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Anaheim"/>
      <p:regular r:id="rId62"/>
    </p:embeddedFont>
    <p:embeddedFont>
      <p:font typeface="Source Code Pro"/>
      <p:regular r:id="rId63"/>
      <p:bold r:id="rId64"/>
      <p:italic r:id="rId65"/>
      <p:boldItalic r:id="rId66"/>
    </p:embeddedFont>
    <p:embeddedFont>
      <p:font typeface="Bebas Neue"/>
      <p:regular r:id="rId67"/>
    </p:embeddedFont>
    <p:embeddedFont>
      <p:font typeface="Source Code Pro SemiBold"/>
      <p:regular r:id="rId68"/>
      <p:bold r:id="rId69"/>
      <p:italic r:id="rId70"/>
      <p:boldItalic r:id="rId71"/>
    </p:embeddedFont>
    <p:embeddedFont>
      <p:font typeface="Fira Code"/>
      <p:regular r:id="rId72"/>
      <p:bold r:id="rId73"/>
    </p:embeddedFont>
    <p:embeddedFont>
      <p:font typeface="PT Sans"/>
      <p:regular r:id="rId74"/>
      <p:bold r:id="rId75"/>
      <p:italic r:id="rId76"/>
      <p:boldItalic r:id="rId77"/>
    </p:embeddedFont>
    <p:embeddedFont>
      <p:font typeface="Source Code Pro Medium"/>
      <p:regular r:id="rId78"/>
      <p:bold r:id="rId79"/>
      <p:italic r:id="rId80"/>
      <p:boldItalic r:id="rId81"/>
    </p:embeddedFont>
    <p:embeddedFont>
      <p:font typeface="Comfortaa"/>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C9FB87D-F013-4EC7-BCB8-899024202ADC}">
  <a:tblStyle styleId="{5C9FB87D-F013-4EC7-BCB8-899024202AD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3" Type="http://schemas.openxmlformats.org/officeDocument/2006/relationships/font" Target="fonts/Comfortaa-bold.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SourceCodeProMedium-italic.fntdata"/><Relationship Id="rId82" Type="http://schemas.openxmlformats.org/officeDocument/2006/relationships/font" Target="fonts/Comfortaa-regular.fntdata"/><Relationship Id="rId81" Type="http://schemas.openxmlformats.org/officeDocument/2006/relationships/font" Target="fonts/SourceCodeProMedium-bold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Code-bold.fntdata"/><Relationship Id="rId72" Type="http://schemas.openxmlformats.org/officeDocument/2006/relationships/font" Target="fonts/FiraCode-regular.fntdata"/><Relationship Id="rId31" Type="http://schemas.openxmlformats.org/officeDocument/2006/relationships/slide" Target="slides/slide25.xml"/><Relationship Id="rId75" Type="http://schemas.openxmlformats.org/officeDocument/2006/relationships/font" Target="fonts/PTSans-bold.fntdata"/><Relationship Id="rId30" Type="http://schemas.openxmlformats.org/officeDocument/2006/relationships/slide" Target="slides/slide24.xml"/><Relationship Id="rId74" Type="http://schemas.openxmlformats.org/officeDocument/2006/relationships/font" Target="fonts/PTSans-regular.fntdata"/><Relationship Id="rId33" Type="http://schemas.openxmlformats.org/officeDocument/2006/relationships/slide" Target="slides/slide27.xml"/><Relationship Id="rId77" Type="http://schemas.openxmlformats.org/officeDocument/2006/relationships/font" Target="fonts/PTSans-boldItalic.fntdata"/><Relationship Id="rId32" Type="http://schemas.openxmlformats.org/officeDocument/2006/relationships/slide" Target="slides/slide26.xml"/><Relationship Id="rId76" Type="http://schemas.openxmlformats.org/officeDocument/2006/relationships/font" Target="fonts/PTSans-italic.fntdata"/><Relationship Id="rId35" Type="http://schemas.openxmlformats.org/officeDocument/2006/relationships/slide" Target="slides/slide29.xml"/><Relationship Id="rId79" Type="http://schemas.openxmlformats.org/officeDocument/2006/relationships/font" Target="fonts/SourceCodeProMedium-bold.fntdata"/><Relationship Id="rId34" Type="http://schemas.openxmlformats.org/officeDocument/2006/relationships/slide" Target="slides/slide28.xml"/><Relationship Id="rId78" Type="http://schemas.openxmlformats.org/officeDocument/2006/relationships/font" Target="fonts/SourceCodeProMedium-regular.fntdata"/><Relationship Id="rId71" Type="http://schemas.openxmlformats.org/officeDocument/2006/relationships/font" Target="fonts/SourceCodeProSemiBold-boldItalic.fntdata"/><Relationship Id="rId70" Type="http://schemas.openxmlformats.org/officeDocument/2006/relationships/font" Target="fonts/SourceCodeProSemi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naheim-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SourceCodePro-bold.fntdata"/><Relationship Id="rId63" Type="http://schemas.openxmlformats.org/officeDocument/2006/relationships/font" Target="fonts/SourceCodePro-regular.fntdata"/><Relationship Id="rId22" Type="http://schemas.openxmlformats.org/officeDocument/2006/relationships/slide" Target="slides/slide16.xml"/><Relationship Id="rId66" Type="http://schemas.openxmlformats.org/officeDocument/2006/relationships/font" Target="fonts/SourceCodePro-boldItalic.fntdata"/><Relationship Id="rId21" Type="http://schemas.openxmlformats.org/officeDocument/2006/relationships/slide" Target="slides/slide15.xml"/><Relationship Id="rId65" Type="http://schemas.openxmlformats.org/officeDocument/2006/relationships/font" Target="fonts/SourceCodePro-italic.fntdata"/><Relationship Id="rId24" Type="http://schemas.openxmlformats.org/officeDocument/2006/relationships/slide" Target="slides/slide18.xml"/><Relationship Id="rId68" Type="http://schemas.openxmlformats.org/officeDocument/2006/relationships/font" Target="fonts/SourceCodeProSemiBold-regular.fntdata"/><Relationship Id="rId23" Type="http://schemas.openxmlformats.org/officeDocument/2006/relationships/slide" Target="slides/slide17.xml"/><Relationship Id="rId67" Type="http://schemas.openxmlformats.org/officeDocument/2006/relationships/font" Target="fonts/BebasNeue-regular.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SourceCodeProSemiBold-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 name="Shape 234"/>
        <p:cNvGrpSpPr/>
        <p:nvPr/>
      </p:nvGrpSpPr>
      <p:grpSpPr>
        <a:xfrm>
          <a:off x="0" y="0"/>
          <a:ext cx="0" cy="0"/>
          <a:chOff x="0" y="0"/>
          <a:chExt cx="0" cy="0"/>
        </a:xfrm>
      </p:grpSpPr>
      <p:sp>
        <p:nvSpPr>
          <p:cNvPr id="235" name="Google Shape;23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 name="Google Shape;23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Arielle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 name="Shape 292"/>
        <p:cNvGrpSpPr/>
        <p:nvPr/>
      </p:nvGrpSpPr>
      <p:grpSpPr>
        <a:xfrm>
          <a:off x="0" y="0"/>
          <a:ext cx="0" cy="0"/>
          <a:chOff x="0" y="0"/>
          <a:chExt cx="0" cy="0"/>
        </a:xfrm>
      </p:grpSpPr>
      <p:sp>
        <p:nvSpPr>
          <p:cNvPr id="293" name="Google Shape;29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 name="Google Shape;29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i="1" lang="en" sz="1200">
                <a:solidFill>
                  <a:srgbClr val="595959"/>
                </a:solidFill>
                <a:latin typeface="Anaheim"/>
                <a:ea typeface="Anaheim"/>
                <a:cs typeface="Anaheim"/>
                <a:sym typeface="Anaheim"/>
              </a:rPr>
              <a:t>Emily</a:t>
            </a:r>
            <a:endParaRPr i="1" sz="1200">
              <a:solidFill>
                <a:srgbClr val="595959"/>
              </a:solidFill>
              <a:latin typeface="Anaheim"/>
              <a:ea typeface="Anaheim"/>
              <a:cs typeface="Anaheim"/>
              <a:sym typeface="Anaheim"/>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We’ll be learning about what is HTML and CSS and their basics and then go through some example code to get a better understanding of their features</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 name="Shape 338"/>
        <p:cNvGrpSpPr/>
        <p:nvPr/>
      </p:nvGrpSpPr>
      <p:grpSpPr>
        <a:xfrm>
          <a:off x="0" y="0"/>
          <a:ext cx="0" cy="0"/>
          <a:chOff x="0" y="0"/>
          <a:chExt cx="0" cy="0"/>
        </a:xfrm>
      </p:grpSpPr>
      <p:sp>
        <p:nvSpPr>
          <p:cNvPr id="339" name="Google Shape;339;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 name="Google Shape;340;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1e57701ba50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1e57701ba50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Suri</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HTML is a </a:t>
            </a:r>
            <a:r>
              <a:rPr lang="en"/>
              <a:t>programming</a:t>
            </a:r>
            <a:r>
              <a:rPr lang="en"/>
              <a:t> language used for web development whilst CSS is a stylesheet language used for formatting the content ofHTML and other types of documents in a standardized way. HTML makes the functional portion. CSS makes it visually appealing and together they create great websites</a:t>
            </a:r>
            <a:endParaRPr/>
          </a:p>
          <a:p>
            <a:pPr indent="0" lvl="0" marL="0" rtl="0" algn="l">
              <a:spcBef>
                <a:spcPts val="0"/>
              </a:spcBef>
              <a:spcAft>
                <a:spcPts val="0"/>
              </a:spcAft>
              <a:buNone/>
            </a:pPr>
            <a:r>
              <a:rPr lang="en"/>
              <a:t>You can imagine it as a house where HTML is the frame whilst CSS is the paint</a:t>
            </a:r>
            <a:endParaRPr/>
          </a:p>
          <a:p>
            <a:pPr indent="0" lvl="0" marL="0" rtl="0" algn="l">
              <a:spcBef>
                <a:spcPts val="0"/>
              </a:spcBef>
              <a:spcAft>
                <a:spcPts val="0"/>
              </a:spcAft>
              <a:buNone/>
            </a:pPr>
            <a:r>
              <a:rPr lang="en"/>
              <a:t>We’ll explain in further detail in later slides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1e57701ba50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1e57701ba50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Arielle: </a:t>
            </a:r>
            <a:endParaRPr/>
          </a:p>
          <a:p>
            <a:pPr indent="0" lvl="0" marL="0" rtl="0" algn="l">
              <a:spcBef>
                <a:spcPts val="0"/>
              </a:spcBef>
              <a:spcAft>
                <a:spcPts val="0"/>
              </a:spcAft>
              <a:buNone/>
            </a:pPr>
            <a:r>
              <a:rPr lang="en"/>
              <a:t>HTML was originally designed around 1993 by Tim Berners Lee for document distribution between academics and researchers. Since then, HTML has taken off and been edited, released, and used by programmers around the globe.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1e57701ba50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1e57701ba50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1e57701ba50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1e57701ba50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The basics of HTML and CSS. So the structure of HTML is fairly simple. There are certain tags to use and they operate in descending order. The overall look of HTML seems less organized than CSS but tags like div can be used to make them more organized.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1e57701ba5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1e57701ba5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
            </a:r>
            <a:r>
              <a:rPr lang="en"/>
              <a:t>uri</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For CSS the structure is slightly different. You’ll need to connect each stylesheet to the HTML pagse for it to be applied</a:t>
            </a:r>
            <a:endParaRPr/>
          </a:p>
          <a:p>
            <a:pPr indent="0" lvl="0" marL="0" rtl="0" algn="l">
              <a:spcBef>
                <a:spcPts val="0"/>
              </a:spcBef>
              <a:spcAft>
                <a:spcPts val="0"/>
              </a:spcAft>
              <a:buNone/>
            </a:pPr>
            <a:r>
              <a:rPr lang="en"/>
              <a:t>It’s way more concise</a:t>
            </a:r>
            <a:endParaRPr/>
          </a:p>
          <a:p>
            <a:pPr indent="0" lvl="0" marL="0" rtl="0" algn="l">
              <a:spcBef>
                <a:spcPts val="0"/>
              </a:spcBef>
              <a:spcAft>
                <a:spcPts val="0"/>
              </a:spcAft>
              <a:buNone/>
            </a:pPr>
            <a:r>
              <a:rPr lang="en"/>
              <a:t>And it focuses different groups of code on individual parts of the website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1e57701ba50_3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1e57701ba50_3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 name="Shape 483"/>
        <p:cNvGrpSpPr/>
        <p:nvPr/>
      </p:nvGrpSpPr>
      <p:grpSpPr>
        <a:xfrm>
          <a:off x="0" y="0"/>
          <a:ext cx="0" cy="0"/>
          <a:chOff x="0" y="0"/>
          <a:chExt cx="0" cy="0"/>
        </a:xfrm>
      </p:grpSpPr>
      <p:sp>
        <p:nvSpPr>
          <p:cNvPr id="484" name="Google Shape;484;g1e57701ba50_3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 name="Google Shape;485;g1e57701ba50_3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Mention how each have an opening tag and closing tag Arielle:</a:t>
            </a:r>
            <a:endParaRPr/>
          </a:p>
          <a:p>
            <a:pPr indent="0" lvl="0" marL="0" rtl="0" algn="l">
              <a:spcBef>
                <a:spcPts val="0"/>
              </a:spcBef>
              <a:spcAft>
                <a:spcPts val="0"/>
              </a:spcAft>
              <a:buNone/>
            </a:pPr>
            <a:r>
              <a:rPr lang="en"/>
              <a:t>Doctype tells the browser that you will be using HTML in the document. Anything within the HTML tags will be applied to your website - for example, the head tag contains non-visual aspects </a:t>
            </a:r>
            <a:r>
              <a:rPr lang="en"/>
              <a:t>whereas</a:t>
            </a:r>
            <a:r>
              <a:rPr lang="en"/>
              <a:t> the body contains all elements you wish to show</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 name="Shape 490"/>
        <p:cNvGrpSpPr/>
        <p:nvPr/>
      </p:nvGrpSpPr>
      <p:grpSpPr>
        <a:xfrm>
          <a:off x="0" y="0"/>
          <a:ext cx="0" cy="0"/>
          <a:chOff x="0" y="0"/>
          <a:chExt cx="0" cy="0"/>
        </a:xfrm>
      </p:grpSpPr>
      <p:sp>
        <p:nvSpPr>
          <p:cNvPr id="491" name="Google Shape;49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 name="Google Shape;49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An important tag of HTML are headings. They range from h1 to h6 for h1 being the largest. They can be modified in CSS to make them different fonts or colors. Using headings can allow the website to look more structured</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1e57701ba50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1e57701ba50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Suri</a:t>
            </a:r>
            <a:endParaRPr/>
          </a:p>
          <a:p>
            <a:pPr indent="0" lvl="0" marL="0" rtl="0" algn="l">
              <a:spcBef>
                <a:spcPts val="0"/>
              </a:spcBef>
              <a:spcAft>
                <a:spcPts val="0"/>
              </a:spcAft>
              <a:buNone/>
            </a:pPr>
            <a:r>
              <a:rPr lang="en"/>
              <a:t>In HTML you can create lists like on the </a:t>
            </a:r>
            <a:r>
              <a:rPr lang="en"/>
              <a:t>code shown here on the left</a:t>
            </a:r>
            <a:endParaRPr/>
          </a:p>
          <a:p>
            <a:pPr indent="0" lvl="0" marL="0" rtl="0" algn="l">
              <a:spcBef>
                <a:spcPts val="0"/>
              </a:spcBef>
              <a:spcAft>
                <a:spcPts val="0"/>
              </a:spcAft>
              <a:buNone/>
            </a:pPr>
            <a:r>
              <a:rPr lang="en"/>
              <a:t>They can be both bulleted and numbered and is great for organizing the website to make it easier for users</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1e57701ba50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1e57701ba50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Explain that they look like this Arielle:</a:t>
            </a:r>
            <a:endParaRPr/>
          </a:p>
          <a:p>
            <a:pPr indent="0" lvl="0" marL="0" rtl="0" algn="l">
              <a:spcBef>
                <a:spcPts val="0"/>
              </a:spcBef>
              <a:spcAft>
                <a:spcPts val="0"/>
              </a:spcAft>
              <a:buNone/>
            </a:pPr>
            <a:r>
              <a:rPr lang="en"/>
              <a:t>Paragraphs are usually located within the body tag, and are labeled with the p tag. However, I must mention that your paragraphs WILL NOT be indented by </a:t>
            </a:r>
            <a:r>
              <a:rPr lang="en"/>
              <a:t>default</a:t>
            </a:r>
            <a:r>
              <a:rPr lang="en"/>
              <a:t>, and will instead appear as a block of text without the help of CSS.</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1e57701ba50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1e57701ba50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A fun addition to add to websites are buttons. Buttons are created using the two button tags. In between the two button tags is the place to put a label for the button. In this case, it says Click me!. Buttons can also be modified in CSS</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g25fc4582d8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 name="Google Shape;579;g25fc4582d8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Suri</a:t>
            </a:r>
            <a:endParaRPr/>
          </a:p>
          <a:p>
            <a:pPr indent="0" lvl="0" marL="0" rtl="0" algn="l">
              <a:spcBef>
                <a:spcPts val="0"/>
              </a:spcBef>
              <a:spcAft>
                <a:spcPts val="0"/>
              </a:spcAft>
              <a:buNone/>
            </a:pPr>
            <a:r>
              <a:rPr lang="en"/>
              <a:t>You can also add videos with HTML to help improve your site and explain it in a succinct way</a:t>
            </a:r>
            <a:endParaRPr/>
          </a:p>
          <a:p>
            <a:pPr indent="0" lvl="0" marL="0" rtl="0" algn="l">
              <a:spcBef>
                <a:spcPts val="0"/>
              </a:spcBef>
              <a:spcAft>
                <a:spcPts val="0"/>
              </a:spcAft>
              <a:buNone/>
            </a:pPr>
            <a:r>
              <a:rPr lang="en"/>
              <a:t>You just have to follow the code shown on the left and provide a video source and you’ll have a video</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25fc4582d8a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25fc4582d8a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Arielle: In order to insert an image, you need to copy the image URL and paste it into the given spaces displayed in orange on the left. You can insert as many images as you want, however they won’t be spaced or </a:t>
            </a:r>
            <a:r>
              <a:rPr lang="en"/>
              <a:t>aligned</a:t>
            </a:r>
            <a:r>
              <a:rPr lang="en"/>
              <a:t> without the help of CSS.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1e57701ba50_4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1e57701ba50_4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As mentioned before, div tags can make websites more organized. Using divs, as seen in the second example, can group elements together. Think of them as containers: whatever is in the container has the same properties applied to them. Using divs can also help with positioning.</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g25fc4582d8a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25fc4582d8a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Suri</a:t>
            </a:r>
            <a:endParaRPr/>
          </a:p>
          <a:p>
            <a:pPr indent="0" lvl="0" marL="0" rtl="0" algn="l">
              <a:spcBef>
                <a:spcPts val="0"/>
              </a:spcBef>
              <a:spcAft>
                <a:spcPts val="0"/>
              </a:spcAft>
              <a:buNone/>
            </a:pPr>
            <a:r>
              <a:rPr lang="en"/>
              <a:t>Now to move onto CSS is structured like this</a:t>
            </a:r>
            <a:endParaRPr/>
          </a:p>
          <a:p>
            <a:pPr indent="0" lvl="0" marL="0" rtl="0" algn="l">
              <a:spcBef>
                <a:spcPts val="0"/>
              </a:spcBef>
              <a:spcAft>
                <a:spcPts val="0"/>
              </a:spcAft>
              <a:buNone/>
            </a:pPr>
            <a:r>
              <a:rPr lang="en"/>
              <a:t>Styles.css tells the browser that the document is a CSS document</a:t>
            </a:r>
            <a:endParaRPr/>
          </a:p>
          <a:p>
            <a:pPr indent="0" lvl="0" marL="0" rtl="0" algn="l">
              <a:spcBef>
                <a:spcPts val="0"/>
              </a:spcBef>
              <a:spcAft>
                <a:spcPts val="0"/>
              </a:spcAft>
              <a:buNone/>
            </a:pPr>
            <a:r>
              <a:rPr lang="en"/>
              <a:t>.button{} tells the program whats being edited</a:t>
            </a:r>
            <a:endParaRPr/>
          </a:p>
          <a:p>
            <a:pPr indent="0" lvl="0" marL="0" rtl="0" algn="l">
              <a:spcBef>
                <a:spcPts val="0"/>
              </a:spcBef>
              <a:spcAft>
                <a:spcPts val="0"/>
              </a:spcAft>
              <a:buNone/>
            </a:pPr>
            <a:r>
              <a:rPr lang="en"/>
              <a:t>Font-size declares teh font size</a:t>
            </a:r>
            <a:endParaRPr/>
          </a:p>
          <a:p>
            <a:pPr indent="0" lvl="0" marL="0" rtl="0" algn="l">
              <a:spcBef>
                <a:spcPts val="0"/>
              </a:spcBef>
              <a:spcAft>
                <a:spcPts val="0"/>
              </a:spcAft>
              <a:buNone/>
            </a:pPr>
            <a:r>
              <a:rPr lang="en"/>
              <a:t>Background color changes the background color of the thing that holsd that object</a:t>
            </a:r>
            <a:endParaRPr/>
          </a:p>
          <a:p>
            <a:pPr indent="0" lvl="0" marL="0" rtl="0" algn="l">
              <a:spcBef>
                <a:spcPts val="0"/>
              </a:spcBef>
              <a:spcAft>
                <a:spcPts val="0"/>
              </a:spcAft>
              <a:buNone/>
            </a:pPr>
            <a:r>
              <a:rPr lang="en"/>
              <a:t>Color changes the font color</a:t>
            </a:r>
            <a:endParaRPr/>
          </a:p>
          <a:p>
            <a:pPr indent="0" lvl="0" marL="0" rtl="0" algn="l">
              <a:spcBef>
                <a:spcPts val="0"/>
              </a:spcBef>
              <a:spcAft>
                <a:spcPts val="0"/>
              </a:spcAft>
              <a:buNone/>
            </a:pPr>
            <a:r>
              <a:rPr lang="en"/>
              <a:t>Padding-left/right  chooses the amount of padding on the side thats chosen so you can just replace hte left </a:t>
            </a:r>
            <a:r>
              <a:rPr lang="en"/>
              <a:t>with</a:t>
            </a:r>
            <a:r>
              <a:rPr lang="en"/>
              <a:t> right</a:t>
            </a:r>
            <a:endParaRPr/>
          </a:p>
          <a:p>
            <a:pPr indent="0" lvl="0" marL="0" rtl="0" algn="l">
              <a:spcBef>
                <a:spcPts val="0"/>
              </a:spcBef>
              <a:spcAft>
                <a:spcPts val="0"/>
              </a:spcAft>
              <a:buNone/>
            </a:pPr>
            <a:r>
              <a:rPr lang="en"/>
              <a:t>Font weight chooses the boldness of the font</a:t>
            </a:r>
            <a:endParaRPr/>
          </a:p>
          <a:p>
            <a:pPr indent="0" lvl="0" marL="0" rtl="0" algn="l">
              <a:spcBef>
                <a:spcPts val="0"/>
              </a:spcBef>
              <a:spcAft>
                <a:spcPts val="0"/>
              </a:spcAft>
              <a:buNone/>
            </a:pPr>
            <a:r>
              <a:rPr lang="en"/>
              <a:t>Border</a:t>
            </a:r>
            <a:r>
              <a:rPr lang="en"/>
              <a:t> chooses the border thickness of the element or the lack thereof </a:t>
            </a:r>
            <a:endParaRPr/>
          </a:p>
          <a:p>
            <a:pPr indent="0" lvl="0" marL="0" rtl="0" algn="l">
              <a:spcBef>
                <a:spcPts val="0"/>
              </a:spcBef>
              <a:spcAft>
                <a:spcPts val="0"/>
              </a:spcAft>
              <a:buNone/>
            </a:pPr>
            <a:r>
              <a:rPr lang="en"/>
              <a:t>Margin-left can chooses the size of sp[acing between the object and everything else on teh specified side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25fc4582d8a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25fc4582d8a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Arielle: Colors can be applied to nearly any component in your website, and can make it more visually appealing to your users. In this case, I used a button to demonstrate - but I cannot stress enough how important it is to link your css to your html! Without doing so, none of your css will be applied to the website.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26006794498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26006794498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Paddings and margins are spacing elements. In CSS, everything has a box around it. Padding is the spacing inside the box and around the content; like the first example. Margins are the spacing around the box, like the second example. Margins are also helpful for creating space between two elements.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 name="Shape 719"/>
        <p:cNvGrpSpPr/>
        <p:nvPr/>
      </p:nvGrpSpPr>
      <p:grpSpPr>
        <a:xfrm>
          <a:off x="0" y="0"/>
          <a:ext cx="0" cy="0"/>
          <a:chOff x="0" y="0"/>
          <a:chExt cx="0" cy="0"/>
        </a:xfrm>
      </p:grpSpPr>
      <p:sp>
        <p:nvSpPr>
          <p:cNvPr id="720" name="Google Shape;720;g26006794498_2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 name="Google Shape;721;g26006794498_2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Suri</a:t>
            </a:r>
            <a:endParaRPr/>
          </a:p>
          <a:p>
            <a:pPr indent="0" lvl="0" marL="0" rtl="0" algn="l">
              <a:spcBef>
                <a:spcPts val="0"/>
              </a:spcBef>
              <a:spcAft>
                <a:spcPts val="0"/>
              </a:spcAft>
              <a:buNone/>
            </a:pPr>
            <a:r>
              <a:rPr lang="en"/>
              <a:t>You can add pictures as backgrounds to make the website more interesting </a:t>
            </a:r>
            <a:endParaRPr/>
          </a:p>
          <a:p>
            <a:pPr indent="0" lvl="0" marL="0" rtl="0" algn="l">
              <a:spcBef>
                <a:spcPts val="0"/>
              </a:spcBef>
              <a:spcAft>
                <a:spcPts val="0"/>
              </a:spcAft>
              <a:buNone/>
            </a:pPr>
            <a:r>
              <a:rPr lang="en"/>
              <a:t>You can add it to most elements on the website </a:t>
            </a:r>
            <a:endParaRPr/>
          </a:p>
          <a:p>
            <a:pPr indent="0" lvl="0" marL="0" rtl="0" algn="l">
              <a:spcBef>
                <a:spcPts val="0"/>
              </a:spcBef>
              <a:spcAft>
                <a:spcPts val="0"/>
              </a:spcAft>
              <a:buNone/>
            </a:pPr>
            <a:r>
              <a:rPr lang="en"/>
              <a:t>Just make suer to resize teh image so that it wont repeat because its too small or get cut off because its too big</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26006794498_2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26006794498_2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Arielle</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 name="Google Shape;767;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Emily</a:t>
            </a:r>
            <a:endParaRPr/>
          </a:p>
          <a:p>
            <a:pPr indent="0" lvl="0" marL="0" rtl="0" algn="l">
              <a:lnSpc>
                <a:spcPct val="115000"/>
              </a:lnSpc>
              <a:spcBef>
                <a:spcPts val="0"/>
              </a:spcBef>
              <a:spcAft>
                <a:spcPts val="0"/>
              </a:spcAft>
              <a:buClr>
                <a:schemeClr val="dk1"/>
              </a:buClr>
              <a:buSzPts val="1100"/>
              <a:buFont typeface="Arial"/>
              <a:buNone/>
            </a:pPr>
            <a:r>
              <a:rPr lang="en">
                <a:solidFill>
                  <a:schemeClr val="dk1"/>
                </a:solidFill>
              </a:rPr>
              <a:t>That’s the end for our presentation; and now for a little summary: HTML is used for creating the structure of the website; CSS is for styling the website</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If you </a:t>
            </a:r>
            <a:r>
              <a:rPr lang="en"/>
              <a:t>have</a:t>
            </a:r>
            <a:r>
              <a:rPr lang="en"/>
              <a:t> any questions feel free to ask us now and we </a:t>
            </a:r>
            <a:r>
              <a:rPr lang="en">
                <a:solidFill>
                  <a:schemeClr val="dk1"/>
                </a:solidFill>
              </a:rPr>
              <a:t>Thank you for your time</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 name="Shape 851"/>
        <p:cNvGrpSpPr/>
        <p:nvPr/>
      </p:nvGrpSpPr>
      <p:grpSpPr>
        <a:xfrm>
          <a:off x="0" y="0"/>
          <a:ext cx="0" cy="0"/>
          <a:chOff x="0" y="0"/>
          <a:chExt cx="0" cy="0"/>
        </a:xfrm>
      </p:grpSpPr>
      <p:sp>
        <p:nvSpPr>
          <p:cNvPr id="852" name="Google Shape;852;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 name="Google Shape;853;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 name="Shape 871"/>
        <p:cNvGrpSpPr/>
        <p:nvPr/>
      </p:nvGrpSpPr>
      <p:grpSpPr>
        <a:xfrm>
          <a:off x="0" y="0"/>
          <a:ext cx="0" cy="0"/>
          <a:chOff x="0" y="0"/>
          <a:chExt cx="0" cy="0"/>
        </a:xfrm>
      </p:grpSpPr>
      <p:sp>
        <p:nvSpPr>
          <p:cNvPr id="872" name="Google Shape;872;gd5260bdd85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 name="Google Shape;873;gd5260bdd85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 name="Shape 909"/>
        <p:cNvGrpSpPr/>
        <p:nvPr/>
      </p:nvGrpSpPr>
      <p:grpSpPr>
        <a:xfrm>
          <a:off x="0" y="0"/>
          <a:ext cx="0" cy="0"/>
          <a:chOff x="0" y="0"/>
          <a:chExt cx="0" cy="0"/>
        </a:xfrm>
      </p:grpSpPr>
      <p:sp>
        <p:nvSpPr>
          <p:cNvPr id="910" name="Google Shape;910;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 name="Google Shape;911;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 name="Shape 1116"/>
        <p:cNvGrpSpPr/>
        <p:nvPr/>
      </p:nvGrpSpPr>
      <p:grpSpPr>
        <a:xfrm>
          <a:off x="0" y="0"/>
          <a:ext cx="0" cy="0"/>
          <a:chOff x="0" y="0"/>
          <a:chExt cx="0" cy="0"/>
        </a:xfrm>
      </p:grpSpPr>
      <p:sp>
        <p:nvSpPr>
          <p:cNvPr id="1117" name="Google Shape;1117;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 name="Shape 1136"/>
        <p:cNvGrpSpPr/>
        <p:nvPr/>
      </p:nvGrpSpPr>
      <p:grpSpPr>
        <a:xfrm>
          <a:off x="0" y="0"/>
          <a:ext cx="0" cy="0"/>
          <a:chOff x="0" y="0"/>
          <a:chExt cx="0" cy="0"/>
        </a:xfrm>
      </p:grpSpPr>
      <p:sp>
        <p:nvSpPr>
          <p:cNvPr id="1137" name="Google Shape;1137;g2162573e21f_0_11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 name="Google Shape;1138;g2162573e21f_0_11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 name="Shape 1142"/>
        <p:cNvGrpSpPr/>
        <p:nvPr/>
      </p:nvGrpSpPr>
      <p:grpSpPr>
        <a:xfrm>
          <a:off x="0" y="0"/>
          <a:ext cx="0" cy="0"/>
          <a:chOff x="0" y="0"/>
          <a:chExt cx="0" cy="0"/>
        </a:xfrm>
      </p:grpSpPr>
      <p:sp>
        <p:nvSpPr>
          <p:cNvPr id="1143" name="Google Shape;1143;g2162573e21f_0_11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4" name="Google Shape;1144;g2162573e21f_0_11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 name="Shape 1148"/>
        <p:cNvGrpSpPr/>
        <p:nvPr/>
      </p:nvGrpSpPr>
      <p:grpSpPr>
        <a:xfrm>
          <a:off x="0" y="0"/>
          <a:ext cx="0" cy="0"/>
          <a:chOff x="0" y="0"/>
          <a:chExt cx="0" cy="0"/>
        </a:xfrm>
      </p:grpSpPr>
      <p:sp>
        <p:nvSpPr>
          <p:cNvPr id="1149" name="Google Shape;1149;g2162573e21f_0_11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2162573e21f_0_11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 name="Shape 1174"/>
        <p:cNvGrpSpPr/>
        <p:nvPr/>
      </p:nvGrpSpPr>
      <p:grpSpPr>
        <a:xfrm>
          <a:off x="0" y="0"/>
          <a:ext cx="0" cy="0"/>
          <a:chOff x="0" y="0"/>
          <a:chExt cx="0" cy="0"/>
        </a:xfrm>
      </p:grpSpPr>
      <p:sp>
        <p:nvSpPr>
          <p:cNvPr id="1175" name="Google Shape;1175;g2162573e21f_0_11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 name="Google Shape;1176;g2162573e21f_0_11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 name="Shape 1190"/>
        <p:cNvGrpSpPr/>
        <p:nvPr/>
      </p:nvGrpSpPr>
      <p:grpSpPr>
        <a:xfrm>
          <a:off x="0" y="0"/>
          <a:ext cx="0" cy="0"/>
          <a:chOff x="0" y="0"/>
          <a:chExt cx="0" cy="0"/>
        </a:xfrm>
      </p:grpSpPr>
      <p:sp>
        <p:nvSpPr>
          <p:cNvPr id="1191" name="Google Shape;1191;g2162573e21f_0_11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 name="Google Shape;1192;g2162573e21f_0_11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 name="Shape 1527"/>
        <p:cNvGrpSpPr/>
        <p:nvPr/>
      </p:nvGrpSpPr>
      <p:grpSpPr>
        <a:xfrm>
          <a:off x="0" y="0"/>
          <a:ext cx="0" cy="0"/>
          <a:chOff x="0" y="0"/>
          <a:chExt cx="0" cy="0"/>
        </a:xfrm>
      </p:grpSpPr>
      <p:sp>
        <p:nvSpPr>
          <p:cNvPr id="1528" name="Google Shape;1528;g2162573e21f_0_12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 name="Google Shape;1529;g2162573e21f_0_12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1" name="Shape 7441"/>
        <p:cNvGrpSpPr/>
        <p:nvPr/>
      </p:nvGrpSpPr>
      <p:grpSpPr>
        <a:xfrm>
          <a:off x="0" y="0"/>
          <a:ext cx="0" cy="0"/>
          <a:chOff x="0" y="0"/>
          <a:chExt cx="0" cy="0"/>
        </a:xfrm>
      </p:grpSpPr>
      <p:sp>
        <p:nvSpPr>
          <p:cNvPr id="7442" name="Google Shape;7442;g2162573e21f_0_18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3" name="Google Shape;7443;g2162573e21f_0_18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8" name="Shape 7868"/>
        <p:cNvGrpSpPr/>
        <p:nvPr/>
      </p:nvGrpSpPr>
      <p:grpSpPr>
        <a:xfrm>
          <a:off x="0" y="0"/>
          <a:ext cx="0" cy="0"/>
          <a:chOff x="0" y="0"/>
          <a:chExt cx="0" cy="0"/>
        </a:xfrm>
      </p:grpSpPr>
      <p:sp>
        <p:nvSpPr>
          <p:cNvPr id="7869" name="Google Shape;7869;g2162573e21f_0_18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0" name="Google Shape;7870;g2162573e21f_0_18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1" name="Shape 8031"/>
        <p:cNvGrpSpPr/>
        <p:nvPr/>
      </p:nvGrpSpPr>
      <p:grpSpPr>
        <a:xfrm>
          <a:off x="0" y="0"/>
          <a:ext cx="0" cy="0"/>
          <a:chOff x="0" y="0"/>
          <a:chExt cx="0" cy="0"/>
        </a:xfrm>
      </p:grpSpPr>
      <p:sp>
        <p:nvSpPr>
          <p:cNvPr id="8032" name="Google Shape;8032;g2162573e21f_0_18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3" name="Google Shape;8033;g2162573e21f_0_18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3" name="Shape 8433"/>
        <p:cNvGrpSpPr/>
        <p:nvPr/>
      </p:nvGrpSpPr>
      <p:grpSpPr>
        <a:xfrm>
          <a:off x="0" y="0"/>
          <a:ext cx="0" cy="0"/>
          <a:chOff x="0" y="0"/>
          <a:chExt cx="0" cy="0"/>
        </a:xfrm>
      </p:grpSpPr>
      <p:sp>
        <p:nvSpPr>
          <p:cNvPr id="8434" name="Google Shape;8434;g2162573e21f_0_19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5" name="Google Shape;8435;g2162573e21f_0_19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4" name="Shape 8804"/>
        <p:cNvGrpSpPr/>
        <p:nvPr/>
      </p:nvGrpSpPr>
      <p:grpSpPr>
        <a:xfrm>
          <a:off x="0" y="0"/>
          <a:ext cx="0" cy="0"/>
          <a:chOff x="0" y="0"/>
          <a:chExt cx="0" cy="0"/>
        </a:xfrm>
      </p:grpSpPr>
      <p:sp>
        <p:nvSpPr>
          <p:cNvPr id="8805" name="Google Shape;8805;g2162573e21f_0_19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6" name="Google Shape;8806;g2162573e21f_0_19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8" name="Shape 9118"/>
        <p:cNvGrpSpPr/>
        <p:nvPr/>
      </p:nvGrpSpPr>
      <p:grpSpPr>
        <a:xfrm>
          <a:off x="0" y="0"/>
          <a:ext cx="0" cy="0"/>
          <a:chOff x="0" y="0"/>
          <a:chExt cx="0" cy="0"/>
        </a:xfrm>
      </p:grpSpPr>
      <p:sp>
        <p:nvSpPr>
          <p:cNvPr id="9119" name="Google Shape;9119;g2162573e21f_0_19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0" name="Google Shape;9120;g2162573e21f_0_19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9" name="Shape 9409"/>
        <p:cNvGrpSpPr/>
        <p:nvPr/>
      </p:nvGrpSpPr>
      <p:grpSpPr>
        <a:xfrm>
          <a:off x="0" y="0"/>
          <a:ext cx="0" cy="0"/>
          <a:chOff x="0" y="0"/>
          <a:chExt cx="0" cy="0"/>
        </a:xfrm>
      </p:grpSpPr>
      <p:sp>
        <p:nvSpPr>
          <p:cNvPr id="9410" name="Google Shape;9410;g2162573e21f_0_20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1" name="Google Shape;9411;g2162573e21f_0_20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8" name="Shape 9768"/>
        <p:cNvGrpSpPr/>
        <p:nvPr/>
      </p:nvGrpSpPr>
      <p:grpSpPr>
        <a:xfrm>
          <a:off x="0" y="0"/>
          <a:ext cx="0" cy="0"/>
          <a:chOff x="0" y="0"/>
          <a:chExt cx="0" cy="0"/>
        </a:xfrm>
      </p:grpSpPr>
      <p:sp>
        <p:nvSpPr>
          <p:cNvPr id="9769" name="Google Shape;9769;g2162573e21f_0_20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0" name="Google Shape;9770;g2162573e21f_0_20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5" name="Shape 10185"/>
        <p:cNvGrpSpPr/>
        <p:nvPr/>
      </p:nvGrpSpPr>
      <p:grpSpPr>
        <a:xfrm>
          <a:off x="0" y="0"/>
          <a:ext cx="0" cy="0"/>
          <a:chOff x="0" y="0"/>
          <a:chExt cx="0" cy="0"/>
        </a:xfrm>
      </p:grpSpPr>
      <p:sp>
        <p:nvSpPr>
          <p:cNvPr id="10186" name="Google Shape;10186;g2162573e21f_0_20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7" name="Google Shape;10187;g2162573e21f_0_20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25" name="Shape 10525"/>
        <p:cNvGrpSpPr/>
        <p:nvPr/>
      </p:nvGrpSpPr>
      <p:grpSpPr>
        <a:xfrm>
          <a:off x="0" y="0"/>
          <a:ext cx="0" cy="0"/>
          <a:chOff x="0" y="0"/>
          <a:chExt cx="0" cy="0"/>
        </a:xfrm>
      </p:grpSpPr>
      <p:sp>
        <p:nvSpPr>
          <p:cNvPr id="10526" name="Google Shape;10526;g2162573e21f_0_21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7" name="Google Shape;10527;g2162573e21f_0_21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3" name="Shape 10713"/>
        <p:cNvGrpSpPr/>
        <p:nvPr/>
      </p:nvGrpSpPr>
      <p:grpSpPr>
        <a:xfrm>
          <a:off x="0" y="0"/>
          <a:ext cx="0" cy="0"/>
          <a:chOff x="0" y="0"/>
          <a:chExt cx="0" cy="0"/>
        </a:xfrm>
      </p:grpSpPr>
      <p:sp>
        <p:nvSpPr>
          <p:cNvPr id="10714" name="Google Shape;10714;g2162573e21f_0_21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5" name="Google Shape;10715;g2162573e21f_0_21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735500" y="1258850"/>
            <a:ext cx="5797500" cy="20388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4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735500" y="3297650"/>
            <a:ext cx="5797500" cy="440700"/>
          </a:xfrm>
          <a:prstGeom prst="rect">
            <a:avLst/>
          </a:prstGeom>
          <a:solidFill>
            <a:schemeClr val="accent6"/>
          </a:solidFill>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988113" y="1350550"/>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solidFill>
                  <a:schemeClr val="dk2"/>
                </a:solidFill>
                <a:latin typeface="Fira Code"/>
                <a:ea typeface="Fira Code"/>
                <a:cs typeface="Fira Code"/>
                <a:sym typeface="Fira Code"/>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txBox="1"/>
          <p:nvPr>
            <p:ph idx="1" type="subTitle"/>
          </p:nvPr>
        </p:nvSpPr>
        <p:spPr>
          <a:xfrm>
            <a:off x="2080150" y="3468850"/>
            <a:ext cx="6043800" cy="283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 name="Google Shape;15;p3"/>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 name="Google Shape;16;p3"/>
          <p:cNvGrpSpPr/>
          <p:nvPr/>
        </p:nvGrpSpPr>
        <p:grpSpPr>
          <a:xfrm>
            <a:off x="8313825" y="353000"/>
            <a:ext cx="473100" cy="186500"/>
            <a:chOff x="7059675" y="514525"/>
            <a:chExt cx="473100" cy="186500"/>
          </a:xfrm>
        </p:grpSpPr>
        <p:cxnSp>
          <p:nvCxnSpPr>
            <p:cNvPr id="17" name="Google Shape;17;p3"/>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 name="Google Shape;18;p3"/>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9" name="Google Shape;19;p3"/>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 name="Google Shape;22;p4"/>
          <p:cNvGrpSpPr/>
          <p:nvPr/>
        </p:nvGrpSpPr>
        <p:grpSpPr>
          <a:xfrm>
            <a:off x="8389787" y="179931"/>
            <a:ext cx="486393" cy="125690"/>
            <a:chOff x="-890300" y="1406550"/>
            <a:chExt cx="806088" cy="208200"/>
          </a:xfrm>
        </p:grpSpPr>
        <p:sp>
          <p:nvSpPr>
            <p:cNvPr id="23" name="Google Shape;23;p4"/>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 name="Google Shape;26;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 name="Google Shape;27;p4"/>
          <p:cNvSpPr txBox="1"/>
          <p:nvPr>
            <p:ph idx="1" type="body"/>
          </p:nvPr>
        </p:nvSpPr>
        <p:spPr>
          <a:xfrm>
            <a:off x="720000" y="1215750"/>
            <a:ext cx="7704000" cy="2813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sp>
        <p:nvSpPr>
          <p:cNvPr id="29" name="Google Shape;29;p5"/>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5"/>
          <p:cNvGrpSpPr/>
          <p:nvPr/>
        </p:nvGrpSpPr>
        <p:grpSpPr>
          <a:xfrm>
            <a:off x="8389787" y="179931"/>
            <a:ext cx="486393" cy="125690"/>
            <a:chOff x="-890300" y="1406550"/>
            <a:chExt cx="806088" cy="208200"/>
          </a:xfrm>
        </p:grpSpPr>
        <p:sp>
          <p:nvSpPr>
            <p:cNvPr id="31" name="Google Shape;31;p5"/>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 name="Google Shape;35;p5"/>
          <p:cNvSpPr txBox="1"/>
          <p:nvPr>
            <p:ph idx="1" type="subTitle"/>
          </p:nvPr>
        </p:nvSpPr>
        <p:spPr>
          <a:xfrm>
            <a:off x="5292547" y="3632599"/>
            <a:ext cx="2675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6" name="Google Shape;36;p5"/>
          <p:cNvSpPr txBox="1"/>
          <p:nvPr>
            <p:ph idx="2" type="subTitle"/>
          </p:nvPr>
        </p:nvSpPr>
        <p:spPr>
          <a:xfrm>
            <a:off x="1585702" y="3632599"/>
            <a:ext cx="2675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7" name="Google Shape;37;p5"/>
          <p:cNvSpPr txBox="1"/>
          <p:nvPr>
            <p:ph idx="3" type="subTitle"/>
          </p:nvPr>
        </p:nvSpPr>
        <p:spPr>
          <a:xfrm>
            <a:off x="4988437" y="3200700"/>
            <a:ext cx="2675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 name="Google Shape;38;p5"/>
          <p:cNvSpPr txBox="1"/>
          <p:nvPr>
            <p:ph idx="4" type="subTitle"/>
          </p:nvPr>
        </p:nvSpPr>
        <p:spPr>
          <a:xfrm>
            <a:off x="1281362" y="3200700"/>
            <a:ext cx="2675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 name="Shape 39"/>
        <p:cNvGrpSpPr/>
        <p:nvPr/>
      </p:nvGrpSpPr>
      <p:grpSpPr>
        <a:xfrm>
          <a:off x="0" y="0"/>
          <a:ext cx="0" cy="0"/>
          <a:chOff x="0" y="0"/>
          <a:chExt cx="0" cy="0"/>
        </a:xfrm>
      </p:grpSpPr>
      <p:sp>
        <p:nvSpPr>
          <p:cNvPr id="40" name="Google Shape;40;p6"/>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 name="Google Shape;41;p6"/>
          <p:cNvGrpSpPr/>
          <p:nvPr/>
        </p:nvGrpSpPr>
        <p:grpSpPr>
          <a:xfrm>
            <a:off x="8389787" y="179931"/>
            <a:ext cx="486393" cy="125690"/>
            <a:chOff x="-890300" y="1406550"/>
            <a:chExt cx="806088" cy="208200"/>
          </a:xfrm>
        </p:grpSpPr>
        <p:sp>
          <p:nvSpPr>
            <p:cNvPr id="42" name="Google Shape;42;p6"/>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6" name="Shape 46"/>
        <p:cNvGrpSpPr/>
        <p:nvPr/>
      </p:nvGrpSpPr>
      <p:grpSpPr>
        <a:xfrm>
          <a:off x="0" y="0"/>
          <a:ext cx="0" cy="0"/>
          <a:chOff x="0" y="0"/>
          <a:chExt cx="0" cy="0"/>
        </a:xfrm>
      </p:grpSpPr>
      <p:sp>
        <p:nvSpPr>
          <p:cNvPr id="47" name="Google Shape;47;p7"/>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7"/>
          <p:cNvGrpSpPr/>
          <p:nvPr/>
        </p:nvGrpSpPr>
        <p:grpSpPr>
          <a:xfrm>
            <a:off x="8389787" y="179931"/>
            <a:ext cx="486393" cy="125690"/>
            <a:chOff x="-890300" y="1406550"/>
            <a:chExt cx="806088" cy="208200"/>
          </a:xfrm>
        </p:grpSpPr>
        <p:sp>
          <p:nvSpPr>
            <p:cNvPr id="49" name="Google Shape;49;p7"/>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7"/>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 name="Google Shape;52;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 name="Google Shape;53;p7"/>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4" name="Shape 54"/>
        <p:cNvGrpSpPr/>
        <p:nvPr/>
      </p:nvGrpSpPr>
      <p:grpSpPr>
        <a:xfrm>
          <a:off x="0" y="0"/>
          <a:ext cx="0" cy="0"/>
          <a:chOff x="0" y="0"/>
          <a:chExt cx="0" cy="0"/>
        </a:xfrm>
      </p:grpSpPr>
      <p:sp>
        <p:nvSpPr>
          <p:cNvPr id="55" name="Google Shape;55;p8"/>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 name="Google Shape;56;p8"/>
          <p:cNvGrpSpPr/>
          <p:nvPr/>
        </p:nvGrpSpPr>
        <p:grpSpPr>
          <a:xfrm>
            <a:off x="8059900" y="446250"/>
            <a:ext cx="473100" cy="186500"/>
            <a:chOff x="7059675" y="514525"/>
            <a:chExt cx="473100" cy="186500"/>
          </a:xfrm>
        </p:grpSpPr>
        <p:cxnSp>
          <p:nvCxnSpPr>
            <p:cNvPr id="57" name="Google Shape;57;p8"/>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58" name="Google Shape;58;p8"/>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59" name="Google Shape;59;p8"/>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60" name="Google Shape;60;p8"/>
          <p:cNvSpPr txBox="1"/>
          <p:nvPr>
            <p:ph type="title"/>
          </p:nvPr>
        </p:nvSpPr>
        <p:spPr>
          <a:xfrm>
            <a:off x="4355250" y="1307100"/>
            <a:ext cx="40755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1" name="Shape 61"/>
        <p:cNvGrpSpPr/>
        <p:nvPr/>
      </p:nvGrpSpPr>
      <p:grpSpPr>
        <a:xfrm>
          <a:off x="0" y="0"/>
          <a:ext cx="0" cy="0"/>
          <a:chOff x="0" y="0"/>
          <a:chExt cx="0" cy="0"/>
        </a:xfrm>
      </p:grpSpPr>
      <p:sp>
        <p:nvSpPr>
          <p:cNvPr id="62" name="Google Shape;62;p9"/>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 name="Google Shape;63;p9"/>
          <p:cNvGrpSpPr/>
          <p:nvPr/>
        </p:nvGrpSpPr>
        <p:grpSpPr>
          <a:xfrm>
            <a:off x="8059900" y="446250"/>
            <a:ext cx="473100" cy="186500"/>
            <a:chOff x="7059675" y="514525"/>
            <a:chExt cx="473100" cy="186500"/>
          </a:xfrm>
        </p:grpSpPr>
        <p:cxnSp>
          <p:nvCxnSpPr>
            <p:cNvPr id="64" name="Google Shape;64;p9"/>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65" name="Google Shape;65;p9"/>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66" name="Google Shape;66;p9"/>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67" name="Google Shape;67;p9"/>
          <p:cNvSpPr txBox="1"/>
          <p:nvPr>
            <p:ph type="title"/>
          </p:nvPr>
        </p:nvSpPr>
        <p:spPr>
          <a:xfrm>
            <a:off x="4223100" y="1198450"/>
            <a:ext cx="4206000" cy="1964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8" name="Google Shape;68;p9"/>
          <p:cNvSpPr txBox="1"/>
          <p:nvPr>
            <p:ph idx="1" type="subTitle"/>
          </p:nvPr>
        </p:nvSpPr>
        <p:spPr>
          <a:xfrm>
            <a:off x="4223100" y="3162850"/>
            <a:ext cx="4206000" cy="1066200"/>
          </a:xfrm>
          <a:prstGeom prst="rect">
            <a:avLst/>
          </a:prstGeom>
          <a:solidFill>
            <a:schemeClr val="accent6"/>
          </a:solidFill>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p:nvPr>
            <p:ph idx="2" type="pic"/>
          </p:nvPr>
        </p:nvSpPr>
        <p:spPr>
          <a:xfrm>
            <a:off x="-25" y="-13725"/>
            <a:ext cx="9144000" cy="5157300"/>
          </a:xfrm>
          <a:prstGeom prst="rect">
            <a:avLst/>
          </a:prstGeom>
          <a:noFill/>
          <a:ln>
            <a:noFill/>
          </a:ln>
        </p:spPr>
      </p:sp>
      <p:sp>
        <p:nvSpPr>
          <p:cNvPr id="71" name="Google Shape;71;p10"/>
          <p:cNvSpPr txBox="1"/>
          <p:nvPr>
            <p:ph type="title"/>
          </p:nvPr>
        </p:nvSpPr>
        <p:spPr>
          <a:xfrm>
            <a:off x="720000" y="4014450"/>
            <a:ext cx="7704000" cy="572700"/>
          </a:xfrm>
          <a:prstGeom prst="rect">
            <a:avLst/>
          </a:prstGeom>
          <a:solidFill>
            <a:schemeClr val="accent6"/>
          </a:solidFill>
        </p:spPr>
        <p:txBody>
          <a:bodyPr anchorCtr="0" anchor="t" bIns="91425" lIns="91425" spcFirstLastPara="1" rIns="91425" wrap="square" tIns="91425">
            <a:noAutofit/>
          </a:bodyPr>
          <a:lstStyle>
            <a:lvl1pPr lvl="0" rtl="0" algn="ctr">
              <a:spcBef>
                <a:spcPts val="0"/>
              </a:spcBef>
              <a:spcAft>
                <a:spcPts val="0"/>
              </a:spcAft>
              <a:buSzPts val="3500"/>
              <a:buNone/>
              <a:defRPr sz="28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2" name="Shape 72"/>
        <p:cNvGrpSpPr/>
        <p:nvPr/>
      </p:nvGrpSpPr>
      <p:grpSpPr>
        <a:xfrm>
          <a:off x="0" y="0"/>
          <a:ext cx="0" cy="0"/>
          <a:chOff x="0" y="0"/>
          <a:chExt cx="0" cy="0"/>
        </a:xfrm>
      </p:grpSpPr>
      <p:sp>
        <p:nvSpPr>
          <p:cNvPr id="73" name="Google Shape;73;p11"/>
          <p:cNvSpPr txBox="1"/>
          <p:nvPr>
            <p:ph hasCustomPrompt="1" type="title"/>
          </p:nvPr>
        </p:nvSpPr>
        <p:spPr>
          <a:xfrm>
            <a:off x="1020613" y="1335100"/>
            <a:ext cx="7102800" cy="1578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7200">
                <a:solidFill>
                  <a:schemeClr val="accent4"/>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4" name="Google Shape;74;p11"/>
          <p:cNvSpPr txBox="1"/>
          <p:nvPr>
            <p:ph idx="1" type="subTitle"/>
          </p:nvPr>
        </p:nvSpPr>
        <p:spPr>
          <a:xfrm>
            <a:off x="1020588" y="3094475"/>
            <a:ext cx="7102800" cy="465300"/>
          </a:xfrm>
          <a:prstGeom prst="rect">
            <a:avLst/>
          </a:prstGeom>
          <a:solidFill>
            <a:schemeClr val="accent6"/>
          </a:solidFill>
        </p:spPr>
        <p:txBody>
          <a:bodyPr anchorCtr="0" anchor="t" bIns="91425" lIns="91425" spcFirstLastPara="1" rIns="91425" wrap="square" tIns="91425">
            <a:noAutofit/>
          </a:bodyPr>
          <a:lstStyle>
            <a:lvl1pPr lvl="0" rtl="0" algn="ctr">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5" name="Google Shape;75;p11"/>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11"/>
          <p:cNvGrpSpPr/>
          <p:nvPr/>
        </p:nvGrpSpPr>
        <p:grpSpPr>
          <a:xfrm>
            <a:off x="8059900" y="446250"/>
            <a:ext cx="473100" cy="186500"/>
            <a:chOff x="7059675" y="514525"/>
            <a:chExt cx="473100" cy="186500"/>
          </a:xfrm>
        </p:grpSpPr>
        <p:cxnSp>
          <p:nvCxnSpPr>
            <p:cNvPr id="77" name="Google Shape;77;p11"/>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78" name="Google Shape;78;p11"/>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79" name="Google Shape;79;p11"/>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0" name="Shape 8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81" name="Shape 81"/>
        <p:cNvGrpSpPr/>
        <p:nvPr/>
      </p:nvGrpSpPr>
      <p:grpSpPr>
        <a:xfrm>
          <a:off x="0" y="0"/>
          <a:ext cx="0" cy="0"/>
          <a:chOff x="0" y="0"/>
          <a:chExt cx="0" cy="0"/>
        </a:xfrm>
      </p:grpSpPr>
      <p:sp>
        <p:nvSpPr>
          <p:cNvPr id="82" name="Google Shape;82;p13"/>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 name="Google Shape;83;p13"/>
          <p:cNvGrpSpPr/>
          <p:nvPr/>
        </p:nvGrpSpPr>
        <p:grpSpPr>
          <a:xfrm>
            <a:off x="8389787" y="179931"/>
            <a:ext cx="486393" cy="125690"/>
            <a:chOff x="-890300" y="1406550"/>
            <a:chExt cx="806088" cy="208200"/>
          </a:xfrm>
        </p:grpSpPr>
        <p:sp>
          <p:nvSpPr>
            <p:cNvPr id="84" name="Google Shape;84;p13"/>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3"/>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3"/>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 name="Google Shape;87;p13"/>
          <p:cNvSpPr txBox="1"/>
          <p:nvPr>
            <p:ph type="title"/>
          </p:nvPr>
        </p:nvSpPr>
        <p:spPr>
          <a:xfrm>
            <a:off x="713225" y="445025"/>
            <a:ext cx="7710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 name="Google Shape;88;p13"/>
          <p:cNvSpPr txBox="1"/>
          <p:nvPr>
            <p:ph idx="1" type="subTitle"/>
          </p:nvPr>
        </p:nvSpPr>
        <p:spPr>
          <a:xfrm>
            <a:off x="2472000" y="1832950"/>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 name="Google Shape;89;p13"/>
          <p:cNvSpPr txBox="1"/>
          <p:nvPr>
            <p:ph idx="2" type="subTitle"/>
          </p:nvPr>
        </p:nvSpPr>
        <p:spPr>
          <a:xfrm>
            <a:off x="3175501" y="2833427"/>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 name="Google Shape;90;p13"/>
          <p:cNvSpPr txBox="1"/>
          <p:nvPr>
            <p:ph idx="3" type="subTitle"/>
          </p:nvPr>
        </p:nvSpPr>
        <p:spPr>
          <a:xfrm>
            <a:off x="3504027" y="3834248"/>
            <a:ext cx="4209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13"/>
          <p:cNvSpPr txBox="1"/>
          <p:nvPr>
            <p:ph hasCustomPrompt="1" idx="4" type="title"/>
          </p:nvPr>
        </p:nvSpPr>
        <p:spPr>
          <a:xfrm>
            <a:off x="1869900" y="1470525"/>
            <a:ext cx="602100" cy="391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p:nvPr>
            <p:ph hasCustomPrompt="1" idx="5" type="title"/>
          </p:nvPr>
        </p:nvSpPr>
        <p:spPr>
          <a:xfrm>
            <a:off x="2573400" y="2482425"/>
            <a:ext cx="602100" cy="391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p:nvPr>
            <p:ph hasCustomPrompt="1" idx="6" type="title"/>
          </p:nvPr>
        </p:nvSpPr>
        <p:spPr>
          <a:xfrm>
            <a:off x="2891275" y="3494325"/>
            <a:ext cx="602100" cy="3285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7" type="subTitle"/>
          </p:nvPr>
        </p:nvSpPr>
        <p:spPr>
          <a:xfrm>
            <a:off x="2472000" y="14705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5" name="Google Shape;95;p13"/>
          <p:cNvSpPr txBox="1"/>
          <p:nvPr>
            <p:ph idx="8" type="subTitle"/>
          </p:nvPr>
        </p:nvSpPr>
        <p:spPr>
          <a:xfrm>
            <a:off x="3175500" y="24824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 name="Google Shape;96;p13"/>
          <p:cNvSpPr txBox="1"/>
          <p:nvPr>
            <p:ph idx="9" type="subTitle"/>
          </p:nvPr>
        </p:nvSpPr>
        <p:spPr>
          <a:xfrm>
            <a:off x="3504025" y="3494325"/>
            <a:ext cx="42096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7" name="Shape 97"/>
        <p:cNvGrpSpPr/>
        <p:nvPr/>
      </p:nvGrpSpPr>
      <p:grpSpPr>
        <a:xfrm>
          <a:off x="0" y="0"/>
          <a:ext cx="0" cy="0"/>
          <a:chOff x="0" y="0"/>
          <a:chExt cx="0" cy="0"/>
        </a:xfrm>
      </p:grpSpPr>
      <p:sp>
        <p:nvSpPr>
          <p:cNvPr id="98" name="Google Shape;98;p14"/>
          <p:cNvSpPr txBox="1"/>
          <p:nvPr>
            <p:ph type="title"/>
          </p:nvPr>
        </p:nvSpPr>
        <p:spPr>
          <a:xfrm>
            <a:off x="2687525" y="3464250"/>
            <a:ext cx="57435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99" name="Google Shape;99;p14"/>
          <p:cNvSpPr txBox="1"/>
          <p:nvPr>
            <p:ph idx="1" type="subTitle"/>
          </p:nvPr>
        </p:nvSpPr>
        <p:spPr>
          <a:xfrm>
            <a:off x="2687414" y="1600950"/>
            <a:ext cx="5743500" cy="186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00" name="Google Shape;100;p1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 name="Google Shape;101;p14"/>
          <p:cNvGrpSpPr/>
          <p:nvPr/>
        </p:nvGrpSpPr>
        <p:grpSpPr>
          <a:xfrm>
            <a:off x="8059900" y="446250"/>
            <a:ext cx="473100" cy="186500"/>
            <a:chOff x="7059675" y="514525"/>
            <a:chExt cx="473100" cy="186500"/>
          </a:xfrm>
        </p:grpSpPr>
        <p:cxnSp>
          <p:nvCxnSpPr>
            <p:cNvPr id="102" name="Google Shape;102;p14"/>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3" name="Google Shape;103;p14"/>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4" name="Google Shape;104;p14"/>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05" name="Shape 105"/>
        <p:cNvGrpSpPr/>
        <p:nvPr/>
      </p:nvGrpSpPr>
      <p:grpSpPr>
        <a:xfrm>
          <a:off x="0" y="0"/>
          <a:ext cx="0" cy="0"/>
          <a:chOff x="0" y="0"/>
          <a:chExt cx="0" cy="0"/>
        </a:xfrm>
      </p:grpSpPr>
      <p:sp>
        <p:nvSpPr>
          <p:cNvPr id="106" name="Google Shape;106;p15"/>
          <p:cNvSpPr/>
          <p:nvPr/>
        </p:nvSpPr>
        <p:spPr>
          <a:xfrm>
            <a:off x="4243000" y="-180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 name="Google Shape;107;p15"/>
          <p:cNvGrpSpPr/>
          <p:nvPr/>
        </p:nvGrpSpPr>
        <p:grpSpPr>
          <a:xfrm>
            <a:off x="8059900" y="446250"/>
            <a:ext cx="473100" cy="186500"/>
            <a:chOff x="7059675" y="514525"/>
            <a:chExt cx="473100" cy="186500"/>
          </a:xfrm>
        </p:grpSpPr>
        <p:cxnSp>
          <p:nvCxnSpPr>
            <p:cNvPr id="108" name="Google Shape;108;p15"/>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09" name="Google Shape;109;p15"/>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10" name="Google Shape;110;p15"/>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111" name="Google Shape;111;p15"/>
          <p:cNvSpPr txBox="1"/>
          <p:nvPr>
            <p:ph type="title"/>
          </p:nvPr>
        </p:nvSpPr>
        <p:spPr>
          <a:xfrm>
            <a:off x="713225" y="535650"/>
            <a:ext cx="3165900" cy="2378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2" name="Google Shape;112;p15"/>
          <p:cNvSpPr txBox="1"/>
          <p:nvPr>
            <p:ph idx="1" type="subTitle"/>
          </p:nvPr>
        </p:nvSpPr>
        <p:spPr>
          <a:xfrm>
            <a:off x="713225" y="2914050"/>
            <a:ext cx="3165900" cy="1690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15"/>
          <p:cNvSpPr/>
          <p:nvPr>
            <p:ph idx="2" type="pic"/>
          </p:nvPr>
        </p:nvSpPr>
        <p:spPr>
          <a:xfrm>
            <a:off x="4783250" y="532063"/>
            <a:ext cx="2910000" cy="40758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14" name="Shape 114"/>
        <p:cNvGrpSpPr/>
        <p:nvPr/>
      </p:nvGrpSpPr>
      <p:grpSpPr>
        <a:xfrm>
          <a:off x="0" y="0"/>
          <a:ext cx="0" cy="0"/>
          <a:chOff x="0" y="0"/>
          <a:chExt cx="0" cy="0"/>
        </a:xfrm>
      </p:grpSpPr>
      <p:sp>
        <p:nvSpPr>
          <p:cNvPr id="115" name="Google Shape;115;p16"/>
          <p:cNvSpPr/>
          <p:nvPr/>
        </p:nvSpPr>
        <p:spPr>
          <a:xfrm>
            <a:off x="4243000" y="-180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6"/>
          <p:cNvSpPr txBox="1"/>
          <p:nvPr>
            <p:ph type="title"/>
          </p:nvPr>
        </p:nvSpPr>
        <p:spPr>
          <a:xfrm>
            <a:off x="713225" y="1402850"/>
            <a:ext cx="32490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7" name="Google Shape;117;p16"/>
          <p:cNvSpPr txBox="1"/>
          <p:nvPr>
            <p:ph idx="1" type="subTitle"/>
          </p:nvPr>
        </p:nvSpPr>
        <p:spPr>
          <a:xfrm>
            <a:off x="713225" y="2466050"/>
            <a:ext cx="3249000" cy="14001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18" name="Shape 118"/>
        <p:cNvGrpSpPr/>
        <p:nvPr/>
      </p:nvGrpSpPr>
      <p:grpSpPr>
        <a:xfrm>
          <a:off x="0" y="0"/>
          <a:ext cx="0" cy="0"/>
          <a:chOff x="0" y="0"/>
          <a:chExt cx="0" cy="0"/>
        </a:xfrm>
      </p:grpSpPr>
      <p:sp>
        <p:nvSpPr>
          <p:cNvPr id="119" name="Google Shape;119;p17"/>
          <p:cNvSpPr/>
          <p:nvPr/>
        </p:nvSpPr>
        <p:spPr>
          <a:xfrm>
            <a:off x="0" y="0"/>
            <a:ext cx="49011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7"/>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1" name="Google Shape;121;p17"/>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22" name="Shape 122"/>
        <p:cNvGrpSpPr/>
        <p:nvPr/>
      </p:nvGrpSpPr>
      <p:grpSpPr>
        <a:xfrm>
          <a:off x="0" y="0"/>
          <a:ext cx="0" cy="0"/>
          <a:chOff x="0" y="0"/>
          <a:chExt cx="0" cy="0"/>
        </a:xfrm>
      </p:grpSpPr>
      <p:sp>
        <p:nvSpPr>
          <p:cNvPr id="123" name="Google Shape;123;p18"/>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18"/>
          <p:cNvGrpSpPr/>
          <p:nvPr/>
        </p:nvGrpSpPr>
        <p:grpSpPr>
          <a:xfrm>
            <a:off x="8389787" y="179931"/>
            <a:ext cx="486393" cy="125690"/>
            <a:chOff x="-890300" y="1406550"/>
            <a:chExt cx="806088" cy="208200"/>
          </a:xfrm>
        </p:grpSpPr>
        <p:sp>
          <p:nvSpPr>
            <p:cNvPr id="125" name="Google Shape;125;p18"/>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8"/>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8"/>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9" name="Google Shape;129;p18"/>
          <p:cNvSpPr txBox="1"/>
          <p:nvPr>
            <p:ph idx="1" type="subTitle"/>
          </p:nvPr>
        </p:nvSpPr>
        <p:spPr>
          <a:xfrm>
            <a:off x="5238851" y="2246051"/>
            <a:ext cx="2789400" cy="148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18"/>
          <p:cNvSpPr txBox="1"/>
          <p:nvPr>
            <p:ph idx="2" type="subTitle"/>
          </p:nvPr>
        </p:nvSpPr>
        <p:spPr>
          <a:xfrm>
            <a:off x="1707675" y="2246051"/>
            <a:ext cx="2789400" cy="148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8"/>
          <p:cNvSpPr txBox="1"/>
          <p:nvPr>
            <p:ph idx="3" type="subTitle"/>
          </p:nvPr>
        </p:nvSpPr>
        <p:spPr>
          <a:xfrm>
            <a:off x="1411701" y="1687150"/>
            <a:ext cx="278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 name="Google Shape;132;p18"/>
          <p:cNvSpPr txBox="1"/>
          <p:nvPr>
            <p:ph idx="4" type="subTitle"/>
          </p:nvPr>
        </p:nvSpPr>
        <p:spPr>
          <a:xfrm>
            <a:off x="4942882" y="1687150"/>
            <a:ext cx="278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33" name="Shape 133"/>
        <p:cNvGrpSpPr/>
        <p:nvPr/>
      </p:nvGrpSpPr>
      <p:grpSpPr>
        <a:xfrm>
          <a:off x="0" y="0"/>
          <a:ext cx="0" cy="0"/>
          <a:chOff x="0" y="0"/>
          <a:chExt cx="0" cy="0"/>
        </a:xfrm>
      </p:grpSpPr>
      <p:sp>
        <p:nvSpPr>
          <p:cNvPr id="134" name="Google Shape;134;p19"/>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 name="Google Shape;135;p19"/>
          <p:cNvGrpSpPr/>
          <p:nvPr/>
        </p:nvGrpSpPr>
        <p:grpSpPr>
          <a:xfrm>
            <a:off x="8389787" y="179931"/>
            <a:ext cx="486393" cy="125690"/>
            <a:chOff x="-890300" y="1406550"/>
            <a:chExt cx="806088" cy="208200"/>
          </a:xfrm>
        </p:grpSpPr>
        <p:sp>
          <p:nvSpPr>
            <p:cNvPr id="136" name="Google Shape;136;p19"/>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9"/>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9"/>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 name="Google Shape;13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0" name="Google Shape;140;p19"/>
          <p:cNvSpPr txBox="1"/>
          <p:nvPr>
            <p:ph idx="1" type="subTitle"/>
          </p:nvPr>
        </p:nvSpPr>
        <p:spPr>
          <a:xfrm>
            <a:off x="4821898" y="1443125"/>
            <a:ext cx="3602100" cy="2433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19"/>
          <p:cNvSpPr txBox="1"/>
          <p:nvPr>
            <p:ph idx="2" type="subTitle"/>
          </p:nvPr>
        </p:nvSpPr>
        <p:spPr>
          <a:xfrm>
            <a:off x="644000" y="1443125"/>
            <a:ext cx="3602100" cy="2433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42" name="Shape 142"/>
        <p:cNvGrpSpPr/>
        <p:nvPr/>
      </p:nvGrpSpPr>
      <p:grpSpPr>
        <a:xfrm>
          <a:off x="0" y="0"/>
          <a:ext cx="0" cy="0"/>
          <a:chOff x="0" y="0"/>
          <a:chExt cx="0" cy="0"/>
        </a:xfrm>
      </p:grpSpPr>
      <p:sp>
        <p:nvSpPr>
          <p:cNvPr id="143" name="Google Shape;143;p20"/>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 name="Google Shape;144;p20"/>
          <p:cNvGrpSpPr/>
          <p:nvPr/>
        </p:nvGrpSpPr>
        <p:grpSpPr>
          <a:xfrm>
            <a:off x="8389787" y="179931"/>
            <a:ext cx="486393" cy="125690"/>
            <a:chOff x="-890300" y="1406550"/>
            <a:chExt cx="806088" cy="208200"/>
          </a:xfrm>
        </p:grpSpPr>
        <p:sp>
          <p:nvSpPr>
            <p:cNvPr id="145" name="Google Shape;145;p20"/>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0"/>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0"/>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9" name="Google Shape;149;p20"/>
          <p:cNvSpPr txBox="1"/>
          <p:nvPr>
            <p:ph idx="1" type="subTitle"/>
          </p:nvPr>
        </p:nvSpPr>
        <p:spPr>
          <a:xfrm>
            <a:off x="997700" y="2096375"/>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0" name="Google Shape;150;p20"/>
          <p:cNvSpPr txBox="1"/>
          <p:nvPr>
            <p:ph idx="2" type="subTitle"/>
          </p:nvPr>
        </p:nvSpPr>
        <p:spPr>
          <a:xfrm>
            <a:off x="3522987" y="2756375"/>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1" name="Google Shape;151;p20"/>
          <p:cNvSpPr txBox="1"/>
          <p:nvPr>
            <p:ph idx="3" type="subTitle"/>
          </p:nvPr>
        </p:nvSpPr>
        <p:spPr>
          <a:xfrm>
            <a:off x="6051233" y="3242600"/>
            <a:ext cx="2373000" cy="136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2" name="Google Shape;152;p20"/>
          <p:cNvSpPr txBox="1"/>
          <p:nvPr>
            <p:ph idx="4" type="subTitle"/>
          </p:nvPr>
        </p:nvSpPr>
        <p:spPr>
          <a:xfrm>
            <a:off x="720000" y="1436375"/>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3" name="Google Shape;153;p20"/>
          <p:cNvSpPr txBox="1"/>
          <p:nvPr>
            <p:ph idx="5" type="subTitle"/>
          </p:nvPr>
        </p:nvSpPr>
        <p:spPr>
          <a:xfrm>
            <a:off x="3292047" y="2096375"/>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4" name="Google Shape;154;p20"/>
          <p:cNvSpPr txBox="1"/>
          <p:nvPr>
            <p:ph idx="6" type="subTitle"/>
          </p:nvPr>
        </p:nvSpPr>
        <p:spPr>
          <a:xfrm>
            <a:off x="5867044" y="2582600"/>
            <a:ext cx="2416800" cy="66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55" name="Shape 155"/>
        <p:cNvGrpSpPr/>
        <p:nvPr/>
      </p:nvGrpSpPr>
      <p:grpSpPr>
        <a:xfrm>
          <a:off x="0" y="0"/>
          <a:ext cx="0" cy="0"/>
          <a:chOff x="0" y="0"/>
          <a:chExt cx="0" cy="0"/>
        </a:xfrm>
      </p:grpSpPr>
      <p:sp>
        <p:nvSpPr>
          <p:cNvPr id="156" name="Google Shape;156;p21"/>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21"/>
          <p:cNvGrpSpPr/>
          <p:nvPr/>
        </p:nvGrpSpPr>
        <p:grpSpPr>
          <a:xfrm>
            <a:off x="8389787" y="179931"/>
            <a:ext cx="486393" cy="125690"/>
            <a:chOff x="-890300" y="1406550"/>
            <a:chExt cx="806088" cy="208200"/>
          </a:xfrm>
        </p:grpSpPr>
        <p:sp>
          <p:nvSpPr>
            <p:cNvPr id="158" name="Google Shape;158;p21"/>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1"/>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1"/>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 name="Google Shape;161;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2" name="Google Shape;162;p21"/>
          <p:cNvSpPr txBox="1"/>
          <p:nvPr>
            <p:ph idx="1" type="subTitle"/>
          </p:nvPr>
        </p:nvSpPr>
        <p:spPr>
          <a:xfrm>
            <a:off x="3500600" y="1923775"/>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21"/>
          <p:cNvSpPr txBox="1"/>
          <p:nvPr>
            <p:ph idx="2" type="subTitle"/>
          </p:nvPr>
        </p:nvSpPr>
        <p:spPr>
          <a:xfrm>
            <a:off x="6445791" y="1923775"/>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1"/>
          <p:cNvSpPr txBox="1"/>
          <p:nvPr>
            <p:ph idx="3" type="subTitle"/>
          </p:nvPr>
        </p:nvSpPr>
        <p:spPr>
          <a:xfrm>
            <a:off x="3500600" y="3566750"/>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21"/>
          <p:cNvSpPr txBox="1"/>
          <p:nvPr>
            <p:ph idx="4" type="subTitle"/>
          </p:nvPr>
        </p:nvSpPr>
        <p:spPr>
          <a:xfrm>
            <a:off x="6445791" y="3566750"/>
            <a:ext cx="1978200" cy="829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1"/>
          <p:cNvSpPr txBox="1"/>
          <p:nvPr>
            <p:ph idx="5" type="subTitle"/>
          </p:nvPr>
        </p:nvSpPr>
        <p:spPr>
          <a:xfrm>
            <a:off x="3194436" y="14182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l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7" name="Google Shape;167;p21"/>
          <p:cNvSpPr txBox="1"/>
          <p:nvPr>
            <p:ph idx="6" type="subTitle"/>
          </p:nvPr>
        </p:nvSpPr>
        <p:spPr>
          <a:xfrm>
            <a:off x="3194436" y="306125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8" name="Google Shape;168;p21"/>
          <p:cNvSpPr txBox="1"/>
          <p:nvPr>
            <p:ph idx="7" type="subTitle"/>
          </p:nvPr>
        </p:nvSpPr>
        <p:spPr>
          <a:xfrm>
            <a:off x="6139611" y="14182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4"/>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9" name="Google Shape;169;p21"/>
          <p:cNvSpPr txBox="1"/>
          <p:nvPr>
            <p:ph idx="8" type="subTitle"/>
          </p:nvPr>
        </p:nvSpPr>
        <p:spPr>
          <a:xfrm>
            <a:off x="6139611" y="306125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70" name="Shape 170"/>
        <p:cNvGrpSpPr/>
        <p:nvPr/>
      </p:nvGrpSpPr>
      <p:grpSpPr>
        <a:xfrm>
          <a:off x="0" y="0"/>
          <a:ext cx="0" cy="0"/>
          <a:chOff x="0" y="0"/>
          <a:chExt cx="0" cy="0"/>
        </a:xfrm>
      </p:grpSpPr>
      <p:sp>
        <p:nvSpPr>
          <p:cNvPr id="171" name="Google Shape;17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2" name="Google Shape;172;p22"/>
          <p:cNvSpPr txBox="1"/>
          <p:nvPr>
            <p:ph idx="1" type="subTitle"/>
          </p:nvPr>
        </p:nvSpPr>
        <p:spPr>
          <a:xfrm>
            <a:off x="1394900"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3" name="Google Shape;173;p22"/>
          <p:cNvSpPr txBox="1"/>
          <p:nvPr>
            <p:ph idx="2" type="subTitle"/>
          </p:nvPr>
        </p:nvSpPr>
        <p:spPr>
          <a:xfrm>
            <a:off x="3864750"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 name="Google Shape;174;p22"/>
          <p:cNvSpPr txBox="1"/>
          <p:nvPr>
            <p:ph idx="3" type="subTitle"/>
          </p:nvPr>
        </p:nvSpPr>
        <p:spPr>
          <a:xfrm>
            <a:off x="1394900"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5" name="Google Shape;175;p22"/>
          <p:cNvSpPr txBox="1"/>
          <p:nvPr>
            <p:ph idx="4" type="subTitle"/>
          </p:nvPr>
        </p:nvSpPr>
        <p:spPr>
          <a:xfrm>
            <a:off x="3864750"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2"/>
          <p:cNvSpPr txBox="1"/>
          <p:nvPr>
            <p:ph idx="5" type="subTitle"/>
          </p:nvPr>
        </p:nvSpPr>
        <p:spPr>
          <a:xfrm>
            <a:off x="6334599" y="18535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22"/>
          <p:cNvSpPr txBox="1"/>
          <p:nvPr>
            <p:ph idx="6" type="subTitle"/>
          </p:nvPr>
        </p:nvSpPr>
        <p:spPr>
          <a:xfrm>
            <a:off x="6334599" y="3283700"/>
            <a:ext cx="1986000" cy="879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8" name="Google Shape;178;p22"/>
          <p:cNvSpPr txBox="1"/>
          <p:nvPr>
            <p:ph idx="7" type="subTitle"/>
          </p:nvPr>
        </p:nvSpPr>
        <p:spPr>
          <a:xfrm>
            <a:off x="1113052"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9" name="Google Shape;179;p22"/>
          <p:cNvSpPr txBox="1"/>
          <p:nvPr>
            <p:ph idx="8" type="subTitle"/>
          </p:nvPr>
        </p:nvSpPr>
        <p:spPr>
          <a:xfrm>
            <a:off x="3582900"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dk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0" name="Google Shape;180;p22"/>
          <p:cNvSpPr txBox="1"/>
          <p:nvPr>
            <p:ph idx="9" type="subTitle"/>
          </p:nvPr>
        </p:nvSpPr>
        <p:spPr>
          <a:xfrm>
            <a:off x="6052748" y="1360899"/>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1" name="Google Shape;181;p22"/>
          <p:cNvSpPr txBox="1"/>
          <p:nvPr>
            <p:ph idx="13" type="subTitle"/>
          </p:nvPr>
        </p:nvSpPr>
        <p:spPr>
          <a:xfrm>
            <a:off x="1113052"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1"/>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2" name="Google Shape;182;p22"/>
          <p:cNvSpPr txBox="1"/>
          <p:nvPr>
            <p:ph idx="14" type="subTitle"/>
          </p:nvPr>
        </p:nvSpPr>
        <p:spPr>
          <a:xfrm>
            <a:off x="3582900"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l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3" name="Google Shape;183;p22"/>
          <p:cNvSpPr txBox="1"/>
          <p:nvPr>
            <p:ph idx="15" type="subTitle"/>
          </p:nvPr>
        </p:nvSpPr>
        <p:spPr>
          <a:xfrm>
            <a:off x="6052748" y="2791100"/>
            <a:ext cx="1978200" cy="49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400">
                <a:solidFill>
                  <a:schemeClr val="accent3"/>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84" name="Shape 184"/>
        <p:cNvGrpSpPr/>
        <p:nvPr/>
      </p:nvGrpSpPr>
      <p:grpSpPr>
        <a:xfrm>
          <a:off x="0" y="0"/>
          <a:ext cx="0" cy="0"/>
          <a:chOff x="0" y="0"/>
          <a:chExt cx="0" cy="0"/>
        </a:xfrm>
      </p:grpSpPr>
      <p:sp>
        <p:nvSpPr>
          <p:cNvPr id="185" name="Google Shape;185;p23"/>
          <p:cNvSpPr/>
          <p:nvPr/>
        </p:nvSpPr>
        <p:spPr>
          <a:xfrm>
            <a:off x="3763500" y="-1800"/>
            <a:ext cx="53805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 name="Google Shape;186;p23"/>
          <p:cNvGrpSpPr/>
          <p:nvPr/>
        </p:nvGrpSpPr>
        <p:grpSpPr>
          <a:xfrm>
            <a:off x="8059900" y="446250"/>
            <a:ext cx="473100" cy="186500"/>
            <a:chOff x="7059675" y="514525"/>
            <a:chExt cx="473100" cy="186500"/>
          </a:xfrm>
        </p:grpSpPr>
        <p:cxnSp>
          <p:nvCxnSpPr>
            <p:cNvPr id="187" name="Google Shape;187;p23"/>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8" name="Google Shape;188;p23"/>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189" name="Google Shape;189;p23"/>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190" name="Google Shape;190;p23"/>
          <p:cNvSpPr txBox="1"/>
          <p:nvPr>
            <p:ph hasCustomPrompt="1" type="title"/>
          </p:nvPr>
        </p:nvSpPr>
        <p:spPr>
          <a:xfrm>
            <a:off x="4051975" y="630575"/>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1" name="Google Shape;191;p23"/>
          <p:cNvSpPr txBox="1"/>
          <p:nvPr>
            <p:ph idx="1" type="subTitle"/>
          </p:nvPr>
        </p:nvSpPr>
        <p:spPr>
          <a:xfrm>
            <a:off x="4408555" y="1300670"/>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92" name="Google Shape;192;p23"/>
          <p:cNvSpPr txBox="1"/>
          <p:nvPr>
            <p:ph hasCustomPrompt="1" idx="2" type="title"/>
          </p:nvPr>
        </p:nvSpPr>
        <p:spPr>
          <a:xfrm>
            <a:off x="4051975" y="1982840"/>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3" name="Google Shape;193;p23"/>
          <p:cNvSpPr txBox="1"/>
          <p:nvPr>
            <p:ph idx="3" type="subTitle"/>
          </p:nvPr>
        </p:nvSpPr>
        <p:spPr>
          <a:xfrm>
            <a:off x="4408555" y="2652935"/>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94" name="Google Shape;194;p23"/>
          <p:cNvSpPr txBox="1"/>
          <p:nvPr>
            <p:ph hasCustomPrompt="1" idx="4" type="title"/>
          </p:nvPr>
        </p:nvSpPr>
        <p:spPr>
          <a:xfrm>
            <a:off x="4051975" y="3335105"/>
            <a:ext cx="40221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accent5"/>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5" name="Google Shape;195;p23"/>
          <p:cNvSpPr txBox="1"/>
          <p:nvPr>
            <p:ph idx="5" type="subTitle"/>
          </p:nvPr>
        </p:nvSpPr>
        <p:spPr>
          <a:xfrm>
            <a:off x="4408555" y="4005200"/>
            <a:ext cx="4022100" cy="598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96" name="Shape 196"/>
        <p:cNvGrpSpPr/>
        <p:nvPr/>
      </p:nvGrpSpPr>
      <p:grpSpPr>
        <a:xfrm>
          <a:off x="0" y="0"/>
          <a:ext cx="0" cy="0"/>
          <a:chOff x="0" y="0"/>
          <a:chExt cx="0" cy="0"/>
        </a:xfrm>
      </p:grpSpPr>
      <p:sp>
        <p:nvSpPr>
          <p:cNvPr id="197" name="Google Shape;197;p24"/>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24"/>
          <p:cNvGrpSpPr/>
          <p:nvPr/>
        </p:nvGrpSpPr>
        <p:grpSpPr>
          <a:xfrm>
            <a:off x="8389787" y="179931"/>
            <a:ext cx="486393" cy="125690"/>
            <a:chOff x="-890300" y="1406550"/>
            <a:chExt cx="806088" cy="208200"/>
          </a:xfrm>
        </p:grpSpPr>
        <p:sp>
          <p:nvSpPr>
            <p:cNvPr id="199" name="Google Shape;199;p24"/>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4"/>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4"/>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 name="Google Shape;202;p24"/>
          <p:cNvSpPr txBox="1"/>
          <p:nvPr>
            <p:ph hasCustomPrompt="1" type="title"/>
          </p:nvPr>
        </p:nvSpPr>
        <p:spPr>
          <a:xfrm>
            <a:off x="884850" y="1890700"/>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3" name="Google Shape;203;p24"/>
          <p:cNvSpPr txBox="1"/>
          <p:nvPr>
            <p:ph idx="1" type="subTitle"/>
          </p:nvPr>
        </p:nvSpPr>
        <p:spPr>
          <a:xfrm>
            <a:off x="980375"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04" name="Google Shape;204;p24"/>
          <p:cNvSpPr txBox="1"/>
          <p:nvPr>
            <p:ph idx="2" type="subTitle"/>
          </p:nvPr>
        </p:nvSpPr>
        <p:spPr>
          <a:xfrm>
            <a:off x="720000"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5"/>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5" name="Google Shape;205;p24"/>
          <p:cNvSpPr txBox="1"/>
          <p:nvPr>
            <p:ph hasCustomPrompt="1" idx="3" type="title"/>
          </p:nvPr>
        </p:nvSpPr>
        <p:spPr>
          <a:xfrm>
            <a:off x="3590988" y="1890950"/>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6" name="Google Shape;206;p24"/>
          <p:cNvSpPr txBox="1"/>
          <p:nvPr>
            <p:ph idx="4" type="subTitle"/>
          </p:nvPr>
        </p:nvSpPr>
        <p:spPr>
          <a:xfrm>
            <a:off x="3589193"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07" name="Google Shape;207;p24"/>
          <p:cNvSpPr txBox="1"/>
          <p:nvPr>
            <p:ph idx="5" type="subTitle"/>
          </p:nvPr>
        </p:nvSpPr>
        <p:spPr>
          <a:xfrm>
            <a:off x="3420001"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2"/>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8" name="Google Shape;208;p24"/>
          <p:cNvSpPr txBox="1"/>
          <p:nvPr>
            <p:ph hasCustomPrompt="1" idx="6" type="title"/>
          </p:nvPr>
        </p:nvSpPr>
        <p:spPr>
          <a:xfrm>
            <a:off x="6296775" y="1891075"/>
            <a:ext cx="1055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9" name="Google Shape;209;p24"/>
          <p:cNvSpPr txBox="1"/>
          <p:nvPr>
            <p:ph idx="7" type="subTitle"/>
          </p:nvPr>
        </p:nvSpPr>
        <p:spPr>
          <a:xfrm>
            <a:off x="6198011" y="3439250"/>
            <a:ext cx="2226000" cy="1039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10" name="Google Shape;210;p24"/>
          <p:cNvSpPr txBox="1"/>
          <p:nvPr>
            <p:ph idx="8" type="subTitle"/>
          </p:nvPr>
        </p:nvSpPr>
        <p:spPr>
          <a:xfrm>
            <a:off x="6120002" y="2906725"/>
            <a:ext cx="2304000" cy="59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accent4"/>
                </a:solidFill>
                <a:latin typeface="Source Code Pro Medium"/>
                <a:ea typeface="Source Code Pro Medium"/>
                <a:cs typeface="Source Code Pro Medium"/>
                <a:sym typeface="Source Code Pro Medium"/>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1" name="Google Shape;211;p24"/>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12" name="Shape 212"/>
        <p:cNvGrpSpPr/>
        <p:nvPr/>
      </p:nvGrpSpPr>
      <p:grpSpPr>
        <a:xfrm>
          <a:off x="0" y="0"/>
          <a:ext cx="0" cy="0"/>
          <a:chOff x="0" y="0"/>
          <a:chExt cx="0" cy="0"/>
        </a:xfrm>
      </p:grpSpPr>
      <p:sp>
        <p:nvSpPr>
          <p:cNvPr id="213" name="Google Shape;213;p25"/>
          <p:cNvSpPr txBox="1"/>
          <p:nvPr>
            <p:ph type="title"/>
          </p:nvPr>
        </p:nvSpPr>
        <p:spPr>
          <a:xfrm>
            <a:off x="3189013" y="696450"/>
            <a:ext cx="44481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7200">
                <a:solidFill>
                  <a:schemeClr val="accent4"/>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4" name="Google Shape;214;p25"/>
          <p:cNvSpPr txBox="1"/>
          <p:nvPr>
            <p:ph idx="1" type="subTitle"/>
          </p:nvPr>
        </p:nvSpPr>
        <p:spPr>
          <a:xfrm>
            <a:off x="3485375" y="1860375"/>
            <a:ext cx="4945500" cy="1058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5"/>
          <p:cNvSpPr txBox="1"/>
          <p:nvPr/>
        </p:nvSpPr>
        <p:spPr>
          <a:xfrm>
            <a:off x="3485425" y="3572650"/>
            <a:ext cx="4945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Source Code Pro"/>
                <a:ea typeface="Source Code Pro"/>
                <a:cs typeface="Source Code Pro"/>
                <a:sym typeface="Source Code Pro"/>
              </a:rPr>
              <a:t>CREDITS: This presentation template was created by </a:t>
            </a:r>
            <a:r>
              <a:rPr b="1" lang="en" sz="1200">
                <a:solidFill>
                  <a:schemeClr val="dk1"/>
                </a:solidFill>
                <a:uFill>
                  <a:noFill/>
                </a:uFill>
                <a:latin typeface="Source Code Pro"/>
                <a:ea typeface="Source Code Pro"/>
                <a:cs typeface="Source Code Pro"/>
                <a:sym typeface="Source Code Pro"/>
                <a:hlinkClick r:id="rId2">
                  <a:extLst>
                    <a:ext uri="{A12FA001-AC4F-418D-AE19-62706E023703}">
                      <ahyp:hlinkClr val="tx"/>
                    </a:ext>
                  </a:extLst>
                </a:hlinkClick>
              </a:rPr>
              <a:t>Slidesgo</a:t>
            </a:r>
            <a:r>
              <a:rPr lang="en" sz="1200">
                <a:solidFill>
                  <a:schemeClr val="dk1"/>
                </a:solidFill>
                <a:latin typeface="Source Code Pro"/>
                <a:ea typeface="Source Code Pro"/>
                <a:cs typeface="Source Code Pro"/>
                <a:sym typeface="Source Code Pro"/>
              </a:rPr>
              <a:t>, and includes icons by </a:t>
            </a:r>
            <a:r>
              <a:rPr b="1" lang="en" sz="1200">
                <a:solidFill>
                  <a:schemeClr val="dk1"/>
                </a:solidFill>
                <a:uFill>
                  <a:noFill/>
                </a:uFill>
                <a:latin typeface="Source Code Pro"/>
                <a:ea typeface="Source Code Pro"/>
                <a:cs typeface="Source Code Pro"/>
                <a:sym typeface="Source Code Pro"/>
                <a:hlinkClick r:id="rId3">
                  <a:extLst>
                    <a:ext uri="{A12FA001-AC4F-418D-AE19-62706E023703}">
                      <ahyp:hlinkClr val="tx"/>
                    </a:ext>
                  </a:extLst>
                </a:hlinkClick>
              </a:rPr>
              <a:t>Flaticon</a:t>
            </a:r>
            <a:r>
              <a:rPr lang="en" sz="1200">
                <a:solidFill>
                  <a:schemeClr val="dk1"/>
                </a:solidFill>
                <a:latin typeface="Source Code Pro"/>
                <a:ea typeface="Source Code Pro"/>
                <a:cs typeface="Source Code Pro"/>
                <a:sym typeface="Source Code Pro"/>
              </a:rPr>
              <a:t>, and infographics &amp; images by </a:t>
            </a:r>
            <a:r>
              <a:rPr b="1" lang="en" sz="1200">
                <a:solidFill>
                  <a:schemeClr val="dk1"/>
                </a:solidFill>
                <a:uFill>
                  <a:noFill/>
                </a:uFill>
                <a:latin typeface="Source Code Pro"/>
                <a:ea typeface="Source Code Pro"/>
                <a:cs typeface="Source Code Pro"/>
                <a:sym typeface="Source Code Pro"/>
                <a:hlinkClick r:id="rId4">
                  <a:extLst>
                    <a:ext uri="{A12FA001-AC4F-418D-AE19-62706E023703}">
                      <ahyp:hlinkClr val="tx"/>
                    </a:ext>
                  </a:extLst>
                </a:hlinkClick>
              </a:rPr>
              <a:t>Freepik</a:t>
            </a:r>
            <a:r>
              <a:rPr b="1" lang="en" sz="1200">
                <a:solidFill>
                  <a:schemeClr val="dk1"/>
                </a:solidFill>
                <a:latin typeface="Source Code Pro"/>
                <a:ea typeface="Source Code Pro"/>
                <a:cs typeface="Source Code Pro"/>
                <a:sym typeface="Source Code Pro"/>
              </a:rPr>
              <a:t> </a:t>
            </a:r>
            <a:endParaRPr b="1" sz="1200">
              <a:solidFill>
                <a:schemeClr val="dk1"/>
              </a:solidFill>
              <a:latin typeface="Source Code Pro"/>
              <a:ea typeface="Source Code Pro"/>
              <a:cs typeface="Source Code Pro"/>
              <a:sym typeface="Source Code Pro"/>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16" name="Shape 216"/>
        <p:cNvGrpSpPr/>
        <p:nvPr/>
      </p:nvGrpSpPr>
      <p:grpSpPr>
        <a:xfrm>
          <a:off x="0" y="0"/>
          <a:ext cx="0" cy="0"/>
          <a:chOff x="0" y="0"/>
          <a:chExt cx="0" cy="0"/>
        </a:xfrm>
      </p:grpSpPr>
      <p:sp>
        <p:nvSpPr>
          <p:cNvPr id="217" name="Google Shape;217;p26"/>
          <p:cNvSpPr/>
          <p:nvPr/>
        </p:nvSpPr>
        <p:spPr>
          <a:xfrm>
            <a:off x="7775" y="-1800"/>
            <a:ext cx="9144000" cy="1160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 name="Google Shape;218;p26"/>
          <p:cNvGrpSpPr/>
          <p:nvPr/>
        </p:nvGrpSpPr>
        <p:grpSpPr>
          <a:xfrm>
            <a:off x="8389787" y="179931"/>
            <a:ext cx="486393" cy="125690"/>
            <a:chOff x="-890300" y="1406550"/>
            <a:chExt cx="806088" cy="208200"/>
          </a:xfrm>
        </p:grpSpPr>
        <p:sp>
          <p:nvSpPr>
            <p:cNvPr id="219" name="Google Shape;219;p26"/>
            <p:cNvSpPr/>
            <p:nvPr/>
          </p:nvSpPr>
          <p:spPr>
            <a:xfrm>
              <a:off x="-890300" y="1406550"/>
              <a:ext cx="208200" cy="20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6"/>
            <p:cNvSpPr/>
            <p:nvPr/>
          </p:nvSpPr>
          <p:spPr>
            <a:xfrm>
              <a:off x="-584825" y="1406550"/>
              <a:ext cx="208200" cy="208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6"/>
            <p:cNvSpPr/>
            <p:nvPr/>
          </p:nvSpPr>
          <p:spPr>
            <a:xfrm>
              <a:off x="-292412" y="1406550"/>
              <a:ext cx="208200" cy="208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22" name="Shape 222"/>
        <p:cNvGrpSpPr/>
        <p:nvPr/>
      </p:nvGrpSpPr>
      <p:grpSpPr>
        <a:xfrm>
          <a:off x="0" y="0"/>
          <a:ext cx="0" cy="0"/>
          <a:chOff x="0" y="0"/>
          <a:chExt cx="0" cy="0"/>
        </a:xfrm>
      </p:grpSpPr>
      <p:sp>
        <p:nvSpPr>
          <p:cNvPr id="223" name="Google Shape;223;p27"/>
          <p:cNvSpPr/>
          <p:nvPr/>
        </p:nvSpPr>
        <p:spPr>
          <a:xfrm>
            <a:off x="4424750" y="-1800"/>
            <a:ext cx="4719300" cy="5143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27"/>
          <p:cNvGrpSpPr/>
          <p:nvPr/>
        </p:nvGrpSpPr>
        <p:grpSpPr>
          <a:xfrm>
            <a:off x="8193116" y="446250"/>
            <a:ext cx="414956" cy="186500"/>
            <a:chOff x="7059675" y="514525"/>
            <a:chExt cx="473100" cy="186500"/>
          </a:xfrm>
        </p:grpSpPr>
        <p:cxnSp>
          <p:nvCxnSpPr>
            <p:cNvPr id="225" name="Google Shape;225;p27"/>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26" name="Google Shape;226;p27"/>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27" name="Google Shape;227;p27"/>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1" name="Shape 231"/>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32" name="Shape 232"/>
        <p:cNvGrpSpPr/>
        <p:nvPr/>
      </p:nvGrpSpPr>
      <p:grpSpPr>
        <a:xfrm>
          <a:off x="0" y="0"/>
          <a:ext cx="0" cy="0"/>
          <a:chOff x="0" y="0"/>
          <a:chExt cx="0" cy="0"/>
        </a:xfrm>
      </p:grpSpPr>
      <p:sp>
        <p:nvSpPr>
          <p:cNvPr id="233" name="Google Shape;233;p3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1pPr>
            <a:lvl2pPr lvl="1"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2pPr>
            <a:lvl3pPr lvl="2"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3pPr>
            <a:lvl4pPr lvl="3"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4pPr>
            <a:lvl5pPr lvl="4"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5pPr>
            <a:lvl6pPr lvl="5"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6pPr>
            <a:lvl7pPr lvl="6"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7pPr>
            <a:lvl8pPr lvl="7"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8pPr>
            <a:lvl9pPr lvl="8" rtl="0">
              <a:spcBef>
                <a:spcPts val="0"/>
              </a:spcBef>
              <a:spcAft>
                <a:spcPts val="0"/>
              </a:spcAft>
              <a:buClr>
                <a:schemeClr val="dk1"/>
              </a:buClr>
              <a:buSzPts val="3500"/>
              <a:buFont typeface="Source Code Pro"/>
              <a:buNone/>
              <a:defRPr sz="3500">
                <a:solidFill>
                  <a:schemeClr val="dk1"/>
                </a:solidFill>
                <a:latin typeface="Source Code Pro"/>
                <a:ea typeface="Source Code Pro"/>
                <a:cs typeface="Source Code Pro"/>
                <a:sym typeface="Source Code Pr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1pPr>
            <a:lvl2pPr indent="-317500" lvl="1" marL="9144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2pPr>
            <a:lvl3pPr indent="-317500" lvl="2" marL="13716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3pPr>
            <a:lvl4pPr indent="-317500" lvl="3" marL="18288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4pPr>
            <a:lvl5pPr indent="-317500" lvl="4" marL="22860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5pPr>
            <a:lvl6pPr indent="-317500" lvl="5" marL="27432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6pPr>
            <a:lvl7pPr indent="-317500" lvl="6" marL="32004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7pPr>
            <a:lvl8pPr indent="-317500" lvl="7" marL="36576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8pPr>
            <a:lvl9pPr indent="-317500" lvl="8" marL="4114800">
              <a:lnSpc>
                <a:spcPct val="115000"/>
              </a:lnSpc>
              <a:spcBef>
                <a:spcPts val="0"/>
              </a:spcBef>
              <a:spcAft>
                <a:spcPts val="0"/>
              </a:spcAft>
              <a:buClr>
                <a:schemeClr val="dk1"/>
              </a:buClr>
              <a:buSzPts val="1400"/>
              <a:buFont typeface="Source Code Pro"/>
              <a:buChar char="■"/>
              <a:defRPr>
                <a:solidFill>
                  <a:schemeClr val="dk1"/>
                </a:solidFill>
                <a:latin typeface="Source Code Pro"/>
                <a:ea typeface="Source Code Pro"/>
                <a:cs typeface="Source Code Pro"/>
                <a:sym typeface="Source Code P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28" name="Shape 228"/>
        <p:cNvGrpSpPr/>
        <p:nvPr/>
      </p:nvGrpSpPr>
      <p:grpSpPr>
        <a:xfrm>
          <a:off x="0" y="0"/>
          <a:ext cx="0" cy="0"/>
          <a:chOff x="0" y="0"/>
          <a:chExt cx="0" cy="0"/>
        </a:xfrm>
      </p:grpSpPr>
      <p:sp>
        <p:nvSpPr>
          <p:cNvPr id="229" name="Google Shape;229;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30" name="Google Shape;230;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 id="214748367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 Id="rId3"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2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2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image" Target="../media/image2.png"/><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 Id="rId3" Type="http://schemas.openxmlformats.org/officeDocument/2006/relationships/image" Target="../media/image8.png"/><Relationship Id="rId4" Type="http://schemas.openxmlformats.org/officeDocument/2006/relationships/image" Target="../media/image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3.png"/><Relationship Id="rId4" Type="http://schemas.openxmlformats.org/officeDocument/2006/relationships/image" Target="../media/image1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11.png"/><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 Id="rId3" Type="http://schemas.openxmlformats.org/officeDocument/2006/relationships/image" Target="../media/image9.png"/><Relationship Id="rId4" Type="http://schemas.openxmlformats.org/officeDocument/2006/relationships/image" Target="../media/image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 Id="rId3" Type="http://schemas.openxmlformats.org/officeDocument/2006/relationships/image" Target="../media/image18.png"/><Relationship Id="rId4" Type="http://schemas.openxmlformats.org/officeDocument/2006/relationships/image" Target="../media/image2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25.png"/><Relationship Id="rId4" Type="http://schemas.openxmlformats.org/officeDocument/2006/relationships/image" Target="../media/image2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4.png"/><Relationship Id="rId4" Type="http://schemas.openxmlformats.org/officeDocument/2006/relationships/image" Target="../media/image2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 Id="rId3" Type="http://schemas.openxmlformats.org/officeDocument/2006/relationships/image" Target="../media/image24.png"/><Relationship Id="rId4" Type="http://schemas.openxmlformats.org/officeDocument/2006/relationships/image" Target="../media/image2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 Id="rId3" Type="http://schemas.openxmlformats.org/officeDocument/2006/relationships/image" Target="../media/image27.png"/><Relationship Id="rId4" Type="http://schemas.openxmlformats.org/officeDocument/2006/relationships/image" Target="../media/image20.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 Id="rId3" Type="http://schemas.openxmlformats.org/officeDocument/2006/relationships/hyperlink" Target="https://fonts.google.com/"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5lkJu_lZRvKWBgCxVJeCkKtsvwIdWf7xRvkK1Kr8wo/copy" TargetMode="External"/><Relationship Id="rId5" Type="http://schemas.openxmlformats.org/officeDocument/2006/relationships/image" Target="../media/image1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hyperlink" Target="https://www.freepik.com/free-vector/programmers-concept-with-flat-design_2456089.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html-css-collage-concept-with-person_36295456.htm/?utm_source=slidesgo_template&amp;utm_medium=referral-link&amp;utm_campaign=sg_resources&amp;utm_content=freepik" TargetMode="External"/><Relationship Id="rId4"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9" Type="http://schemas.openxmlformats.org/officeDocument/2006/relationships/hyperlink" Target="https://www.freepik.com/free-photo/medium-shot-smiley-woman-library_20940935.htm/?utm_source=slidesgo_template&amp;utm_medium=referral-link&amp;utm_campaign=sg_resources&amp;utm_content=freepik" TargetMode="External"/><Relationship Id="rId5"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6" Type="http://schemas.openxmlformats.org/officeDocument/2006/relationships/hyperlink" Target="https://www.freepik.com/free-photo/html-css-collage-concept-with-person_36295454.htm/?utm_source=slidesgo_template&amp;utm_medium=referral-link&amp;utm_campaign=sg_resources&amp;utm_content=freepik" TargetMode="External"/><Relationship Id="rId7" Type="http://schemas.openxmlformats.org/officeDocument/2006/relationships/hyperlink" Target="https://www.freepik.com/free-photo/html-css-collage-concept-with-person_36295455.htm/?utm_source=slidesgo_template&amp;utm_medium=referral-link&amp;utm_campaign=sg_resources&amp;utm_content=freepik" TargetMode="External"/><Relationship Id="rId8" Type="http://schemas.openxmlformats.org/officeDocument/2006/relationships/hyperlink" Target="https://www.freepik.com/free-photo/html-css-collage-concept-with-person_36295462.htm/?utm_source=slidesgo_template&amp;utm_medium=referral-link&amp;utm_campaign=sg_resources&amp;utm_content=freepik" TargetMode="External"/><Relationship Id="rId10" Type="http://schemas.openxmlformats.org/officeDocument/2006/relationships/hyperlink" Target="https://www.freepik.com/free-photo/medium-shot-man-holding-notebook_20940900.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hyperlink" Target="https://fonts.google.com/specimen/Source+Code+Pro"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6.png"/><Relationship Id="rId14" Type="http://schemas.openxmlformats.org/officeDocument/2006/relationships/image" Target="../media/image17.png"/><Relationship Id="rId17" Type="http://schemas.openxmlformats.org/officeDocument/2006/relationships/image" Target="../media/image15.png"/><Relationship Id="rId16" Type="http://schemas.openxmlformats.org/officeDocument/2006/relationships/image" Target="../media/image1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 name="Shape 237"/>
        <p:cNvGrpSpPr/>
        <p:nvPr/>
      </p:nvGrpSpPr>
      <p:grpSpPr>
        <a:xfrm>
          <a:off x="0" y="0"/>
          <a:ext cx="0" cy="0"/>
          <a:chOff x="0" y="0"/>
          <a:chExt cx="0" cy="0"/>
        </a:xfrm>
      </p:grpSpPr>
      <p:sp>
        <p:nvSpPr>
          <p:cNvPr id="238" name="Google Shape;238;p31"/>
          <p:cNvSpPr txBox="1"/>
          <p:nvPr>
            <p:ph type="ctrTitle"/>
          </p:nvPr>
        </p:nvSpPr>
        <p:spPr>
          <a:xfrm>
            <a:off x="2406300" y="749375"/>
            <a:ext cx="7359300" cy="2038800"/>
          </a:xfrm>
          <a:prstGeom prst="rect">
            <a:avLst/>
          </a:prstGeom>
        </p:spPr>
        <p:txBody>
          <a:bodyPr anchorCtr="0" anchor="b" bIns="91425" lIns="91425" spcFirstLastPara="1" rIns="91425" wrap="square" tIns="91425">
            <a:noAutofit/>
          </a:bodyPr>
          <a:lstStyle/>
          <a:p>
            <a:pPr indent="457200" lvl="0" marL="1371600" rtl="0" algn="l">
              <a:spcBef>
                <a:spcPts val="0"/>
              </a:spcBef>
              <a:spcAft>
                <a:spcPts val="0"/>
              </a:spcAft>
              <a:buNone/>
            </a:pPr>
            <a:r>
              <a:rPr lang="en" sz="4800">
                <a:latin typeface="Source Code Pro SemiBold"/>
                <a:ea typeface="Source Code Pro SemiBold"/>
                <a:cs typeface="Source Code Pro SemiBold"/>
                <a:sym typeface="Source Code Pro SemiBold"/>
              </a:rPr>
              <a:t>HTML/CSS</a:t>
            </a:r>
            <a:endParaRPr sz="4800"/>
          </a:p>
        </p:txBody>
      </p:sp>
      <p:sp>
        <p:nvSpPr>
          <p:cNvPr id="239" name="Google Shape;239;p31"/>
          <p:cNvSpPr txBox="1"/>
          <p:nvPr>
            <p:ph idx="1" type="subTitle"/>
          </p:nvPr>
        </p:nvSpPr>
        <p:spPr>
          <a:xfrm>
            <a:off x="2735500" y="3297650"/>
            <a:ext cx="5996700" cy="44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By </a:t>
            </a:r>
            <a:r>
              <a:rPr b="1" lang="en"/>
              <a:t>Arielle</a:t>
            </a:r>
            <a:r>
              <a:rPr lang="en"/>
              <a:t> Howard, </a:t>
            </a:r>
            <a:r>
              <a:rPr b="1" lang="en"/>
              <a:t>Emily</a:t>
            </a:r>
            <a:r>
              <a:rPr lang="en"/>
              <a:t> Liu, </a:t>
            </a:r>
            <a:r>
              <a:rPr b="1" lang="en"/>
              <a:t>Suri</a:t>
            </a:r>
            <a:r>
              <a:rPr lang="en"/>
              <a:t> Yang</a:t>
            </a:r>
            <a:endParaRPr sz="1400"/>
          </a:p>
        </p:txBody>
      </p:sp>
      <p:sp>
        <p:nvSpPr>
          <p:cNvPr id="240" name="Google Shape;240;p31"/>
          <p:cNvSpPr txBox="1"/>
          <p:nvPr/>
        </p:nvSpPr>
        <p:spPr>
          <a:xfrm>
            <a:off x="8588000" y="4001925"/>
            <a:ext cx="519300" cy="75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5000">
              <a:solidFill>
                <a:schemeClr val="accent3"/>
              </a:solidFill>
              <a:latin typeface="Comfortaa"/>
              <a:ea typeface="Comfortaa"/>
              <a:cs typeface="Comfortaa"/>
              <a:sym typeface="Comfortaa"/>
            </a:endParaRPr>
          </a:p>
        </p:txBody>
      </p:sp>
      <p:sp>
        <p:nvSpPr>
          <p:cNvPr id="241" name="Google Shape;241;p31"/>
          <p:cNvSpPr txBox="1"/>
          <p:nvPr/>
        </p:nvSpPr>
        <p:spPr>
          <a:xfrm>
            <a:off x="2847375" y="4108415"/>
            <a:ext cx="1447500" cy="546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grpSp>
        <p:nvGrpSpPr>
          <p:cNvPr id="242" name="Google Shape;242;p31"/>
          <p:cNvGrpSpPr/>
          <p:nvPr/>
        </p:nvGrpSpPr>
        <p:grpSpPr>
          <a:xfrm>
            <a:off x="8059900" y="446250"/>
            <a:ext cx="473100" cy="186500"/>
            <a:chOff x="7059675" y="514525"/>
            <a:chExt cx="473100" cy="186500"/>
          </a:xfrm>
        </p:grpSpPr>
        <p:cxnSp>
          <p:nvCxnSpPr>
            <p:cNvPr id="243" name="Google Shape;243;p31"/>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44" name="Google Shape;244;p31"/>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245" name="Google Shape;245;p31"/>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grpSp>
        <p:nvGrpSpPr>
          <p:cNvPr id="246" name="Google Shape;246;p31"/>
          <p:cNvGrpSpPr/>
          <p:nvPr/>
        </p:nvGrpSpPr>
        <p:grpSpPr>
          <a:xfrm>
            <a:off x="255130" y="696438"/>
            <a:ext cx="2377907" cy="3907563"/>
            <a:chOff x="5" y="747463"/>
            <a:chExt cx="2377907" cy="3907563"/>
          </a:xfrm>
        </p:grpSpPr>
        <p:sp>
          <p:nvSpPr>
            <p:cNvPr id="247" name="Google Shape;247;p31"/>
            <p:cNvSpPr/>
            <p:nvPr/>
          </p:nvSpPr>
          <p:spPr>
            <a:xfrm>
              <a:off x="5" y="756038"/>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1"/>
            <p:cNvSpPr/>
            <p:nvPr/>
          </p:nvSpPr>
          <p:spPr>
            <a:xfrm>
              <a:off x="486329" y="747463"/>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1"/>
            <p:cNvSpPr/>
            <p:nvPr/>
          </p:nvSpPr>
          <p:spPr>
            <a:xfrm>
              <a:off x="5" y="1068263"/>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1"/>
            <p:cNvSpPr/>
            <p:nvPr/>
          </p:nvSpPr>
          <p:spPr>
            <a:xfrm>
              <a:off x="5" y="1394975"/>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5" y="1721713"/>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434858" y="1721713"/>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934654" y="1721722"/>
              <a:ext cx="2607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5" y="20322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1"/>
            <p:cNvSpPr/>
            <p:nvPr/>
          </p:nvSpPr>
          <p:spPr>
            <a:xfrm>
              <a:off x="5" y="2375138"/>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1"/>
            <p:cNvSpPr/>
            <p:nvPr/>
          </p:nvSpPr>
          <p:spPr>
            <a:xfrm>
              <a:off x="5" y="2684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1"/>
            <p:cNvSpPr/>
            <p:nvPr/>
          </p:nvSpPr>
          <p:spPr>
            <a:xfrm>
              <a:off x="5" y="2992988"/>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13726" y="37739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1"/>
            <p:cNvSpPr/>
            <p:nvPr/>
          </p:nvSpPr>
          <p:spPr>
            <a:xfrm>
              <a:off x="434858" y="2032288"/>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395919" y="23751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1"/>
            <p:cNvSpPr/>
            <p:nvPr/>
          </p:nvSpPr>
          <p:spPr>
            <a:xfrm>
              <a:off x="434858" y="26840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1"/>
            <p:cNvSpPr/>
            <p:nvPr/>
          </p:nvSpPr>
          <p:spPr>
            <a:xfrm>
              <a:off x="434858" y="300995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1"/>
            <p:cNvSpPr/>
            <p:nvPr/>
          </p:nvSpPr>
          <p:spPr>
            <a:xfrm>
              <a:off x="434858" y="3335838"/>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1"/>
            <p:cNvSpPr/>
            <p:nvPr/>
          </p:nvSpPr>
          <p:spPr>
            <a:xfrm>
              <a:off x="838550" y="2032296"/>
              <a:ext cx="465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1"/>
            <p:cNvSpPr/>
            <p:nvPr/>
          </p:nvSpPr>
          <p:spPr>
            <a:xfrm>
              <a:off x="838550" y="2375145"/>
              <a:ext cx="65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1"/>
            <p:cNvSpPr/>
            <p:nvPr/>
          </p:nvSpPr>
          <p:spPr>
            <a:xfrm>
              <a:off x="861466" y="2684069"/>
              <a:ext cx="757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1"/>
            <p:cNvSpPr/>
            <p:nvPr/>
          </p:nvSpPr>
          <p:spPr>
            <a:xfrm>
              <a:off x="861466" y="3028567"/>
              <a:ext cx="7572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1"/>
            <p:cNvSpPr/>
            <p:nvPr/>
          </p:nvSpPr>
          <p:spPr>
            <a:xfrm>
              <a:off x="861466" y="3335841"/>
              <a:ext cx="7572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1"/>
            <p:cNvSpPr/>
            <p:nvPr/>
          </p:nvSpPr>
          <p:spPr>
            <a:xfrm>
              <a:off x="1360349" y="2032296"/>
              <a:ext cx="424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a:off x="1573836" y="2358182"/>
              <a:ext cx="4242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a:off x="1697856" y="2684094"/>
              <a:ext cx="2607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a:off x="1697856" y="3335891"/>
              <a:ext cx="2607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1"/>
            <p:cNvSpPr/>
            <p:nvPr/>
          </p:nvSpPr>
          <p:spPr>
            <a:xfrm>
              <a:off x="13726" y="401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1"/>
            <p:cNvSpPr/>
            <p:nvPr/>
          </p:nvSpPr>
          <p:spPr>
            <a:xfrm>
              <a:off x="395919" y="42965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1"/>
            <p:cNvSpPr/>
            <p:nvPr/>
          </p:nvSpPr>
          <p:spPr>
            <a:xfrm>
              <a:off x="875884" y="4296538"/>
              <a:ext cx="385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1"/>
            <p:cNvSpPr/>
            <p:nvPr/>
          </p:nvSpPr>
          <p:spPr>
            <a:xfrm>
              <a:off x="1360349" y="4296538"/>
              <a:ext cx="486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1"/>
            <p:cNvSpPr/>
            <p:nvPr/>
          </p:nvSpPr>
          <p:spPr>
            <a:xfrm>
              <a:off x="1912083" y="4296538"/>
              <a:ext cx="17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1"/>
            <p:cNvSpPr/>
            <p:nvPr/>
          </p:nvSpPr>
          <p:spPr>
            <a:xfrm>
              <a:off x="395919" y="4505063"/>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1"/>
            <p:cNvSpPr/>
            <p:nvPr/>
          </p:nvSpPr>
          <p:spPr>
            <a:xfrm>
              <a:off x="875884" y="4505063"/>
              <a:ext cx="6135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1"/>
            <p:cNvSpPr/>
            <p:nvPr/>
          </p:nvSpPr>
          <p:spPr>
            <a:xfrm>
              <a:off x="1570204" y="4505063"/>
              <a:ext cx="26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1"/>
            <p:cNvSpPr/>
            <p:nvPr/>
          </p:nvSpPr>
          <p:spPr>
            <a:xfrm>
              <a:off x="894657" y="75937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1"/>
            <p:cNvSpPr/>
            <p:nvPr/>
          </p:nvSpPr>
          <p:spPr>
            <a:xfrm>
              <a:off x="486348" y="10682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1"/>
            <p:cNvSpPr/>
            <p:nvPr/>
          </p:nvSpPr>
          <p:spPr>
            <a:xfrm>
              <a:off x="1169818" y="1064149"/>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1"/>
            <p:cNvSpPr/>
            <p:nvPr/>
          </p:nvSpPr>
          <p:spPr>
            <a:xfrm>
              <a:off x="486342" y="1395013"/>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1"/>
            <p:cNvSpPr/>
            <p:nvPr/>
          </p:nvSpPr>
          <p:spPr>
            <a:xfrm>
              <a:off x="1254423" y="1719659"/>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1"/>
            <p:cNvSpPr/>
            <p:nvPr/>
          </p:nvSpPr>
          <p:spPr>
            <a:xfrm>
              <a:off x="1697859" y="3028567"/>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1"/>
            <p:cNvSpPr/>
            <p:nvPr/>
          </p:nvSpPr>
          <p:spPr>
            <a:xfrm>
              <a:off x="1840717" y="2032296"/>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1"/>
            <p:cNvSpPr/>
            <p:nvPr/>
          </p:nvSpPr>
          <p:spPr>
            <a:xfrm>
              <a:off x="2037810" y="2684069"/>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1"/>
            <p:cNvSpPr/>
            <p:nvPr/>
          </p:nvSpPr>
          <p:spPr>
            <a:xfrm>
              <a:off x="1912311" y="450712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1"/>
            <p:cNvSpPr/>
            <p:nvPr/>
          </p:nvSpPr>
          <p:spPr>
            <a:xfrm>
              <a:off x="434873" y="39876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1"/>
            <p:cNvSpPr/>
            <p:nvPr/>
          </p:nvSpPr>
          <p:spPr>
            <a:xfrm>
              <a:off x="434873" y="37575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 name="Shape 295"/>
        <p:cNvGrpSpPr/>
        <p:nvPr/>
      </p:nvGrpSpPr>
      <p:grpSpPr>
        <a:xfrm>
          <a:off x="0" y="0"/>
          <a:ext cx="0" cy="0"/>
          <a:chOff x="0" y="0"/>
          <a:chExt cx="0" cy="0"/>
        </a:xfrm>
      </p:grpSpPr>
      <p:sp>
        <p:nvSpPr>
          <p:cNvPr id="296" name="Google Shape;296;p32"/>
          <p:cNvSpPr txBox="1"/>
          <p:nvPr>
            <p:ph type="title"/>
          </p:nvPr>
        </p:nvSpPr>
        <p:spPr>
          <a:xfrm>
            <a:off x="713225" y="445025"/>
            <a:ext cx="771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a:t>
            </a:r>
            <a:r>
              <a:rPr lang="en">
                <a:solidFill>
                  <a:schemeClr val="accent4"/>
                </a:solidFill>
              </a:rPr>
              <a:t>of contents</a:t>
            </a:r>
            <a:endParaRPr>
              <a:solidFill>
                <a:schemeClr val="accent4"/>
              </a:solidFill>
            </a:endParaRPr>
          </a:p>
        </p:txBody>
      </p:sp>
      <p:sp>
        <p:nvSpPr>
          <p:cNvPr id="297" name="Google Shape;297;p32"/>
          <p:cNvSpPr txBox="1"/>
          <p:nvPr>
            <p:ph idx="1" type="subTitle"/>
          </p:nvPr>
        </p:nvSpPr>
        <p:spPr>
          <a:xfrm>
            <a:off x="2472000" y="1832950"/>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Basic definitions and origins </a:t>
            </a:r>
            <a:endParaRPr/>
          </a:p>
        </p:txBody>
      </p:sp>
      <p:sp>
        <p:nvSpPr>
          <p:cNvPr id="298" name="Google Shape;298;p32"/>
          <p:cNvSpPr txBox="1"/>
          <p:nvPr>
            <p:ph idx="2" type="subTitle"/>
          </p:nvPr>
        </p:nvSpPr>
        <p:spPr>
          <a:xfrm>
            <a:off x="3175501" y="2833427"/>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they work &amp; what they’re used for</a:t>
            </a:r>
            <a:endParaRPr/>
          </a:p>
        </p:txBody>
      </p:sp>
      <p:sp>
        <p:nvSpPr>
          <p:cNvPr id="299" name="Google Shape;299;p32"/>
          <p:cNvSpPr txBox="1"/>
          <p:nvPr>
            <p:ph idx="3" type="subTitle"/>
          </p:nvPr>
        </p:nvSpPr>
        <p:spPr>
          <a:xfrm>
            <a:off x="3504027" y="3834248"/>
            <a:ext cx="4209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Broken-down coding &amp; structure examples</a:t>
            </a:r>
            <a:endParaRPr/>
          </a:p>
        </p:txBody>
      </p:sp>
      <p:sp>
        <p:nvSpPr>
          <p:cNvPr id="300" name="Google Shape;300;p32"/>
          <p:cNvSpPr txBox="1"/>
          <p:nvPr>
            <p:ph idx="4" type="title"/>
          </p:nvPr>
        </p:nvSpPr>
        <p:spPr>
          <a:xfrm>
            <a:off x="1869900" y="1470525"/>
            <a:ext cx="602100" cy="39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01" name="Google Shape;301;p32"/>
          <p:cNvSpPr txBox="1"/>
          <p:nvPr>
            <p:ph idx="5" type="title"/>
          </p:nvPr>
        </p:nvSpPr>
        <p:spPr>
          <a:xfrm>
            <a:off x="2573400" y="2482425"/>
            <a:ext cx="602100" cy="39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02" name="Google Shape;302;p32"/>
          <p:cNvSpPr txBox="1"/>
          <p:nvPr>
            <p:ph idx="6" type="title"/>
          </p:nvPr>
        </p:nvSpPr>
        <p:spPr>
          <a:xfrm>
            <a:off x="2891275" y="3494325"/>
            <a:ext cx="602100" cy="32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03" name="Google Shape;303;p32"/>
          <p:cNvSpPr txBox="1"/>
          <p:nvPr>
            <p:ph idx="7" type="subTitle"/>
          </p:nvPr>
        </p:nvSpPr>
        <p:spPr>
          <a:xfrm>
            <a:off x="2472000" y="14705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HTML &amp; CSS</a:t>
            </a:r>
            <a:endParaRPr/>
          </a:p>
        </p:txBody>
      </p:sp>
      <p:sp>
        <p:nvSpPr>
          <p:cNvPr id="304" name="Google Shape;304;p32"/>
          <p:cNvSpPr txBox="1"/>
          <p:nvPr>
            <p:ph idx="8" type="subTitle"/>
          </p:nvPr>
        </p:nvSpPr>
        <p:spPr>
          <a:xfrm>
            <a:off x="3175500" y="24824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HTML &amp; CSS Basics</a:t>
            </a:r>
            <a:endParaRPr/>
          </a:p>
        </p:txBody>
      </p:sp>
      <p:sp>
        <p:nvSpPr>
          <p:cNvPr id="305" name="Google Shape;305;p32"/>
          <p:cNvSpPr txBox="1"/>
          <p:nvPr>
            <p:ph idx="9" type="subTitle"/>
          </p:nvPr>
        </p:nvSpPr>
        <p:spPr>
          <a:xfrm>
            <a:off x="3504025" y="3494325"/>
            <a:ext cx="42096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Examples of HTML &amp; CSS</a:t>
            </a:r>
            <a:endParaRPr/>
          </a:p>
        </p:txBody>
      </p:sp>
      <p:grpSp>
        <p:nvGrpSpPr>
          <p:cNvPr id="306" name="Google Shape;306;p32"/>
          <p:cNvGrpSpPr/>
          <p:nvPr/>
        </p:nvGrpSpPr>
        <p:grpSpPr>
          <a:xfrm>
            <a:off x="358925" y="1867675"/>
            <a:ext cx="2142175" cy="2736325"/>
            <a:chOff x="358925" y="1867675"/>
            <a:chExt cx="2142175" cy="2736325"/>
          </a:xfrm>
        </p:grpSpPr>
        <p:sp>
          <p:nvSpPr>
            <p:cNvPr id="307" name="Google Shape;307;p32"/>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2"/>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2"/>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2"/>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2"/>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2"/>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2"/>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2"/>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2"/>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2"/>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2"/>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2"/>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2"/>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2"/>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2"/>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2"/>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2"/>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2"/>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2"/>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2"/>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2"/>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2"/>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2"/>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 name="Shape 341"/>
        <p:cNvGrpSpPr/>
        <p:nvPr/>
      </p:nvGrpSpPr>
      <p:grpSpPr>
        <a:xfrm>
          <a:off x="0" y="0"/>
          <a:ext cx="0" cy="0"/>
          <a:chOff x="0" y="0"/>
          <a:chExt cx="0" cy="0"/>
        </a:xfrm>
      </p:grpSpPr>
      <p:sp>
        <p:nvSpPr>
          <p:cNvPr id="342" name="Google Shape;342;p33"/>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a:t>
            </a:r>
            <a:r>
              <a:rPr lang="en">
                <a:solidFill>
                  <a:schemeClr val="accent4"/>
                </a:solidFill>
              </a:rPr>
              <a:t>HTML &amp; CSS?</a:t>
            </a:r>
            <a:endParaRPr>
              <a:solidFill>
                <a:schemeClr val="accent4"/>
              </a:solidFill>
            </a:endParaRPr>
          </a:p>
        </p:txBody>
      </p:sp>
      <p:sp>
        <p:nvSpPr>
          <p:cNvPr id="343" name="Google Shape;343;p33"/>
          <p:cNvSpPr txBox="1"/>
          <p:nvPr>
            <p:ph idx="2" type="title"/>
          </p:nvPr>
        </p:nvSpPr>
        <p:spPr>
          <a:xfrm>
            <a:off x="988113" y="1350550"/>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44" name="Google Shape;344;p33"/>
          <p:cNvGrpSpPr/>
          <p:nvPr/>
        </p:nvGrpSpPr>
        <p:grpSpPr>
          <a:xfrm>
            <a:off x="350039" y="3944000"/>
            <a:ext cx="2536147" cy="887325"/>
            <a:chOff x="880714" y="3731738"/>
            <a:chExt cx="2536147" cy="887325"/>
          </a:xfrm>
        </p:grpSpPr>
        <p:sp>
          <p:nvSpPr>
            <p:cNvPr id="345" name="Google Shape;345;p33"/>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3"/>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3"/>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3"/>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3"/>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3"/>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3"/>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3"/>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3"/>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3"/>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3"/>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3"/>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34"/>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a:t>
            </a:r>
            <a:r>
              <a:rPr lang="en">
                <a:solidFill>
                  <a:schemeClr val="accent4"/>
                </a:solidFill>
              </a:rPr>
              <a:t>HTML </a:t>
            </a:r>
            <a:r>
              <a:rPr lang="en"/>
              <a:t>and </a:t>
            </a:r>
            <a:r>
              <a:rPr lang="en">
                <a:solidFill>
                  <a:schemeClr val="accent4"/>
                </a:solidFill>
              </a:rPr>
              <a:t>CSS?</a:t>
            </a:r>
            <a:endParaRPr>
              <a:solidFill>
                <a:schemeClr val="accent4"/>
              </a:solidFill>
            </a:endParaRPr>
          </a:p>
        </p:txBody>
      </p:sp>
      <p:sp>
        <p:nvSpPr>
          <p:cNvPr id="363" name="Google Shape;363;p34"/>
          <p:cNvSpPr txBox="1"/>
          <p:nvPr>
            <p:ph idx="1" type="subTitle"/>
          </p:nvPr>
        </p:nvSpPr>
        <p:spPr>
          <a:xfrm>
            <a:off x="3307575" y="1300400"/>
            <a:ext cx="51234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HTML, or “HyperText Markup Language” is a programming language used for </a:t>
            </a:r>
            <a:r>
              <a:rPr lang="en">
                <a:solidFill>
                  <a:schemeClr val="accent4"/>
                </a:solidFill>
                <a:latin typeface="Source Code Pro SemiBold"/>
                <a:ea typeface="Source Code Pro SemiBold"/>
                <a:cs typeface="Source Code Pro SemiBold"/>
                <a:sym typeface="Source Code Pro SemiBold"/>
              </a:rPr>
              <a:t>WEBSITE DEVELOPMENT. </a:t>
            </a:r>
            <a:r>
              <a:rPr lang="en"/>
              <a:t>CSS (“Cascading Style Sheets”), on the other hand, is a stylesheet language used for </a:t>
            </a:r>
            <a:r>
              <a:rPr lang="en">
                <a:solidFill>
                  <a:schemeClr val="accent4"/>
                </a:solidFill>
              </a:rPr>
              <a:t>f</a:t>
            </a:r>
            <a:r>
              <a:rPr lang="en">
                <a:solidFill>
                  <a:schemeClr val="accent4"/>
                </a:solidFill>
              </a:rPr>
              <a:t>ormatting</a:t>
            </a:r>
            <a:r>
              <a:rPr lang="en"/>
              <a:t> the content of HTML and other types of documents used for web development.</a:t>
            </a:r>
            <a:endParaRPr>
              <a:solidFill>
                <a:schemeClr val="accent4"/>
              </a:solidFill>
              <a:latin typeface="Source Code Pro SemiBold"/>
              <a:ea typeface="Source Code Pro SemiBold"/>
              <a:cs typeface="Source Code Pro SemiBold"/>
              <a:sym typeface="Source Code Pro SemiBold"/>
            </a:endParaRPr>
          </a:p>
          <a:p>
            <a:pPr indent="-317500" lvl="0" marL="457200" rtl="0" algn="l">
              <a:spcBef>
                <a:spcPts val="1000"/>
              </a:spcBef>
              <a:spcAft>
                <a:spcPts val="0"/>
              </a:spcAft>
              <a:buClr>
                <a:schemeClr val="accent2"/>
              </a:buClr>
              <a:buSzPts val="1400"/>
              <a:buChar char="●"/>
            </a:pPr>
            <a:r>
              <a:rPr lang="en">
                <a:solidFill>
                  <a:schemeClr val="accent2"/>
                </a:solidFill>
              </a:rPr>
              <a:t>HTML makes up the </a:t>
            </a:r>
            <a:r>
              <a:rPr lang="en" u="sng">
                <a:solidFill>
                  <a:schemeClr val="accent2"/>
                </a:solidFill>
              </a:rPr>
              <a:t>functional portion</a:t>
            </a:r>
            <a:r>
              <a:rPr lang="en">
                <a:solidFill>
                  <a:schemeClr val="accent2"/>
                </a:solidFill>
              </a:rPr>
              <a:t> of a website</a:t>
            </a:r>
            <a:endParaRPr>
              <a:solidFill>
                <a:schemeClr val="accent2"/>
              </a:solidFill>
            </a:endParaRPr>
          </a:p>
          <a:p>
            <a:pPr indent="-317500" lvl="0" marL="457200" rtl="0" algn="l">
              <a:spcBef>
                <a:spcPts val="0"/>
              </a:spcBef>
              <a:spcAft>
                <a:spcPts val="0"/>
              </a:spcAft>
              <a:buClr>
                <a:schemeClr val="dk2"/>
              </a:buClr>
              <a:buSzPts val="1400"/>
              <a:buChar char="●"/>
            </a:pPr>
            <a:r>
              <a:rPr lang="en">
                <a:solidFill>
                  <a:schemeClr val="dk2"/>
                </a:solidFill>
              </a:rPr>
              <a:t>CSS creates </a:t>
            </a:r>
            <a:r>
              <a:rPr lang="en" u="sng">
                <a:solidFill>
                  <a:schemeClr val="dk2"/>
                </a:solidFill>
              </a:rPr>
              <a:t>visuals</a:t>
            </a:r>
            <a:endParaRPr u="sng">
              <a:solidFill>
                <a:schemeClr val="dk2"/>
              </a:solidFill>
            </a:endParaRPr>
          </a:p>
          <a:p>
            <a:pPr indent="-317500" lvl="0" marL="457200" rtl="0" algn="l">
              <a:spcBef>
                <a:spcPts val="0"/>
              </a:spcBef>
              <a:spcAft>
                <a:spcPts val="0"/>
              </a:spcAft>
              <a:buClr>
                <a:schemeClr val="accent5"/>
              </a:buClr>
              <a:buSzPts val="1400"/>
              <a:buChar char="●"/>
            </a:pPr>
            <a:r>
              <a:rPr lang="en">
                <a:solidFill>
                  <a:schemeClr val="accent5"/>
                </a:solidFill>
              </a:rPr>
              <a:t>Together, they make websites!</a:t>
            </a:r>
            <a:endParaRPr>
              <a:solidFill>
                <a:schemeClr val="accent5"/>
              </a:solidFill>
            </a:endParaRPr>
          </a:p>
          <a:p>
            <a:pPr indent="0" lvl="0" marL="0" rtl="0" algn="l">
              <a:spcBef>
                <a:spcPts val="1000"/>
              </a:spcBef>
              <a:spcAft>
                <a:spcPts val="0"/>
              </a:spcAft>
              <a:buNone/>
            </a:pPr>
            <a:r>
              <a:rPr lang="en"/>
              <a:t>In the next few slides, we’ll further explain in-depth HTML/CSS, their uses, and showing some</a:t>
            </a:r>
            <a:r>
              <a:rPr lang="en">
                <a:solidFill>
                  <a:schemeClr val="accent4"/>
                </a:solidFill>
              </a:rPr>
              <a:t> EXAMPLE CODE.</a:t>
            </a:r>
            <a:endParaRPr>
              <a:solidFill>
                <a:schemeClr val="accent4"/>
              </a:solidFill>
            </a:endParaRPr>
          </a:p>
        </p:txBody>
      </p:sp>
      <p:grpSp>
        <p:nvGrpSpPr>
          <p:cNvPr id="364" name="Google Shape;364;p34"/>
          <p:cNvGrpSpPr/>
          <p:nvPr/>
        </p:nvGrpSpPr>
        <p:grpSpPr>
          <a:xfrm>
            <a:off x="321967" y="1337250"/>
            <a:ext cx="2415354" cy="3413475"/>
            <a:chOff x="719992" y="1135488"/>
            <a:chExt cx="2415354" cy="3413475"/>
          </a:xfrm>
        </p:grpSpPr>
        <p:sp>
          <p:nvSpPr>
            <p:cNvPr id="365" name="Google Shape;365;p34"/>
            <p:cNvSpPr/>
            <p:nvPr/>
          </p:nvSpPr>
          <p:spPr>
            <a:xfrm>
              <a:off x="719992" y="114406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4"/>
            <p:cNvSpPr/>
            <p:nvPr/>
          </p:nvSpPr>
          <p:spPr>
            <a:xfrm>
              <a:off x="1206317" y="1135488"/>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p:nvPr/>
          </p:nvSpPr>
          <p:spPr>
            <a:xfrm>
              <a:off x="719992" y="145628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4"/>
            <p:cNvSpPr/>
            <p:nvPr/>
          </p:nvSpPr>
          <p:spPr>
            <a:xfrm>
              <a:off x="719992" y="1783000"/>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4"/>
            <p:cNvSpPr/>
            <p:nvPr/>
          </p:nvSpPr>
          <p:spPr>
            <a:xfrm>
              <a:off x="719992" y="2109738"/>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4"/>
            <p:cNvSpPr/>
            <p:nvPr/>
          </p:nvSpPr>
          <p:spPr>
            <a:xfrm>
              <a:off x="1154846" y="2109738"/>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4"/>
            <p:cNvSpPr/>
            <p:nvPr/>
          </p:nvSpPr>
          <p:spPr>
            <a:xfrm>
              <a:off x="1689227" y="2109738"/>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4"/>
            <p:cNvSpPr/>
            <p:nvPr/>
          </p:nvSpPr>
          <p:spPr>
            <a:xfrm>
              <a:off x="719992" y="242031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4"/>
            <p:cNvSpPr/>
            <p:nvPr/>
          </p:nvSpPr>
          <p:spPr>
            <a:xfrm>
              <a:off x="719992" y="2763163"/>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4"/>
            <p:cNvSpPr/>
            <p:nvPr/>
          </p:nvSpPr>
          <p:spPr>
            <a:xfrm>
              <a:off x="719992" y="30720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4"/>
            <p:cNvSpPr/>
            <p:nvPr/>
          </p:nvSpPr>
          <p:spPr>
            <a:xfrm>
              <a:off x="719992" y="3381013"/>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4"/>
            <p:cNvSpPr/>
            <p:nvPr/>
          </p:nvSpPr>
          <p:spPr>
            <a:xfrm>
              <a:off x="733714" y="416198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4"/>
            <p:cNvSpPr/>
            <p:nvPr/>
          </p:nvSpPr>
          <p:spPr>
            <a:xfrm>
              <a:off x="1154846" y="2420313"/>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4"/>
            <p:cNvSpPr/>
            <p:nvPr/>
          </p:nvSpPr>
          <p:spPr>
            <a:xfrm>
              <a:off x="1115907" y="2763163"/>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4"/>
            <p:cNvSpPr/>
            <p:nvPr/>
          </p:nvSpPr>
          <p:spPr>
            <a:xfrm>
              <a:off x="1154846" y="30720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4"/>
            <p:cNvSpPr/>
            <p:nvPr/>
          </p:nvSpPr>
          <p:spPr>
            <a:xfrm>
              <a:off x="1154846" y="3397975"/>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4"/>
            <p:cNvSpPr/>
            <p:nvPr/>
          </p:nvSpPr>
          <p:spPr>
            <a:xfrm>
              <a:off x="1154846" y="3723863"/>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4"/>
            <p:cNvSpPr/>
            <p:nvPr/>
          </p:nvSpPr>
          <p:spPr>
            <a:xfrm>
              <a:off x="1558536" y="2420313"/>
              <a:ext cx="6333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4"/>
            <p:cNvSpPr/>
            <p:nvPr/>
          </p:nvSpPr>
          <p:spPr>
            <a:xfrm>
              <a:off x="1558536" y="2763163"/>
              <a:ext cx="884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4"/>
            <p:cNvSpPr/>
            <p:nvPr/>
          </p:nvSpPr>
          <p:spPr>
            <a:xfrm>
              <a:off x="1589699" y="3072088"/>
              <a:ext cx="1029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4"/>
            <p:cNvSpPr/>
            <p:nvPr/>
          </p:nvSpPr>
          <p:spPr>
            <a:xfrm>
              <a:off x="1589699" y="3416588"/>
              <a:ext cx="1029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4"/>
            <p:cNvSpPr/>
            <p:nvPr/>
          </p:nvSpPr>
          <p:spPr>
            <a:xfrm>
              <a:off x="1589699" y="3723863"/>
              <a:ext cx="1029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4"/>
            <p:cNvSpPr/>
            <p:nvPr/>
          </p:nvSpPr>
          <p:spPr>
            <a:xfrm>
              <a:off x="2268127" y="2420313"/>
              <a:ext cx="576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4"/>
            <p:cNvSpPr/>
            <p:nvPr/>
          </p:nvSpPr>
          <p:spPr>
            <a:xfrm>
              <a:off x="2558446" y="2746200"/>
              <a:ext cx="576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4"/>
            <p:cNvSpPr/>
            <p:nvPr/>
          </p:nvSpPr>
          <p:spPr>
            <a:xfrm>
              <a:off x="2727100" y="3072113"/>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4"/>
            <p:cNvSpPr/>
            <p:nvPr/>
          </p:nvSpPr>
          <p:spPr>
            <a:xfrm>
              <a:off x="2727100" y="3723913"/>
              <a:ext cx="354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4"/>
            <p:cNvSpPr/>
            <p:nvPr/>
          </p:nvSpPr>
          <p:spPr>
            <a:xfrm>
              <a:off x="733714" y="4401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4"/>
            <p:cNvSpPr/>
            <p:nvPr/>
          </p:nvSpPr>
          <p:spPr>
            <a:xfrm>
              <a:off x="1634836" y="11473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4"/>
            <p:cNvSpPr/>
            <p:nvPr/>
          </p:nvSpPr>
          <p:spPr>
            <a:xfrm>
              <a:off x="1206336" y="145631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4"/>
            <p:cNvSpPr/>
            <p:nvPr/>
          </p:nvSpPr>
          <p:spPr>
            <a:xfrm>
              <a:off x="1939636" y="14521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4"/>
            <p:cNvSpPr/>
            <p:nvPr/>
          </p:nvSpPr>
          <p:spPr>
            <a:xfrm>
              <a:off x="1206329" y="178303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4"/>
            <p:cNvSpPr/>
            <p:nvPr/>
          </p:nvSpPr>
          <p:spPr>
            <a:xfrm>
              <a:off x="2124079" y="2107675"/>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4"/>
            <p:cNvSpPr/>
            <p:nvPr/>
          </p:nvSpPr>
          <p:spPr>
            <a:xfrm>
              <a:off x="2727104" y="3416588"/>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4"/>
            <p:cNvSpPr/>
            <p:nvPr/>
          </p:nvSpPr>
          <p:spPr>
            <a:xfrm>
              <a:off x="1154861" y="43756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4"/>
            <p:cNvSpPr/>
            <p:nvPr/>
          </p:nvSpPr>
          <p:spPr>
            <a:xfrm>
              <a:off x="1154861" y="41455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 name="Google Shape;400;p34"/>
          <p:cNvSpPr txBox="1"/>
          <p:nvPr/>
        </p:nvSpPr>
        <p:spPr>
          <a:xfrm>
            <a:off x="8277725" y="13372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sp>
        <p:nvSpPr>
          <p:cNvPr id="405" name="Google Shape;405;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Origins of </a:t>
            </a:r>
            <a:r>
              <a:rPr lang="en">
                <a:solidFill>
                  <a:schemeClr val="dk2"/>
                </a:solidFill>
              </a:rPr>
              <a:t>HTML</a:t>
            </a:r>
            <a:endParaRPr>
              <a:solidFill>
                <a:schemeClr val="dk2"/>
              </a:solidFill>
            </a:endParaRPr>
          </a:p>
        </p:txBody>
      </p:sp>
      <p:sp>
        <p:nvSpPr>
          <p:cNvPr id="406" name="Google Shape;406;p35"/>
          <p:cNvSpPr txBox="1"/>
          <p:nvPr>
            <p:ph idx="1" type="subTitle"/>
          </p:nvPr>
        </p:nvSpPr>
        <p:spPr>
          <a:xfrm>
            <a:off x="5279098" y="1443125"/>
            <a:ext cx="3602100" cy="24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Since then, many versions of </a:t>
            </a:r>
            <a:r>
              <a:rPr lang="en">
                <a:solidFill>
                  <a:schemeClr val="dk2"/>
                </a:solidFill>
              </a:rPr>
              <a:t>HTML </a:t>
            </a:r>
            <a:r>
              <a:rPr lang="en"/>
              <a:t>have been released, edited, and used by programmers and ordinary people around the world! One example of this is </a:t>
            </a:r>
            <a:r>
              <a:rPr lang="en">
                <a:solidFill>
                  <a:schemeClr val="accent5"/>
                </a:solidFill>
              </a:rPr>
              <a:t>X</a:t>
            </a:r>
            <a:r>
              <a:rPr lang="en">
                <a:solidFill>
                  <a:schemeClr val="dk2"/>
                </a:solidFill>
              </a:rPr>
              <a:t>HTML</a:t>
            </a:r>
            <a:r>
              <a:rPr lang="en"/>
              <a:t> - a </a:t>
            </a:r>
            <a:r>
              <a:rPr lang="en"/>
              <a:t>rewritten</a:t>
            </a:r>
            <a:r>
              <a:rPr lang="en"/>
              <a:t> HTML in another language (</a:t>
            </a:r>
            <a:r>
              <a:rPr lang="en">
                <a:solidFill>
                  <a:schemeClr val="accent5"/>
                </a:solidFill>
              </a:rPr>
              <a:t>XML</a:t>
            </a:r>
            <a:r>
              <a:rPr lang="en"/>
              <a:t>)!</a:t>
            </a:r>
            <a:endParaRPr/>
          </a:p>
        </p:txBody>
      </p:sp>
      <p:sp>
        <p:nvSpPr>
          <p:cNvPr id="407" name="Google Shape;407;p35"/>
          <p:cNvSpPr txBox="1"/>
          <p:nvPr>
            <p:ph idx="2" type="subTitle"/>
          </p:nvPr>
        </p:nvSpPr>
        <p:spPr>
          <a:xfrm>
            <a:off x="1406000" y="1443125"/>
            <a:ext cx="3602100" cy="243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HTML was originally designed around </a:t>
            </a:r>
            <a:r>
              <a:rPr lang="en">
                <a:solidFill>
                  <a:schemeClr val="accent4"/>
                </a:solidFill>
                <a:latin typeface="Source Code Pro SemiBold"/>
                <a:ea typeface="Source Code Pro SemiBold"/>
                <a:cs typeface="Source Code Pro SemiBold"/>
                <a:sym typeface="Source Code Pro SemiBold"/>
              </a:rPr>
              <a:t>1993 </a:t>
            </a:r>
            <a:r>
              <a:rPr lang="en"/>
              <a:t>by </a:t>
            </a:r>
            <a:r>
              <a:rPr lang="en">
                <a:solidFill>
                  <a:schemeClr val="lt2"/>
                </a:solidFill>
                <a:latin typeface="Source Code Pro SemiBold"/>
                <a:ea typeface="Source Code Pro SemiBold"/>
                <a:cs typeface="Source Code Pro SemiBold"/>
                <a:sym typeface="Source Code Pro SemiBold"/>
              </a:rPr>
              <a:t>Tim Berners-Lee </a:t>
            </a:r>
            <a:r>
              <a:rPr lang="en"/>
              <a:t>(same guy who made the World Wide Web)</a:t>
            </a:r>
            <a:r>
              <a:rPr lang="en">
                <a:latin typeface="Source Code Pro SemiBold"/>
                <a:ea typeface="Source Code Pro SemiBold"/>
                <a:cs typeface="Source Code Pro SemiBold"/>
                <a:sym typeface="Source Code Pro SemiBold"/>
              </a:rPr>
              <a:t> </a:t>
            </a:r>
            <a:r>
              <a:rPr lang="en"/>
              <a:t>for document distribution between academics and researchers!</a:t>
            </a:r>
            <a:endParaRPr/>
          </a:p>
        </p:txBody>
      </p:sp>
      <p:sp>
        <p:nvSpPr>
          <p:cNvPr id="408" name="Google Shape;408;p35"/>
          <p:cNvSpPr/>
          <p:nvPr/>
        </p:nvSpPr>
        <p:spPr>
          <a:xfrm>
            <a:off x="197639" y="39604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5"/>
          <p:cNvSpPr/>
          <p:nvPr/>
        </p:nvSpPr>
        <p:spPr>
          <a:xfrm>
            <a:off x="197639" y="41995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5"/>
          <p:cNvSpPr/>
          <p:nvPr/>
        </p:nvSpPr>
        <p:spPr>
          <a:xfrm>
            <a:off x="197657" y="44728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5"/>
          <p:cNvSpPr/>
          <p:nvPr/>
        </p:nvSpPr>
        <p:spPr>
          <a:xfrm>
            <a:off x="691056" y="4472838"/>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5"/>
          <p:cNvSpPr/>
          <p:nvPr/>
        </p:nvSpPr>
        <p:spPr>
          <a:xfrm>
            <a:off x="197652" y="3713888"/>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5"/>
          <p:cNvSpPr/>
          <p:nvPr/>
        </p:nvSpPr>
        <p:spPr>
          <a:xfrm>
            <a:off x="2100175" y="4472838"/>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5"/>
          <p:cNvSpPr/>
          <p:nvPr/>
        </p:nvSpPr>
        <p:spPr>
          <a:xfrm>
            <a:off x="197657" y="4681363"/>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5"/>
          <p:cNvSpPr/>
          <p:nvPr/>
        </p:nvSpPr>
        <p:spPr>
          <a:xfrm>
            <a:off x="691051" y="4681375"/>
            <a:ext cx="71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5"/>
          <p:cNvSpPr/>
          <p:nvPr/>
        </p:nvSpPr>
        <p:spPr>
          <a:xfrm>
            <a:off x="1635256" y="4681363"/>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2100486" y="4683425"/>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5"/>
          <p:cNvSpPr/>
          <p:nvPr/>
        </p:nvSpPr>
        <p:spPr>
          <a:xfrm>
            <a:off x="618786" y="41741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5"/>
          <p:cNvSpPr/>
          <p:nvPr/>
        </p:nvSpPr>
        <p:spPr>
          <a:xfrm>
            <a:off x="618786" y="39440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txBox="1"/>
          <p:nvPr/>
        </p:nvSpPr>
        <p:spPr>
          <a:xfrm>
            <a:off x="7250850"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5000">
                <a:solidFill>
                  <a:schemeClr val="accent3"/>
                </a:solidFill>
                <a:latin typeface="Comfortaa"/>
                <a:ea typeface="Comfortaa"/>
                <a:cs typeface="Comfortaa"/>
                <a:sym typeface="Comfortaa"/>
              </a:rPr>
              <a:t>}</a:t>
            </a:r>
            <a:endParaRPr sz="5000">
              <a:solidFill>
                <a:schemeClr val="accent3"/>
              </a:solidFill>
              <a:latin typeface="Comfortaa"/>
              <a:ea typeface="Comfortaa"/>
              <a:cs typeface="Comfortaa"/>
              <a:sym typeface="Comfortaa"/>
            </a:endParaRPr>
          </a:p>
        </p:txBody>
      </p:sp>
      <p:sp>
        <p:nvSpPr>
          <p:cNvPr id="421" name="Google Shape;421;p35"/>
          <p:cNvSpPr txBox="1"/>
          <p:nvPr/>
        </p:nvSpPr>
        <p:spPr>
          <a:xfrm>
            <a:off x="79404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000">
                <a:solidFill>
                  <a:schemeClr val="accent2"/>
                </a:solidFill>
                <a:latin typeface="Fira Code"/>
                <a:ea typeface="Fira Code"/>
                <a:cs typeface="Fira Code"/>
                <a:sym typeface="Fira Code"/>
              </a:rPr>
              <a:t>..</a:t>
            </a:r>
            <a:endParaRPr sz="5000">
              <a:solidFill>
                <a:schemeClr val="accent2"/>
              </a:solidFill>
            </a:endParaRPr>
          </a:p>
        </p:txBody>
      </p:sp>
      <p:sp>
        <p:nvSpPr>
          <p:cNvPr id="422" name="Google Shape;422;p35"/>
          <p:cNvSpPr txBox="1"/>
          <p:nvPr/>
        </p:nvSpPr>
        <p:spPr>
          <a:xfrm>
            <a:off x="4652200" y="4086725"/>
            <a:ext cx="2828700" cy="45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Source Code Pro"/>
                <a:ea typeface="Source Code Pro"/>
                <a:cs typeface="Source Code Pro"/>
                <a:sym typeface="Source Code Pro"/>
              </a:rPr>
              <a:t>Sources</a:t>
            </a:r>
            <a:r>
              <a:rPr lang="en">
                <a:solidFill>
                  <a:schemeClr val="dk1"/>
                </a:solidFill>
                <a:latin typeface="Source Code Pro"/>
                <a:ea typeface="Source Code Pro"/>
                <a:cs typeface="Source Code Pro"/>
                <a:sym typeface="Source Code Pro"/>
              </a:rPr>
              <a:t>: University of Washington, Library of Congress, &amp; Wikipedia</a:t>
            </a:r>
            <a:endParaRPr>
              <a:solidFill>
                <a:schemeClr val="dk1"/>
              </a:solidFill>
              <a:latin typeface="Source Code Pro"/>
              <a:ea typeface="Source Code Pro"/>
              <a:cs typeface="Source Code Pro"/>
              <a:sym typeface="Source Code Pro"/>
            </a:endParaRPr>
          </a:p>
        </p:txBody>
      </p:sp>
      <p:pic>
        <p:nvPicPr>
          <p:cNvPr id="423" name="Google Shape;423;p35"/>
          <p:cNvPicPr preferRelativeResize="0"/>
          <p:nvPr/>
        </p:nvPicPr>
        <p:blipFill>
          <a:blip r:embed="rId3">
            <a:alphaModFix/>
          </a:blip>
          <a:stretch>
            <a:fillRect/>
          </a:stretch>
        </p:blipFill>
        <p:spPr>
          <a:xfrm>
            <a:off x="1569250" y="3205250"/>
            <a:ext cx="2903700" cy="162607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36"/>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Basics of </a:t>
            </a:r>
            <a:r>
              <a:rPr lang="en">
                <a:solidFill>
                  <a:schemeClr val="accent4"/>
                </a:solidFill>
              </a:rPr>
              <a:t>HTML+CSS </a:t>
            </a:r>
            <a:endParaRPr>
              <a:solidFill>
                <a:schemeClr val="accent4"/>
              </a:solidFill>
            </a:endParaRPr>
          </a:p>
        </p:txBody>
      </p:sp>
      <p:sp>
        <p:nvSpPr>
          <p:cNvPr id="429" name="Google Shape;429;p36"/>
          <p:cNvSpPr txBox="1"/>
          <p:nvPr>
            <p:ph idx="2" type="title"/>
          </p:nvPr>
        </p:nvSpPr>
        <p:spPr>
          <a:xfrm>
            <a:off x="988113" y="1350550"/>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grpSp>
        <p:nvGrpSpPr>
          <p:cNvPr id="430" name="Google Shape;430;p36"/>
          <p:cNvGrpSpPr/>
          <p:nvPr/>
        </p:nvGrpSpPr>
        <p:grpSpPr>
          <a:xfrm>
            <a:off x="350039" y="3944000"/>
            <a:ext cx="2536147" cy="887325"/>
            <a:chOff x="880714" y="3731738"/>
            <a:chExt cx="2536147" cy="887325"/>
          </a:xfrm>
        </p:grpSpPr>
        <p:sp>
          <p:nvSpPr>
            <p:cNvPr id="431" name="Google Shape;431;p36"/>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 name="Shape 447"/>
        <p:cNvGrpSpPr/>
        <p:nvPr/>
      </p:nvGrpSpPr>
      <p:grpSpPr>
        <a:xfrm>
          <a:off x="0" y="0"/>
          <a:ext cx="0" cy="0"/>
          <a:chOff x="0" y="0"/>
          <a:chExt cx="0" cy="0"/>
        </a:xfrm>
      </p:grpSpPr>
      <p:sp>
        <p:nvSpPr>
          <p:cNvPr id="448" name="Google Shape;448;p3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HTML</a:t>
            </a:r>
            <a:r>
              <a:rPr lang="en">
                <a:solidFill>
                  <a:schemeClr val="accent4"/>
                </a:solidFill>
              </a:rPr>
              <a:t> Basics</a:t>
            </a:r>
            <a:endParaRPr>
              <a:solidFill>
                <a:schemeClr val="accent4"/>
              </a:solidFill>
            </a:endParaRPr>
          </a:p>
        </p:txBody>
      </p:sp>
      <p:sp>
        <p:nvSpPr>
          <p:cNvPr id="449" name="Google Shape;449;p37"/>
          <p:cNvSpPr txBox="1"/>
          <p:nvPr>
            <p:ph idx="1" type="subTitle"/>
          </p:nvPr>
        </p:nvSpPr>
        <p:spPr>
          <a:xfrm>
            <a:off x="3794675" y="1529000"/>
            <a:ext cx="49314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structure of HTML is fairly simple:</a:t>
            </a:r>
            <a:endParaRPr b="1"/>
          </a:p>
          <a:p>
            <a:pPr indent="-317500" lvl="0" marL="457200" rtl="0" algn="l">
              <a:spcBef>
                <a:spcPts val="1000"/>
              </a:spcBef>
              <a:spcAft>
                <a:spcPts val="0"/>
              </a:spcAft>
              <a:buSzPts val="1400"/>
              <a:buChar char="●"/>
            </a:pPr>
            <a:r>
              <a:rPr lang="en">
                <a:solidFill>
                  <a:schemeClr val="accent2"/>
                </a:solidFill>
              </a:rPr>
              <a:t>You must start with &lt;!DOCTYPE HTML&gt; &amp; &lt;html&gt;&lt;/html&gt;</a:t>
            </a:r>
            <a:endParaRPr/>
          </a:p>
          <a:p>
            <a:pPr indent="-317500" lvl="0" marL="457200" rtl="0" algn="l">
              <a:spcBef>
                <a:spcPts val="0"/>
              </a:spcBef>
              <a:spcAft>
                <a:spcPts val="0"/>
              </a:spcAft>
              <a:buClr>
                <a:schemeClr val="dk2"/>
              </a:buClr>
              <a:buSzPts val="1400"/>
              <a:buChar char="●"/>
            </a:pPr>
            <a:r>
              <a:rPr lang="en">
                <a:solidFill>
                  <a:schemeClr val="dk2"/>
                </a:solidFill>
              </a:rPr>
              <a:t>Goes in a descending order (top → bottom)</a:t>
            </a:r>
            <a:endParaRPr>
              <a:solidFill>
                <a:schemeClr val="dk2"/>
              </a:solidFill>
            </a:endParaRPr>
          </a:p>
          <a:p>
            <a:pPr indent="-317500" lvl="0" marL="457200" rtl="0" algn="l">
              <a:spcBef>
                <a:spcPts val="0"/>
              </a:spcBef>
              <a:spcAft>
                <a:spcPts val="0"/>
              </a:spcAft>
              <a:buClr>
                <a:schemeClr val="accent5"/>
              </a:buClr>
              <a:buSzPts val="1400"/>
              <a:buChar char="●"/>
            </a:pPr>
            <a:r>
              <a:rPr lang="en">
                <a:solidFill>
                  <a:schemeClr val="accent5"/>
                </a:solidFill>
              </a:rPr>
              <a:t>Less organized than CSS</a:t>
            </a:r>
            <a:endParaRPr>
              <a:solidFill>
                <a:schemeClr val="accent5"/>
              </a:solidFill>
            </a:endParaRPr>
          </a:p>
          <a:p>
            <a:pPr indent="0" lvl="0" marL="0" rtl="0" algn="l">
              <a:spcBef>
                <a:spcPts val="1000"/>
              </a:spcBef>
              <a:spcAft>
                <a:spcPts val="0"/>
              </a:spcAft>
              <a:buNone/>
            </a:pPr>
            <a:r>
              <a:rPr lang="en"/>
              <a:t>Because HTML makes up more of the ‘building blocks’ of a website, the actual program can be a bit more chaotic in organization!</a:t>
            </a:r>
            <a:endParaRPr/>
          </a:p>
        </p:txBody>
      </p:sp>
      <p:sp>
        <p:nvSpPr>
          <p:cNvPr id="450" name="Google Shape;450;p37"/>
          <p:cNvSpPr txBox="1"/>
          <p:nvPr/>
        </p:nvSpPr>
        <p:spPr>
          <a:xfrm>
            <a:off x="8277725" y="13372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pic>
        <p:nvPicPr>
          <p:cNvPr id="451" name="Google Shape;451;p37"/>
          <p:cNvPicPr preferRelativeResize="0"/>
          <p:nvPr/>
        </p:nvPicPr>
        <p:blipFill>
          <a:blip r:embed="rId3">
            <a:alphaModFix/>
          </a:blip>
          <a:stretch>
            <a:fillRect/>
          </a:stretch>
        </p:blipFill>
        <p:spPr>
          <a:xfrm>
            <a:off x="120500" y="1481650"/>
            <a:ext cx="3580800" cy="2885100"/>
          </a:xfrm>
          <a:prstGeom prst="roundRect">
            <a:avLst>
              <a:gd fmla="val 1582" name="adj"/>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38"/>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CSS Basics</a:t>
            </a:r>
            <a:endParaRPr>
              <a:solidFill>
                <a:schemeClr val="accent4"/>
              </a:solidFill>
            </a:endParaRPr>
          </a:p>
        </p:txBody>
      </p:sp>
      <p:sp>
        <p:nvSpPr>
          <p:cNvPr id="457" name="Google Shape;457;p38"/>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structure of CSS is slightly different than its HTML counterpart:</a:t>
            </a:r>
            <a:endParaRPr b="1"/>
          </a:p>
          <a:p>
            <a:pPr indent="-317500" lvl="0" marL="457200" rtl="0" algn="l">
              <a:spcBef>
                <a:spcPts val="1000"/>
              </a:spcBef>
              <a:spcAft>
                <a:spcPts val="0"/>
              </a:spcAft>
              <a:buSzPts val="1400"/>
              <a:buChar char="●"/>
            </a:pPr>
            <a:r>
              <a:rPr lang="en">
                <a:solidFill>
                  <a:schemeClr val="accent2"/>
                </a:solidFill>
              </a:rPr>
              <a:t>You need to connect each stylesheet to the HTML pages</a:t>
            </a:r>
            <a:endParaRPr/>
          </a:p>
          <a:p>
            <a:pPr indent="-317500" lvl="0" marL="457200" rtl="0" algn="l">
              <a:spcBef>
                <a:spcPts val="0"/>
              </a:spcBef>
              <a:spcAft>
                <a:spcPts val="0"/>
              </a:spcAft>
              <a:buClr>
                <a:schemeClr val="dk2"/>
              </a:buClr>
              <a:buSzPts val="1400"/>
              <a:buChar char="●"/>
            </a:pPr>
            <a:r>
              <a:rPr lang="en">
                <a:solidFill>
                  <a:schemeClr val="dk2"/>
                </a:solidFill>
              </a:rPr>
              <a:t>More concise </a:t>
            </a:r>
            <a:endParaRPr>
              <a:solidFill>
                <a:schemeClr val="dk2"/>
              </a:solidFill>
            </a:endParaRPr>
          </a:p>
          <a:p>
            <a:pPr indent="-317500" lvl="0" marL="457200" rtl="0" algn="l">
              <a:spcBef>
                <a:spcPts val="0"/>
              </a:spcBef>
              <a:spcAft>
                <a:spcPts val="0"/>
              </a:spcAft>
              <a:buClr>
                <a:schemeClr val="accent5"/>
              </a:buClr>
              <a:buSzPts val="1400"/>
              <a:buChar char="●"/>
            </a:pPr>
            <a:r>
              <a:rPr lang="en">
                <a:solidFill>
                  <a:schemeClr val="accent5"/>
                </a:solidFill>
              </a:rPr>
              <a:t>Focuses groups of code on individual parts of the website</a:t>
            </a:r>
            <a:endParaRPr>
              <a:solidFill>
                <a:schemeClr val="accent5"/>
              </a:solidFill>
            </a:endParaRPr>
          </a:p>
          <a:p>
            <a:pPr indent="0" lvl="0" marL="0" rtl="0" algn="l">
              <a:spcBef>
                <a:spcPts val="1000"/>
              </a:spcBef>
              <a:spcAft>
                <a:spcPts val="0"/>
              </a:spcAft>
              <a:buNone/>
            </a:pPr>
            <a:r>
              <a:rPr lang="en"/>
              <a:t>CSS doesn’t make any slightly complex parts (somewhat).</a:t>
            </a:r>
            <a:endParaRPr/>
          </a:p>
        </p:txBody>
      </p:sp>
      <p:sp>
        <p:nvSpPr>
          <p:cNvPr id="458" name="Google Shape;458;p38"/>
          <p:cNvSpPr txBox="1"/>
          <p:nvPr/>
        </p:nvSpPr>
        <p:spPr>
          <a:xfrm>
            <a:off x="8277725" y="133725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pic>
        <p:nvPicPr>
          <p:cNvPr id="459" name="Google Shape;459;p38"/>
          <p:cNvPicPr preferRelativeResize="0"/>
          <p:nvPr/>
        </p:nvPicPr>
        <p:blipFill rotWithShape="1">
          <a:blip r:embed="rId3">
            <a:alphaModFix/>
          </a:blip>
          <a:srcRect b="10999" l="10251" r="11433" t="11541"/>
          <a:stretch/>
        </p:blipFill>
        <p:spPr>
          <a:xfrm>
            <a:off x="118500" y="1443100"/>
            <a:ext cx="3254700" cy="2966100"/>
          </a:xfrm>
          <a:prstGeom prst="roundRect">
            <a:avLst>
              <a:gd fmla="val 3591" name="adj"/>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 name="Shape 463"/>
        <p:cNvGrpSpPr/>
        <p:nvPr/>
      </p:nvGrpSpPr>
      <p:grpSpPr>
        <a:xfrm>
          <a:off x="0" y="0"/>
          <a:ext cx="0" cy="0"/>
          <a:chOff x="0" y="0"/>
          <a:chExt cx="0" cy="0"/>
        </a:xfrm>
      </p:grpSpPr>
      <p:sp>
        <p:nvSpPr>
          <p:cNvPr id="464" name="Google Shape;464;p39"/>
          <p:cNvSpPr txBox="1"/>
          <p:nvPr>
            <p:ph type="title"/>
          </p:nvPr>
        </p:nvSpPr>
        <p:spPr>
          <a:xfrm>
            <a:off x="1535738" y="2266450"/>
            <a:ext cx="6635700" cy="120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Example </a:t>
            </a:r>
            <a:r>
              <a:rPr lang="en">
                <a:solidFill>
                  <a:schemeClr val="accent4"/>
                </a:solidFill>
              </a:rPr>
              <a:t>Code</a:t>
            </a:r>
            <a:endParaRPr>
              <a:solidFill>
                <a:schemeClr val="accent4"/>
              </a:solidFill>
            </a:endParaRPr>
          </a:p>
        </p:txBody>
      </p:sp>
      <p:sp>
        <p:nvSpPr>
          <p:cNvPr id="465" name="Google Shape;465;p39"/>
          <p:cNvSpPr txBox="1"/>
          <p:nvPr>
            <p:ph idx="2" type="title"/>
          </p:nvPr>
        </p:nvSpPr>
        <p:spPr>
          <a:xfrm>
            <a:off x="988113" y="1350550"/>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66" name="Google Shape;466;p39"/>
          <p:cNvSpPr txBox="1"/>
          <p:nvPr>
            <p:ph idx="1" type="subTitle"/>
          </p:nvPr>
        </p:nvSpPr>
        <p:spPr>
          <a:xfrm>
            <a:off x="2080150" y="3468850"/>
            <a:ext cx="6043800" cy="28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&lt; </a:t>
            </a:r>
            <a:r>
              <a:rPr lang="en"/>
              <a:t>We’ll walk you through some example HTML/CSS code!</a:t>
            </a:r>
            <a:r>
              <a:rPr lang="en" sz="1400"/>
              <a:t>&gt;</a:t>
            </a:r>
            <a:endParaRPr/>
          </a:p>
        </p:txBody>
      </p:sp>
      <p:sp>
        <p:nvSpPr>
          <p:cNvPr id="467" name="Google Shape;467;p39"/>
          <p:cNvSpPr txBox="1"/>
          <p:nvPr/>
        </p:nvSpPr>
        <p:spPr>
          <a:xfrm>
            <a:off x="6717450"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5000">
              <a:solidFill>
                <a:schemeClr val="accent3"/>
              </a:solidFill>
              <a:latin typeface="Comfortaa"/>
              <a:ea typeface="Comfortaa"/>
              <a:cs typeface="Comfortaa"/>
              <a:sym typeface="Comfortaa"/>
            </a:endParaRPr>
          </a:p>
        </p:txBody>
      </p:sp>
      <p:sp>
        <p:nvSpPr>
          <p:cNvPr id="468" name="Google Shape;468;p39"/>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5000">
              <a:solidFill>
                <a:schemeClr val="accent2"/>
              </a:solidFill>
            </a:endParaRPr>
          </a:p>
        </p:txBody>
      </p:sp>
      <p:grpSp>
        <p:nvGrpSpPr>
          <p:cNvPr id="469" name="Google Shape;469;p39"/>
          <p:cNvGrpSpPr/>
          <p:nvPr/>
        </p:nvGrpSpPr>
        <p:grpSpPr>
          <a:xfrm>
            <a:off x="350039" y="3944000"/>
            <a:ext cx="2536147" cy="887325"/>
            <a:chOff x="880714" y="3731738"/>
            <a:chExt cx="2536147" cy="887325"/>
          </a:xfrm>
        </p:grpSpPr>
        <p:sp>
          <p:nvSpPr>
            <p:cNvPr id="470" name="Google Shape;470;p39"/>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9"/>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9"/>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9"/>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 name="Shape 486"/>
        <p:cNvGrpSpPr/>
        <p:nvPr/>
      </p:nvGrpSpPr>
      <p:grpSpPr>
        <a:xfrm>
          <a:off x="0" y="0"/>
          <a:ext cx="0" cy="0"/>
          <a:chOff x="0" y="0"/>
          <a:chExt cx="0" cy="0"/>
        </a:xfrm>
      </p:grpSpPr>
      <p:sp>
        <p:nvSpPr>
          <p:cNvPr id="487" name="Google Shape;487;p40"/>
          <p:cNvSpPr/>
          <p:nvPr/>
        </p:nvSpPr>
        <p:spPr>
          <a:xfrm>
            <a:off x="0" y="1159075"/>
            <a:ext cx="733800" cy="409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0"/>
          <p:cNvSpPr txBox="1"/>
          <p:nvPr>
            <p:ph type="title"/>
          </p:nvPr>
        </p:nvSpPr>
        <p:spPr>
          <a:xfrm>
            <a:off x="339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HTML </a:t>
            </a:r>
            <a:r>
              <a:rPr lang="en"/>
              <a:t>Structure</a:t>
            </a:r>
            <a:endParaRPr/>
          </a:p>
        </p:txBody>
      </p:sp>
      <p:graphicFrame>
        <p:nvGraphicFramePr>
          <p:cNvPr id="489" name="Google Shape;489;p40"/>
          <p:cNvGraphicFramePr/>
          <p:nvPr/>
        </p:nvGraphicFramePr>
        <p:xfrm>
          <a:off x="507950" y="1082875"/>
          <a:ext cx="3000000" cy="3000000"/>
        </p:xfrm>
        <a:graphic>
          <a:graphicData uri="http://schemas.openxmlformats.org/drawingml/2006/table">
            <a:tbl>
              <a:tblPr>
                <a:noFill/>
                <a:tableStyleId>{5C9FB87D-F013-4EC7-BCB8-899024202ADC}</a:tableStyleId>
              </a:tblPr>
              <a:tblGrid>
                <a:gridCol w="2331900"/>
                <a:gridCol w="6304300"/>
              </a:tblGrid>
              <a:tr h="396200">
                <a:tc>
                  <a:txBody>
                    <a:bodyPr/>
                    <a:lstStyle/>
                    <a:p>
                      <a:pPr indent="0" lvl="0" marL="0" rtl="0" algn="l">
                        <a:spcBef>
                          <a:spcPts val="0"/>
                        </a:spcBef>
                        <a:spcAft>
                          <a:spcPts val="0"/>
                        </a:spcAft>
                        <a:buNone/>
                      </a:pP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!DOCTYPE</a:t>
                      </a:r>
                      <a:r>
                        <a:rPr lang="en">
                          <a:solidFill>
                            <a:schemeClr val="dk1"/>
                          </a:solidFill>
                          <a:latin typeface="Source Code Pro"/>
                          <a:ea typeface="Source Code Pro"/>
                          <a:cs typeface="Source Code Pro"/>
                          <a:sym typeface="Source Code Pro"/>
                        </a:rPr>
                        <a:t> </a:t>
                      </a:r>
                      <a:r>
                        <a:rPr lang="en">
                          <a:solidFill>
                            <a:schemeClr val="accent1"/>
                          </a:solidFill>
                          <a:latin typeface="Source Code Pro"/>
                          <a:ea typeface="Source Code Pro"/>
                          <a:cs typeface="Source Code Pro"/>
                          <a:sym typeface="Source Code Pro"/>
                        </a:rPr>
                        <a:t>HTML</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a:t>
                      </a:r>
                      <a:r>
                        <a:rPr lang="en">
                          <a:solidFill>
                            <a:schemeClr val="dk1"/>
                          </a:solidFill>
                          <a:latin typeface="Source Code Pro"/>
                          <a:ea typeface="Source Code Pro"/>
                          <a:cs typeface="Source Code Pro"/>
                          <a:sym typeface="Source Code Pro"/>
                        </a:rPr>
                        <a:t> </a:t>
                      </a:r>
                      <a:r>
                        <a:rPr lang="en">
                          <a:solidFill>
                            <a:schemeClr val="dk1"/>
                          </a:solidFill>
                          <a:highlight>
                            <a:schemeClr val="accent4"/>
                          </a:highlight>
                          <a:latin typeface="Source Code Pro"/>
                          <a:ea typeface="Source Code Pro"/>
                          <a:cs typeface="Source Code Pro"/>
                          <a:sym typeface="Source Code Pro"/>
                        </a:rPr>
                        <a:t>Tells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browser</a:t>
                      </a:r>
                      <a:r>
                        <a:rPr lang="en">
                          <a:solidFill>
                            <a:schemeClr val="dk1"/>
                          </a:solidFill>
                          <a:latin typeface="Source Code Pro"/>
                          <a:ea typeface="Source Code Pro"/>
                          <a:cs typeface="Source Code Pro"/>
                          <a:sym typeface="Source Code Pro"/>
                        </a:rPr>
                        <a:t> that this is a </a:t>
                      </a:r>
                      <a:r>
                        <a:rPr lang="en">
                          <a:solidFill>
                            <a:schemeClr val="accent1"/>
                          </a:solidFill>
                          <a:latin typeface="Source Code Pro"/>
                          <a:ea typeface="Source Code Pro"/>
                          <a:cs typeface="Source Code Pro"/>
                          <a:sym typeface="Source Code Pro"/>
                        </a:rPr>
                        <a:t>HTML document</a:t>
                      </a:r>
                      <a:r>
                        <a:rPr lang="en">
                          <a:solidFill>
                            <a:schemeClr val="dk1"/>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html</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a:t>
                      </a:r>
                      <a:r>
                        <a:rPr lang="en">
                          <a:solidFill>
                            <a:schemeClr val="dk1"/>
                          </a:solidFill>
                          <a:latin typeface="Source Code Pro"/>
                          <a:ea typeface="Source Code Pro"/>
                          <a:cs typeface="Source Code Pro"/>
                          <a:sym typeface="Source Code Pro"/>
                        </a:rPr>
                        <a:t> </a:t>
                      </a:r>
                      <a:r>
                        <a:rPr lang="en">
                          <a:solidFill>
                            <a:schemeClr val="dk1"/>
                          </a:solidFill>
                          <a:highlight>
                            <a:schemeClr val="accent4"/>
                          </a:highlight>
                          <a:latin typeface="Source Code Pro"/>
                          <a:ea typeface="Source Code Pro"/>
                          <a:cs typeface="Source Code Pro"/>
                          <a:sym typeface="Source Code Pro"/>
                        </a:rPr>
                        <a:t>Contains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contents</a:t>
                      </a:r>
                      <a:r>
                        <a:rPr lang="en">
                          <a:solidFill>
                            <a:schemeClr val="dk1"/>
                          </a:solidFill>
                          <a:latin typeface="Source Code Pro"/>
                          <a:ea typeface="Source Code Pro"/>
                          <a:cs typeface="Source Code Pro"/>
                          <a:sym typeface="Source Code Pro"/>
                        </a:rPr>
                        <a:t> of the </a:t>
                      </a:r>
                      <a:r>
                        <a:rPr lang="en">
                          <a:solidFill>
                            <a:schemeClr val="accent1"/>
                          </a:solidFill>
                          <a:latin typeface="Source Code Pro"/>
                          <a:ea typeface="Source Code Pro"/>
                          <a:cs typeface="Source Code Pro"/>
                          <a:sym typeface="Source Code Pro"/>
                        </a:rPr>
                        <a:t>HTML document</a:t>
                      </a:r>
                      <a:r>
                        <a:rPr lang="en">
                          <a:solidFill>
                            <a:schemeClr val="dk1"/>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609575">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head</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a:t>
                      </a:r>
                      <a:r>
                        <a:rPr lang="en">
                          <a:solidFill>
                            <a:schemeClr val="dk1"/>
                          </a:solidFill>
                          <a:latin typeface="Source Code Pro"/>
                          <a:ea typeface="Source Code Pro"/>
                          <a:cs typeface="Source Code Pro"/>
                          <a:sym typeface="Source Code Pro"/>
                        </a:rPr>
                        <a:t> </a:t>
                      </a:r>
                      <a:r>
                        <a:rPr lang="en">
                          <a:solidFill>
                            <a:schemeClr val="dk1"/>
                          </a:solidFill>
                          <a:highlight>
                            <a:schemeClr val="accent4"/>
                          </a:highlight>
                          <a:latin typeface="Source Code Pro"/>
                          <a:ea typeface="Source Code Pro"/>
                          <a:cs typeface="Source Code Pro"/>
                          <a:sym typeface="Source Code Pro"/>
                        </a:rPr>
                        <a:t>Contains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metadata</a:t>
                      </a:r>
                      <a:r>
                        <a:rPr lang="en">
                          <a:solidFill>
                            <a:schemeClr val="dk1"/>
                          </a:solidFill>
                          <a:latin typeface="Source Code Pro"/>
                          <a:ea typeface="Source Code Pro"/>
                          <a:cs typeface="Source Code Pro"/>
                          <a:sym typeface="Source Code Pro"/>
                        </a:rPr>
                        <a:t> or background information </a:t>
                      </a:r>
                      <a:endParaRPr>
                        <a:solidFill>
                          <a:schemeClr val="dk1"/>
                        </a:solidFill>
                        <a:latin typeface="Source Code Pro"/>
                        <a:ea typeface="Source Code Pro"/>
                        <a:cs typeface="Source Code Pro"/>
                        <a:sym typeface="Source Code Pro"/>
                      </a:endParaRPr>
                    </a:p>
                    <a:p>
                      <a:pPr indent="0" lvl="0" marL="0" rtl="0" algn="l">
                        <a:spcBef>
                          <a:spcPts val="0"/>
                        </a:spcBef>
                        <a:spcAft>
                          <a:spcPts val="0"/>
                        </a:spcAft>
                        <a:buNone/>
                      </a:pPr>
                      <a:r>
                        <a:rPr lang="en">
                          <a:solidFill>
                            <a:schemeClr val="accent1"/>
                          </a:solidFill>
                          <a:latin typeface="Source Code Pro"/>
                          <a:ea typeface="Source Code Pro"/>
                          <a:cs typeface="Source Code Pro"/>
                          <a:sym typeface="Source Code Pro"/>
                        </a:rPr>
                        <a:t>o</a:t>
                      </a:r>
                      <a:r>
                        <a:rPr lang="en">
                          <a:solidFill>
                            <a:schemeClr val="accent1"/>
                          </a:solidFill>
                          <a:latin typeface="Source Code Pro"/>
                          <a:ea typeface="Source Code Pro"/>
                          <a:cs typeface="Source Code Pro"/>
                          <a:sym typeface="Source Code Pro"/>
                        </a:rPr>
                        <a:t>f</a:t>
                      </a:r>
                      <a:r>
                        <a:rPr lang="en">
                          <a:solidFill>
                            <a:schemeClr val="dk1"/>
                          </a:solidFill>
                          <a:latin typeface="Source Code Pro"/>
                          <a:ea typeface="Source Code Pro"/>
                          <a:cs typeface="Source Code Pro"/>
                          <a:sym typeface="Source Code Pro"/>
                        </a:rPr>
                        <a:t> the </a:t>
                      </a:r>
                      <a:r>
                        <a:rPr lang="en">
                          <a:solidFill>
                            <a:schemeClr val="accent1"/>
                          </a:solidFill>
                          <a:latin typeface="Source Code Pro"/>
                          <a:ea typeface="Source Code Pro"/>
                          <a:cs typeface="Source Code Pro"/>
                          <a:sym typeface="Source Code Pro"/>
                        </a:rPr>
                        <a:t>site</a:t>
                      </a:r>
                      <a:r>
                        <a:rPr lang="en">
                          <a:solidFill>
                            <a:schemeClr val="accent4"/>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1025">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title</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a:t>
                      </a:r>
                      <a:r>
                        <a:rPr lang="en">
                          <a:solidFill>
                            <a:schemeClr val="dk1"/>
                          </a:solidFill>
                          <a:latin typeface="Source Code Pro"/>
                          <a:ea typeface="Source Code Pro"/>
                          <a:cs typeface="Source Code Pro"/>
                          <a:sym typeface="Source Code Pro"/>
                        </a:rPr>
                        <a:t> </a:t>
                      </a:r>
                      <a:r>
                        <a:rPr lang="en">
                          <a:solidFill>
                            <a:schemeClr val="dk1"/>
                          </a:solidFill>
                          <a:highlight>
                            <a:schemeClr val="accent4"/>
                          </a:highlight>
                          <a:latin typeface="Source Code Pro"/>
                          <a:ea typeface="Source Code Pro"/>
                          <a:cs typeface="Source Code Pro"/>
                          <a:sym typeface="Source Code Pro"/>
                        </a:rPr>
                        <a:t>Declares</a:t>
                      </a:r>
                      <a:r>
                        <a:rPr lang="en">
                          <a:solidFill>
                            <a:schemeClr val="dk1"/>
                          </a:solidFill>
                          <a:latin typeface="Source Code Pro"/>
                          <a:ea typeface="Source Code Pro"/>
                          <a:cs typeface="Source Code Pro"/>
                          <a:sym typeface="Source Code Pro"/>
                        </a:rPr>
                        <a:t> </a:t>
                      </a:r>
                      <a:r>
                        <a:rPr lang="en">
                          <a:solidFill>
                            <a:schemeClr val="accent4"/>
                          </a:solidFill>
                          <a:latin typeface="Source Code Pro"/>
                          <a:ea typeface="Source Code Pro"/>
                          <a:cs typeface="Source Code Pro"/>
                          <a:sym typeface="Source Code Pro"/>
                        </a:rPr>
                        <a:t>name</a:t>
                      </a:r>
                      <a:r>
                        <a:rPr lang="en">
                          <a:solidFill>
                            <a:schemeClr val="dk1"/>
                          </a:solidFill>
                          <a:latin typeface="Source Code Pro"/>
                          <a:ea typeface="Source Code Pro"/>
                          <a:cs typeface="Source Code Pro"/>
                          <a:sym typeface="Source Code Pro"/>
                        </a:rPr>
                        <a:t> of</a:t>
                      </a:r>
                      <a:r>
                        <a:rPr lang="en">
                          <a:solidFill>
                            <a:schemeClr val="accent4"/>
                          </a:solidFill>
                          <a:latin typeface="Source Code Pro"/>
                          <a:ea typeface="Source Code Pro"/>
                          <a:cs typeface="Source Code Pro"/>
                          <a:sym typeface="Source Code Pro"/>
                        </a:rPr>
                        <a:t> </a:t>
                      </a:r>
                      <a:r>
                        <a:rPr lang="en">
                          <a:solidFill>
                            <a:schemeClr val="accent1"/>
                          </a:solidFill>
                          <a:latin typeface="Source Code Pro"/>
                          <a:ea typeface="Source Code Pro"/>
                          <a:cs typeface="Source Code Pro"/>
                          <a:sym typeface="Source Code Pro"/>
                        </a:rPr>
                        <a:t>website</a:t>
                      </a:r>
                      <a:r>
                        <a:rPr lang="en">
                          <a:solidFill>
                            <a:schemeClr val="dk1"/>
                          </a:solidFill>
                          <a:latin typeface="Source Code Pro"/>
                          <a:ea typeface="Source Code Pro"/>
                          <a:cs typeface="Source Code Pro"/>
                          <a:sym typeface="Source Code Pro"/>
                        </a:rPr>
                        <a:t> on the browser tab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/title</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/head</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 &lt;</a:t>
                      </a:r>
                      <a:r>
                        <a:rPr lang="en">
                          <a:solidFill>
                            <a:schemeClr val="accent4"/>
                          </a:solidFill>
                          <a:latin typeface="Source Code Pro"/>
                          <a:ea typeface="Source Code Pro"/>
                          <a:cs typeface="Source Code Pro"/>
                          <a:sym typeface="Source Code Pro"/>
                        </a:rPr>
                        <a:t>body</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a:t>
                      </a:r>
                      <a:r>
                        <a:rPr lang="en">
                          <a:solidFill>
                            <a:schemeClr val="dk1"/>
                          </a:solidFill>
                          <a:latin typeface="Source Code Pro"/>
                          <a:ea typeface="Source Code Pro"/>
                          <a:cs typeface="Source Code Pro"/>
                          <a:sym typeface="Source Code Pro"/>
                        </a:rPr>
                        <a:t> </a:t>
                      </a:r>
                      <a:r>
                        <a:rPr lang="en">
                          <a:solidFill>
                            <a:schemeClr val="dk1"/>
                          </a:solidFill>
                          <a:highlight>
                            <a:schemeClr val="accent4"/>
                          </a:highlight>
                          <a:latin typeface="Source Code Pro"/>
                          <a:ea typeface="Source Code Pro"/>
                          <a:cs typeface="Source Code Pro"/>
                          <a:sym typeface="Source Code Pro"/>
                        </a:rPr>
                        <a:t>Contains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content</a:t>
                      </a:r>
                      <a:r>
                        <a:rPr lang="en">
                          <a:solidFill>
                            <a:schemeClr val="dk1"/>
                          </a:solidFill>
                          <a:latin typeface="Source Code Pro"/>
                          <a:ea typeface="Source Code Pro"/>
                          <a:cs typeface="Source Code Pro"/>
                          <a:sym typeface="Source Code Pro"/>
                        </a:rPr>
                        <a:t> that appears </a:t>
                      </a:r>
                      <a:r>
                        <a:rPr lang="en">
                          <a:solidFill>
                            <a:schemeClr val="accent1"/>
                          </a:solidFill>
                          <a:latin typeface="Source Code Pro"/>
                          <a:ea typeface="Source Code Pro"/>
                          <a:cs typeface="Source Code Pro"/>
                          <a:sym typeface="Source Code Pro"/>
                        </a:rPr>
                        <a:t>on </a:t>
                      </a:r>
                      <a:r>
                        <a:rPr lang="en">
                          <a:solidFill>
                            <a:schemeClr val="dk1"/>
                          </a:solidFill>
                          <a:latin typeface="Source Code Pro"/>
                          <a:ea typeface="Source Code Pro"/>
                          <a:cs typeface="Source Code Pro"/>
                          <a:sym typeface="Source Code Pro"/>
                        </a:rPr>
                        <a:t>the </a:t>
                      </a:r>
                      <a:r>
                        <a:rPr lang="en">
                          <a:solidFill>
                            <a:schemeClr val="accent1"/>
                          </a:solidFill>
                          <a:latin typeface="Source Code Pro"/>
                          <a:ea typeface="Source Code Pro"/>
                          <a:cs typeface="Source Code Pro"/>
                          <a:sym typeface="Source Code Pro"/>
                        </a:rPr>
                        <a:t>webpage</a:t>
                      </a:r>
                      <a:r>
                        <a:rPr lang="en">
                          <a:solidFill>
                            <a:schemeClr val="dk1"/>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     </a:t>
                      </a:r>
                      <a:r>
                        <a:rPr lang="en">
                          <a:solidFill>
                            <a:srgbClr val="9E9E9E"/>
                          </a:solidFill>
                          <a:latin typeface="Source Code Pro"/>
                          <a:ea typeface="Source Code Pro"/>
                          <a:cs typeface="Source Code Pro"/>
                          <a:sym typeface="Source Code Pro"/>
                        </a:rPr>
                        <a:t> &lt;</a:t>
                      </a:r>
                      <a:r>
                        <a:rPr lang="en">
                          <a:solidFill>
                            <a:schemeClr val="accent4"/>
                          </a:solidFill>
                          <a:latin typeface="Source Code Pro"/>
                          <a:ea typeface="Source Code Pro"/>
                          <a:cs typeface="Source Code Pro"/>
                          <a:sym typeface="Source Code Pro"/>
                        </a:rPr>
                        <a:t>/body</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rgbClr val="9E9E9E"/>
                          </a:solidFill>
                          <a:latin typeface="Source Code Pro"/>
                          <a:ea typeface="Source Code Pro"/>
                          <a:cs typeface="Source Code Pro"/>
                          <a:sym typeface="Source Code Pro"/>
                        </a:rPr>
                        <a:t>&lt;</a:t>
                      </a:r>
                      <a:r>
                        <a:rPr lang="en">
                          <a:solidFill>
                            <a:schemeClr val="accent4"/>
                          </a:solidFill>
                          <a:latin typeface="Source Code Pro"/>
                          <a:ea typeface="Source Code Pro"/>
                          <a:cs typeface="Source Code Pro"/>
                          <a:sym typeface="Source Code Pro"/>
                        </a:rPr>
                        <a:t>/html</a:t>
                      </a:r>
                      <a:r>
                        <a:rPr lang="en">
                          <a:solidFill>
                            <a:srgbClr val="9E9E9E"/>
                          </a:solidFill>
                          <a:latin typeface="Source Code Pro"/>
                          <a:ea typeface="Source Code Pro"/>
                          <a:cs typeface="Source Code Pro"/>
                          <a:sym typeface="Source Code Pro"/>
                        </a:rPr>
                        <a:t>&gt;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 name="Shape 493"/>
        <p:cNvGrpSpPr/>
        <p:nvPr/>
      </p:nvGrpSpPr>
      <p:grpSpPr>
        <a:xfrm>
          <a:off x="0" y="0"/>
          <a:ext cx="0" cy="0"/>
          <a:chOff x="0" y="0"/>
          <a:chExt cx="0" cy="0"/>
        </a:xfrm>
      </p:grpSpPr>
      <p:grpSp>
        <p:nvGrpSpPr>
          <p:cNvPr id="494" name="Google Shape;494;p41"/>
          <p:cNvGrpSpPr/>
          <p:nvPr/>
        </p:nvGrpSpPr>
        <p:grpSpPr>
          <a:xfrm>
            <a:off x="350039" y="3944000"/>
            <a:ext cx="2536147" cy="887325"/>
            <a:chOff x="880714" y="3731738"/>
            <a:chExt cx="2536147" cy="887325"/>
          </a:xfrm>
        </p:grpSpPr>
        <p:sp>
          <p:nvSpPr>
            <p:cNvPr id="495" name="Google Shape;495;p41"/>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1"/>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1"/>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1"/>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08" name="Google Shape;508;p41"/>
          <p:cNvPicPr preferRelativeResize="0"/>
          <p:nvPr/>
        </p:nvPicPr>
        <p:blipFill rotWithShape="1">
          <a:blip r:embed="rId3">
            <a:alphaModFix/>
          </a:blip>
          <a:srcRect b="5412" l="0" r="0" t="2063"/>
          <a:stretch/>
        </p:blipFill>
        <p:spPr>
          <a:xfrm>
            <a:off x="2886175" y="1414863"/>
            <a:ext cx="2809875" cy="2529125"/>
          </a:xfrm>
          <a:prstGeom prst="rect">
            <a:avLst/>
          </a:prstGeom>
          <a:noFill/>
          <a:ln>
            <a:noFill/>
          </a:ln>
        </p:spPr>
      </p:pic>
      <p:sp>
        <p:nvSpPr>
          <p:cNvPr id="509" name="Google Shape;509;p41"/>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Headings</a:t>
            </a:r>
            <a:endParaRPr sz="3500">
              <a:solidFill>
                <a:schemeClr val="accent4"/>
              </a:solidFill>
            </a:endParaRPr>
          </a:p>
        </p:txBody>
      </p:sp>
      <p:sp>
        <p:nvSpPr>
          <p:cNvPr id="510" name="Google Shape;510;p41"/>
          <p:cNvSpPr txBox="1"/>
          <p:nvPr/>
        </p:nvSpPr>
        <p:spPr>
          <a:xfrm>
            <a:off x="5759200" y="1790275"/>
            <a:ext cx="35424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Heading tags are helpful to create...headings!</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They range from h1 to h6; h1 being the largest</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Can be modified in CSS to have different fonts, colors, ect. </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Allows website to look organized</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pic>
        <p:nvPicPr>
          <p:cNvPr id="511" name="Google Shape;511;p41"/>
          <p:cNvPicPr preferRelativeResize="0"/>
          <p:nvPr/>
        </p:nvPicPr>
        <p:blipFill>
          <a:blip r:embed="rId4">
            <a:alphaModFix/>
          </a:blip>
          <a:stretch>
            <a:fillRect/>
          </a:stretch>
        </p:blipFill>
        <p:spPr>
          <a:xfrm>
            <a:off x="57675" y="1414875"/>
            <a:ext cx="2455536" cy="2529125"/>
          </a:xfrm>
          <a:prstGeom prst="rect">
            <a:avLst/>
          </a:prstGeom>
          <a:noFill/>
          <a:ln>
            <a:noFill/>
          </a:ln>
        </p:spPr>
      </p:pic>
      <p:grpSp>
        <p:nvGrpSpPr>
          <p:cNvPr id="512" name="Google Shape;512;p41"/>
          <p:cNvGrpSpPr/>
          <p:nvPr/>
        </p:nvGrpSpPr>
        <p:grpSpPr>
          <a:xfrm>
            <a:off x="2404372" y="2483396"/>
            <a:ext cx="553928" cy="572702"/>
            <a:chOff x="4676550" y="2160575"/>
            <a:chExt cx="51400" cy="52500"/>
          </a:xfrm>
        </p:grpSpPr>
        <p:sp>
          <p:nvSpPr>
            <p:cNvPr id="513" name="Google Shape;513;p4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14" name="Google Shape;514;p4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15" name="Google Shape;515;p4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 name="Shape 519"/>
        <p:cNvGrpSpPr/>
        <p:nvPr/>
      </p:nvGrpSpPr>
      <p:grpSpPr>
        <a:xfrm>
          <a:off x="0" y="0"/>
          <a:ext cx="0" cy="0"/>
          <a:chOff x="0" y="0"/>
          <a:chExt cx="0" cy="0"/>
        </a:xfrm>
      </p:grpSpPr>
      <p:grpSp>
        <p:nvGrpSpPr>
          <p:cNvPr id="520" name="Google Shape;520;p42"/>
          <p:cNvGrpSpPr/>
          <p:nvPr/>
        </p:nvGrpSpPr>
        <p:grpSpPr>
          <a:xfrm>
            <a:off x="350039" y="3944000"/>
            <a:ext cx="2536147" cy="887325"/>
            <a:chOff x="880714" y="3731738"/>
            <a:chExt cx="2536147" cy="887325"/>
          </a:xfrm>
        </p:grpSpPr>
        <p:sp>
          <p:nvSpPr>
            <p:cNvPr id="521" name="Google Shape;521;p42"/>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2"/>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2"/>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2"/>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2"/>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2"/>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2"/>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2"/>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2"/>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2"/>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2"/>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2"/>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 name="Google Shape;534;p42"/>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Lists</a:t>
            </a:r>
            <a:endParaRPr sz="3500">
              <a:solidFill>
                <a:schemeClr val="accent4"/>
              </a:solidFill>
            </a:endParaRPr>
          </a:p>
        </p:txBody>
      </p:sp>
      <p:sp>
        <p:nvSpPr>
          <p:cNvPr id="535" name="Google Shape;535;p42"/>
          <p:cNvSpPr txBox="1"/>
          <p:nvPr/>
        </p:nvSpPr>
        <p:spPr>
          <a:xfrm>
            <a:off x="5759200" y="1790275"/>
            <a:ext cx="3284400" cy="3353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Lists are always useful!</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Creates a list of items</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Can be bulleted or numbered</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Helps with organization and user experience</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pic>
        <p:nvPicPr>
          <p:cNvPr id="536" name="Google Shape;536;p42"/>
          <p:cNvPicPr preferRelativeResize="0"/>
          <p:nvPr/>
        </p:nvPicPr>
        <p:blipFill>
          <a:blip r:embed="rId3">
            <a:alphaModFix/>
          </a:blip>
          <a:stretch>
            <a:fillRect/>
          </a:stretch>
        </p:blipFill>
        <p:spPr>
          <a:xfrm>
            <a:off x="365150" y="1679927"/>
            <a:ext cx="2342400" cy="2097900"/>
          </a:xfrm>
          <a:prstGeom prst="roundRect">
            <a:avLst>
              <a:gd fmla="val 1411" name="adj"/>
            </a:avLst>
          </a:prstGeom>
          <a:noFill/>
          <a:ln>
            <a:noFill/>
          </a:ln>
        </p:spPr>
      </p:pic>
      <p:pic>
        <p:nvPicPr>
          <p:cNvPr id="537" name="Google Shape;537;p42"/>
          <p:cNvPicPr preferRelativeResize="0"/>
          <p:nvPr/>
        </p:nvPicPr>
        <p:blipFill>
          <a:blip r:embed="rId4">
            <a:alphaModFix/>
          </a:blip>
          <a:stretch>
            <a:fillRect/>
          </a:stretch>
        </p:blipFill>
        <p:spPr>
          <a:xfrm>
            <a:off x="3846304" y="1743850"/>
            <a:ext cx="1304100" cy="1970100"/>
          </a:xfrm>
          <a:prstGeom prst="roundRect">
            <a:avLst>
              <a:gd fmla="val 4192" name="adj"/>
            </a:avLst>
          </a:prstGeom>
          <a:noFill/>
          <a:ln>
            <a:noFill/>
          </a:ln>
        </p:spPr>
      </p:pic>
      <p:grpSp>
        <p:nvGrpSpPr>
          <p:cNvPr id="538" name="Google Shape;538;p42"/>
          <p:cNvGrpSpPr/>
          <p:nvPr/>
        </p:nvGrpSpPr>
        <p:grpSpPr>
          <a:xfrm>
            <a:off x="2922972" y="2442483"/>
            <a:ext cx="553928" cy="572702"/>
            <a:chOff x="4676550" y="2160575"/>
            <a:chExt cx="51400" cy="52500"/>
          </a:xfrm>
        </p:grpSpPr>
        <p:sp>
          <p:nvSpPr>
            <p:cNvPr id="539" name="Google Shape;539;p4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40" name="Google Shape;540;p4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41" name="Google Shape;541;p4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3"/>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Use a paragraph tag!</a:t>
            </a:r>
            <a:endParaRPr sz="3500">
              <a:solidFill>
                <a:schemeClr val="accent4"/>
              </a:solidFill>
            </a:endParaRPr>
          </a:p>
        </p:txBody>
      </p:sp>
      <p:pic>
        <p:nvPicPr>
          <p:cNvPr id="547" name="Google Shape;547;p43"/>
          <p:cNvPicPr preferRelativeResize="0"/>
          <p:nvPr/>
        </p:nvPicPr>
        <p:blipFill>
          <a:blip r:embed="rId3">
            <a:alphaModFix/>
          </a:blip>
          <a:stretch>
            <a:fillRect/>
          </a:stretch>
        </p:blipFill>
        <p:spPr>
          <a:xfrm>
            <a:off x="1645450" y="4187267"/>
            <a:ext cx="7287848" cy="420783"/>
          </a:xfrm>
          <a:prstGeom prst="rect">
            <a:avLst/>
          </a:prstGeom>
          <a:noFill/>
          <a:ln>
            <a:noFill/>
          </a:ln>
        </p:spPr>
      </p:pic>
      <p:pic>
        <p:nvPicPr>
          <p:cNvPr id="548" name="Google Shape;548;p43"/>
          <p:cNvPicPr preferRelativeResize="0"/>
          <p:nvPr/>
        </p:nvPicPr>
        <p:blipFill>
          <a:blip r:embed="rId4">
            <a:alphaModFix/>
          </a:blip>
          <a:stretch>
            <a:fillRect/>
          </a:stretch>
        </p:blipFill>
        <p:spPr>
          <a:xfrm>
            <a:off x="416775" y="1840874"/>
            <a:ext cx="7221126" cy="1890500"/>
          </a:xfrm>
          <a:prstGeom prst="rect">
            <a:avLst/>
          </a:prstGeom>
          <a:noFill/>
          <a:ln>
            <a:noFill/>
          </a:ln>
        </p:spPr>
      </p:pic>
      <p:sp>
        <p:nvSpPr>
          <p:cNvPr id="549" name="Google Shape;549;p43"/>
          <p:cNvSpPr txBox="1"/>
          <p:nvPr/>
        </p:nvSpPr>
        <p:spPr>
          <a:xfrm>
            <a:off x="533850" y="1226075"/>
            <a:ext cx="17112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dk1"/>
                </a:solidFill>
                <a:latin typeface="Source Code Pro"/>
                <a:ea typeface="Source Code Pro"/>
                <a:cs typeface="Source Code Pro"/>
                <a:sym typeface="Source Code Pro"/>
              </a:rPr>
              <a:t>&lt;p&gt;&lt;/p&gt;</a:t>
            </a:r>
            <a:endParaRPr b="1" sz="2400">
              <a:solidFill>
                <a:schemeClr val="dk1"/>
              </a:solidFill>
              <a:latin typeface="Source Code Pro"/>
              <a:ea typeface="Source Code Pro"/>
              <a:cs typeface="Source Code Pro"/>
              <a:sym typeface="Source Code Pro"/>
            </a:endParaRPr>
          </a:p>
          <a:p>
            <a:pPr indent="0" lvl="0" marL="457200" rtl="0" algn="l">
              <a:lnSpc>
                <a:spcPct val="115000"/>
              </a:lnSpc>
              <a:spcBef>
                <a:spcPts val="1000"/>
              </a:spcBef>
              <a:spcAft>
                <a:spcPts val="0"/>
              </a:spcAft>
              <a:buNone/>
            </a:pPr>
            <a:r>
              <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sp>
        <p:nvSpPr>
          <p:cNvPr id="550" name="Google Shape;550;p43"/>
          <p:cNvSpPr txBox="1"/>
          <p:nvPr/>
        </p:nvSpPr>
        <p:spPr>
          <a:xfrm>
            <a:off x="602650" y="3586375"/>
            <a:ext cx="1271400" cy="119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7300">
                <a:solidFill>
                  <a:schemeClr val="accent2"/>
                </a:solidFill>
                <a:latin typeface="Source Code Pro"/>
                <a:ea typeface="Source Code Pro"/>
                <a:cs typeface="Source Code Pro"/>
                <a:sym typeface="Source Code Pro"/>
              </a:rPr>
              <a:t>↪</a:t>
            </a:r>
            <a:endParaRPr b="1" sz="7300">
              <a:solidFill>
                <a:schemeClr val="accent2"/>
              </a:solidFill>
              <a:latin typeface="Source Code Pro"/>
              <a:ea typeface="Source Code Pro"/>
              <a:cs typeface="Source Code Pro"/>
              <a:sym typeface="Source Code Pro"/>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grpSp>
        <p:nvGrpSpPr>
          <p:cNvPr id="555" name="Google Shape;555;p44"/>
          <p:cNvGrpSpPr/>
          <p:nvPr/>
        </p:nvGrpSpPr>
        <p:grpSpPr>
          <a:xfrm>
            <a:off x="350039" y="3944000"/>
            <a:ext cx="2536147" cy="887325"/>
            <a:chOff x="880714" y="3731738"/>
            <a:chExt cx="2536147" cy="887325"/>
          </a:xfrm>
        </p:grpSpPr>
        <p:sp>
          <p:nvSpPr>
            <p:cNvPr id="556" name="Google Shape;556;p44"/>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4"/>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4"/>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4"/>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4"/>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4"/>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4"/>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4"/>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4"/>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4"/>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4"/>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4"/>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4"/>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44"/>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Buttons</a:t>
            </a:r>
            <a:endParaRPr sz="3500">
              <a:solidFill>
                <a:schemeClr val="accent4"/>
              </a:solidFill>
            </a:endParaRPr>
          </a:p>
        </p:txBody>
      </p:sp>
      <p:sp>
        <p:nvSpPr>
          <p:cNvPr id="570" name="Google Shape;570;p44"/>
          <p:cNvSpPr txBox="1"/>
          <p:nvPr/>
        </p:nvSpPr>
        <p:spPr>
          <a:xfrm>
            <a:off x="5759200" y="1790275"/>
            <a:ext cx="32988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How would a website function without BUTTONS??</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You can create as many buttons as you want</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They can be completely modified by CSS</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Makes your website more fun and interactive!</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pic>
        <p:nvPicPr>
          <p:cNvPr id="571" name="Google Shape;571;p44"/>
          <p:cNvPicPr preferRelativeResize="0"/>
          <p:nvPr/>
        </p:nvPicPr>
        <p:blipFill rotWithShape="1">
          <a:blip r:embed="rId3">
            <a:alphaModFix/>
          </a:blip>
          <a:srcRect b="37465" l="5876" r="40258" t="15384"/>
          <a:stretch/>
        </p:blipFill>
        <p:spPr>
          <a:xfrm>
            <a:off x="4219575" y="2341300"/>
            <a:ext cx="1233600" cy="418200"/>
          </a:xfrm>
          <a:prstGeom prst="roundRect">
            <a:avLst>
              <a:gd fmla="val 7975" name="adj"/>
            </a:avLst>
          </a:prstGeom>
          <a:noFill/>
          <a:ln>
            <a:noFill/>
          </a:ln>
        </p:spPr>
      </p:pic>
      <p:pic>
        <p:nvPicPr>
          <p:cNvPr id="572" name="Google Shape;572;p44"/>
          <p:cNvPicPr preferRelativeResize="0"/>
          <p:nvPr/>
        </p:nvPicPr>
        <p:blipFill rotWithShape="1">
          <a:blip r:embed="rId4">
            <a:alphaModFix/>
          </a:blip>
          <a:srcRect b="0" l="0" r="4507" t="0"/>
          <a:stretch/>
        </p:blipFill>
        <p:spPr>
          <a:xfrm>
            <a:off x="34050" y="1890700"/>
            <a:ext cx="3262325" cy="1362075"/>
          </a:xfrm>
          <a:prstGeom prst="rect">
            <a:avLst/>
          </a:prstGeom>
          <a:noFill/>
          <a:ln>
            <a:noFill/>
          </a:ln>
        </p:spPr>
      </p:pic>
      <p:grpSp>
        <p:nvGrpSpPr>
          <p:cNvPr id="573" name="Google Shape;573;p44"/>
          <p:cNvGrpSpPr/>
          <p:nvPr/>
        </p:nvGrpSpPr>
        <p:grpSpPr>
          <a:xfrm>
            <a:off x="3422647" y="2285383"/>
            <a:ext cx="553928" cy="572702"/>
            <a:chOff x="4676550" y="2160575"/>
            <a:chExt cx="51400" cy="52500"/>
          </a:xfrm>
        </p:grpSpPr>
        <p:sp>
          <p:nvSpPr>
            <p:cNvPr id="574" name="Google Shape;574;p4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75" name="Google Shape;575;p4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576" name="Google Shape;576;p4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0" name="Shape 580"/>
        <p:cNvGrpSpPr/>
        <p:nvPr/>
      </p:nvGrpSpPr>
      <p:grpSpPr>
        <a:xfrm>
          <a:off x="0" y="0"/>
          <a:ext cx="0" cy="0"/>
          <a:chOff x="0" y="0"/>
          <a:chExt cx="0" cy="0"/>
        </a:xfrm>
      </p:grpSpPr>
      <p:sp>
        <p:nvSpPr>
          <p:cNvPr id="581" name="Google Shape;581;p45"/>
          <p:cNvSpPr txBox="1"/>
          <p:nvPr/>
        </p:nvSpPr>
        <p:spPr>
          <a:xfrm>
            <a:off x="6573575" y="1622725"/>
            <a:ext cx="25857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You can add an </a:t>
            </a:r>
            <a:r>
              <a:rPr lang="en">
                <a:solidFill>
                  <a:schemeClr val="accent2"/>
                </a:solidFill>
                <a:latin typeface="Source Code Pro"/>
                <a:ea typeface="Source Code Pro"/>
                <a:cs typeface="Source Code Pro"/>
                <a:sym typeface="Source Code Pro"/>
              </a:rPr>
              <a:t>informative video</a:t>
            </a:r>
            <a:r>
              <a:rPr lang="en">
                <a:solidFill>
                  <a:schemeClr val="dk1"/>
                </a:solidFill>
                <a:latin typeface="Source Code Pro"/>
                <a:ea typeface="Source Code Pro"/>
                <a:cs typeface="Source Code Pro"/>
                <a:sym typeface="Source Code Pro"/>
              </a:rPr>
              <a:t> to your website!</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dk1"/>
                </a:solidFill>
                <a:latin typeface="Source Code Pro"/>
                <a:ea typeface="Source Code Pro"/>
                <a:cs typeface="Source Code Pro"/>
                <a:sym typeface="Source Code Pro"/>
              </a:rPr>
              <a:t>Explain your website’s contents  in a </a:t>
            </a:r>
            <a:r>
              <a:rPr lang="en">
                <a:solidFill>
                  <a:schemeClr val="accent2"/>
                </a:solidFill>
                <a:latin typeface="Source Code Pro"/>
                <a:ea typeface="Source Code Pro"/>
                <a:cs typeface="Source Code Pro"/>
                <a:sym typeface="Source Code Pro"/>
              </a:rPr>
              <a:t>concise, interesting</a:t>
            </a:r>
            <a:r>
              <a:rPr lang="en">
                <a:solidFill>
                  <a:schemeClr val="dk1"/>
                </a:solidFill>
                <a:latin typeface="Source Code Pro"/>
                <a:ea typeface="Source Code Pro"/>
                <a:cs typeface="Source Code Pro"/>
                <a:sym typeface="Source Code Pro"/>
              </a:rPr>
              <a:t> way</a:t>
            </a:r>
            <a:endParaRPr>
              <a:solidFill>
                <a:schemeClr val="dk1"/>
              </a:solidFill>
              <a:latin typeface="Source Code Pro"/>
              <a:ea typeface="Source Code Pro"/>
              <a:cs typeface="Source Code Pro"/>
              <a:sym typeface="Source Code Pro"/>
            </a:endParaRPr>
          </a:p>
        </p:txBody>
      </p:sp>
      <p:grpSp>
        <p:nvGrpSpPr>
          <p:cNvPr id="582" name="Google Shape;582;p45"/>
          <p:cNvGrpSpPr/>
          <p:nvPr/>
        </p:nvGrpSpPr>
        <p:grpSpPr>
          <a:xfrm>
            <a:off x="350039" y="3944000"/>
            <a:ext cx="2536147" cy="887325"/>
            <a:chOff x="880714" y="3731738"/>
            <a:chExt cx="2536147" cy="887325"/>
          </a:xfrm>
        </p:grpSpPr>
        <p:sp>
          <p:nvSpPr>
            <p:cNvPr id="583" name="Google Shape;583;p45"/>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5"/>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5"/>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5"/>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5"/>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5"/>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5"/>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5"/>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5"/>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5"/>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5"/>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5"/>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5"/>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 name="Google Shape;596;p45"/>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Videos</a:t>
            </a:r>
            <a:endParaRPr sz="3500">
              <a:solidFill>
                <a:schemeClr val="accent4"/>
              </a:solidFill>
            </a:endParaRPr>
          </a:p>
        </p:txBody>
      </p:sp>
      <p:pic>
        <p:nvPicPr>
          <p:cNvPr id="597" name="Google Shape;597;p45"/>
          <p:cNvPicPr preferRelativeResize="0"/>
          <p:nvPr/>
        </p:nvPicPr>
        <p:blipFill>
          <a:blip r:embed="rId3">
            <a:alphaModFix/>
          </a:blip>
          <a:stretch>
            <a:fillRect/>
          </a:stretch>
        </p:blipFill>
        <p:spPr>
          <a:xfrm>
            <a:off x="231175" y="1922550"/>
            <a:ext cx="3644601" cy="1220950"/>
          </a:xfrm>
          <a:prstGeom prst="rect">
            <a:avLst/>
          </a:prstGeom>
          <a:noFill/>
          <a:ln>
            <a:noFill/>
          </a:ln>
        </p:spPr>
      </p:pic>
      <p:pic>
        <p:nvPicPr>
          <p:cNvPr id="598" name="Google Shape;598;p45"/>
          <p:cNvPicPr preferRelativeResize="0"/>
          <p:nvPr/>
        </p:nvPicPr>
        <p:blipFill rotWithShape="1">
          <a:blip r:embed="rId4">
            <a:alphaModFix/>
          </a:blip>
          <a:srcRect b="6792" l="2640" r="6002" t="4184"/>
          <a:stretch/>
        </p:blipFill>
        <p:spPr>
          <a:xfrm>
            <a:off x="4208325" y="1922550"/>
            <a:ext cx="2362274" cy="1155850"/>
          </a:xfrm>
          <a:prstGeom prst="rect">
            <a:avLst/>
          </a:prstGeom>
          <a:noFill/>
          <a:ln cap="flat" cmpd="sng" w="9525">
            <a:solidFill>
              <a:schemeClr val="dk1"/>
            </a:solidFill>
            <a:prstDash val="solid"/>
            <a:round/>
            <a:headEnd len="sm" w="sm" type="none"/>
            <a:tailEnd len="sm" w="sm" type="none"/>
          </a:ln>
        </p:spPr>
      </p:pic>
      <p:grpSp>
        <p:nvGrpSpPr>
          <p:cNvPr id="599" name="Google Shape;599;p45"/>
          <p:cNvGrpSpPr/>
          <p:nvPr/>
        </p:nvGrpSpPr>
        <p:grpSpPr>
          <a:xfrm>
            <a:off x="3776447" y="2246683"/>
            <a:ext cx="553928" cy="572702"/>
            <a:chOff x="4676550" y="2160575"/>
            <a:chExt cx="51400" cy="52500"/>
          </a:xfrm>
        </p:grpSpPr>
        <p:sp>
          <p:nvSpPr>
            <p:cNvPr id="600" name="Google Shape;600;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01" name="Google Shape;601;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02" name="Google Shape;602;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grpSp>
        <p:nvGrpSpPr>
          <p:cNvPr id="607" name="Google Shape;607;p46"/>
          <p:cNvGrpSpPr/>
          <p:nvPr/>
        </p:nvGrpSpPr>
        <p:grpSpPr>
          <a:xfrm>
            <a:off x="350039" y="3944000"/>
            <a:ext cx="2536147" cy="887325"/>
            <a:chOff x="880714" y="3731738"/>
            <a:chExt cx="2536147" cy="887325"/>
          </a:xfrm>
        </p:grpSpPr>
        <p:sp>
          <p:nvSpPr>
            <p:cNvPr id="608" name="Google Shape;608;p46"/>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6"/>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6"/>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6"/>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6"/>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6"/>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 name="Google Shape;621;p46"/>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Images</a:t>
            </a:r>
            <a:endParaRPr sz="3500">
              <a:solidFill>
                <a:schemeClr val="accent4"/>
              </a:solidFill>
            </a:endParaRPr>
          </a:p>
        </p:txBody>
      </p:sp>
      <p:sp>
        <p:nvSpPr>
          <p:cNvPr id="622" name="Google Shape;622;p46"/>
          <p:cNvSpPr txBox="1"/>
          <p:nvPr/>
        </p:nvSpPr>
        <p:spPr>
          <a:xfrm>
            <a:off x="5999100" y="1586050"/>
            <a:ext cx="3058800" cy="2894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What is a good website without cat pictures - nothing.</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You can insert as many pictures as you want</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Simply paste the URL in place of the orange lettering (with quotes)</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The image should show up on your website, and can be centered with CSS</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grpSp>
        <p:nvGrpSpPr>
          <p:cNvPr id="623" name="Google Shape;623;p46"/>
          <p:cNvGrpSpPr/>
          <p:nvPr/>
        </p:nvGrpSpPr>
        <p:grpSpPr>
          <a:xfrm>
            <a:off x="3730022" y="2454196"/>
            <a:ext cx="553928" cy="572702"/>
            <a:chOff x="4676550" y="2160575"/>
            <a:chExt cx="51400" cy="52500"/>
          </a:xfrm>
        </p:grpSpPr>
        <p:sp>
          <p:nvSpPr>
            <p:cNvPr id="624" name="Google Shape;624;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25" name="Google Shape;625;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26" name="Google Shape;626;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pic>
        <p:nvPicPr>
          <p:cNvPr id="627" name="Google Shape;627;p46"/>
          <p:cNvPicPr preferRelativeResize="0"/>
          <p:nvPr/>
        </p:nvPicPr>
        <p:blipFill>
          <a:blip r:embed="rId3">
            <a:alphaModFix/>
          </a:blip>
          <a:stretch>
            <a:fillRect/>
          </a:stretch>
        </p:blipFill>
        <p:spPr>
          <a:xfrm>
            <a:off x="166850" y="2118150"/>
            <a:ext cx="3422650" cy="1172200"/>
          </a:xfrm>
          <a:prstGeom prst="rect">
            <a:avLst/>
          </a:prstGeom>
          <a:noFill/>
          <a:ln>
            <a:noFill/>
          </a:ln>
        </p:spPr>
      </p:pic>
      <p:pic>
        <p:nvPicPr>
          <p:cNvPr id="628" name="Google Shape;628;p46"/>
          <p:cNvPicPr preferRelativeResize="0"/>
          <p:nvPr/>
        </p:nvPicPr>
        <p:blipFill rotWithShape="1">
          <a:blip r:embed="rId4">
            <a:alphaModFix/>
          </a:blip>
          <a:srcRect b="4710" l="0" r="3502" t="3293"/>
          <a:stretch/>
        </p:blipFill>
        <p:spPr>
          <a:xfrm>
            <a:off x="4363550" y="2326125"/>
            <a:ext cx="1278400" cy="816325"/>
          </a:xfrm>
          <a:prstGeom prst="rect">
            <a:avLst/>
          </a:prstGeom>
          <a:noFill/>
          <a:ln>
            <a:noFill/>
          </a:ln>
        </p:spPr>
      </p:pic>
      <p:sp>
        <p:nvSpPr>
          <p:cNvPr id="629" name="Google Shape;629;p46"/>
          <p:cNvSpPr txBox="1"/>
          <p:nvPr/>
        </p:nvSpPr>
        <p:spPr>
          <a:xfrm>
            <a:off x="3440175" y="4065650"/>
            <a:ext cx="2248200" cy="49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I had to delete the URL because of how long it was!</a:t>
            </a:r>
            <a:endParaRPr>
              <a:solidFill>
                <a:schemeClr val="dk1"/>
              </a:solidFill>
              <a:latin typeface="Source Code Pro"/>
              <a:ea typeface="Source Code Pro"/>
              <a:cs typeface="Source Code Pro"/>
              <a:sym typeface="Source Code Pro"/>
            </a:endParaRPr>
          </a:p>
        </p:txBody>
      </p:sp>
      <p:cxnSp>
        <p:nvCxnSpPr>
          <p:cNvPr id="630" name="Google Shape;630;p46"/>
          <p:cNvCxnSpPr>
            <a:stCxn id="629" idx="1"/>
          </p:cNvCxnSpPr>
          <p:nvPr/>
        </p:nvCxnSpPr>
        <p:spPr>
          <a:xfrm rot="10800000">
            <a:off x="2803575" y="3026900"/>
            <a:ext cx="636600" cy="1287300"/>
          </a:xfrm>
          <a:prstGeom prst="straightConnector1">
            <a:avLst/>
          </a:prstGeom>
          <a:noFill/>
          <a:ln cap="flat" cmpd="sng" w="28575">
            <a:solidFill>
              <a:schemeClr val="accent1"/>
            </a:solidFill>
            <a:prstDash val="solid"/>
            <a:round/>
            <a:headEnd len="med" w="med" type="none"/>
            <a:tailEnd len="med" w="med" type="triangl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grpSp>
        <p:nvGrpSpPr>
          <p:cNvPr id="635" name="Google Shape;635;p47"/>
          <p:cNvGrpSpPr/>
          <p:nvPr/>
        </p:nvGrpSpPr>
        <p:grpSpPr>
          <a:xfrm>
            <a:off x="350039" y="3944000"/>
            <a:ext cx="2536147" cy="887325"/>
            <a:chOff x="880714" y="3731738"/>
            <a:chExt cx="2536147" cy="887325"/>
          </a:xfrm>
        </p:grpSpPr>
        <p:sp>
          <p:nvSpPr>
            <p:cNvPr id="636" name="Google Shape;636;p47"/>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7"/>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7"/>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7"/>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7"/>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7"/>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7"/>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7"/>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7"/>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7"/>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7"/>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7"/>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7"/>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47"/>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Dividers</a:t>
            </a:r>
            <a:endParaRPr sz="3500">
              <a:solidFill>
                <a:schemeClr val="accent4"/>
              </a:solidFill>
            </a:endParaRPr>
          </a:p>
        </p:txBody>
      </p:sp>
      <p:pic>
        <p:nvPicPr>
          <p:cNvPr id="650" name="Google Shape;650;p47"/>
          <p:cNvPicPr preferRelativeResize="0"/>
          <p:nvPr/>
        </p:nvPicPr>
        <p:blipFill>
          <a:blip r:embed="rId3">
            <a:alphaModFix/>
          </a:blip>
          <a:stretch>
            <a:fillRect/>
          </a:stretch>
        </p:blipFill>
        <p:spPr>
          <a:xfrm>
            <a:off x="1856150" y="2910126"/>
            <a:ext cx="5128200" cy="702900"/>
          </a:xfrm>
          <a:prstGeom prst="roundRect">
            <a:avLst>
              <a:gd fmla="val 3244" name="adj"/>
            </a:avLst>
          </a:prstGeom>
          <a:noFill/>
          <a:ln>
            <a:noFill/>
          </a:ln>
        </p:spPr>
      </p:pic>
      <p:pic>
        <p:nvPicPr>
          <p:cNvPr id="651" name="Google Shape;651;p47"/>
          <p:cNvPicPr preferRelativeResize="0"/>
          <p:nvPr/>
        </p:nvPicPr>
        <p:blipFill>
          <a:blip r:embed="rId4">
            <a:alphaModFix/>
          </a:blip>
          <a:stretch>
            <a:fillRect/>
          </a:stretch>
        </p:blipFill>
        <p:spPr>
          <a:xfrm>
            <a:off x="368700" y="1715675"/>
            <a:ext cx="5128200" cy="677700"/>
          </a:xfrm>
          <a:prstGeom prst="roundRect">
            <a:avLst>
              <a:gd fmla="val 5493" name="adj"/>
            </a:avLst>
          </a:prstGeom>
          <a:noFill/>
          <a:ln>
            <a:noFill/>
          </a:ln>
        </p:spPr>
      </p:pic>
      <p:sp>
        <p:nvSpPr>
          <p:cNvPr id="652" name="Google Shape;652;p47"/>
          <p:cNvSpPr txBox="1"/>
          <p:nvPr/>
        </p:nvSpPr>
        <p:spPr>
          <a:xfrm>
            <a:off x="152400" y="1324175"/>
            <a:ext cx="2284200" cy="39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1"/>
                </a:solidFill>
                <a:latin typeface="Source Code Pro"/>
                <a:ea typeface="Source Code Pro"/>
                <a:cs typeface="Source Code Pro"/>
                <a:sym typeface="Source Code Pro"/>
              </a:rPr>
              <a:t>Without &lt;div&gt;</a:t>
            </a:r>
            <a:endParaRPr sz="1600">
              <a:solidFill>
                <a:schemeClr val="accent1"/>
              </a:solidFill>
              <a:latin typeface="Source Code Pro"/>
              <a:ea typeface="Source Code Pro"/>
              <a:cs typeface="Source Code Pro"/>
              <a:sym typeface="Source Code Pro"/>
            </a:endParaRPr>
          </a:p>
        </p:txBody>
      </p:sp>
      <p:sp>
        <p:nvSpPr>
          <p:cNvPr id="653" name="Google Shape;653;p47"/>
          <p:cNvSpPr txBox="1"/>
          <p:nvPr/>
        </p:nvSpPr>
        <p:spPr>
          <a:xfrm>
            <a:off x="711013" y="2456000"/>
            <a:ext cx="2284200" cy="391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2"/>
                </a:solidFill>
                <a:latin typeface="Source Code Pro"/>
                <a:ea typeface="Source Code Pro"/>
                <a:cs typeface="Source Code Pro"/>
                <a:sym typeface="Source Code Pro"/>
              </a:rPr>
              <a:t>With </a:t>
            </a:r>
            <a:r>
              <a:rPr lang="en" sz="1600">
                <a:solidFill>
                  <a:schemeClr val="accent2"/>
                </a:solidFill>
                <a:latin typeface="Source Code Pro"/>
                <a:ea typeface="Source Code Pro"/>
                <a:cs typeface="Source Code Pro"/>
                <a:sym typeface="Source Code Pro"/>
              </a:rPr>
              <a:t>&lt;div&gt;</a:t>
            </a:r>
            <a:endParaRPr sz="1600">
              <a:solidFill>
                <a:schemeClr val="accent2"/>
              </a:solidFill>
              <a:latin typeface="Source Code Pro"/>
              <a:ea typeface="Source Code Pro"/>
              <a:cs typeface="Source Code Pro"/>
              <a:sym typeface="Source Code Pro"/>
            </a:endParaRPr>
          </a:p>
        </p:txBody>
      </p:sp>
      <p:sp>
        <p:nvSpPr>
          <p:cNvPr id="654" name="Google Shape;654;p47"/>
          <p:cNvSpPr txBox="1"/>
          <p:nvPr/>
        </p:nvSpPr>
        <p:spPr>
          <a:xfrm>
            <a:off x="5677300" y="1360325"/>
            <a:ext cx="3298800" cy="17022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1"/>
              </a:buClr>
              <a:buSzPts val="1400"/>
              <a:buFont typeface="Nunito Light"/>
              <a:buChar char="●"/>
            </a:pPr>
            <a:r>
              <a:rPr lang="en">
                <a:solidFill>
                  <a:schemeClr val="accent1"/>
                </a:solidFill>
                <a:latin typeface="Source Code Pro"/>
                <a:ea typeface="Source Code Pro"/>
                <a:cs typeface="Source Code Pro"/>
                <a:sym typeface="Source Code Pro"/>
              </a:rPr>
              <a:t>Helps with styling</a:t>
            </a:r>
            <a:endParaRPr>
              <a:solidFill>
                <a:schemeClr val="accent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Makes Website look neater</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Also helps with positioning</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sp>
        <p:nvSpPr>
          <p:cNvPr id="655" name="Google Shape;655;p47"/>
          <p:cNvSpPr txBox="1"/>
          <p:nvPr/>
        </p:nvSpPr>
        <p:spPr>
          <a:xfrm>
            <a:off x="6717450" y="4008025"/>
            <a:ext cx="519300" cy="75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5000">
              <a:solidFill>
                <a:schemeClr val="accent3"/>
              </a:solidFill>
              <a:latin typeface="Comfortaa"/>
              <a:ea typeface="Comfortaa"/>
              <a:cs typeface="Comfortaa"/>
              <a:sym typeface="Comfortaa"/>
            </a:endParaRPr>
          </a:p>
        </p:txBody>
      </p:sp>
      <p:sp>
        <p:nvSpPr>
          <p:cNvPr id="656" name="Google Shape;656;p47"/>
          <p:cNvSpPr txBox="1"/>
          <p:nvPr/>
        </p:nvSpPr>
        <p:spPr>
          <a:xfrm>
            <a:off x="7407075" y="4221025"/>
            <a:ext cx="9762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sz="5000">
              <a:solidFill>
                <a:schemeClr val="accent2"/>
              </a:solidFill>
            </a:endParaRPr>
          </a:p>
        </p:txBody>
      </p:sp>
      <p:sp>
        <p:nvSpPr>
          <p:cNvPr id="657" name="Google Shape;657;p47"/>
          <p:cNvSpPr txBox="1"/>
          <p:nvPr/>
        </p:nvSpPr>
        <p:spPr>
          <a:xfrm>
            <a:off x="8508900" y="42991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1"/>
                </a:solidFill>
                <a:latin typeface="Comfortaa"/>
                <a:ea typeface="Comfortaa"/>
                <a:cs typeface="Comfortaa"/>
                <a:sym typeface="Comfortaa"/>
              </a:rPr>
              <a:t>*</a:t>
            </a:r>
            <a:endParaRPr sz="9600">
              <a:solidFill>
                <a:schemeClr val="accent1"/>
              </a:solidFill>
              <a:latin typeface="Comfortaa"/>
              <a:ea typeface="Comfortaa"/>
              <a:cs typeface="Comfortaa"/>
              <a:sym typeface="Comfortaa"/>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48"/>
          <p:cNvSpPr/>
          <p:nvPr/>
        </p:nvSpPr>
        <p:spPr>
          <a:xfrm>
            <a:off x="0" y="1159075"/>
            <a:ext cx="733800" cy="409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8"/>
          <p:cNvSpPr txBox="1"/>
          <p:nvPr>
            <p:ph type="title"/>
          </p:nvPr>
        </p:nvSpPr>
        <p:spPr>
          <a:xfrm>
            <a:off x="339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CSS </a:t>
            </a:r>
            <a:r>
              <a:rPr lang="en"/>
              <a:t>Structure</a:t>
            </a:r>
            <a:endParaRPr/>
          </a:p>
        </p:txBody>
      </p:sp>
      <p:graphicFrame>
        <p:nvGraphicFramePr>
          <p:cNvPr id="664" name="Google Shape;664;p48"/>
          <p:cNvGraphicFramePr/>
          <p:nvPr/>
        </p:nvGraphicFramePr>
        <p:xfrm>
          <a:off x="0" y="1159075"/>
          <a:ext cx="3000000" cy="3000000"/>
        </p:xfrm>
        <a:graphic>
          <a:graphicData uri="http://schemas.openxmlformats.org/drawingml/2006/table">
            <a:tbl>
              <a:tblPr>
                <a:noFill/>
                <a:tableStyleId>{5C9FB87D-F013-4EC7-BCB8-899024202ADC}</a:tableStyleId>
              </a:tblPr>
              <a:tblGrid>
                <a:gridCol w="2678450"/>
                <a:gridCol w="6465550"/>
              </a:tblGrid>
              <a:tr h="53335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styles.</a:t>
                      </a:r>
                      <a:r>
                        <a:rPr lang="en">
                          <a:solidFill>
                            <a:srgbClr val="6D9EEB"/>
                          </a:solidFill>
                          <a:latin typeface="Source Code Pro"/>
                          <a:ea typeface="Source Code Pro"/>
                          <a:cs typeface="Source Code Pro"/>
                          <a:sym typeface="Source Code Pro"/>
                        </a:rPr>
                        <a:t>css</a:t>
                      </a:r>
                      <a:endParaRPr>
                        <a:solidFill>
                          <a:srgbClr val="6D9EEB"/>
                        </a:solidFill>
                        <a:latin typeface="Source Code Pro"/>
                        <a:ea typeface="Source Code Pro"/>
                        <a:cs typeface="Source Code Pro"/>
                        <a:sym typeface="Source Code Pro"/>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Te</a:t>
                      </a:r>
                      <a:r>
                        <a:rPr lang="en">
                          <a:solidFill>
                            <a:schemeClr val="dk1"/>
                          </a:solidFill>
                          <a:highlight>
                            <a:schemeClr val="accent4"/>
                          </a:highlight>
                          <a:latin typeface="Source Code Pro"/>
                          <a:ea typeface="Source Code Pro"/>
                          <a:cs typeface="Source Code Pro"/>
                          <a:sym typeface="Source Code Pro"/>
                        </a:rPr>
                        <a:t>lls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browser</a:t>
                      </a:r>
                      <a:r>
                        <a:rPr lang="en">
                          <a:solidFill>
                            <a:schemeClr val="dk1"/>
                          </a:solidFill>
                          <a:latin typeface="Source Code Pro"/>
                          <a:ea typeface="Source Code Pro"/>
                          <a:cs typeface="Source Code Pro"/>
                          <a:sym typeface="Source Code Pro"/>
                        </a:rPr>
                        <a:t> that this is a </a:t>
                      </a:r>
                      <a:r>
                        <a:rPr lang="en">
                          <a:solidFill>
                            <a:schemeClr val="accent1"/>
                          </a:solidFill>
                          <a:latin typeface="Source Code Pro"/>
                          <a:ea typeface="Source Code Pro"/>
                          <a:cs typeface="Source Code Pro"/>
                          <a:sym typeface="Source Code Pro"/>
                        </a:rPr>
                        <a:t>CSS document</a:t>
                      </a:r>
                      <a:r>
                        <a:rPr lang="en">
                          <a:solidFill>
                            <a:schemeClr val="dk1"/>
                          </a:solidFill>
                          <a:latin typeface="Source Code Pro"/>
                          <a:ea typeface="Source Code Pro"/>
                          <a:cs typeface="Source Code Pro"/>
                          <a:sym typeface="Source Code Pro"/>
                        </a:rPr>
                        <a:t> --&gt;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chemeClr val="accent5"/>
                          </a:solidFill>
                          <a:latin typeface="Source Code Pro"/>
                          <a:ea typeface="Source Code Pro"/>
                          <a:cs typeface="Source Code Pro"/>
                          <a:sym typeface="Source Code Pro"/>
                        </a:rPr>
                        <a:t>.button{</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Tells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program </a:t>
                      </a:r>
                      <a:r>
                        <a:rPr lang="en">
                          <a:solidFill>
                            <a:schemeClr val="accent1"/>
                          </a:solidFill>
                          <a:latin typeface="Source Code Pro"/>
                          <a:ea typeface="Source Code Pro"/>
                          <a:cs typeface="Source Code Pro"/>
                          <a:sym typeface="Source Code Pro"/>
                        </a:rPr>
                        <a:t>what </a:t>
                      </a:r>
                      <a:r>
                        <a:rPr lang="en">
                          <a:solidFill>
                            <a:schemeClr val="dk1"/>
                          </a:solidFill>
                          <a:latin typeface="Source Code Pro"/>
                          <a:ea typeface="Source Code Pro"/>
                          <a:cs typeface="Source Code Pro"/>
                          <a:sym typeface="Source Code Pro"/>
                        </a:rPr>
                        <a:t>is being </a:t>
                      </a:r>
                      <a:r>
                        <a:rPr lang="en">
                          <a:solidFill>
                            <a:schemeClr val="accent1"/>
                          </a:solidFill>
                          <a:latin typeface="Source Code Pro"/>
                          <a:ea typeface="Source Code Pro"/>
                          <a:cs typeface="Source Code Pro"/>
                          <a:sym typeface="Source Code Pro"/>
                        </a:rPr>
                        <a:t>edited</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font-size:</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Changes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font </a:t>
                      </a:r>
                      <a:r>
                        <a:rPr lang="en">
                          <a:solidFill>
                            <a:schemeClr val="accent1"/>
                          </a:solidFill>
                          <a:latin typeface="Source Code Pro"/>
                          <a:ea typeface="Source Code Pro"/>
                          <a:cs typeface="Source Code Pro"/>
                          <a:sym typeface="Source Code Pro"/>
                        </a:rPr>
                        <a:t>size</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425275">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background-color:</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Changes</a:t>
                      </a:r>
                      <a:r>
                        <a:rPr lang="en">
                          <a:solidFill>
                            <a:schemeClr val="dk1"/>
                          </a:solidFill>
                          <a:latin typeface="Source Code Pro"/>
                          <a:ea typeface="Source Code Pro"/>
                          <a:cs typeface="Source Code Pro"/>
                          <a:sym typeface="Source Code Pro"/>
                        </a:rPr>
                        <a:t> the </a:t>
                      </a:r>
                      <a:r>
                        <a:rPr lang="en">
                          <a:solidFill>
                            <a:schemeClr val="accent1"/>
                          </a:solidFill>
                          <a:latin typeface="Source Code Pro"/>
                          <a:ea typeface="Source Code Pro"/>
                          <a:cs typeface="Source Code Pro"/>
                          <a:sym typeface="Source Code Pro"/>
                        </a:rPr>
                        <a:t>color </a:t>
                      </a:r>
                      <a:r>
                        <a:rPr lang="en">
                          <a:solidFill>
                            <a:schemeClr val="dk1"/>
                          </a:solidFill>
                          <a:latin typeface="Source Code Pro"/>
                          <a:ea typeface="Source Code Pro"/>
                          <a:cs typeface="Source Code Pro"/>
                          <a:sym typeface="Source Code Pro"/>
                        </a:rPr>
                        <a:t>of the object</a:t>
                      </a:r>
                      <a:r>
                        <a:rPr lang="en">
                          <a:solidFill>
                            <a:schemeClr val="accent4"/>
                          </a:solidFill>
                          <a:latin typeface="Source Code Pro"/>
                          <a:ea typeface="Source Code Pro"/>
                          <a:cs typeface="Source Code Pro"/>
                          <a:sym typeface="Source Code Pro"/>
                        </a:rPr>
                        <a:t> </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1025">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color</a:t>
                      </a:r>
                      <a:r>
                        <a:rPr lang="en">
                          <a:solidFill>
                            <a:srgbClr val="9E9E9E"/>
                          </a:solidFill>
                          <a:latin typeface="Source Code Pro"/>
                          <a:ea typeface="Source Code Pro"/>
                          <a:cs typeface="Source Code Pro"/>
                          <a:sym typeface="Source Code Pro"/>
                        </a:rPr>
                        <a: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Changes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font </a:t>
                      </a:r>
                      <a:r>
                        <a:rPr lang="en">
                          <a:solidFill>
                            <a:schemeClr val="accent1"/>
                          </a:solidFill>
                          <a:latin typeface="Source Code Pro"/>
                          <a:ea typeface="Source Code Pro"/>
                          <a:cs typeface="Source Code Pro"/>
                          <a:sym typeface="Source Code Pro"/>
                        </a:rPr>
                        <a:t>color</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padding-left:</a:t>
                      </a:r>
                      <a:endParaRPr>
                        <a:solidFill>
                          <a:srgbClr val="9E9E9E"/>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Chooses</a:t>
                      </a:r>
                      <a:r>
                        <a:rPr lang="en">
                          <a:solidFill>
                            <a:schemeClr val="dk1"/>
                          </a:solidFill>
                          <a:latin typeface="Source Code Pro"/>
                          <a:ea typeface="Source Code Pro"/>
                          <a:cs typeface="Source Code Pro"/>
                          <a:sym typeface="Source Code Pro"/>
                        </a:rPr>
                        <a:t> the amount of </a:t>
                      </a:r>
                      <a:r>
                        <a:rPr lang="en">
                          <a:solidFill>
                            <a:schemeClr val="accent4"/>
                          </a:solidFill>
                          <a:latin typeface="Source Code Pro"/>
                          <a:ea typeface="Source Code Pro"/>
                          <a:cs typeface="Source Code Pro"/>
                          <a:sym typeface="Source Code Pro"/>
                        </a:rPr>
                        <a:t>padding </a:t>
                      </a:r>
                      <a:r>
                        <a:rPr lang="en">
                          <a:solidFill>
                            <a:schemeClr val="dk1"/>
                          </a:solidFill>
                          <a:latin typeface="Source Code Pro"/>
                          <a:ea typeface="Source Code Pro"/>
                          <a:cs typeface="Source Code Pro"/>
                          <a:sym typeface="Source Code Pro"/>
                        </a:rPr>
                        <a:t>on the</a:t>
                      </a:r>
                      <a:r>
                        <a:rPr lang="en">
                          <a:solidFill>
                            <a:schemeClr val="accent1"/>
                          </a:solidFill>
                          <a:latin typeface="Source Code Pro"/>
                          <a:ea typeface="Source Code Pro"/>
                          <a:cs typeface="Source Code Pro"/>
                          <a:sym typeface="Source Code Pro"/>
                        </a:rPr>
                        <a:t> specified side</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font-weight: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Chooses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boldness </a:t>
                      </a:r>
                      <a:r>
                        <a:rPr lang="en">
                          <a:solidFill>
                            <a:schemeClr val="dk1"/>
                          </a:solidFill>
                          <a:latin typeface="Source Code Pro"/>
                          <a:ea typeface="Source Code Pro"/>
                          <a:cs typeface="Source Code Pro"/>
                          <a:sym typeface="Source Code Pro"/>
                        </a:rPr>
                        <a:t>of the </a:t>
                      </a:r>
                      <a:r>
                        <a:rPr lang="en">
                          <a:solidFill>
                            <a:schemeClr val="accent1"/>
                          </a:solidFill>
                          <a:latin typeface="Source Code Pro"/>
                          <a:ea typeface="Source Code Pro"/>
                          <a:cs typeface="Source Code Pro"/>
                          <a:sym typeface="Source Code Pro"/>
                        </a:rPr>
                        <a:t>font</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border:</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Chooses</a:t>
                      </a:r>
                      <a:r>
                        <a:rPr lang="en">
                          <a:solidFill>
                            <a:schemeClr val="dk1"/>
                          </a:solidFill>
                          <a:latin typeface="Source Code Pro"/>
                          <a:ea typeface="Source Code Pro"/>
                          <a:cs typeface="Source Code Pro"/>
                          <a:sym typeface="Source Code Pro"/>
                        </a:rPr>
                        <a:t> the </a:t>
                      </a:r>
                      <a:r>
                        <a:rPr lang="en">
                          <a:solidFill>
                            <a:schemeClr val="accent4"/>
                          </a:solidFill>
                          <a:latin typeface="Source Code Pro"/>
                          <a:ea typeface="Source Code Pro"/>
                          <a:cs typeface="Source Code Pro"/>
                          <a:sym typeface="Source Code Pro"/>
                        </a:rPr>
                        <a:t>border </a:t>
                      </a:r>
                      <a:r>
                        <a:rPr lang="en">
                          <a:solidFill>
                            <a:schemeClr val="dk1"/>
                          </a:solidFill>
                          <a:latin typeface="Source Code Pro"/>
                          <a:ea typeface="Source Code Pro"/>
                          <a:cs typeface="Source Code Pro"/>
                          <a:sym typeface="Source Code Pro"/>
                        </a:rPr>
                        <a:t>thickness </a:t>
                      </a:r>
                      <a:r>
                        <a:rPr lang="en">
                          <a:solidFill>
                            <a:schemeClr val="accent1"/>
                          </a:solidFill>
                          <a:latin typeface="Source Code Pro"/>
                          <a:ea typeface="Source Code Pro"/>
                          <a:cs typeface="Source Code Pro"/>
                          <a:sym typeface="Source Code Pro"/>
                        </a:rPr>
                        <a:t>OR </a:t>
                      </a:r>
                      <a:r>
                        <a:rPr lang="en">
                          <a:solidFill>
                            <a:schemeClr val="accent4"/>
                          </a:solidFill>
                          <a:latin typeface="Source Code Pro"/>
                          <a:ea typeface="Source Code Pro"/>
                          <a:cs typeface="Source Code Pro"/>
                          <a:sym typeface="Source Code Pro"/>
                        </a:rPr>
                        <a:t>no border</a:t>
                      </a:r>
                      <a:r>
                        <a:rPr lang="en">
                          <a:solidFill>
                            <a:schemeClr val="dk1"/>
                          </a:solidFill>
                          <a:latin typeface="Source Code Pro"/>
                          <a:ea typeface="Source Code Pro"/>
                          <a:cs typeface="Source Code Pro"/>
                          <a:sym typeface="Source Code Pro"/>
                        </a:rPr>
                        <a:t> at all</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396200">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margin-left:</a:t>
                      </a:r>
                      <a:r>
                        <a:rPr lang="en">
                          <a:solidFill>
                            <a:schemeClr val="accent5"/>
                          </a:solidFill>
                          <a:latin typeface="Source Code Pro"/>
                          <a:ea typeface="Source Code Pro"/>
                          <a:cs typeface="Source Code Pro"/>
                          <a:sym typeface="Source Code Pro"/>
                        </a:rPr>
                        <a:t>}</a:t>
                      </a:r>
                      <a:endParaRPr>
                        <a:solidFill>
                          <a:schemeClr val="accent5"/>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&lt;!-- </a:t>
                      </a:r>
                      <a:r>
                        <a:rPr lang="en">
                          <a:solidFill>
                            <a:schemeClr val="dk1"/>
                          </a:solidFill>
                          <a:highlight>
                            <a:schemeClr val="accent4"/>
                          </a:highlight>
                          <a:latin typeface="Source Code Pro"/>
                          <a:ea typeface="Source Code Pro"/>
                          <a:cs typeface="Source Code Pro"/>
                          <a:sym typeface="Source Code Pro"/>
                        </a:rPr>
                        <a:t>Chooses</a:t>
                      </a:r>
                      <a:r>
                        <a:rPr lang="en">
                          <a:solidFill>
                            <a:schemeClr val="dk1"/>
                          </a:solidFill>
                          <a:latin typeface="Source Code Pro"/>
                          <a:ea typeface="Source Code Pro"/>
                          <a:cs typeface="Source Code Pro"/>
                          <a:sym typeface="Source Code Pro"/>
                        </a:rPr>
                        <a:t> the size of the </a:t>
                      </a:r>
                      <a:r>
                        <a:rPr lang="en">
                          <a:solidFill>
                            <a:schemeClr val="accent4"/>
                          </a:solidFill>
                          <a:latin typeface="Source Code Pro"/>
                          <a:ea typeface="Source Code Pro"/>
                          <a:cs typeface="Source Code Pro"/>
                          <a:sym typeface="Source Code Pro"/>
                        </a:rPr>
                        <a:t>spacing </a:t>
                      </a:r>
                      <a:r>
                        <a:rPr lang="en">
                          <a:solidFill>
                            <a:schemeClr val="dk1"/>
                          </a:solidFill>
                          <a:latin typeface="Source Code Pro"/>
                          <a:ea typeface="Source Code Pro"/>
                          <a:cs typeface="Source Code Pro"/>
                          <a:sym typeface="Source Code Pro"/>
                        </a:rPr>
                        <a:t>is </a:t>
                      </a:r>
                      <a:r>
                        <a:rPr lang="en">
                          <a:solidFill>
                            <a:schemeClr val="accent1"/>
                          </a:solidFill>
                          <a:latin typeface="Source Code Pro"/>
                          <a:ea typeface="Source Code Pro"/>
                          <a:cs typeface="Source Code Pro"/>
                          <a:sym typeface="Source Code Pro"/>
                        </a:rPr>
                        <a:t>between</a:t>
                      </a:r>
                      <a:r>
                        <a:rPr lang="en">
                          <a:solidFill>
                            <a:schemeClr val="dk1"/>
                          </a:solidFill>
                          <a:latin typeface="Source Code Pro"/>
                          <a:ea typeface="Source Code Pro"/>
                          <a:cs typeface="Source Code Pro"/>
                          <a:sym typeface="Source Code Pro"/>
                        </a:rPr>
                        <a:t> an object on the </a:t>
                      </a:r>
                      <a:r>
                        <a:rPr lang="en">
                          <a:solidFill>
                            <a:schemeClr val="accent1"/>
                          </a:solidFill>
                          <a:latin typeface="Source Code Pro"/>
                          <a:ea typeface="Source Code Pro"/>
                          <a:cs typeface="Source Code Pro"/>
                          <a:sym typeface="Source Code Pro"/>
                        </a:rPr>
                        <a:t>specified side</a:t>
                      </a:r>
                      <a:r>
                        <a:rPr lang="en">
                          <a:solidFill>
                            <a:schemeClr val="dk1"/>
                          </a:solidFill>
                          <a:latin typeface="Source Code Pro"/>
                          <a:ea typeface="Source Code Pro"/>
                          <a:cs typeface="Source Code Pro"/>
                          <a:sym typeface="Source Code Pro"/>
                        </a:rPr>
                        <a:t>--&gt;</a:t>
                      </a:r>
                      <a:endParaRPr>
                        <a:solidFill>
                          <a:schemeClr val="dk1"/>
                        </a:solidFill>
                        <a:latin typeface="Source Code Pro"/>
                        <a:ea typeface="Source Code Pro"/>
                        <a:cs typeface="Source Code Pro"/>
                        <a:sym typeface="Source Code Pr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6"/>
                    </a:solidFill>
                  </a:tcPr>
                </a:tc>
              </a:tr>
              <a:tr h="396200">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grpSp>
        <p:nvGrpSpPr>
          <p:cNvPr id="669" name="Google Shape;669;p49"/>
          <p:cNvGrpSpPr/>
          <p:nvPr/>
        </p:nvGrpSpPr>
        <p:grpSpPr>
          <a:xfrm>
            <a:off x="350039" y="3944000"/>
            <a:ext cx="2536147" cy="887325"/>
            <a:chOff x="880714" y="3731738"/>
            <a:chExt cx="2536147" cy="887325"/>
          </a:xfrm>
        </p:grpSpPr>
        <p:sp>
          <p:nvSpPr>
            <p:cNvPr id="670" name="Google Shape;670;p49"/>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9"/>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9"/>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9"/>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9"/>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9"/>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9"/>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9"/>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9"/>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9"/>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9"/>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9"/>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9"/>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 name="Google Shape;683;p49"/>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Colors</a:t>
            </a:r>
            <a:endParaRPr sz="3500">
              <a:solidFill>
                <a:schemeClr val="accent4"/>
              </a:solidFill>
            </a:endParaRPr>
          </a:p>
        </p:txBody>
      </p:sp>
      <p:sp>
        <p:nvSpPr>
          <p:cNvPr id="684" name="Google Shape;684;p49"/>
          <p:cNvSpPr txBox="1"/>
          <p:nvPr/>
        </p:nvSpPr>
        <p:spPr>
          <a:xfrm>
            <a:off x="5759200" y="1790275"/>
            <a:ext cx="32988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With every website comes a good color scheme!</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You can design or edit as many aspects as you want/are in your website</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You MUST LINK YOUR CSS TO YOUR HTML</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Helps brighten up your website for viewers</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grpSp>
        <p:nvGrpSpPr>
          <p:cNvPr id="685" name="Google Shape;685;p49"/>
          <p:cNvGrpSpPr/>
          <p:nvPr/>
        </p:nvGrpSpPr>
        <p:grpSpPr>
          <a:xfrm>
            <a:off x="2950997" y="2194533"/>
            <a:ext cx="553928" cy="572702"/>
            <a:chOff x="4676550" y="2160575"/>
            <a:chExt cx="51400" cy="52500"/>
          </a:xfrm>
        </p:grpSpPr>
        <p:sp>
          <p:nvSpPr>
            <p:cNvPr id="686" name="Google Shape;686;p4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87" name="Google Shape;687;p4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688" name="Google Shape;688;p4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pic>
        <p:nvPicPr>
          <p:cNvPr id="689" name="Google Shape;689;p49"/>
          <p:cNvPicPr preferRelativeResize="0"/>
          <p:nvPr/>
        </p:nvPicPr>
        <p:blipFill>
          <a:blip r:embed="rId3">
            <a:alphaModFix/>
          </a:blip>
          <a:stretch>
            <a:fillRect/>
          </a:stretch>
        </p:blipFill>
        <p:spPr>
          <a:xfrm>
            <a:off x="182825" y="1956988"/>
            <a:ext cx="2514600" cy="1047750"/>
          </a:xfrm>
          <a:prstGeom prst="rect">
            <a:avLst/>
          </a:prstGeom>
          <a:noFill/>
          <a:ln>
            <a:noFill/>
          </a:ln>
        </p:spPr>
      </p:pic>
      <p:pic>
        <p:nvPicPr>
          <p:cNvPr id="690" name="Google Shape;690;p49"/>
          <p:cNvPicPr preferRelativeResize="0"/>
          <p:nvPr/>
        </p:nvPicPr>
        <p:blipFill rotWithShape="1">
          <a:blip r:embed="rId4">
            <a:alphaModFix/>
          </a:blip>
          <a:srcRect b="7680" l="3613" r="4912" t="0"/>
          <a:stretch/>
        </p:blipFill>
        <p:spPr>
          <a:xfrm>
            <a:off x="3925375" y="2194525"/>
            <a:ext cx="1293260" cy="637775"/>
          </a:xfrm>
          <a:prstGeom prst="rect">
            <a:avLst/>
          </a:prstGeom>
          <a:noFill/>
          <a:ln>
            <a:noFill/>
          </a:ln>
        </p:spPr>
      </p:pic>
      <p:sp>
        <p:nvSpPr>
          <p:cNvPr id="691" name="Google Shape;691;p49"/>
          <p:cNvSpPr txBox="1"/>
          <p:nvPr/>
        </p:nvSpPr>
        <p:spPr>
          <a:xfrm>
            <a:off x="2929350" y="3454350"/>
            <a:ext cx="2145600" cy="41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ource Code Pro"/>
                <a:ea typeface="Source Code Pro"/>
                <a:cs typeface="Source Code Pro"/>
                <a:sym typeface="Source Code Pro"/>
              </a:rPr>
              <a:t>You can choose any aspect - I just chose a button!</a:t>
            </a:r>
            <a:endParaRPr>
              <a:solidFill>
                <a:schemeClr val="dk1"/>
              </a:solidFill>
              <a:latin typeface="Source Code Pro"/>
              <a:ea typeface="Source Code Pro"/>
              <a:cs typeface="Source Code Pro"/>
              <a:sym typeface="Source Code Pro"/>
            </a:endParaRPr>
          </a:p>
        </p:txBody>
      </p:sp>
      <p:cxnSp>
        <p:nvCxnSpPr>
          <p:cNvPr id="692" name="Google Shape;692;p49"/>
          <p:cNvCxnSpPr>
            <a:stCxn id="691" idx="1"/>
          </p:cNvCxnSpPr>
          <p:nvPr/>
        </p:nvCxnSpPr>
        <p:spPr>
          <a:xfrm rot="10800000">
            <a:off x="2001150" y="2700900"/>
            <a:ext cx="928200" cy="962700"/>
          </a:xfrm>
          <a:prstGeom prst="straightConnector1">
            <a:avLst/>
          </a:prstGeom>
          <a:noFill/>
          <a:ln cap="flat" cmpd="sng" w="28575">
            <a:solidFill>
              <a:schemeClr val="accent3"/>
            </a:solidFill>
            <a:prstDash val="solid"/>
            <a:round/>
            <a:headEnd len="med" w="med" type="none"/>
            <a:tailEnd len="med" w="med" type="triangl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grpSp>
        <p:nvGrpSpPr>
          <p:cNvPr id="697" name="Google Shape;697;p50"/>
          <p:cNvGrpSpPr/>
          <p:nvPr/>
        </p:nvGrpSpPr>
        <p:grpSpPr>
          <a:xfrm>
            <a:off x="350039" y="3944000"/>
            <a:ext cx="2536147" cy="887325"/>
            <a:chOff x="880714" y="3731738"/>
            <a:chExt cx="2536147" cy="887325"/>
          </a:xfrm>
        </p:grpSpPr>
        <p:sp>
          <p:nvSpPr>
            <p:cNvPr id="698" name="Google Shape;698;p50"/>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0"/>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0"/>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0"/>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0"/>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50"/>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Padding &amp; Margins </a:t>
            </a:r>
            <a:endParaRPr sz="3500">
              <a:solidFill>
                <a:schemeClr val="accent4"/>
              </a:solidFill>
            </a:endParaRPr>
          </a:p>
        </p:txBody>
      </p:sp>
      <p:sp>
        <p:nvSpPr>
          <p:cNvPr id="712" name="Google Shape;712;p50"/>
          <p:cNvSpPr txBox="1"/>
          <p:nvPr/>
        </p:nvSpPr>
        <p:spPr>
          <a:xfrm>
            <a:off x="5728750" y="1364200"/>
            <a:ext cx="32988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Properly spacing elements is essential in website development.</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Padding helps make objects larger/edit shapes</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Margin helps space objects in relation to one another</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Makes more aesthetically pleasing &amp; easy-to-use websites</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grpSp>
        <p:nvGrpSpPr>
          <p:cNvPr id="713" name="Google Shape;713;p50"/>
          <p:cNvGrpSpPr/>
          <p:nvPr/>
        </p:nvGrpSpPr>
        <p:grpSpPr>
          <a:xfrm>
            <a:off x="2608622" y="2164083"/>
            <a:ext cx="553928" cy="572702"/>
            <a:chOff x="4676550" y="2160575"/>
            <a:chExt cx="51400" cy="52500"/>
          </a:xfrm>
        </p:grpSpPr>
        <p:sp>
          <p:nvSpPr>
            <p:cNvPr id="714" name="Google Shape;714;p5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715" name="Google Shape;715;p5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716" name="Google Shape;716;p5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pic>
        <p:nvPicPr>
          <p:cNvPr id="717" name="Google Shape;717;p50"/>
          <p:cNvPicPr preferRelativeResize="0"/>
          <p:nvPr/>
        </p:nvPicPr>
        <p:blipFill>
          <a:blip r:embed="rId3">
            <a:alphaModFix/>
          </a:blip>
          <a:stretch>
            <a:fillRect/>
          </a:stretch>
        </p:blipFill>
        <p:spPr>
          <a:xfrm>
            <a:off x="190450" y="1649475"/>
            <a:ext cx="1819275" cy="1428750"/>
          </a:xfrm>
          <a:prstGeom prst="rect">
            <a:avLst/>
          </a:prstGeom>
          <a:noFill/>
          <a:ln>
            <a:noFill/>
          </a:ln>
        </p:spPr>
      </p:pic>
      <p:pic>
        <p:nvPicPr>
          <p:cNvPr id="718" name="Google Shape;718;p50"/>
          <p:cNvPicPr preferRelativeResize="0"/>
          <p:nvPr/>
        </p:nvPicPr>
        <p:blipFill>
          <a:blip r:embed="rId4">
            <a:alphaModFix/>
          </a:blip>
          <a:stretch>
            <a:fillRect/>
          </a:stretch>
        </p:blipFill>
        <p:spPr>
          <a:xfrm>
            <a:off x="3566025" y="2159388"/>
            <a:ext cx="1949475" cy="582071"/>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 name="Shape 722"/>
        <p:cNvGrpSpPr/>
        <p:nvPr/>
      </p:nvGrpSpPr>
      <p:grpSpPr>
        <a:xfrm>
          <a:off x="0" y="0"/>
          <a:ext cx="0" cy="0"/>
          <a:chOff x="0" y="0"/>
          <a:chExt cx="0" cy="0"/>
        </a:xfrm>
      </p:grpSpPr>
      <p:grpSp>
        <p:nvGrpSpPr>
          <p:cNvPr id="723" name="Google Shape;723;p51"/>
          <p:cNvGrpSpPr/>
          <p:nvPr/>
        </p:nvGrpSpPr>
        <p:grpSpPr>
          <a:xfrm>
            <a:off x="350039" y="3944000"/>
            <a:ext cx="2536147" cy="887325"/>
            <a:chOff x="880714" y="3731738"/>
            <a:chExt cx="2536147" cy="887325"/>
          </a:xfrm>
        </p:grpSpPr>
        <p:sp>
          <p:nvSpPr>
            <p:cNvPr id="724" name="Google Shape;724;p51"/>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1"/>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1"/>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1"/>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1"/>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1"/>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1"/>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1"/>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1"/>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1"/>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1"/>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1"/>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 name="Google Shape;737;p51"/>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t>Background</a:t>
            </a:r>
            <a:endParaRPr sz="3500">
              <a:solidFill>
                <a:schemeClr val="accent4"/>
              </a:solidFill>
            </a:endParaRPr>
          </a:p>
        </p:txBody>
      </p:sp>
      <p:sp>
        <p:nvSpPr>
          <p:cNvPr id="738" name="Google Shape;738;p51"/>
          <p:cNvSpPr txBox="1"/>
          <p:nvPr/>
        </p:nvSpPr>
        <p:spPr>
          <a:xfrm>
            <a:off x="5728750" y="1364200"/>
            <a:ext cx="3298800" cy="2690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solidFill>
                  <a:schemeClr val="dk1"/>
                </a:solidFill>
                <a:latin typeface="Source Code Pro"/>
                <a:ea typeface="Source Code Pro"/>
                <a:cs typeface="Source Code Pro"/>
                <a:sym typeface="Source Code Pro"/>
              </a:rPr>
              <a:t>Pictures help make websites interesting</a:t>
            </a:r>
            <a:endParaRPr b="1">
              <a:solidFill>
                <a:schemeClr val="dk1"/>
              </a:solidFill>
              <a:latin typeface="Source Code Pro"/>
              <a:ea typeface="Source Code Pro"/>
              <a:cs typeface="Source Code Pro"/>
              <a:sym typeface="Source Code Pro"/>
            </a:endParaRPr>
          </a:p>
          <a:p>
            <a:pPr indent="-317500" lvl="0" marL="457200" rtl="0" algn="l">
              <a:lnSpc>
                <a:spcPct val="115000"/>
              </a:lnSpc>
              <a:spcBef>
                <a:spcPts val="1000"/>
              </a:spcBef>
              <a:spcAft>
                <a:spcPts val="0"/>
              </a:spcAft>
              <a:buClr>
                <a:schemeClr val="dk1"/>
              </a:buClr>
              <a:buSzPts val="1400"/>
              <a:buFont typeface="Nunito Light"/>
              <a:buChar char="●"/>
            </a:pPr>
            <a:r>
              <a:rPr lang="en">
                <a:solidFill>
                  <a:schemeClr val="accent2"/>
                </a:solidFill>
                <a:latin typeface="Source Code Pro"/>
                <a:ea typeface="Source Code Pro"/>
                <a:cs typeface="Source Code Pro"/>
                <a:sym typeface="Source Code Pro"/>
              </a:rPr>
              <a:t>Capture a viewer’s interest</a:t>
            </a:r>
            <a:endParaRPr>
              <a:solidFill>
                <a:schemeClr val="dk1"/>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dk2"/>
              </a:buClr>
              <a:buSzPts val="1400"/>
              <a:buFont typeface="Nunito Light"/>
              <a:buChar char="●"/>
            </a:pPr>
            <a:r>
              <a:rPr lang="en">
                <a:solidFill>
                  <a:schemeClr val="dk2"/>
                </a:solidFill>
                <a:latin typeface="Source Code Pro"/>
                <a:ea typeface="Source Code Pro"/>
                <a:cs typeface="Source Code Pro"/>
                <a:sym typeface="Source Code Pro"/>
              </a:rPr>
              <a:t>Can be applied to nearly any element in your website</a:t>
            </a:r>
            <a:endParaRPr>
              <a:solidFill>
                <a:schemeClr val="dk2"/>
              </a:solidFill>
              <a:latin typeface="Source Code Pro"/>
              <a:ea typeface="Source Code Pro"/>
              <a:cs typeface="Source Code Pro"/>
              <a:sym typeface="Source Code Pro"/>
            </a:endParaRPr>
          </a:p>
          <a:p>
            <a:pPr indent="-317500" lvl="0" marL="457200" rtl="0" algn="l">
              <a:lnSpc>
                <a:spcPct val="115000"/>
              </a:lnSpc>
              <a:spcBef>
                <a:spcPts val="0"/>
              </a:spcBef>
              <a:spcAft>
                <a:spcPts val="0"/>
              </a:spcAft>
              <a:buClr>
                <a:schemeClr val="accent5"/>
              </a:buClr>
              <a:buSzPts val="1400"/>
              <a:buFont typeface="Nunito Light"/>
              <a:buChar char="●"/>
            </a:pPr>
            <a:r>
              <a:rPr lang="en">
                <a:solidFill>
                  <a:schemeClr val="accent5"/>
                </a:solidFill>
                <a:latin typeface="Source Code Pro"/>
                <a:ea typeface="Source Code Pro"/>
                <a:cs typeface="Source Code Pro"/>
                <a:sym typeface="Source Code Pro"/>
              </a:rPr>
              <a:t>Make sure to resize your image to make it fit (and not repeat or get cut off)</a:t>
            </a:r>
            <a:endParaRPr>
              <a:solidFill>
                <a:schemeClr val="accent5"/>
              </a:solidFill>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grpSp>
        <p:nvGrpSpPr>
          <p:cNvPr id="739" name="Google Shape;739;p51"/>
          <p:cNvGrpSpPr/>
          <p:nvPr/>
        </p:nvGrpSpPr>
        <p:grpSpPr>
          <a:xfrm>
            <a:off x="2993460" y="2285408"/>
            <a:ext cx="553928" cy="572702"/>
            <a:chOff x="4676550" y="2160575"/>
            <a:chExt cx="51400" cy="52500"/>
          </a:xfrm>
        </p:grpSpPr>
        <p:sp>
          <p:nvSpPr>
            <p:cNvPr id="740" name="Google Shape;740;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741" name="Google Shape;741;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742" name="Google Shape;742;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grpSp>
      <p:pic>
        <p:nvPicPr>
          <p:cNvPr id="743" name="Google Shape;743;p51"/>
          <p:cNvPicPr preferRelativeResize="0"/>
          <p:nvPr/>
        </p:nvPicPr>
        <p:blipFill>
          <a:blip r:embed="rId3">
            <a:alphaModFix/>
          </a:blip>
          <a:stretch>
            <a:fillRect/>
          </a:stretch>
        </p:blipFill>
        <p:spPr>
          <a:xfrm>
            <a:off x="128898" y="2062545"/>
            <a:ext cx="2833475" cy="1021280"/>
          </a:xfrm>
          <a:prstGeom prst="rect">
            <a:avLst/>
          </a:prstGeom>
          <a:noFill/>
          <a:ln>
            <a:noFill/>
          </a:ln>
        </p:spPr>
      </p:pic>
      <p:pic>
        <p:nvPicPr>
          <p:cNvPr id="744" name="Google Shape;744;p51"/>
          <p:cNvPicPr preferRelativeResize="0"/>
          <p:nvPr/>
        </p:nvPicPr>
        <p:blipFill>
          <a:blip r:embed="rId4">
            <a:alphaModFix/>
          </a:blip>
          <a:stretch>
            <a:fillRect/>
          </a:stretch>
        </p:blipFill>
        <p:spPr>
          <a:xfrm>
            <a:off x="3578486" y="1891012"/>
            <a:ext cx="2069130" cy="136435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grpSp>
        <p:nvGrpSpPr>
          <p:cNvPr id="749" name="Google Shape;749;p52"/>
          <p:cNvGrpSpPr/>
          <p:nvPr/>
        </p:nvGrpSpPr>
        <p:grpSpPr>
          <a:xfrm>
            <a:off x="350039" y="3944000"/>
            <a:ext cx="2536147" cy="887325"/>
            <a:chOff x="880714" y="3731738"/>
            <a:chExt cx="2536147" cy="887325"/>
          </a:xfrm>
        </p:grpSpPr>
        <p:sp>
          <p:nvSpPr>
            <p:cNvPr id="750" name="Google Shape;750;p52"/>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2"/>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2"/>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2"/>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2"/>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2"/>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2"/>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2"/>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2"/>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2"/>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2"/>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2"/>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2"/>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 name="Google Shape;763;p52"/>
          <p:cNvSpPr txBox="1"/>
          <p:nvPr>
            <p:ph type="title"/>
          </p:nvPr>
        </p:nvSpPr>
        <p:spPr>
          <a:xfrm>
            <a:off x="720000" y="445025"/>
            <a:ext cx="77109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500"/>
              <a:t>Fonts are a bit tricky…</a:t>
            </a:r>
            <a:endParaRPr sz="3500">
              <a:solidFill>
                <a:schemeClr val="accent4"/>
              </a:solidFill>
            </a:endParaRPr>
          </a:p>
        </p:txBody>
      </p:sp>
      <p:sp>
        <p:nvSpPr>
          <p:cNvPr id="764" name="Google Shape;764;p52"/>
          <p:cNvSpPr txBox="1"/>
          <p:nvPr/>
        </p:nvSpPr>
        <p:spPr>
          <a:xfrm>
            <a:off x="425875" y="1364200"/>
            <a:ext cx="8449200" cy="2690100"/>
          </a:xfrm>
          <a:prstGeom prst="rect">
            <a:avLst/>
          </a:prstGeom>
          <a:noFill/>
          <a:ln>
            <a:noFill/>
          </a:ln>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rPr lang="en" sz="1800">
                <a:solidFill>
                  <a:schemeClr val="dk1"/>
                </a:solidFill>
                <a:latin typeface="Source Code Pro"/>
                <a:ea typeface="Source Code Pro"/>
                <a:cs typeface="Source Code Pro"/>
                <a:sym typeface="Source Code Pro"/>
              </a:rPr>
              <a:t>The issue with fonts is that your computer has to already have them </a:t>
            </a:r>
            <a:r>
              <a:rPr lang="en" sz="1800">
                <a:solidFill>
                  <a:schemeClr val="accent1"/>
                </a:solidFill>
                <a:latin typeface="Source Code Pro"/>
                <a:ea typeface="Source Code Pro"/>
                <a:cs typeface="Source Code Pro"/>
                <a:sym typeface="Source Code Pro"/>
              </a:rPr>
              <a:t>DOWNLOADED </a:t>
            </a:r>
            <a:r>
              <a:rPr lang="en" sz="1800">
                <a:solidFill>
                  <a:schemeClr val="dk1"/>
                </a:solidFill>
                <a:latin typeface="Source Code Pro"/>
                <a:ea typeface="Source Code Pro"/>
                <a:cs typeface="Source Code Pro"/>
                <a:sym typeface="Source Code Pro"/>
              </a:rPr>
              <a:t>or </a:t>
            </a:r>
            <a:r>
              <a:rPr lang="en" sz="1800">
                <a:solidFill>
                  <a:schemeClr val="accent1"/>
                </a:solidFill>
                <a:latin typeface="Source Code Pro"/>
                <a:ea typeface="Source Code Pro"/>
                <a:cs typeface="Source Code Pro"/>
                <a:sym typeface="Source Code Pro"/>
              </a:rPr>
              <a:t>IMPORTED </a:t>
            </a:r>
            <a:r>
              <a:rPr lang="en" sz="1800">
                <a:solidFill>
                  <a:schemeClr val="dk1"/>
                </a:solidFill>
                <a:latin typeface="Source Code Pro"/>
                <a:ea typeface="Source Code Pro"/>
                <a:cs typeface="Source Code Pro"/>
                <a:sym typeface="Source Code Pro"/>
              </a:rPr>
              <a:t>prior to using them in your website - as without downloading, the program will completely ignore the command.</a:t>
            </a:r>
            <a:endParaRPr sz="1800">
              <a:solidFill>
                <a:schemeClr val="dk1"/>
              </a:solidFill>
              <a:latin typeface="Source Code Pro"/>
              <a:ea typeface="Source Code Pro"/>
              <a:cs typeface="Source Code Pro"/>
              <a:sym typeface="Source Code Pro"/>
            </a:endParaRPr>
          </a:p>
          <a:p>
            <a:pPr indent="0" lvl="0" marL="457200" rtl="0" algn="l">
              <a:lnSpc>
                <a:spcPct val="115000"/>
              </a:lnSpc>
              <a:spcBef>
                <a:spcPts val="1000"/>
              </a:spcBef>
              <a:spcAft>
                <a:spcPts val="0"/>
              </a:spcAft>
              <a:buNone/>
            </a:pPr>
            <a:r>
              <a:t/>
            </a:r>
            <a:endParaRPr>
              <a:solidFill>
                <a:schemeClr val="accent4"/>
              </a:solidFill>
              <a:latin typeface="Source Code Pro"/>
              <a:ea typeface="Source Code Pro"/>
              <a:cs typeface="Source Code Pro"/>
              <a:sym typeface="Source Code Pro"/>
            </a:endParaRPr>
          </a:p>
          <a:p>
            <a:pPr indent="0" lvl="0" marL="1371600" rtl="0" algn="l">
              <a:lnSpc>
                <a:spcPct val="115000"/>
              </a:lnSpc>
              <a:spcBef>
                <a:spcPts val="1000"/>
              </a:spcBef>
              <a:spcAft>
                <a:spcPts val="0"/>
              </a:spcAft>
              <a:buNone/>
            </a:pPr>
            <a:r>
              <a:rPr lang="en" sz="1800">
                <a:solidFill>
                  <a:schemeClr val="accent4"/>
                </a:solidFill>
                <a:latin typeface="Source Code Pro"/>
                <a:ea typeface="Source Code Pro"/>
                <a:cs typeface="Source Code Pro"/>
                <a:sym typeface="Source Code Pro"/>
              </a:rPr>
              <a:t>P.S: You can use</a:t>
            </a:r>
            <a:r>
              <a:rPr lang="en" sz="1800">
                <a:solidFill>
                  <a:schemeClr val="accent1"/>
                </a:solidFill>
                <a:latin typeface="Source Code Pro"/>
                <a:ea typeface="Source Code Pro"/>
                <a:cs typeface="Source Code Pro"/>
                <a:sym typeface="Source Code Pro"/>
              </a:rPr>
              <a:t> </a:t>
            </a:r>
            <a:r>
              <a:rPr lang="en" sz="1800" u="sng">
                <a:solidFill>
                  <a:schemeClr val="dk1"/>
                </a:solidFill>
                <a:highlight>
                  <a:schemeClr val="accent1"/>
                </a:highlight>
                <a:latin typeface="Source Code Pro"/>
                <a:ea typeface="Source Code Pro"/>
                <a:cs typeface="Source Code Pro"/>
                <a:sym typeface="Source Code Pro"/>
                <a:hlinkClick r:id="rId3">
                  <a:extLst>
                    <a:ext uri="{A12FA001-AC4F-418D-AE19-62706E023703}">
                      <ahyp:hlinkClr val="tx"/>
                    </a:ext>
                  </a:extLst>
                </a:hlinkClick>
              </a:rPr>
              <a:t>google fonts</a:t>
            </a:r>
            <a:r>
              <a:rPr lang="en" sz="1800">
                <a:solidFill>
                  <a:schemeClr val="accent1"/>
                </a:solidFill>
                <a:latin typeface="Source Code Pro"/>
                <a:ea typeface="Source Code Pro"/>
                <a:cs typeface="Source Code Pro"/>
                <a:sym typeface="Source Code Pro"/>
              </a:rPr>
              <a:t> </a:t>
            </a:r>
            <a:r>
              <a:rPr lang="en" sz="1800">
                <a:solidFill>
                  <a:schemeClr val="accent4"/>
                </a:solidFill>
                <a:latin typeface="Source Code Pro"/>
                <a:ea typeface="Source Code Pro"/>
                <a:cs typeface="Source Code Pro"/>
                <a:sym typeface="Source Code Pro"/>
              </a:rPr>
              <a:t>to IMPORT easily!</a:t>
            </a:r>
            <a:r>
              <a:rPr lang="en" sz="1800">
                <a:solidFill>
                  <a:schemeClr val="accent4"/>
                </a:solidFill>
                <a:highlight>
                  <a:schemeClr val="accent5"/>
                </a:highlight>
                <a:latin typeface="Source Code Pro"/>
                <a:ea typeface="Source Code Pro"/>
                <a:cs typeface="Source Code Pro"/>
                <a:sym typeface="Source Code Pro"/>
              </a:rPr>
              <a:t> </a:t>
            </a:r>
            <a:r>
              <a:rPr lang="en" sz="1800">
                <a:solidFill>
                  <a:schemeClr val="accent1"/>
                </a:solidFill>
                <a:highlight>
                  <a:schemeClr val="accent5"/>
                </a:highlight>
                <a:latin typeface="Source Code Pro"/>
                <a:ea typeface="Source Code Pro"/>
                <a:cs typeface="Source Code Pro"/>
                <a:sym typeface="Source Code Pro"/>
              </a:rPr>
              <a:t> </a:t>
            </a:r>
            <a:endParaRPr sz="1800">
              <a:solidFill>
                <a:schemeClr val="accent1"/>
              </a:solidFill>
              <a:highlight>
                <a:schemeClr val="accent5"/>
              </a:highlight>
              <a:latin typeface="Source Code Pro"/>
              <a:ea typeface="Source Code Pro"/>
              <a:cs typeface="Source Code Pro"/>
              <a:sym typeface="Source Code Pro"/>
            </a:endParaRPr>
          </a:p>
          <a:p>
            <a:pPr indent="0" lvl="0" marL="0" rtl="0" algn="l">
              <a:lnSpc>
                <a:spcPct val="115000"/>
              </a:lnSpc>
              <a:spcBef>
                <a:spcPts val="1000"/>
              </a:spcBef>
              <a:spcAft>
                <a:spcPts val="0"/>
              </a:spcAft>
              <a:buNone/>
            </a:pPr>
            <a:r>
              <a:t/>
            </a:r>
            <a:endParaRPr>
              <a:latin typeface="Source Code Pro"/>
              <a:ea typeface="Source Code Pro"/>
              <a:cs typeface="Source Code Pro"/>
              <a:sym typeface="Source Code Pro"/>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 name="Shape 768"/>
        <p:cNvGrpSpPr/>
        <p:nvPr/>
      </p:nvGrpSpPr>
      <p:grpSpPr>
        <a:xfrm>
          <a:off x="0" y="0"/>
          <a:ext cx="0" cy="0"/>
          <a:chOff x="0" y="0"/>
          <a:chExt cx="0" cy="0"/>
        </a:xfrm>
      </p:grpSpPr>
      <p:sp>
        <p:nvSpPr>
          <p:cNvPr id="769" name="Google Shape;769;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Summary</a:t>
            </a:r>
            <a:endParaRPr>
              <a:solidFill>
                <a:schemeClr val="accent4"/>
              </a:solidFill>
            </a:endParaRPr>
          </a:p>
        </p:txBody>
      </p:sp>
      <p:sp>
        <p:nvSpPr>
          <p:cNvPr id="770" name="Google Shape;770;p53"/>
          <p:cNvSpPr txBox="1"/>
          <p:nvPr>
            <p:ph idx="2" type="subTitle"/>
          </p:nvPr>
        </p:nvSpPr>
        <p:spPr>
          <a:xfrm>
            <a:off x="1707675" y="2246051"/>
            <a:ext cx="2789400" cy="148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Used to create the </a:t>
            </a:r>
            <a:r>
              <a:rPr lang="en">
                <a:solidFill>
                  <a:schemeClr val="dk2"/>
                </a:solidFill>
              </a:rPr>
              <a:t>structure </a:t>
            </a:r>
            <a:r>
              <a:rPr lang="en"/>
              <a:t>of websites.</a:t>
            </a:r>
            <a:endParaRPr/>
          </a:p>
        </p:txBody>
      </p:sp>
      <p:sp>
        <p:nvSpPr>
          <p:cNvPr id="771" name="Google Shape;771;p53"/>
          <p:cNvSpPr txBox="1"/>
          <p:nvPr>
            <p:ph idx="3" type="subTitle"/>
          </p:nvPr>
        </p:nvSpPr>
        <p:spPr>
          <a:xfrm>
            <a:off x="1411701" y="1687150"/>
            <a:ext cx="27894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HTML</a:t>
            </a:r>
            <a:endParaRPr/>
          </a:p>
        </p:txBody>
      </p:sp>
      <p:sp>
        <p:nvSpPr>
          <p:cNvPr id="772" name="Google Shape;772;p53"/>
          <p:cNvSpPr txBox="1"/>
          <p:nvPr>
            <p:ph idx="4" type="subTitle"/>
          </p:nvPr>
        </p:nvSpPr>
        <p:spPr>
          <a:xfrm>
            <a:off x="4934907" y="1687150"/>
            <a:ext cx="27894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CSS</a:t>
            </a:r>
            <a:endParaRPr/>
          </a:p>
        </p:txBody>
      </p:sp>
      <p:grpSp>
        <p:nvGrpSpPr>
          <p:cNvPr id="773" name="Google Shape;773;p53"/>
          <p:cNvGrpSpPr/>
          <p:nvPr/>
        </p:nvGrpSpPr>
        <p:grpSpPr>
          <a:xfrm>
            <a:off x="350039" y="3944000"/>
            <a:ext cx="2536147" cy="887325"/>
            <a:chOff x="880714" y="3731738"/>
            <a:chExt cx="2536147" cy="887325"/>
          </a:xfrm>
        </p:grpSpPr>
        <p:sp>
          <p:nvSpPr>
            <p:cNvPr id="774" name="Google Shape;774;p53"/>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3"/>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3"/>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3"/>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3"/>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3"/>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3"/>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3"/>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3"/>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3"/>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3"/>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3"/>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3"/>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53"/>
          <p:cNvSpPr txBox="1"/>
          <p:nvPr/>
        </p:nvSpPr>
        <p:spPr>
          <a:xfrm>
            <a:off x="7508950" y="4113100"/>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5"/>
                </a:solidFill>
                <a:latin typeface="Comfortaa"/>
                <a:ea typeface="Comfortaa"/>
                <a:cs typeface="Comfortaa"/>
                <a:sym typeface="Comfortaa"/>
              </a:rPr>
              <a:t>*</a:t>
            </a:r>
            <a:endParaRPr sz="9600">
              <a:solidFill>
                <a:schemeClr val="accent5"/>
              </a:solidFill>
              <a:latin typeface="Comfortaa"/>
              <a:ea typeface="Comfortaa"/>
              <a:cs typeface="Comfortaa"/>
              <a:sym typeface="Comfortaa"/>
            </a:endParaRPr>
          </a:p>
        </p:txBody>
      </p:sp>
      <p:sp>
        <p:nvSpPr>
          <p:cNvPr id="788" name="Google Shape;788;p53"/>
          <p:cNvSpPr txBox="1"/>
          <p:nvPr>
            <p:ph idx="4294967295" type="subTitle"/>
          </p:nvPr>
        </p:nvSpPr>
        <p:spPr>
          <a:xfrm>
            <a:off x="5032474" y="2305600"/>
            <a:ext cx="2648700" cy="13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Used to </a:t>
            </a:r>
            <a:r>
              <a:rPr lang="en">
                <a:solidFill>
                  <a:schemeClr val="accent2"/>
                </a:solidFill>
              </a:rPr>
              <a:t>style </a:t>
            </a:r>
            <a:r>
              <a:rPr lang="en"/>
              <a:t>the contents of a website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 name="Shape 792"/>
        <p:cNvGrpSpPr/>
        <p:nvPr/>
      </p:nvGrpSpPr>
      <p:grpSpPr>
        <a:xfrm>
          <a:off x="0" y="0"/>
          <a:ext cx="0" cy="0"/>
          <a:chOff x="0" y="0"/>
          <a:chExt cx="0" cy="0"/>
        </a:xfrm>
      </p:grpSpPr>
      <p:sp>
        <p:nvSpPr>
          <p:cNvPr id="793" name="Google Shape;793;p54"/>
          <p:cNvSpPr txBox="1"/>
          <p:nvPr>
            <p:ph type="title"/>
          </p:nvPr>
        </p:nvSpPr>
        <p:spPr>
          <a:xfrm>
            <a:off x="3189013" y="696450"/>
            <a:ext cx="4448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794" name="Google Shape;794;p54"/>
          <p:cNvSpPr txBox="1"/>
          <p:nvPr>
            <p:ph idx="1" type="subTitle"/>
          </p:nvPr>
        </p:nvSpPr>
        <p:spPr>
          <a:xfrm>
            <a:off x="3485375" y="2165175"/>
            <a:ext cx="4945500" cy="105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latin typeface="Source Code Pro Medium"/>
                <a:ea typeface="Source Code Pro Medium"/>
                <a:cs typeface="Source Code Pro Medium"/>
                <a:sym typeface="Source Code Pro Medium"/>
              </a:rPr>
              <a:t>&lt;p&gt; D</a:t>
            </a:r>
            <a:r>
              <a:rPr lang="en" sz="3000">
                <a:solidFill>
                  <a:schemeClr val="lt2"/>
                </a:solidFill>
                <a:latin typeface="Source Code Pro Medium"/>
                <a:ea typeface="Source Code Pro Medium"/>
                <a:cs typeface="Source Code Pro Medium"/>
                <a:sym typeface="Source Code Pro Medium"/>
              </a:rPr>
              <a:t>o you have any questions? &lt;/p&gt;</a:t>
            </a:r>
            <a:endParaRPr sz="3000">
              <a:solidFill>
                <a:schemeClr val="lt2"/>
              </a:solidFill>
              <a:latin typeface="Source Code Pro Medium"/>
              <a:ea typeface="Source Code Pro Medium"/>
              <a:cs typeface="Source Code Pro Medium"/>
              <a:sym typeface="Source Code Pro Medium"/>
            </a:endParaRPr>
          </a:p>
          <a:p>
            <a:pPr indent="0" lvl="0" marL="1371600" rtl="0" algn="l">
              <a:spcBef>
                <a:spcPts val="0"/>
              </a:spcBef>
              <a:spcAft>
                <a:spcPts val="0"/>
              </a:spcAft>
              <a:buNone/>
            </a:pPr>
            <a:r>
              <a:t/>
            </a:r>
            <a:endParaRPr/>
          </a:p>
        </p:txBody>
      </p:sp>
      <p:grpSp>
        <p:nvGrpSpPr>
          <p:cNvPr id="795" name="Google Shape;795;p54"/>
          <p:cNvGrpSpPr/>
          <p:nvPr/>
        </p:nvGrpSpPr>
        <p:grpSpPr>
          <a:xfrm>
            <a:off x="4989631" y="3186243"/>
            <a:ext cx="266790" cy="238574"/>
            <a:chOff x="3824739" y="3890112"/>
            <a:chExt cx="208105" cy="186110"/>
          </a:xfrm>
        </p:grpSpPr>
        <p:sp>
          <p:nvSpPr>
            <p:cNvPr id="796" name="Google Shape;796;p5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 name="Google Shape;799;p54"/>
          <p:cNvSpPr/>
          <p:nvPr/>
        </p:nvSpPr>
        <p:spPr>
          <a:xfrm>
            <a:off x="5853515"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54"/>
          <p:cNvGrpSpPr/>
          <p:nvPr/>
        </p:nvGrpSpPr>
        <p:grpSpPr>
          <a:xfrm>
            <a:off x="255130" y="696438"/>
            <a:ext cx="2377907" cy="3907563"/>
            <a:chOff x="5" y="747463"/>
            <a:chExt cx="2377907" cy="3907563"/>
          </a:xfrm>
        </p:grpSpPr>
        <p:sp>
          <p:nvSpPr>
            <p:cNvPr id="801" name="Google Shape;801;p54"/>
            <p:cNvSpPr/>
            <p:nvPr/>
          </p:nvSpPr>
          <p:spPr>
            <a:xfrm>
              <a:off x="5" y="756038"/>
              <a:ext cx="3549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4"/>
            <p:cNvSpPr/>
            <p:nvPr/>
          </p:nvSpPr>
          <p:spPr>
            <a:xfrm>
              <a:off x="486329" y="747463"/>
              <a:ext cx="3549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4"/>
            <p:cNvSpPr/>
            <p:nvPr/>
          </p:nvSpPr>
          <p:spPr>
            <a:xfrm>
              <a:off x="5" y="1068263"/>
              <a:ext cx="3549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4"/>
            <p:cNvSpPr/>
            <p:nvPr/>
          </p:nvSpPr>
          <p:spPr>
            <a:xfrm>
              <a:off x="5" y="1394975"/>
              <a:ext cx="3549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4"/>
            <p:cNvSpPr/>
            <p:nvPr/>
          </p:nvSpPr>
          <p:spPr>
            <a:xfrm>
              <a:off x="5" y="1721713"/>
              <a:ext cx="3549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4"/>
            <p:cNvSpPr/>
            <p:nvPr/>
          </p:nvSpPr>
          <p:spPr>
            <a:xfrm>
              <a:off x="434858" y="1721713"/>
              <a:ext cx="454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4"/>
            <p:cNvSpPr/>
            <p:nvPr/>
          </p:nvSpPr>
          <p:spPr>
            <a:xfrm>
              <a:off x="934654" y="1721722"/>
              <a:ext cx="2607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4"/>
            <p:cNvSpPr/>
            <p:nvPr/>
          </p:nvSpPr>
          <p:spPr>
            <a:xfrm>
              <a:off x="5" y="2032288"/>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5" y="2375138"/>
              <a:ext cx="327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4"/>
            <p:cNvSpPr/>
            <p:nvPr/>
          </p:nvSpPr>
          <p:spPr>
            <a:xfrm>
              <a:off x="5" y="26840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4"/>
            <p:cNvSpPr/>
            <p:nvPr/>
          </p:nvSpPr>
          <p:spPr>
            <a:xfrm>
              <a:off x="5" y="2992988"/>
              <a:ext cx="32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4"/>
            <p:cNvSpPr/>
            <p:nvPr/>
          </p:nvSpPr>
          <p:spPr>
            <a:xfrm>
              <a:off x="13726" y="3773963"/>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4"/>
            <p:cNvSpPr/>
            <p:nvPr/>
          </p:nvSpPr>
          <p:spPr>
            <a:xfrm>
              <a:off x="434858" y="2032288"/>
              <a:ext cx="3276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395919" y="23751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4"/>
            <p:cNvSpPr/>
            <p:nvPr/>
          </p:nvSpPr>
          <p:spPr>
            <a:xfrm>
              <a:off x="434858" y="2684063"/>
              <a:ext cx="3276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4"/>
            <p:cNvSpPr/>
            <p:nvPr/>
          </p:nvSpPr>
          <p:spPr>
            <a:xfrm>
              <a:off x="434858" y="300995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434858" y="3335838"/>
              <a:ext cx="3276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838550" y="2032296"/>
              <a:ext cx="465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4"/>
            <p:cNvSpPr/>
            <p:nvPr/>
          </p:nvSpPr>
          <p:spPr>
            <a:xfrm>
              <a:off x="838550" y="2375145"/>
              <a:ext cx="65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4"/>
            <p:cNvSpPr/>
            <p:nvPr/>
          </p:nvSpPr>
          <p:spPr>
            <a:xfrm>
              <a:off x="861466" y="2684069"/>
              <a:ext cx="757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4"/>
            <p:cNvSpPr/>
            <p:nvPr/>
          </p:nvSpPr>
          <p:spPr>
            <a:xfrm>
              <a:off x="861466" y="3028567"/>
              <a:ext cx="7572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4"/>
            <p:cNvSpPr/>
            <p:nvPr/>
          </p:nvSpPr>
          <p:spPr>
            <a:xfrm>
              <a:off x="861466" y="3335841"/>
              <a:ext cx="7572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4"/>
            <p:cNvSpPr/>
            <p:nvPr/>
          </p:nvSpPr>
          <p:spPr>
            <a:xfrm>
              <a:off x="1360349" y="2032296"/>
              <a:ext cx="4242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4"/>
            <p:cNvSpPr/>
            <p:nvPr/>
          </p:nvSpPr>
          <p:spPr>
            <a:xfrm>
              <a:off x="1573836" y="2358182"/>
              <a:ext cx="4242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a:off x="1697856" y="2684094"/>
              <a:ext cx="2607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4"/>
            <p:cNvSpPr/>
            <p:nvPr/>
          </p:nvSpPr>
          <p:spPr>
            <a:xfrm>
              <a:off x="1697856" y="3335891"/>
              <a:ext cx="2607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4"/>
            <p:cNvSpPr/>
            <p:nvPr/>
          </p:nvSpPr>
          <p:spPr>
            <a:xfrm>
              <a:off x="13726" y="4013038"/>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4"/>
            <p:cNvSpPr/>
            <p:nvPr/>
          </p:nvSpPr>
          <p:spPr>
            <a:xfrm>
              <a:off x="395919" y="4296538"/>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875884" y="4296538"/>
              <a:ext cx="385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1360349" y="4296538"/>
              <a:ext cx="4869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4"/>
            <p:cNvSpPr/>
            <p:nvPr/>
          </p:nvSpPr>
          <p:spPr>
            <a:xfrm>
              <a:off x="1912083" y="4296538"/>
              <a:ext cx="1776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4"/>
            <p:cNvSpPr/>
            <p:nvPr/>
          </p:nvSpPr>
          <p:spPr>
            <a:xfrm>
              <a:off x="395919" y="4505063"/>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4"/>
            <p:cNvSpPr/>
            <p:nvPr/>
          </p:nvSpPr>
          <p:spPr>
            <a:xfrm>
              <a:off x="875884" y="4505063"/>
              <a:ext cx="6135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4"/>
            <p:cNvSpPr/>
            <p:nvPr/>
          </p:nvSpPr>
          <p:spPr>
            <a:xfrm>
              <a:off x="1570204" y="4505063"/>
              <a:ext cx="2607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4"/>
            <p:cNvSpPr/>
            <p:nvPr/>
          </p:nvSpPr>
          <p:spPr>
            <a:xfrm>
              <a:off x="894657" y="75937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4"/>
            <p:cNvSpPr/>
            <p:nvPr/>
          </p:nvSpPr>
          <p:spPr>
            <a:xfrm>
              <a:off x="486348" y="106828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4"/>
            <p:cNvSpPr/>
            <p:nvPr/>
          </p:nvSpPr>
          <p:spPr>
            <a:xfrm>
              <a:off x="1169818" y="1064149"/>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4"/>
            <p:cNvSpPr/>
            <p:nvPr/>
          </p:nvSpPr>
          <p:spPr>
            <a:xfrm>
              <a:off x="486342" y="1395013"/>
              <a:ext cx="402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4"/>
            <p:cNvSpPr/>
            <p:nvPr/>
          </p:nvSpPr>
          <p:spPr>
            <a:xfrm>
              <a:off x="1254423" y="1719659"/>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4"/>
            <p:cNvSpPr/>
            <p:nvPr/>
          </p:nvSpPr>
          <p:spPr>
            <a:xfrm>
              <a:off x="1697859" y="3028567"/>
              <a:ext cx="2964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4"/>
            <p:cNvSpPr/>
            <p:nvPr/>
          </p:nvSpPr>
          <p:spPr>
            <a:xfrm>
              <a:off x="1840717" y="2032296"/>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4"/>
            <p:cNvSpPr/>
            <p:nvPr/>
          </p:nvSpPr>
          <p:spPr>
            <a:xfrm>
              <a:off x="2037810" y="2684069"/>
              <a:ext cx="240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4"/>
            <p:cNvSpPr/>
            <p:nvPr/>
          </p:nvSpPr>
          <p:spPr>
            <a:xfrm>
              <a:off x="1912311" y="4507125"/>
              <a:ext cx="4656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4"/>
            <p:cNvSpPr/>
            <p:nvPr/>
          </p:nvSpPr>
          <p:spPr>
            <a:xfrm>
              <a:off x="434873" y="39876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4"/>
            <p:cNvSpPr/>
            <p:nvPr/>
          </p:nvSpPr>
          <p:spPr>
            <a:xfrm>
              <a:off x="434873" y="3757500"/>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54"/>
          <p:cNvGrpSpPr/>
          <p:nvPr/>
        </p:nvGrpSpPr>
        <p:grpSpPr>
          <a:xfrm>
            <a:off x="8059900" y="446250"/>
            <a:ext cx="473100" cy="186500"/>
            <a:chOff x="7059675" y="514525"/>
            <a:chExt cx="473100" cy="186500"/>
          </a:xfrm>
        </p:grpSpPr>
        <p:cxnSp>
          <p:nvCxnSpPr>
            <p:cNvPr id="847" name="Google Shape;847;p54"/>
            <p:cNvCxnSpPr/>
            <p:nvPr/>
          </p:nvCxnSpPr>
          <p:spPr>
            <a:xfrm flipH="1" rot="10800000">
              <a:off x="7059675" y="51452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848" name="Google Shape;848;p54"/>
            <p:cNvCxnSpPr/>
            <p:nvPr/>
          </p:nvCxnSpPr>
          <p:spPr>
            <a:xfrm flipH="1" rot="10800000">
              <a:off x="7059675" y="605675"/>
              <a:ext cx="473100" cy="4200"/>
            </a:xfrm>
            <a:prstGeom prst="straightConnector1">
              <a:avLst/>
            </a:prstGeom>
            <a:noFill/>
            <a:ln cap="flat" cmpd="sng" w="28575">
              <a:solidFill>
                <a:schemeClr val="dk1"/>
              </a:solidFill>
              <a:prstDash val="solid"/>
              <a:round/>
              <a:headEnd len="med" w="med" type="none"/>
              <a:tailEnd len="med" w="med" type="none"/>
            </a:ln>
          </p:spPr>
        </p:cxnSp>
        <p:cxnSp>
          <p:nvCxnSpPr>
            <p:cNvPr id="849" name="Google Shape;849;p54"/>
            <p:cNvCxnSpPr/>
            <p:nvPr/>
          </p:nvCxnSpPr>
          <p:spPr>
            <a:xfrm flipH="1" rot="10800000">
              <a:off x="7059675" y="696825"/>
              <a:ext cx="473100" cy="4200"/>
            </a:xfrm>
            <a:prstGeom prst="straightConnector1">
              <a:avLst/>
            </a:prstGeom>
            <a:noFill/>
            <a:ln cap="flat" cmpd="sng" w="28575">
              <a:solidFill>
                <a:schemeClr val="dk1"/>
              </a:solidFill>
              <a:prstDash val="solid"/>
              <a:round/>
              <a:headEnd len="med" w="med" type="none"/>
              <a:tailEnd len="med" w="med" type="none"/>
            </a:ln>
          </p:spPr>
        </p:cxnSp>
      </p:grpSp>
      <p:sp>
        <p:nvSpPr>
          <p:cNvPr id="850" name="Google Shape;850;p54"/>
          <p:cNvSpPr txBox="1"/>
          <p:nvPr/>
        </p:nvSpPr>
        <p:spPr>
          <a:xfrm>
            <a:off x="6573125" y="4065275"/>
            <a:ext cx="2012700" cy="2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solidFill>
                <a:srgbClr val="F2F2F2"/>
              </a:solidFill>
              <a:latin typeface="Source Code Pro"/>
              <a:ea typeface="Source Code Pro"/>
              <a:cs typeface="Source Code Pro"/>
              <a:sym typeface="Source Code Pro"/>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54" name="Shape 854"/>
        <p:cNvGrpSpPr/>
        <p:nvPr/>
      </p:nvGrpSpPr>
      <p:grpSpPr>
        <a:xfrm>
          <a:off x="0" y="0"/>
          <a:ext cx="0" cy="0"/>
          <a:chOff x="0" y="0"/>
          <a:chExt cx="0" cy="0"/>
        </a:xfrm>
      </p:grpSpPr>
      <p:sp>
        <p:nvSpPr>
          <p:cNvPr id="855" name="Google Shape;85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856" name="Google Shape;856;p55"/>
          <p:cNvSpPr txBox="1"/>
          <p:nvPr/>
        </p:nvSpPr>
        <p:spPr>
          <a:xfrm>
            <a:off x="720000" y="4296500"/>
            <a:ext cx="77040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Source Code Pro"/>
                <a:ea typeface="Source Code Pro"/>
                <a:cs typeface="Source Code Pro"/>
                <a:sym typeface="Source Code Pro"/>
              </a:rPr>
              <a:t>Follow the link in the graph to modify its data and then paste the new one here. </a:t>
            </a:r>
            <a:r>
              <a:rPr b="1" lang="en" sz="900">
                <a:solidFill>
                  <a:schemeClr val="dk1"/>
                </a:solidFill>
                <a:uFill>
                  <a:noFill/>
                </a:uFill>
                <a:latin typeface="Source Code Pro"/>
                <a:ea typeface="Source Code Pro"/>
                <a:cs typeface="Source Code Pro"/>
                <a:sym typeface="Source Code Pro"/>
                <a:hlinkClick r:id="rId3">
                  <a:extLst>
                    <a:ext uri="{A12FA001-AC4F-418D-AE19-62706E023703}">
                      <ahyp:hlinkClr val="tx"/>
                    </a:ext>
                  </a:extLst>
                </a:hlinkClick>
              </a:rPr>
              <a:t>For more info, click here</a:t>
            </a:r>
            <a:endParaRPr b="1" sz="900">
              <a:solidFill>
                <a:schemeClr val="dk1"/>
              </a:solidFill>
              <a:latin typeface="Source Code Pro"/>
              <a:ea typeface="Source Code Pro"/>
              <a:cs typeface="Source Code Pro"/>
              <a:sym typeface="Source Code Pro"/>
            </a:endParaRPr>
          </a:p>
        </p:txBody>
      </p:sp>
      <p:sp>
        <p:nvSpPr>
          <p:cNvPr id="857" name="Google Shape;857;p55"/>
          <p:cNvSpPr txBox="1"/>
          <p:nvPr>
            <p:ph idx="4294967295" type="title"/>
          </p:nvPr>
        </p:nvSpPr>
        <p:spPr>
          <a:xfrm>
            <a:off x="4016275" y="1614038"/>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3"/>
                </a:solidFill>
              </a:rPr>
              <a:t>Mercury</a:t>
            </a:r>
            <a:endParaRPr sz="2400">
              <a:solidFill>
                <a:schemeClr val="accent3"/>
              </a:solidFill>
            </a:endParaRPr>
          </a:p>
        </p:txBody>
      </p:sp>
      <p:sp>
        <p:nvSpPr>
          <p:cNvPr id="858" name="Google Shape;858;p55"/>
          <p:cNvSpPr txBox="1"/>
          <p:nvPr>
            <p:ph idx="4294967295" type="subTitle"/>
          </p:nvPr>
        </p:nvSpPr>
        <p:spPr>
          <a:xfrm>
            <a:off x="4239900" y="2165366"/>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Mercury is the smallest planet</a:t>
            </a:r>
            <a:endParaRPr/>
          </a:p>
        </p:txBody>
      </p:sp>
      <p:sp>
        <p:nvSpPr>
          <p:cNvPr id="859" name="Google Shape;859;p55"/>
          <p:cNvSpPr txBox="1"/>
          <p:nvPr>
            <p:ph idx="4294967295" type="title"/>
          </p:nvPr>
        </p:nvSpPr>
        <p:spPr>
          <a:xfrm>
            <a:off x="4016275" y="2990370"/>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1"/>
                </a:solidFill>
              </a:rPr>
              <a:t>Jupiter</a:t>
            </a:r>
            <a:endParaRPr sz="2400">
              <a:solidFill>
                <a:schemeClr val="accent1"/>
              </a:solidFill>
            </a:endParaRPr>
          </a:p>
        </p:txBody>
      </p:sp>
      <p:sp>
        <p:nvSpPr>
          <p:cNvPr id="860" name="Google Shape;860;p55"/>
          <p:cNvSpPr txBox="1"/>
          <p:nvPr>
            <p:ph idx="4294967295" type="subTitle"/>
          </p:nvPr>
        </p:nvSpPr>
        <p:spPr>
          <a:xfrm>
            <a:off x="4239900" y="3518062"/>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Jupiter is the biggest planet</a:t>
            </a:r>
            <a:endParaRPr/>
          </a:p>
        </p:txBody>
      </p:sp>
      <p:sp>
        <p:nvSpPr>
          <p:cNvPr id="861" name="Google Shape;861;p55"/>
          <p:cNvSpPr txBox="1"/>
          <p:nvPr>
            <p:ph idx="4294967295" type="title"/>
          </p:nvPr>
        </p:nvSpPr>
        <p:spPr>
          <a:xfrm>
            <a:off x="6178964" y="1637663"/>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accent2"/>
                </a:solidFill>
              </a:rPr>
              <a:t>Venus</a:t>
            </a:r>
            <a:endParaRPr sz="2400">
              <a:solidFill>
                <a:schemeClr val="accent2"/>
              </a:solidFill>
            </a:endParaRPr>
          </a:p>
        </p:txBody>
      </p:sp>
      <p:sp>
        <p:nvSpPr>
          <p:cNvPr id="862" name="Google Shape;862;p55"/>
          <p:cNvSpPr txBox="1"/>
          <p:nvPr>
            <p:ph idx="4294967295" type="subTitle"/>
          </p:nvPr>
        </p:nvSpPr>
        <p:spPr>
          <a:xfrm>
            <a:off x="6402589" y="2165366"/>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Venus has very high temperatures</a:t>
            </a:r>
            <a:endParaRPr/>
          </a:p>
        </p:txBody>
      </p:sp>
      <p:sp>
        <p:nvSpPr>
          <p:cNvPr id="863" name="Google Shape;863;p55"/>
          <p:cNvSpPr txBox="1"/>
          <p:nvPr>
            <p:ph idx="4294967295" type="title"/>
          </p:nvPr>
        </p:nvSpPr>
        <p:spPr>
          <a:xfrm>
            <a:off x="6178964" y="2990370"/>
            <a:ext cx="2021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2"/>
                </a:solidFill>
              </a:rPr>
              <a:t>Saturn</a:t>
            </a:r>
            <a:endParaRPr sz="2400">
              <a:solidFill>
                <a:schemeClr val="dk2"/>
              </a:solidFill>
            </a:endParaRPr>
          </a:p>
        </p:txBody>
      </p:sp>
      <p:sp>
        <p:nvSpPr>
          <p:cNvPr id="864" name="Google Shape;864;p55"/>
          <p:cNvSpPr txBox="1"/>
          <p:nvPr>
            <p:ph idx="4294967295" type="subTitle"/>
          </p:nvPr>
        </p:nvSpPr>
        <p:spPr>
          <a:xfrm>
            <a:off x="6402589" y="3518062"/>
            <a:ext cx="20214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Saturn is a gas giant with rings</a:t>
            </a:r>
            <a:endParaRPr/>
          </a:p>
        </p:txBody>
      </p:sp>
      <p:sp>
        <p:nvSpPr>
          <p:cNvPr id="865" name="Google Shape;865;p55"/>
          <p:cNvSpPr/>
          <p:nvPr/>
        </p:nvSpPr>
        <p:spPr>
          <a:xfrm>
            <a:off x="4066475" y="1385363"/>
            <a:ext cx="252300" cy="25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5"/>
          <p:cNvSpPr/>
          <p:nvPr/>
        </p:nvSpPr>
        <p:spPr>
          <a:xfrm>
            <a:off x="4066475" y="2738063"/>
            <a:ext cx="252300" cy="25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5"/>
          <p:cNvSpPr/>
          <p:nvPr/>
        </p:nvSpPr>
        <p:spPr>
          <a:xfrm>
            <a:off x="6271275" y="1385363"/>
            <a:ext cx="252300" cy="25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5"/>
          <p:cNvSpPr/>
          <p:nvPr/>
        </p:nvSpPr>
        <p:spPr>
          <a:xfrm>
            <a:off x="6271275" y="2738063"/>
            <a:ext cx="252300" cy="25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9" name="Google Shape;869;p55" title="Gráfico">
            <a:hlinkClick r:id="rId4"/>
          </p:cNvPr>
          <p:cNvPicPr preferRelativeResize="0"/>
          <p:nvPr/>
        </p:nvPicPr>
        <p:blipFill>
          <a:blip r:embed="rId5">
            <a:alphaModFix/>
          </a:blip>
          <a:stretch>
            <a:fillRect/>
          </a:stretch>
        </p:blipFill>
        <p:spPr>
          <a:xfrm>
            <a:off x="491375" y="1537000"/>
            <a:ext cx="3473049" cy="2445450"/>
          </a:xfrm>
          <a:prstGeom prst="rect">
            <a:avLst/>
          </a:prstGeom>
          <a:noFill/>
          <a:ln>
            <a:noFill/>
          </a:ln>
        </p:spPr>
      </p:pic>
      <p:sp>
        <p:nvSpPr>
          <p:cNvPr id="870" name="Google Shape;870;p55"/>
          <p:cNvSpPr txBox="1"/>
          <p:nvPr/>
        </p:nvSpPr>
        <p:spPr>
          <a:xfrm>
            <a:off x="8269025" y="898375"/>
            <a:ext cx="519300" cy="79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600">
                <a:solidFill>
                  <a:schemeClr val="accent3"/>
                </a:solidFill>
                <a:latin typeface="Comfortaa"/>
                <a:ea typeface="Comfortaa"/>
                <a:cs typeface="Comfortaa"/>
                <a:sym typeface="Comfortaa"/>
              </a:rPr>
              <a:t>*</a:t>
            </a:r>
            <a:endParaRPr sz="9600">
              <a:solidFill>
                <a:schemeClr val="accent3"/>
              </a:solidFill>
              <a:latin typeface="Comfortaa"/>
              <a:ea typeface="Comfortaa"/>
              <a:cs typeface="Comfortaa"/>
              <a:sym typeface="Comfortaa"/>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74" name="Shape 874"/>
        <p:cNvGrpSpPr/>
        <p:nvPr/>
      </p:nvGrpSpPr>
      <p:grpSpPr>
        <a:xfrm>
          <a:off x="0" y="0"/>
          <a:ext cx="0" cy="0"/>
          <a:chOff x="0" y="0"/>
          <a:chExt cx="0" cy="0"/>
        </a:xfrm>
      </p:grpSpPr>
      <p:sp>
        <p:nvSpPr>
          <p:cNvPr id="875" name="Google Shape;875;p56"/>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lang="en">
                <a:solidFill>
                  <a:schemeClr val="accent4"/>
                </a:solidFill>
              </a:rPr>
              <a:t>e</a:t>
            </a:r>
            <a:r>
              <a:rPr lang="en">
                <a:solidFill>
                  <a:schemeClr val="accent4"/>
                </a:solidFill>
              </a:rPr>
              <a:t>xercise </a:t>
            </a:r>
            <a:r>
              <a:rPr lang="en">
                <a:solidFill>
                  <a:schemeClr val="lt2"/>
                </a:solidFill>
              </a:rPr>
              <a:t>07</a:t>
            </a:r>
            <a:endParaRPr>
              <a:solidFill>
                <a:schemeClr val="lt2"/>
              </a:solidFill>
            </a:endParaRPr>
          </a:p>
        </p:txBody>
      </p:sp>
      <p:sp>
        <p:nvSpPr>
          <p:cNvPr id="876" name="Google Shape;876;p56"/>
          <p:cNvSpPr txBox="1"/>
          <p:nvPr>
            <p:ph idx="1" type="subTitle"/>
          </p:nvPr>
        </p:nvSpPr>
        <p:spPr>
          <a:xfrm>
            <a:off x="3465225" y="1529000"/>
            <a:ext cx="4965600" cy="3075000"/>
          </a:xfrm>
          <a:prstGeom prst="rect">
            <a:avLst/>
          </a:prstGeom>
        </p:spPr>
        <p:txBody>
          <a:bodyPr anchorCtr="0" anchor="t" bIns="91425" lIns="91425" spcFirstLastPara="1" rIns="91425" wrap="square" tIns="91425">
            <a:noAutofit/>
          </a:bodyPr>
          <a:lstStyle/>
          <a:p>
            <a:pPr indent="0" lvl="0" marL="0" rtl="0" algn="l">
              <a:lnSpc>
                <a:spcPct val="163636"/>
              </a:lnSpc>
              <a:spcBef>
                <a:spcPts val="0"/>
              </a:spcBef>
              <a:spcAft>
                <a:spcPts val="0"/>
              </a:spcAft>
              <a:buNone/>
            </a:pPr>
            <a:r>
              <a:rPr lang="en"/>
              <a:t>Write a Java program to reverse a string.</a:t>
            </a:r>
            <a:endParaRPr u="sng"/>
          </a:p>
          <a:p>
            <a:pPr indent="0" lvl="0" marL="457200" rtl="0" algn="l">
              <a:lnSpc>
                <a:spcPct val="163636"/>
              </a:lnSpc>
              <a:spcBef>
                <a:spcPts val="1200"/>
              </a:spcBef>
              <a:spcAft>
                <a:spcPts val="0"/>
              </a:spcAft>
              <a:buNone/>
            </a:pPr>
            <a:r>
              <a:rPr lang="en">
                <a:solidFill>
                  <a:schemeClr val="dk2"/>
                </a:solidFill>
              </a:rPr>
              <a:t>Input data</a:t>
            </a:r>
            <a:r>
              <a:rPr lang="en"/>
              <a:t>:</a:t>
            </a:r>
            <a:endParaRPr/>
          </a:p>
          <a:p>
            <a:pPr indent="0" lvl="0" marL="914400" rtl="0" algn="l">
              <a:lnSpc>
                <a:spcPct val="163636"/>
              </a:lnSpc>
              <a:spcBef>
                <a:spcPts val="1200"/>
              </a:spcBef>
              <a:spcAft>
                <a:spcPts val="0"/>
              </a:spcAft>
              <a:buNone/>
            </a:pPr>
            <a:r>
              <a:rPr lang="en"/>
              <a:t>Input a string: My dog’s name is Ralph</a:t>
            </a:r>
            <a:endParaRPr/>
          </a:p>
          <a:p>
            <a:pPr indent="0" lvl="0" marL="457200" rtl="0" algn="l">
              <a:lnSpc>
                <a:spcPct val="163636"/>
              </a:lnSpc>
              <a:spcBef>
                <a:spcPts val="1200"/>
              </a:spcBef>
              <a:spcAft>
                <a:spcPts val="0"/>
              </a:spcAft>
              <a:buNone/>
            </a:pPr>
            <a:r>
              <a:rPr lang="en">
                <a:solidFill>
                  <a:schemeClr val="accent2"/>
                </a:solidFill>
              </a:rPr>
              <a:t>Expected output</a:t>
            </a:r>
            <a:r>
              <a:rPr lang="en"/>
              <a:t>:</a:t>
            </a:r>
            <a:endParaRPr/>
          </a:p>
          <a:p>
            <a:pPr indent="0" lvl="0" marL="914400" rtl="0" algn="l">
              <a:spcBef>
                <a:spcPts val="1200"/>
              </a:spcBef>
              <a:spcAft>
                <a:spcPts val="0"/>
              </a:spcAft>
              <a:buNone/>
            </a:pPr>
            <a:r>
              <a:rPr lang="en"/>
              <a:t>Reverse string: hplaR si eman s‘god yM</a:t>
            </a:r>
            <a:endParaRPr/>
          </a:p>
          <a:p>
            <a:pPr indent="0" lvl="0" marL="0" rtl="0" algn="l">
              <a:lnSpc>
                <a:spcPct val="115000"/>
              </a:lnSpc>
              <a:spcBef>
                <a:spcPts val="0"/>
              </a:spcBef>
              <a:spcAft>
                <a:spcPts val="0"/>
              </a:spcAft>
              <a:buNone/>
            </a:pPr>
            <a:r>
              <a:t/>
            </a:r>
            <a:endParaRPr/>
          </a:p>
          <a:p>
            <a:pPr indent="0" lvl="0" marL="0" rtl="0" algn="l">
              <a:lnSpc>
                <a:spcPct val="115000"/>
              </a:lnSpc>
              <a:spcBef>
                <a:spcPts val="0"/>
              </a:spcBef>
              <a:spcAft>
                <a:spcPts val="0"/>
              </a:spcAft>
              <a:buNone/>
            </a:pPr>
            <a:r>
              <a:t/>
            </a:r>
            <a:endParaRPr/>
          </a:p>
        </p:txBody>
      </p:sp>
      <p:grpSp>
        <p:nvGrpSpPr>
          <p:cNvPr id="877" name="Google Shape;877;p56"/>
          <p:cNvGrpSpPr/>
          <p:nvPr/>
        </p:nvGrpSpPr>
        <p:grpSpPr>
          <a:xfrm>
            <a:off x="542297" y="1549414"/>
            <a:ext cx="2391310" cy="3054560"/>
            <a:chOff x="358925" y="1867675"/>
            <a:chExt cx="2142175" cy="2736325"/>
          </a:xfrm>
        </p:grpSpPr>
        <p:sp>
          <p:nvSpPr>
            <p:cNvPr id="878" name="Google Shape;878;p56"/>
            <p:cNvSpPr/>
            <p:nvPr/>
          </p:nvSpPr>
          <p:spPr>
            <a:xfrm>
              <a:off x="358925" y="1876250"/>
              <a:ext cx="2910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6"/>
            <p:cNvSpPr/>
            <p:nvPr/>
          </p:nvSpPr>
          <p:spPr>
            <a:xfrm>
              <a:off x="757650" y="1867675"/>
              <a:ext cx="291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358925" y="2188475"/>
              <a:ext cx="2910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6"/>
            <p:cNvSpPr/>
            <p:nvPr/>
          </p:nvSpPr>
          <p:spPr>
            <a:xfrm>
              <a:off x="358925" y="2515188"/>
              <a:ext cx="2910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6"/>
            <p:cNvSpPr/>
            <p:nvPr/>
          </p:nvSpPr>
          <p:spPr>
            <a:xfrm>
              <a:off x="358925" y="2841925"/>
              <a:ext cx="2910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709062" y="2841925"/>
              <a:ext cx="2979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6"/>
            <p:cNvSpPr/>
            <p:nvPr/>
          </p:nvSpPr>
          <p:spPr>
            <a:xfrm>
              <a:off x="1059518" y="2841925"/>
              <a:ext cx="2328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6"/>
            <p:cNvSpPr/>
            <p:nvPr/>
          </p:nvSpPr>
          <p:spPr>
            <a:xfrm>
              <a:off x="358925" y="3152500"/>
              <a:ext cx="2685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358925" y="3495350"/>
              <a:ext cx="2685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6"/>
            <p:cNvSpPr/>
            <p:nvPr/>
          </p:nvSpPr>
          <p:spPr>
            <a:xfrm>
              <a:off x="358925" y="3804275"/>
              <a:ext cx="2685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6"/>
            <p:cNvSpPr/>
            <p:nvPr/>
          </p:nvSpPr>
          <p:spPr>
            <a:xfrm>
              <a:off x="358925" y="4113200"/>
              <a:ext cx="268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709062" y="3152500"/>
              <a:ext cx="214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6"/>
            <p:cNvSpPr/>
            <p:nvPr/>
          </p:nvSpPr>
          <p:spPr>
            <a:xfrm>
              <a:off x="683525" y="3495350"/>
              <a:ext cx="2148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6"/>
            <p:cNvSpPr/>
            <p:nvPr/>
          </p:nvSpPr>
          <p:spPr>
            <a:xfrm>
              <a:off x="709062" y="3804275"/>
              <a:ext cx="2148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6"/>
            <p:cNvSpPr/>
            <p:nvPr/>
          </p:nvSpPr>
          <p:spPr>
            <a:xfrm>
              <a:off x="709062" y="4130163"/>
              <a:ext cx="214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709062" y="4456050"/>
              <a:ext cx="2148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973809" y="3152500"/>
              <a:ext cx="4155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6"/>
            <p:cNvSpPr/>
            <p:nvPr/>
          </p:nvSpPr>
          <p:spPr>
            <a:xfrm>
              <a:off x="973809" y="3495350"/>
              <a:ext cx="5802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6"/>
            <p:cNvSpPr/>
            <p:nvPr/>
          </p:nvSpPr>
          <p:spPr>
            <a:xfrm>
              <a:off x="994246" y="3804275"/>
              <a:ext cx="6756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994246" y="4148775"/>
              <a:ext cx="675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994246" y="4456050"/>
              <a:ext cx="675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6"/>
            <p:cNvSpPr/>
            <p:nvPr/>
          </p:nvSpPr>
          <p:spPr>
            <a:xfrm>
              <a:off x="1439171" y="3152500"/>
              <a:ext cx="3783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6"/>
            <p:cNvSpPr/>
            <p:nvPr/>
          </p:nvSpPr>
          <p:spPr>
            <a:xfrm>
              <a:off x="1629567" y="3478388"/>
              <a:ext cx="3783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1740173" y="3804300"/>
              <a:ext cx="2328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6"/>
            <p:cNvSpPr/>
            <p:nvPr/>
          </p:nvSpPr>
          <p:spPr>
            <a:xfrm>
              <a:off x="1740173" y="4456100"/>
              <a:ext cx="232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6"/>
            <p:cNvSpPr/>
            <p:nvPr/>
          </p:nvSpPr>
          <p:spPr>
            <a:xfrm>
              <a:off x="757650" y="2182588"/>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6"/>
            <p:cNvSpPr/>
            <p:nvPr/>
          </p:nvSpPr>
          <p:spPr>
            <a:xfrm>
              <a:off x="757650" y="2512250"/>
              <a:ext cx="5802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1445575" y="2509300"/>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1344900" y="2841925"/>
              <a:ext cx="2979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1740250" y="4148775"/>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6"/>
            <p:cNvSpPr/>
            <p:nvPr/>
          </p:nvSpPr>
          <p:spPr>
            <a:xfrm>
              <a:off x="2043300" y="4456050"/>
              <a:ext cx="4578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12" name="Shape 912"/>
        <p:cNvGrpSpPr/>
        <p:nvPr/>
      </p:nvGrpSpPr>
      <p:grpSpPr>
        <a:xfrm>
          <a:off x="0" y="0"/>
          <a:ext cx="0" cy="0"/>
          <a:chOff x="0" y="0"/>
          <a:chExt cx="0" cy="0"/>
        </a:xfrm>
      </p:grpSpPr>
      <p:sp>
        <p:nvSpPr>
          <p:cNvPr id="913" name="Google Shape;913;p57"/>
          <p:cNvSpPr txBox="1"/>
          <p:nvPr>
            <p:ph idx="4294967295" type="body"/>
          </p:nvPr>
        </p:nvSpPr>
        <p:spPr>
          <a:xfrm>
            <a:off x="720000" y="1315575"/>
            <a:ext cx="7704000" cy="1062300"/>
          </a:xfrm>
          <a:prstGeom prst="rect">
            <a:avLst/>
          </a:prstGeom>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a:t>Here’s an assortment of alternative resources whose style fits the one of this template:</a:t>
            </a:r>
            <a:endParaRPr/>
          </a:p>
          <a:p>
            <a:pPr indent="-317500" lvl="0" marL="457200" rtl="0" algn="l">
              <a:lnSpc>
                <a:spcPct val="115000"/>
              </a:lnSpc>
              <a:spcBef>
                <a:spcPts val="800"/>
              </a:spcBef>
              <a:spcAft>
                <a:spcPts val="0"/>
              </a:spcAft>
              <a:buSzPts val="1400"/>
              <a:buChar char="●"/>
            </a:pPr>
            <a:r>
              <a:rPr lang="en">
                <a:uFill>
                  <a:noFill/>
                </a:uFill>
                <a:hlinkClick r:id="rId3"/>
              </a:rPr>
              <a:t>Programmers concept with flat design</a:t>
            </a:r>
            <a:endParaRPr/>
          </a:p>
        </p:txBody>
      </p:sp>
      <p:sp>
        <p:nvSpPr>
          <p:cNvPr id="914" name="Google Shape;914;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lternative </a:t>
            </a:r>
            <a:r>
              <a:rPr lang="en">
                <a:solidFill>
                  <a:schemeClr val="accent4"/>
                </a:solidFill>
              </a:rPr>
              <a:t>resources</a:t>
            </a:r>
            <a:endParaRPr>
              <a:solidFill>
                <a:schemeClr val="accent4"/>
              </a:solidFill>
            </a:endParaRPr>
          </a:p>
        </p:txBody>
      </p:sp>
      <p:grpSp>
        <p:nvGrpSpPr>
          <p:cNvPr id="915" name="Google Shape;915;p57"/>
          <p:cNvGrpSpPr/>
          <p:nvPr/>
        </p:nvGrpSpPr>
        <p:grpSpPr>
          <a:xfrm>
            <a:off x="1926149" y="2333240"/>
            <a:ext cx="4893522" cy="2561094"/>
            <a:chOff x="1926149" y="2333240"/>
            <a:chExt cx="4893522" cy="2561094"/>
          </a:xfrm>
        </p:grpSpPr>
        <p:sp>
          <p:nvSpPr>
            <p:cNvPr id="916" name="Google Shape;916;p57"/>
            <p:cNvSpPr/>
            <p:nvPr/>
          </p:nvSpPr>
          <p:spPr>
            <a:xfrm>
              <a:off x="3280064" y="3533682"/>
              <a:ext cx="445178" cy="88597"/>
            </a:xfrm>
            <a:custGeom>
              <a:rect b="b" l="l" r="r" t="t"/>
              <a:pathLst>
                <a:path extrusionOk="0" h="2669" w="13411">
                  <a:moveTo>
                    <a:pt x="1335" y="0"/>
                  </a:moveTo>
                  <a:cubicBezTo>
                    <a:pt x="568" y="0"/>
                    <a:pt x="0" y="601"/>
                    <a:pt x="0" y="1335"/>
                  </a:cubicBezTo>
                  <a:cubicBezTo>
                    <a:pt x="0" y="2102"/>
                    <a:pt x="568" y="2669"/>
                    <a:pt x="1335" y="2669"/>
                  </a:cubicBezTo>
                  <a:lnTo>
                    <a:pt x="12076" y="2669"/>
                  </a:lnTo>
                  <a:cubicBezTo>
                    <a:pt x="12843" y="2669"/>
                    <a:pt x="13410" y="2068"/>
                    <a:pt x="13410" y="1335"/>
                  </a:cubicBezTo>
                  <a:cubicBezTo>
                    <a:pt x="13410" y="601"/>
                    <a:pt x="12843" y="0"/>
                    <a:pt x="1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7"/>
            <p:cNvSpPr/>
            <p:nvPr/>
          </p:nvSpPr>
          <p:spPr>
            <a:xfrm>
              <a:off x="3193692" y="3107379"/>
              <a:ext cx="486141" cy="227054"/>
            </a:xfrm>
            <a:custGeom>
              <a:rect b="b" l="l" r="r" t="t"/>
              <a:pathLst>
                <a:path extrusionOk="0" h="6840" w="14645">
                  <a:moveTo>
                    <a:pt x="2569" y="1"/>
                  </a:moveTo>
                  <a:cubicBezTo>
                    <a:pt x="1802" y="1"/>
                    <a:pt x="1235" y="601"/>
                    <a:pt x="1235" y="1335"/>
                  </a:cubicBezTo>
                  <a:cubicBezTo>
                    <a:pt x="1235" y="2102"/>
                    <a:pt x="1802" y="2669"/>
                    <a:pt x="2569" y="2669"/>
                  </a:cubicBezTo>
                  <a:lnTo>
                    <a:pt x="3403" y="2669"/>
                  </a:lnTo>
                  <a:cubicBezTo>
                    <a:pt x="3803" y="2669"/>
                    <a:pt x="4137" y="3003"/>
                    <a:pt x="4137" y="3437"/>
                  </a:cubicBezTo>
                  <a:cubicBezTo>
                    <a:pt x="4137" y="3837"/>
                    <a:pt x="3803" y="4170"/>
                    <a:pt x="3403" y="4170"/>
                  </a:cubicBezTo>
                  <a:lnTo>
                    <a:pt x="1335" y="4170"/>
                  </a:lnTo>
                  <a:cubicBezTo>
                    <a:pt x="601" y="4170"/>
                    <a:pt x="1" y="4771"/>
                    <a:pt x="1" y="5505"/>
                  </a:cubicBezTo>
                  <a:cubicBezTo>
                    <a:pt x="1" y="6272"/>
                    <a:pt x="601" y="6839"/>
                    <a:pt x="1335" y="6839"/>
                  </a:cubicBezTo>
                  <a:lnTo>
                    <a:pt x="12109" y="6839"/>
                  </a:lnTo>
                  <a:cubicBezTo>
                    <a:pt x="12843" y="6839"/>
                    <a:pt x="13444" y="6272"/>
                    <a:pt x="13444" y="5505"/>
                  </a:cubicBezTo>
                  <a:cubicBezTo>
                    <a:pt x="13444" y="4771"/>
                    <a:pt x="12843" y="4170"/>
                    <a:pt x="12109" y="4170"/>
                  </a:cubicBezTo>
                  <a:lnTo>
                    <a:pt x="10842" y="4170"/>
                  </a:lnTo>
                  <a:cubicBezTo>
                    <a:pt x="10441" y="4170"/>
                    <a:pt x="10108" y="3837"/>
                    <a:pt x="10108" y="3437"/>
                  </a:cubicBezTo>
                  <a:cubicBezTo>
                    <a:pt x="10108" y="3003"/>
                    <a:pt x="10441" y="2669"/>
                    <a:pt x="10842" y="2669"/>
                  </a:cubicBezTo>
                  <a:lnTo>
                    <a:pt x="13310" y="2669"/>
                  </a:lnTo>
                  <a:cubicBezTo>
                    <a:pt x="13347" y="2673"/>
                    <a:pt x="13384" y="2674"/>
                    <a:pt x="13420" y="2674"/>
                  </a:cubicBezTo>
                  <a:cubicBezTo>
                    <a:pt x="14131" y="2674"/>
                    <a:pt x="14644" y="2065"/>
                    <a:pt x="14644" y="1335"/>
                  </a:cubicBezTo>
                  <a:cubicBezTo>
                    <a:pt x="14644" y="601"/>
                    <a:pt x="14077" y="1"/>
                    <a:pt x="13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 name="Google Shape;918;p57"/>
            <p:cNvGrpSpPr/>
            <p:nvPr/>
          </p:nvGrpSpPr>
          <p:grpSpPr>
            <a:xfrm>
              <a:off x="5477428" y="2704166"/>
              <a:ext cx="196608" cy="202633"/>
              <a:chOff x="5336528" y="2787463"/>
              <a:chExt cx="53015" cy="54653"/>
            </a:xfrm>
          </p:grpSpPr>
          <p:sp>
            <p:nvSpPr>
              <p:cNvPr id="919" name="Google Shape;919;p57"/>
              <p:cNvSpPr/>
              <p:nvPr/>
            </p:nvSpPr>
            <p:spPr>
              <a:xfrm>
                <a:off x="5336528" y="2787463"/>
                <a:ext cx="26238" cy="26778"/>
              </a:xfrm>
              <a:custGeom>
                <a:rect b="b" l="l" r="r" t="t"/>
                <a:pathLst>
                  <a:path extrusionOk="0" fill="none" h="1635" w="1602">
                    <a:moveTo>
                      <a:pt x="1602" y="0"/>
                    </a:moveTo>
                    <a:cubicBezTo>
                      <a:pt x="1602" y="901"/>
                      <a:pt x="868" y="1635"/>
                      <a:pt x="1"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7"/>
              <p:cNvSpPr/>
              <p:nvPr/>
            </p:nvSpPr>
            <p:spPr>
              <a:xfrm>
                <a:off x="5362749" y="2787463"/>
                <a:ext cx="26795" cy="26778"/>
              </a:xfrm>
              <a:custGeom>
                <a:rect b="b" l="l" r="r" t="t"/>
                <a:pathLst>
                  <a:path extrusionOk="0" fill="none" h="1635" w="1636">
                    <a:moveTo>
                      <a:pt x="1" y="0"/>
                    </a:moveTo>
                    <a:cubicBezTo>
                      <a:pt x="1" y="901"/>
                      <a:pt x="768" y="1635"/>
                      <a:pt x="1635"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7"/>
              <p:cNvSpPr/>
              <p:nvPr/>
            </p:nvSpPr>
            <p:spPr>
              <a:xfrm>
                <a:off x="5336528" y="2815322"/>
                <a:ext cx="26238" cy="26795"/>
              </a:xfrm>
              <a:custGeom>
                <a:rect b="b" l="l" r="r" t="t"/>
                <a:pathLst>
                  <a:path extrusionOk="0" fill="none" h="1636" w="1602">
                    <a:moveTo>
                      <a:pt x="1602" y="1635"/>
                    </a:moveTo>
                    <a:cubicBezTo>
                      <a:pt x="1602" y="735"/>
                      <a:pt x="868" y="1"/>
                      <a:pt x="1" y="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7"/>
              <p:cNvSpPr/>
              <p:nvPr/>
            </p:nvSpPr>
            <p:spPr>
              <a:xfrm>
                <a:off x="5362749" y="2815322"/>
                <a:ext cx="26795" cy="26795"/>
              </a:xfrm>
              <a:custGeom>
                <a:rect b="b" l="l" r="r" t="t"/>
                <a:pathLst>
                  <a:path extrusionOk="0" fill="none" h="1636" w="1636">
                    <a:moveTo>
                      <a:pt x="1" y="1635"/>
                    </a:moveTo>
                    <a:cubicBezTo>
                      <a:pt x="1" y="735"/>
                      <a:pt x="768" y="1"/>
                      <a:pt x="1635" y="1"/>
                    </a:cubicBezTo>
                  </a:path>
                </a:pathLst>
              </a:custGeom>
              <a:solidFill>
                <a:schemeClr val="accent5"/>
              </a:solid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57"/>
            <p:cNvGrpSpPr/>
            <p:nvPr/>
          </p:nvGrpSpPr>
          <p:grpSpPr>
            <a:xfrm>
              <a:off x="3429710" y="3803737"/>
              <a:ext cx="196609" cy="196604"/>
              <a:chOff x="3456117" y="3327227"/>
              <a:chExt cx="53556" cy="53556"/>
            </a:xfrm>
          </p:grpSpPr>
          <p:sp>
            <p:nvSpPr>
              <p:cNvPr id="924" name="Google Shape;924;p57"/>
              <p:cNvSpPr/>
              <p:nvPr/>
            </p:nvSpPr>
            <p:spPr>
              <a:xfrm>
                <a:off x="3456117" y="3327227"/>
                <a:ext cx="26778" cy="26238"/>
              </a:xfrm>
              <a:custGeom>
                <a:rect b="b" l="l" r="r" t="t"/>
                <a:pathLst>
                  <a:path extrusionOk="0" fill="none" h="1602" w="1635">
                    <a:moveTo>
                      <a:pt x="1635" y="0"/>
                    </a:moveTo>
                    <a:cubicBezTo>
                      <a:pt x="1635" y="901"/>
                      <a:pt x="901" y="1601"/>
                      <a:pt x="0" y="160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7"/>
              <p:cNvSpPr/>
              <p:nvPr/>
            </p:nvSpPr>
            <p:spPr>
              <a:xfrm>
                <a:off x="3482878" y="3327227"/>
                <a:ext cx="26795" cy="26238"/>
              </a:xfrm>
              <a:custGeom>
                <a:rect b="b" l="l" r="r" t="t"/>
                <a:pathLst>
                  <a:path extrusionOk="0" fill="none" h="1602" w="1636">
                    <a:moveTo>
                      <a:pt x="1" y="0"/>
                    </a:moveTo>
                    <a:cubicBezTo>
                      <a:pt x="1" y="901"/>
                      <a:pt x="768" y="1601"/>
                      <a:pt x="1635" y="1601"/>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7"/>
              <p:cNvSpPr/>
              <p:nvPr/>
            </p:nvSpPr>
            <p:spPr>
              <a:xfrm>
                <a:off x="3456117" y="3354545"/>
                <a:ext cx="26778" cy="26238"/>
              </a:xfrm>
              <a:custGeom>
                <a:rect b="b" l="l" r="r" t="t"/>
                <a:pathLst>
                  <a:path extrusionOk="0" fill="none" h="1602" w="1635">
                    <a:moveTo>
                      <a:pt x="1635" y="1601"/>
                    </a:moveTo>
                    <a:cubicBezTo>
                      <a:pt x="1635" y="701"/>
                      <a:pt x="901" y="0"/>
                      <a:pt x="0"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7"/>
              <p:cNvSpPr/>
              <p:nvPr/>
            </p:nvSpPr>
            <p:spPr>
              <a:xfrm>
                <a:off x="3482878" y="3354545"/>
                <a:ext cx="26794" cy="26237"/>
              </a:xfrm>
              <a:custGeom>
                <a:rect b="b" l="l" r="r" t="t"/>
                <a:pathLst>
                  <a:path extrusionOk="0" fill="none" h="1602" w="1636">
                    <a:moveTo>
                      <a:pt x="1" y="1601"/>
                    </a:moveTo>
                    <a:cubicBezTo>
                      <a:pt x="1" y="701"/>
                      <a:pt x="768" y="0"/>
                      <a:pt x="1635"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7"/>
            <p:cNvGrpSpPr/>
            <p:nvPr/>
          </p:nvGrpSpPr>
          <p:grpSpPr>
            <a:xfrm>
              <a:off x="5854498" y="3032085"/>
              <a:ext cx="196608" cy="202633"/>
              <a:chOff x="4947000" y="2769972"/>
              <a:chExt cx="53015" cy="54653"/>
            </a:xfrm>
          </p:grpSpPr>
          <p:sp>
            <p:nvSpPr>
              <p:cNvPr id="929" name="Google Shape;929;p57"/>
              <p:cNvSpPr/>
              <p:nvPr/>
            </p:nvSpPr>
            <p:spPr>
              <a:xfrm>
                <a:off x="4947000" y="2769972"/>
                <a:ext cx="26795" cy="26254"/>
              </a:xfrm>
              <a:custGeom>
                <a:rect b="b" l="l" r="r" t="t"/>
                <a:pathLst>
                  <a:path extrusionOk="0" fill="none" h="1603" w="1636">
                    <a:moveTo>
                      <a:pt x="1635" y="1"/>
                    </a:moveTo>
                    <a:cubicBezTo>
                      <a:pt x="1635" y="902"/>
                      <a:pt x="868" y="1602"/>
                      <a:pt x="1" y="1602"/>
                    </a:cubicBezTo>
                  </a:path>
                </a:pathLst>
              </a:custGeom>
              <a:solidFill>
                <a:schemeClr val="accent5"/>
              </a:solid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7"/>
              <p:cNvSpPr/>
              <p:nvPr/>
            </p:nvSpPr>
            <p:spPr>
              <a:xfrm>
                <a:off x="4973778" y="2769972"/>
                <a:ext cx="26238" cy="26254"/>
              </a:xfrm>
              <a:custGeom>
                <a:rect b="b" l="l" r="r" t="t"/>
                <a:pathLst>
                  <a:path extrusionOk="0" fill="none" h="1603" w="1602">
                    <a:moveTo>
                      <a:pt x="0" y="1"/>
                    </a:moveTo>
                    <a:cubicBezTo>
                      <a:pt x="0" y="902"/>
                      <a:pt x="734" y="1602"/>
                      <a:pt x="1602"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7"/>
              <p:cNvSpPr/>
              <p:nvPr/>
            </p:nvSpPr>
            <p:spPr>
              <a:xfrm>
                <a:off x="4947000" y="2797847"/>
                <a:ext cx="26795" cy="26778"/>
              </a:xfrm>
              <a:custGeom>
                <a:rect b="b" l="l" r="r" t="t"/>
                <a:pathLst>
                  <a:path extrusionOk="0" fill="none" h="1635" w="1636">
                    <a:moveTo>
                      <a:pt x="1635" y="1635"/>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7"/>
              <p:cNvSpPr/>
              <p:nvPr/>
            </p:nvSpPr>
            <p:spPr>
              <a:xfrm>
                <a:off x="4973778" y="2797847"/>
                <a:ext cx="26238" cy="26778"/>
              </a:xfrm>
              <a:custGeom>
                <a:rect b="b" l="l" r="r" t="t"/>
                <a:pathLst>
                  <a:path extrusionOk="0" fill="none" h="1635" w="1602">
                    <a:moveTo>
                      <a:pt x="0" y="1635"/>
                    </a:moveTo>
                    <a:cubicBezTo>
                      <a:pt x="0" y="701"/>
                      <a:pt x="734" y="0"/>
                      <a:pt x="1602"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57"/>
            <p:cNvGrpSpPr/>
            <p:nvPr/>
          </p:nvGrpSpPr>
          <p:grpSpPr>
            <a:xfrm>
              <a:off x="2669854" y="3296305"/>
              <a:ext cx="143036" cy="144473"/>
              <a:chOff x="3323899" y="3081380"/>
              <a:chExt cx="53015" cy="53556"/>
            </a:xfrm>
          </p:grpSpPr>
          <p:sp>
            <p:nvSpPr>
              <p:cNvPr id="934" name="Google Shape;934;p57"/>
              <p:cNvSpPr/>
              <p:nvPr/>
            </p:nvSpPr>
            <p:spPr>
              <a:xfrm>
                <a:off x="3323899" y="3081380"/>
                <a:ext cx="26794" cy="26237"/>
              </a:xfrm>
              <a:custGeom>
                <a:rect b="b" l="l" r="r" t="t"/>
                <a:pathLst>
                  <a:path extrusionOk="0" fill="none" h="1602" w="1636">
                    <a:moveTo>
                      <a:pt x="1635" y="1"/>
                    </a:moveTo>
                    <a:cubicBezTo>
                      <a:pt x="1635" y="901"/>
                      <a:pt x="868" y="1602"/>
                      <a:pt x="1"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7"/>
              <p:cNvSpPr/>
              <p:nvPr/>
            </p:nvSpPr>
            <p:spPr>
              <a:xfrm>
                <a:off x="3350677" y="3081380"/>
                <a:ext cx="26238" cy="26238"/>
              </a:xfrm>
              <a:custGeom>
                <a:rect b="b" l="l" r="r" t="t"/>
                <a:pathLst>
                  <a:path extrusionOk="0" fill="none" h="1602" w="1602">
                    <a:moveTo>
                      <a:pt x="0" y="1"/>
                    </a:moveTo>
                    <a:cubicBezTo>
                      <a:pt x="0" y="901"/>
                      <a:pt x="734" y="1602"/>
                      <a:pt x="1601" y="1602"/>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7"/>
              <p:cNvSpPr/>
              <p:nvPr/>
            </p:nvSpPr>
            <p:spPr>
              <a:xfrm>
                <a:off x="3323899" y="3108698"/>
                <a:ext cx="26795" cy="26238"/>
              </a:xfrm>
              <a:custGeom>
                <a:rect b="b" l="l" r="r" t="t"/>
                <a:pathLst>
                  <a:path extrusionOk="0" fill="none" h="1602" w="1636">
                    <a:moveTo>
                      <a:pt x="1635" y="1602"/>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7"/>
              <p:cNvSpPr/>
              <p:nvPr/>
            </p:nvSpPr>
            <p:spPr>
              <a:xfrm>
                <a:off x="3350677" y="3108698"/>
                <a:ext cx="26238" cy="26238"/>
              </a:xfrm>
              <a:custGeom>
                <a:rect b="b" l="l" r="r" t="t"/>
                <a:pathLst>
                  <a:path extrusionOk="0" fill="none" h="1602" w="1602">
                    <a:moveTo>
                      <a:pt x="0" y="1602"/>
                    </a:moveTo>
                    <a:cubicBezTo>
                      <a:pt x="0" y="701"/>
                      <a:pt x="734" y="0"/>
                      <a:pt x="160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7"/>
            <p:cNvGrpSpPr/>
            <p:nvPr/>
          </p:nvGrpSpPr>
          <p:grpSpPr>
            <a:xfrm>
              <a:off x="4107177" y="2859000"/>
              <a:ext cx="143032" cy="146039"/>
              <a:chOff x="3840716" y="2890709"/>
              <a:chExt cx="53556" cy="54653"/>
            </a:xfrm>
          </p:grpSpPr>
          <p:sp>
            <p:nvSpPr>
              <p:cNvPr id="939" name="Google Shape;939;p57"/>
              <p:cNvSpPr/>
              <p:nvPr/>
            </p:nvSpPr>
            <p:spPr>
              <a:xfrm>
                <a:off x="3840716" y="2890709"/>
                <a:ext cx="26795" cy="26795"/>
              </a:xfrm>
              <a:custGeom>
                <a:rect b="b" l="l" r="r" t="t"/>
                <a:pathLst>
                  <a:path extrusionOk="0" fill="none" h="1636" w="1636">
                    <a:moveTo>
                      <a:pt x="1635" y="1"/>
                    </a:moveTo>
                    <a:cubicBezTo>
                      <a:pt x="1635" y="902"/>
                      <a:pt x="868" y="1635"/>
                      <a:pt x="1"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7"/>
              <p:cNvSpPr/>
              <p:nvPr/>
            </p:nvSpPr>
            <p:spPr>
              <a:xfrm>
                <a:off x="3867493" y="2890709"/>
                <a:ext cx="26778" cy="26795"/>
              </a:xfrm>
              <a:custGeom>
                <a:rect b="b" l="l" r="r" t="t"/>
                <a:pathLst>
                  <a:path extrusionOk="0" fill="none" h="1636" w="1635">
                    <a:moveTo>
                      <a:pt x="0" y="1"/>
                    </a:moveTo>
                    <a:cubicBezTo>
                      <a:pt x="0" y="902"/>
                      <a:pt x="734" y="1635"/>
                      <a:pt x="1635" y="1635"/>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7"/>
              <p:cNvSpPr/>
              <p:nvPr/>
            </p:nvSpPr>
            <p:spPr>
              <a:xfrm>
                <a:off x="3840716" y="2918584"/>
                <a:ext cx="26795" cy="26778"/>
              </a:xfrm>
              <a:custGeom>
                <a:rect b="b" l="l" r="r" t="t"/>
                <a:pathLst>
                  <a:path extrusionOk="0" fill="none" h="1635" w="1636">
                    <a:moveTo>
                      <a:pt x="1635" y="1635"/>
                    </a:moveTo>
                    <a:cubicBezTo>
                      <a:pt x="1635" y="701"/>
                      <a:pt x="868" y="0"/>
                      <a:pt x="1"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7"/>
              <p:cNvSpPr/>
              <p:nvPr/>
            </p:nvSpPr>
            <p:spPr>
              <a:xfrm>
                <a:off x="3867493" y="2918584"/>
                <a:ext cx="26778" cy="26778"/>
              </a:xfrm>
              <a:custGeom>
                <a:rect b="b" l="l" r="r" t="t"/>
                <a:pathLst>
                  <a:path extrusionOk="0" fill="none" h="1635" w="1635">
                    <a:moveTo>
                      <a:pt x="0" y="1635"/>
                    </a:moveTo>
                    <a:cubicBezTo>
                      <a:pt x="0" y="701"/>
                      <a:pt x="734" y="0"/>
                      <a:pt x="1635" y="0"/>
                    </a:cubicBezTo>
                  </a:path>
                </a:pathLst>
              </a:custGeom>
              <a:noFill/>
              <a:ln cap="rnd" cmpd="sng" w="108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57"/>
            <p:cNvSpPr/>
            <p:nvPr/>
          </p:nvSpPr>
          <p:spPr>
            <a:xfrm>
              <a:off x="2643020" y="4313828"/>
              <a:ext cx="3677232" cy="514930"/>
            </a:xfrm>
            <a:custGeom>
              <a:rect b="b" l="l" r="r" t="t"/>
              <a:pathLst>
                <a:path extrusionOk="0" h="28755" w="141269">
                  <a:moveTo>
                    <a:pt x="13811" y="1"/>
                  </a:moveTo>
                  <a:cubicBezTo>
                    <a:pt x="12043" y="1"/>
                    <a:pt x="10675" y="1402"/>
                    <a:pt x="10675" y="3103"/>
                  </a:cubicBezTo>
                  <a:cubicBezTo>
                    <a:pt x="10675" y="4871"/>
                    <a:pt x="12110" y="6239"/>
                    <a:pt x="13811" y="6239"/>
                  </a:cubicBezTo>
                  <a:lnTo>
                    <a:pt x="17046" y="6239"/>
                  </a:lnTo>
                  <a:cubicBezTo>
                    <a:pt x="18447" y="6239"/>
                    <a:pt x="19548" y="7373"/>
                    <a:pt x="19548" y="8741"/>
                  </a:cubicBezTo>
                  <a:cubicBezTo>
                    <a:pt x="19548" y="10108"/>
                    <a:pt x="18447" y="11242"/>
                    <a:pt x="17046" y="11242"/>
                  </a:cubicBezTo>
                  <a:lnTo>
                    <a:pt x="3137" y="11242"/>
                  </a:lnTo>
                  <a:cubicBezTo>
                    <a:pt x="1369" y="11242"/>
                    <a:pt x="1" y="12677"/>
                    <a:pt x="1" y="14378"/>
                  </a:cubicBezTo>
                  <a:cubicBezTo>
                    <a:pt x="1" y="16112"/>
                    <a:pt x="1435" y="17513"/>
                    <a:pt x="3137" y="17513"/>
                  </a:cubicBezTo>
                  <a:lnTo>
                    <a:pt x="26520" y="17513"/>
                  </a:lnTo>
                  <a:cubicBezTo>
                    <a:pt x="27888" y="17513"/>
                    <a:pt x="29022" y="18614"/>
                    <a:pt x="29022" y="20015"/>
                  </a:cubicBezTo>
                  <a:cubicBezTo>
                    <a:pt x="29022" y="21383"/>
                    <a:pt x="27888" y="22517"/>
                    <a:pt x="26520" y="22517"/>
                  </a:cubicBezTo>
                  <a:lnTo>
                    <a:pt x="11609" y="22517"/>
                  </a:lnTo>
                  <a:cubicBezTo>
                    <a:pt x="9841" y="22517"/>
                    <a:pt x="8474" y="23918"/>
                    <a:pt x="8474" y="25619"/>
                  </a:cubicBezTo>
                  <a:cubicBezTo>
                    <a:pt x="8474" y="27387"/>
                    <a:pt x="9875" y="28755"/>
                    <a:pt x="11609" y="28755"/>
                  </a:cubicBezTo>
                  <a:lnTo>
                    <a:pt x="138133" y="28755"/>
                  </a:lnTo>
                  <a:cubicBezTo>
                    <a:pt x="139901" y="28755"/>
                    <a:pt x="141268" y="27354"/>
                    <a:pt x="141268" y="25619"/>
                  </a:cubicBezTo>
                  <a:cubicBezTo>
                    <a:pt x="141268" y="23885"/>
                    <a:pt x="139867" y="22517"/>
                    <a:pt x="138133" y="22517"/>
                  </a:cubicBezTo>
                  <a:lnTo>
                    <a:pt x="129260" y="22517"/>
                  </a:lnTo>
                  <a:cubicBezTo>
                    <a:pt x="127859" y="22517"/>
                    <a:pt x="126758" y="21383"/>
                    <a:pt x="126758" y="20015"/>
                  </a:cubicBezTo>
                  <a:cubicBezTo>
                    <a:pt x="126758" y="18614"/>
                    <a:pt x="127892" y="17513"/>
                    <a:pt x="129260" y="17513"/>
                  </a:cubicBezTo>
                  <a:lnTo>
                    <a:pt x="131495" y="17513"/>
                  </a:lnTo>
                  <a:cubicBezTo>
                    <a:pt x="133263" y="17513"/>
                    <a:pt x="134630" y="16079"/>
                    <a:pt x="134630" y="14378"/>
                  </a:cubicBezTo>
                  <a:cubicBezTo>
                    <a:pt x="134630" y="12610"/>
                    <a:pt x="133229" y="11242"/>
                    <a:pt x="131495" y="11242"/>
                  </a:cubicBezTo>
                  <a:lnTo>
                    <a:pt x="121254" y="11242"/>
                  </a:lnTo>
                  <a:cubicBezTo>
                    <a:pt x="119887" y="11242"/>
                    <a:pt x="118752" y="10108"/>
                    <a:pt x="118752" y="8741"/>
                  </a:cubicBezTo>
                  <a:cubicBezTo>
                    <a:pt x="118752" y="7373"/>
                    <a:pt x="119887" y="6239"/>
                    <a:pt x="121254" y="6239"/>
                  </a:cubicBezTo>
                  <a:lnTo>
                    <a:pt x="123623" y="6239"/>
                  </a:lnTo>
                  <a:cubicBezTo>
                    <a:pt x="125390" y="6239"/>
                    <a:pt x="126758" y="4838"/>
                    <a:pt x="126758" y="3103"/>
                  </a:cubicBezTo>
                  <a:cubicBezTo>
                    <a:pt x="126758" y="1369"/>
                    <a:pt x="125324" y="1"/>
                    <a:pt x="12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57"/>
            <p:cNvGrpSpPr/>
            <p:nvPr/>
          </p:nvGrpSpPr>
          <p:grpSpPr>
            <a:xfrm>
              <a:off x="3736534" y="4487543"/>
              <a:ext cx="722734" cy="246117"/>
              <a:chOff x="3681737" y="4231921"/>
              <a:chExt cx="661057" cy="225114"/>
            </a:xfrm>
          </p:grpSpPr>
          <p:sp>
            <p:nvSpPr>
              <p:cNvPr id="945" name="Google Shape;945;p57"/>
              <p:cNvSpPr/>
              <p:nvPr/>
            </p:nvSpPr>
            <p:spPr>
              <a:xfrm>
                <a:off x="3681737" y="4231921"/>
                <a:ext cx="243691" cy="47546"/>
              </a:xfrm>
              <a:custGeom>
                <a:rect b="b" l="l" r="r" t="t"/>
                <a:pathLst>
                  <a:path extrusionOk="0" h="2903" w="14879">
                    <a:moveTo>
                      <a:pt x="1468" y="1"/>
                    </a:moveTo>
                    <a:cubicBezTo>
                      <a:pt x="668" y="1"/>
                      <a:pt x="1" y="668"/>
                      <a:pt x="1" y="1469"/>
                    </a:cubicBezTo>
                    <a:cubicBezTo>
                      <a:pt x="1" y="2236"/>
                      <a:pt x="668" y="2903"/>
                      <a:pt x="1468" y="2903"/>
                    </a:cubicBezTo>
                    <a:lnTo>
                      <a:pt x="13410" y="2903"/>
                    </a:lnTo>
                    <a:cubicBezTo>
                      <a:pt x="14211" y="2903"/>
                      <a:pt x="14878" y="2236"/>
                      <a:pt x="14878" y="1469"/>
                    </a:cubicBezTo>
                    <a:cubicBezTo>
                      <a:pt x="14878" y="668"/>
                      <a:pt x="14211" y="1"/>
                      <a:pt x="134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7"/>
              <p:cNvSpPr/>
              <p:nvPr/>
            </p:nvSpPr>
            <p:spPr>
              <a:xfrm>
                <a:off x="3966923" y="4231921"/>
                <a:ext cx="76502" cy="47546"/>
              </a:xfrm>
              <a:custGeom>
                <a:rect b="b" l="l" r="r" t="t"/>
                <a:pathLst>
                  <a:path extrusionOk="0" h="2903" w="4671">
                    <a:moveTo>
                      <a:pt x="1468" y="1"/>
                    </a:moveTo>
                    <a:cubicBezTo>
                      <a:pt x="667" y="1"/>
                      <a:pt x="0" y="668"/>
                      <a:pt x="0" y="1469"/>
                    </a:cubicBezTo>
                    <a:cubicBezTo>
                      <a:pt x="0" y="2236"/>
                      <a:pt x="667" y="2903"/>
                      <a:pt x="1468" y="2903"/>
                    </a:cubicBezTo>
                    <a:lnTo>
                      <a:pt x="3236" y="2903"/>
                    </a:lnTo>
                    <a:cubicBezTo>
                      <a:pt x="4003" y="2903"/>
                      <a:pt x="4637" y="2236"/>
                      <a:pt x="4670" y="1469"/>
                    </a:cubicBezTo>
                    <a:cubicBezTo>
                      <a:pt x="4670" y="668"/>
                      <a:pt x="4003" y="1"/>
                      <a:pt x="32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7"/>
              <p:cNvSpPr/>
              <p:nvPr/>
            </p:nvSpPr>
            <p:spPr>
              <a:xfrm>
                <a:off x="4080011" y="4231921"/>
                <a:ext cx="76502" cy="47546"/>
              </a:xfrm>
              <a:custGeom>
                <a:rect b="b" l="l" r="r" t="t"/>
                <a:pathLst>
                  <a:path extrusionOk="0" h="2903" w="4671">
                    <a:moveTo>
                      <a:pt x="1434" y="1"/>
                    </a:moveTo>
                    <a:cubicBezTo>
                      <a:pt x="667" y="1"/>
                      <a:pt x="0" y="668"/>
                      <a:pt x="0" y="1469"/>
                    </a:cubicBezTo>
                    <a:cubicBezTo>
                      <a:pt x="0" y="2236"/>
                      <a:pt x="667" y="2903"/>
                      <a:pt x="1434" y="2903"/>
                    </a:cubicBezTo>
                    <a:lnTo>
                      <a:pt x="3202" y="2903"/>
                    </a:lnTo>
                    <a:cubicBezTo>
                      <a:pt x="4003" y="2903"/>
                      <a:pt x="4603" y="2236"/>
                      <a:pt x="4670" y="1469"/>
                    </a:cubicBezTo>
                    <a:cubicBezTo>
                      <a:pt x="4670" y="668"/>
                      <a:pt x="4003" y="1"/>
                      <a:pt x="3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7"/>
              <p:cNvSpPr/>
              <p:nvPr/>
            </p:nvSpPr>
            <p:spPr>
              <a:xfrm>
                <a:off x="3681737" y="4409473"/>
                <a:ext cx="243691" cy="47562"/>
              </a:xfrm>
              <a:custGeom>
                <a:rect b="b" l="l" r="r" t="t"/>
                <a:pathLst>
                  <a:path extrusionOk="0" h="2904" w="14879">
                    <a:moveTo>
                      <a:pt x="1468" y="1"/>
                    </a:moveTo>
                    <a:cubicBezTo>
                      <a:pt x="668" y="1"/>
                      <a:pt x="1" y="668"/>
                      <a:pt x="1" y="1469"/>
                    </a:cubicBezTo>
                    <a:cubicBezTo>
                      <a:pt x="1" y="2236"/>
                      <a:pt x="668" y="2903"/>
                      <a:pt x="1468" y="2903"/>
                    </a:cubicBezTo>
                    <a:lnTo>
                      <a:pt x="13410" y="2903"/>
                    </a:lnTo>
                    <a:cubicBezTo>
                      <a:pt x="14211" y="2903"/>
                      <a:pt x="14878" y="2236"/>
                      <a:pt x="14878" y="1469"/>
                    </a:cubicBezTo>
                    <a:cubicBezTo>
                      <a:pt x="14878" y="668"/>
                      <a:pt x="14211" y="1"/>
                      <a:pt x="134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7"/>
              <p:cNvSpPr/>
              <p:nvPr/>
            </p:nvSpPr>
            <p:spPr>
              <a:xfrm>
                <a:off x="3966923" y="4409473"/>
                <a:ext cx="76502" cy="47562"/>
              </a:xfrm>
              <a:custGeom>
                <a:rect b="b" l="l" r="r" t="t"/>
                <a:pathLst>
                  <a:path extrusionOk="0" h="2904" w="4671">
                    <a:moveTo>
                      <a:pt x="1468" y="1"/>
                    </a:moveTo>
                    <a:cubicBezTo>
                      <a:pt x="667" y="1"/>
                      <a:pt x="0" y="668"/>
                      <a:pt x="0" y="1469"/>
                    </a:cubicBezTo>
                    <a:cubicBezTo>
                      <a:pt x="0" y="2236"/>
                      <a:pt x="667" y="2903"/>
                      <a:pt x="1468" y="2903"/>
                    </a:cubicBezTo>
                    <a:lnTo>
                      <a:pt x="3236" y="2903"/>
                    </a:lnTo>
                    <a:cubicBezTo>
                      <a:pt x="4003" y="2903"/>
                      <a:pt x="4637" y="2236"/>
                      <a:pt x="4670" y="1469"/>
                    </a:cubicBezTo>
                    <a:cubicBezTo>
                      <a:pt x="4670" y="668"/>
                      <a:pt x="4003" y="1"/>
                      <a:pt x="32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7"/>
              <p:cNvSpPr/>
              <p:nvPr/>
            </p:nvSpPr>
            <p:spPr>
              <a:xfrm>
                <a:off x="4080011" y="4409473"/>
                <a:ext cx="76502" cy="47562"/>
              </a:xfrm>
              <a:custGeom>
                <a:rect b="b" l="l" r="r" t="t"/>
                <a:pathLst>
                  <a:path extrusionOk="0" h="2904" w="4671">
                    <a:moveTo>
                      <a:pt x="1434" y="1"/>
                    </a:moveTo>
                    <a:cubicBezTo>
                      <a:pt x="667" y="1"/>
                      <a:pt x="0" y="668"/>
                      <a:pt x="0" y="1469"/>
                    </a:cubicBezTo>
                    <a:cubicBezTo>
                      <a:pt x="0" y="2236"/>
                      <a:pt x="667" y="2903"/>
                      <a:pt x="1434" y="2903"/>
                    </a:cubicBezTo>
                    <a:lnTo>
                      <a:pt x="3202" y="2903"/>
                    </a:lnTo>
                    <a:cubicBezTo>
                      <a:pt x="4003" y="2903"/>
                      <a:pt x="4603" y="2236"/>
                      <a:pt x="4670" y="1469"/>
                    </a:cubicBezTo>
                    <a:cubicBezTo>
                      <a:pt x="4670" y="668"/>
                      <a:pt x="4003" y="1"/>
                      <a:pt x="3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7"/>
              <p:cNvSpPr/>
              <p:nvPr/>
            </p:nvSpPr>
            <p:spPr>
              <a:xfrm>
                <a:off x="4266292" y="4409473"/>
                <a:ext cx="76502" cy="47562"/>
              </a:xfrm>
              <a:custGeom>
                <a:rect b="b" l="l" r="r" t="t"/>
                <a:pathLst>
                  <a:path extrusionOk="0" h="2904" w="4671">
                    <a:moveTo>
                      <a:pt x="1469" y="1"/>
                    </a:moveTo>
                    <a:cubicBezTo>
                      <a:pt x="668" y="1"/>
                      <a:pt x="1" y="668"/>
                      <a:pt x="1" y="1469"/>
                    </a:cubicBezTo>
                    <a:cubicBezTo>
                      <a:pt x="1" y="2236"/>
                      <a:pt x="668" y="2903"/>
                      <a:pt x="1469" y="2903"/>
                    </a:cubicBezTo>
                    <a:lnTo>
                      <a:pt x="3203" y="2903"/>
                    </a:lnTo>
                    <a:cubicBezTo>
                      <a:pt x="4037" y="2903"/>
                      <a:pt x="4671" y="2236"/>
                      <a:pt x="4671" y="1469"/>
                    </a:cubicBezTo>
                    <a:cubicBezTo>
                      <a:pt x="4671" y="668"/>
                      <a:pt x="4004"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7"/>
              <p:cNvSpPr/>
              <p:nvPr/>
            </p:nvSpPr>
            <p:spPr>
              <a:xfrm>
                <a:off x="3745119" y="4320427"/>
                <a:ext cx="243674" cy="48103"/>
              </a:xfrm>
              <a:custGeom>
                <a:rect b="b" l="l" r="r" t="t"/>
                <a:pathLst>
                  <a:path extrusionOk="0" h="2937" w="14878">
                    <a:moveTo>
                      <a:pt x="1468" y="1"/>
                    </a:moveTo>
                    <a:cubicBezTo>
                      <a:pt x="667" y="1"/>
                      <a:pt x="0" y="668"/>
                      <a:pt x="0" y="1468"/>
                    </a:cubicBezTo>
                    <a:cubicBezTo>
                      <a:pt x="0" y="2269"/>
                      <a:pt x="667" y="2936"/>
                      <a:pt x="1468" y="2936"/>
                    </a:cubicBezTo>
                    <a:lnTo>
                      <a:pt x="13443" y="2936"/>
                    </a:lnTo>
                    <a:cubicBezTo>
                      <a:pt x="14210" y="2936"/>
                      <a:pt x="14877" y="2269"/>
                      <a:pt x="14877" y="1468"/>
                    </a:cubicBezTo>
                    <a:cubicBezTo>
                      <a:pt x="14877" y="668"/>
                      <a:pt x="14210" y="1"/>
                      <a:pt x="134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7"/>
              <p:cNvSpPr/>
              <p:nvPr/>
            </p:nvSpPr>
            <p:spPr>
              <a:xfrm>
                <a:off x="4030829" y="4320427"/>
                <a:ext cx="76502" cy="48103"/>
              </a:xfrm>
              <a:custGeom>
                <a:rect b="b" l="l" r="r" t="t"/>
                <a:pathLst>
                  <a:path extrusionOk="0" h="2937" w="4671">
                    <a:moveTo>
                      <a:pt x="1435" y="1"/>
                    </a:moveTo>
                    <a:cubicBezTo>
                      <a:pt x="668" y="1"/>
                      <a:pt x="1" y="668"/>
                      <a:pt x="1" y="1468"/>
                    </a:cubicBezTo>
                    <a:cubicBezTo>
                      <a:pt x="1" y="2269"/>
                      <a:pt x="668" y="2936"/>
                      <a:pt x="1435" y="2936"/>
                    </a:cubicBezTo>
                    <a:lnTo>
                      <a:pt x="3203" y="2936"/>
                    </a:lnTo>
                    <a:cubicBezTo>
                      <a:pt x="4004" y="2936"/>
                      <a:pt x="4604" y="2269"/>
                      <a:pt x="4671" y="1468"/>
                    </a:cubicBezTo>
                    <a:cubicBezTo>
                      <a:pt x="4671" y="668"/>
                      <a:pt x="4004"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7"/>
              <p:cNvSpPr/>
              <p:nvPr/>
            </p:nvSpPr>
            <p:spPr>
              <a:xfrm>
                <a:off x="4143376" y="4320427"/>
                <a:ext cx="76502" cy="48103"/>
              </a:xfrm>
              <a:custGeom>
                <a:rect b="b" l="l" r="r" t="t"/>
                <a:pathLst>
                  <a:path extrusionOk="0" h="2937" w="4671">
                    <a:moveTo>
                      <a:pt x="1468" y="1"/>
                    </a:moveTo>
                    <a:cubicBezTo>
                      <a:pt x="668" y="1"/>
                      <a:pt x="1" y="668"/>
                      <a:pt x="1" y="1468"/>
                    </a:cubicBezTo>
                    <a:cubicBezTo>
                      <a:pt x="1" y="2269"/>
                      <a:pt x="668" y="2936"/>
                      <a:pt x="1468" y="2936"/>
                    </a:cubicBezTo>
                    <a:lnTo>
                      <a:pt x="3203" y="2936"/>
                    </a:lnTo>
                    <a:cubicBezTo>
                      <a:pt x="4003" y="2936"/>
                      <a:pt x="4637" y="2269"/>
                      <a:pt x="4671" y="1468"/>
                    </a:cubicBezTo>
                    <a:cubicBezTo>
                      <a:pt x="4671" y="668"/>
                      <a:pt x="4003" y="1"/>
                      <a:pt x="3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57"/>
            <p:cNvSpPr/>
            <p:nvPr/>
          </p:nvSpPr>
          <p:spPr>
            <a:xfrm>
              <a:off x="5341329" y="3150460"/>
              <a:ext cx="395590" cy="78542"/>
            </a:xfrm>
            <a:custGeom>
              <a:rect b="b" l="l" r="r" t="t"/>
              <a:pathLst>
                <a:path extrusionOk="0" h="2669" w="13444">
                  <a:moveTo>
                    <a:pt x="1335" y="0"/>
                  </a:moveTo>
                  <a:cubicBezTo>
                    <a:pt x="568" y="0"/>
                    <a:pt x="1" y="567"/>
                    <a:pt x="1" y="1335"/>
                  </a:cubicBezTo>
                  <a:cubicBezTo>
                    <a:pt x="1" y="2068"/>
                    <a:pt x="568" y="2669"/>
                    <a:pt x="1335" y="2669"/>
                  </a:cubicBezTo>
                  <a:lnTo>
                    <a:pt x="12076" y="2669"/>
                  </a:lnTo>
                  <a:cubicBezTo>
                    <a:pt x="12843" y="2669"/>
                    <a:pt x="13443" y="2068"/>
                    <a:pt x="13410" y="1335"/>
                  </a:cubicBezTo>
                  <a:cubicBezTo>
                    <a:pt x="13410" y="567"/>
                    <a:pt x="12843" y="0"/>
                    <a:pt x="1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7"/>
            <p:cNvSpPr/>
            <p:nvPr/>
          </p:nvSpPr>
          <p:spPr>
            <a:xfrm>
              <a:off x="5644645" y="3667923"/>
              <a:ext cx="396624" cy="78542"/>
            </a:xfrm>
            <a:custGeom>
              <a:rect b="b" l="l" r="r" t="t"/>
              <a:pathLst>
                <a:path extrusionOk="0" h="2669" w="13478">
                  <a:moveTo>
                    <a:pt x="1335" y="0"/>
                  </a:moveTo>
                  <a:cubicBezTo>
                    <a:pt x="601" y="0"/>
                    <a:pt x="1" y="601"/>
                    <a:pt x="1" y="1334"/>
                  </a:cubicBezTo>
                  <a:cubicBezTo>
                    <a:pt x="1" y="2102"/>
                    <a:pt x="601" y="2669"/>
                    <a:pt x="1335" y="2669"/>
                  </a:cubicBezTo>
                  <a:lnTo>
                    <a:pt x="12110" y="2669"/>
                  </a:lnTo>
                  <a:cubicBezTo>
                    <a:pt x="12843" y="2669"/>
                    <a:pt x="13477" y="2102"/>
                    <a:pt x="13444" y="1334"/>
                  </a:cubicBezTo>
                  <a:cubicBezTo>
                    <a:pt x="13444" y="601"/>
                    <a:pt x="12843" y="0"/>
                    <a:pt x="1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7"/>
            <p:cNvSpPr/>
            <p:nvPr/>
          </p:nvSpPr>
          <p:spPr>
            <a:xfrm>
              <a:off x="4765134" y="3412366"/>
              <a:ext cx="267025" cy="78542"/>
            </a:xfrm>
            <a:custGeom>
              <a:rect b="b" l="l" r="r" t="t"/>
              <a:pathLst>
                <a:path extrusionOk="0" h="2669" w="9074">
                  <a:moveTo>
                    <a:pt x="1335" y="0"/>
                  </a:moveTo>
                  <a:cubicBezTo>
                    <a:pt x="568" y="0"/>
                    <a:pt x="1" y="600"/>
                    <a:pt x="1" y="1334"/>
                  </a:cubicBezTo>
                  <a:cubicBezTo>
                    <a:pt x="1" y="2102"/>
                    <a:pt x="568" y="2669"/>
                    <a:pt x="1335" y="2669"/>
                  </a:cubicBezTo>
                  <a:lnTo>
                    <a:pt x="7740" y="2669"/>
                  </a:lnTo>
                  <a:cubicBezTo>
                    <a:pt x="8507" y="2669"/>
                    <a:pt x="9074" y="2068"/>
                    <a:pt x="9074" y="1334"/>
                  </a:cubicBezTo>
                  <a:cubicBezTo>
                    <a:pt x="9074" y="600"/>
                    <a:pt x="8507" y="0"/>
                    <a:pt x="7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7"/>
            <p:cNvSpPr/>
            <p:nvPr/>
          </p:nvSpPr>
          <p:spPr>
            <a:xfrm>
              <a:off x="2893590" y="3396165"/>
              <a:ext cx="303435" cy="88597"/>
            </a:xfrm>
            <a:custGeom>
              <a:rect b="b" l="l" r="r" t="t"/>
              <a:pathLst>
                <a:path extrusionOk="0" h="2669" w="9141">
                  <a:moveTo>
                    <a:pt x="1335" y="0"/>
                  </a:moveTo>
                  <a:cubicBezTo>
                    <a:pt x="601" y="0"/>
                    <a:pt x="0" y="601"/>
                    <a:pt x="0" y="1335"/>
                  </a:cubicBezTo>
                  <a:cubicBezTo>
                    <a:pt x="0" y="2102"/>
                    <a:pt x="601" y="2669"/>
                    <a:pt x="1335" y="2669"/>
                  </a:cubicBezTo>
                  <a:lnTo>
                    <a:pt x="7773" y="2669"/>
                  </a:lnTo>
                  <a:cubicBezTo>
                    <a:pt x="8506" y="2669"/>
                    <a:pt x="9140" y="2068"/>
                    <a:pt x="9107" y="1335"/>
                  </a:cubicBezTo>
                  <a:cubicBezTo>
                    <a:pt x="9107" y="601"/>
                    <a:pt x="8506" y="0"/>
                    <a:pt x="77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7"/>
            <p:cNvSpPr/>
            <p:nvPr/>
          </p:nvSpPr>
          <p:spPr>
            <a:xfrm>
              <a:off x="5046430" y="3407392"/>
              <a:ext cx="430936" cy="201255"/>
            </a:xfrm>
            <a:custGeom>
              <a:rect b="b" l="l" r="r" t="t"/>
              <a:pathLst>
                <a:path extrusionOk="0" h="6839" w="14644">
                  <a:moveTo>
                    <a:pt x="2569" y="0"/>
                  </a:moveTo>
                  <a:cubicBezTo>
                    <a:pt x="1801" y="0"/>
                    <a:pt x="1234" y="600"/>
                    <a:pt x="1234" y="1334"/>
                  </a:cubicBezTo>
                  <a:cubicBezTo>
                    <a:pt x="1234" y="2102"/>
                    <a:pt x="1801" y="2669"/>
                    <a:pt x="2569" y="2669"/>
                  </a:cubicBezTo>
                  <a:lnTo>
                    <a:pt x="3403" y="2669"/>
                  </a:lnTo>
                  <a:cubicBezTo>
                    <a:pt x="3803" y="2669"/>
                    <a:pt x="4136" y="3002"/>
                    <a:pt x="4136" y="3436"/>
                  </a:cubicBezTo>
                  <a:cubicBezTo>
                    <a:pt x="4136" y="3836"/>
                    <a:pt x="3803" y="4170"/>
                    <a:pt x="3403" y="4170"/>
                  </a:cubicBezTo>
                  <a:lnTo>
                    <a:pt x="1334" y="4170"/>
                  </a:lnTo>
                  <a:cubicBezTo>
                    <a:pt x="601" y="4170"/>
                    <a:pt x="0" y="4770"/>
                    <a:pt x="0" y="5504"/>
                  </a:cubicBezTo>
                  <a:cubicBezTo>
                    <a:pt x="0" y="6271"/>
                    <a:pt x="601" y="6838"/>
                    <a:pt x="1334" y="6838"/>
                  </a:cubicBezTo>
                  <a:lnTo>
                    <a:pt x="12109" y="6838"/>
                  </a:lnTo>
                  <a:cubicBezTo>
                    <a:pt x="12843" y="6838"/>
                    <a:pt x="13443" y="6271"/>
                    <a:pt x="13443" y="5504"/>
                  </a:cubicBezTo>
                  <a:cubicBezTo>
                    <a:pt x="13443" y="4770"/>
                    <a:pt x="12843" y="4170"/>
                    <a:pt x="12109" y="4170"/>
                  </a:cubicBezTo>
                  <a:lnTo>
                    <a:pt x="10841" y="4170"/>
                  </a:lnTo>
                  <a:cubicBezTo>
                    <a:pt x="10441" y="4170"/>
                    <a:pt x="10107" y="3836"/>
                    <a:pt x="10107" y="3436"/>
                  </a:cubicBezTo>
                  <a:cubicBezTo>
                    <a:pt x="10107" y="3002"/>
                    <a:pt x="10441" y="2669"/>
                    <a:pt x="10841" y="2669"/>
                  </a:cubicBezTo>
                  <a:lnTo>
                    <a:pt x="13310" y="2669"/>
                  </a:lnTo>
                  <a:cubicBezTo>
                    <a:pt x="14077" y="2669"/>
                    <a:pt x="14644" y="2068"/>
                    <a:pt x="14644" y="1334"/>
                  </a:cubicBezTo>
                  <a:cubicBezTo>
                    <a:pt x="14644" y="600"/>
                    <a:pt x="14077" y="0"/>
                    <a:pt x="13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 name="Google Shape;960;p57"/>
            <p:cNvGrpSpPr/>
            <p:nvPr/>
          </p:nvGrpSpPr>
          <p:grpSpPr>
            <a:xfrm>
              <a:off x="2643001" y="2477575"/>
              <a:ext cx="631780" cy="448332"/>
              <a:chOff x="3564832" y="2653608"/>
              <a:chExt cx="284112" cy="201615"/>
            </a:xfrm>
          </p:grpSpPr>
          <p:sp>
            <p:nvSpPr>
              <p:cNvPr id="961" name="Google Shape;961;p57"/>
              <p:cNvSpPr/>
              <p:nvPr/>
            </p:nvSpPr>
            <p:spPr>
              <a:xfrm>
                <a:off x="3564832" y="2653608"/>
                <a:ext cx="284112" cy="201615"/>
              </a:xfrm>
              <a:custGeom>
                <a:rect b="b" l="l" r="r" t="t"/>
                <a:pathLst>
                  <a:path extrusionOk="0" h="12310" w="17347">
                    <a:moveTo>
                      <a:pt x="7672" y="1"/>
                    </a:moveTo>
                    <a:cubicBezTo>
                      <a:pt x="5504" y="1"/>
                      <a:pt x="3703" y="1802"/>
                      <a:pt x="3703" y="3970"/>
                    </a:cubicBezTo>
                    <a:lnTo>
                      <a:pt x="3703" y="4004"/>
                    </a:lnTo>
                    <a:cubicBezTo>
                      <a:pt x="1635" y="4271"/>
                      <a:pt x="0" y="6005"/>
                      <a:pt x="0" y="8140"/>
                    </a:cubicBezTo>
                    <a:cubicBezTo>
                      <a:pt x="0" y="10442"/>
                      <a:pt x="1868" y="12310"/>
                      <a:pt x="4170" y="12310"/>
                    </a:cubicBezTo>
                    <a:lnTo>
                      <a:pt x="13143" y="12310"/>
                    </a:lnTo>
                    <a:cubicBezTo>
                      <a:pt x="15445" y="12310"/>
                      <a:pt x="17313" y="10442"/>
                      <a:pt x="17313" y="8140"/>
                    </a:cubicBezTo>
                    <a:cubicBezTo>
                      <a:pt x="17346" y="6205"/>
                      <a:pt x="16045" y="4604"/>
                      <a:pt x="14277" y="4137"/>
                    </a:cubicBezTo>
                    <a:cubicBezTo>
                      <a:pt x="14311" y="4004"/>
                      <a:pt x="14311" y="3837"/>
                      <a:pt x="14311" y="3670"/>
                    </a:cubicBezTo>
                    <a:cubicBezTo>
                      <a:pt x="14311" y="2369"/>
                      <a:pt x="13276" y="1335"/>
                      <a:pt x="11976" y="1335"/>
                    </a:cubicBezTo>
                    <a:cubicBezTo>
                      <a:pt x="11542" y="1335"/>
                      <a:pt x="11175" y="1435"/>
                      <a:pt x="10875" y="1635"/>
                    </a:cubicBezTo>
                    <a:cubicBezTo>
                      <a:pt x="10174" y="635"/>
                      <a:pt x="9007" y="1"/>
                      <a:pt x="7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7"/>
              <p:cNvSpPr/>
              <p:nvPr/>
            </p:nvSpPr>
            <p:spPr>
              <a:xfrm>
                <a:off x="3652781" y="2706606"/>
                <a:ext cx="40454" cy="122394"/>
              </a:xfrm>
              <a:custGeom>
                <a:rect b="b" l="l" r="r" t="t"/>
                <a:pathLst>
                  <a:path extrusionOk="0" h="7473" w="2470">
                    <a:moveTo>
                      <a:pt x="1902" y="1"/>
                    </a:moveTo>
                    <a:cubicBezTo>
                      <a:pt x="1235" y="1"/>
                      <a:pt x="701" y="401"/>
                      <a:pt x="668" y="1235"/>
                    </a:cubicBezTo>
                    <a:lnTo>
                      <a:pt x="601" y="2636"/>
                    </a:lnTo>
                    <a:cubicBezTo>
                      <a:pt x="568" y="3103"/>
                      <a:pt x="468" y="3270"/>
                      <a:pt x="1" y="3270"/>
                    </a:cubicBezTo>
                    <a:lnTo>
                      <a:pt x="1" y="4237"/>
                    </a:lnTo>
                    <a:cubicBezTo>
                      <a:pt x="468" y="4237"/>
                      <a:pt x="568" y="4370"/>
                      <a:pt x="601" y="4871"/>
                    </a:cubicBezTo>
                    <a:lnTo>
                      <a:pt x="668" y="6272"/>
                    </a:lnTo>
                    <a:cubicBezTo>
                      <a:pt x="768" y="7106"/>
                      <a:pt x="1235" y="7473"/>
                      <a:pt x="1902" y="7473"/>
                    </a:cubicBezTo>
                    <a:lnTo>
                      <a:pt x="2469" y="7473"/>
                    </a:lnTo>
                    <a:lnTo>
                      <a:pt x="2469" y="6539"/>
                    </a:lnTo>
                    <a:lnTo>
                      <a:pt x="2302" y="6539"/>
                    </a:lnTo>
                    <a:cubicBezTo>
                      <a:pt x="1936" y="6539"/>
                      <a:pt x="1769" y="6372"/>
                      <a:pt x="1735" y="5771"/>
                    </a:cubicBezTo>
                    <a:lnTo>
                      <a:pt x="1669" y="4704"/>
                    </a:lnTo>
                    <a:cubicBezTo>
                      <a:pt x="1635" y="4304"/>
                      <a:pt x="1502" y="3903"/>
                      <a:pt x="968" y="3770"/>
                    </a:cubicBezTo>
                    <a:cubicBezTo>
                      <a:pt x="1502" y="3636"/>
                      <a:pt x="1635" y="3236"/>
                      <a:pt x="1669" y="2803"/>
                    </a:cubicBezTo>
                    <a:lnTo>
                      <a:pt x="1735" y="1735"/>
                    </a:lnTo>
                    <a:cubicBezTo>
                      <a:pt x="1769" y="1135"/>
                      <a:pt x="1936" y="968"/>
                      <a:pt x="2302" y="968"/>
                    </a:cubicBezTo>
                    <a:lnTo>
                      <a:pt x="2469" y="968"/>
                    </a:lnTo>
                    <a:lnTo>
                      <a:pt x="24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7"/>
              <p:cNvSpPr/>
              <p:nvPr/>
            </p:nvSpPr>
            <p:spPr>
              <a:xfrm>
                <a:off x="3721076" y="2706606"/>
                <a:ext cx="40438" cy="122394"/>
              </a:xfrm>
              <a:custGeom>
                <a:rect b="b" l="l" r="r" t="t"/>
                <a:pathLst>
                  <a:path extrusionOk="0" h="7473" w="2469">
                    <a:moveTo>
                      <a:pt x="0" y="1"/>
                    </a:moveTo>
                    <a:lnTo>
                      <a:pt x="0" y="968"/>
                    </a:lnTo>
                    <a:lnTo>
                      <a:pt x="167" y="968"/>
                    </a:lnTo>
                    <a:cubicBezTo>
                      <a:pt x="568" y="968"/>
                      <a:pt x="734" y="1135"/>
                      <a:pt x="768" y="1735"/>
                    </a:cubicBezTo>
                    <a:lnTo>
                      <a:pt x="801" y="2803"/>
                    </a:lnTo>
                    <a:cubicBezTo>
                      <a:pt x="801" y="3203"/>
                      <a:pt x="934" y="3603"/>
                      <a:pt x="1502" y="3737"/>
                    </a:cubicBezTo>
                    <a:cubicBezTo>
                      <a:pt x="968" y="3870"/>
                      <a:pt x="834" y="4270"/>
                      <a:pt x="801" y="4704"/>
                    </a:cubicBezTo>
                    <a:lnTo>
                      <a:pt x="768" y="5771"/>
                    </a:lnTo>
                    <a:cubicBezTo>
                      <a:pt x="734" y="6372"/>
                      <a:pt x="568" y="6539"/>
                      <a:pt x="167" y="6539"/>
                    </a:cubicBezTo>
                    <a:lnTo>
                      <a:pt x="0" y="6539"/>
                    </a:lnTo>
                    <a:lnTo>
                      <a:pt x="0" y="7473"/>
                    </a:lnTo>
                    <a:lnTo>
                      <a:pt x="601" y="7473"/>
                    </a:lnTo>
                    <a:cubicBezTo>
                      <a:pt x="1268" y="7473"/>
                      <a:pt x="1768" y="7106"/>
                      <a:pt x="1802" y="6272"/>
                    </a:cubicBezTo>
                    <a:lnTo>
                      <a:pt x="1902" y="4871"/>
                    </a:lnTo>
                    <a:cubicBezTo>
                      <a:pt x="1935" y="4404"/>
                      <a:pt x="2002" y="4237"/>
                      <a:pt x="2469" y="4237"/>
                    </a:cubicBezTo>
                    <a:lnTo>
                      <a:pt x="2469" y="3270"/>
                    </a:lnTo>
                    <a:cubicBezTo>
                      <a:pt x="2002" y="3270"/>
                      <a:pt x="1935" y="3136"/>
                      <a:pt x="1902" y="2636"/>
                    </a:cubicBezTo>
                    <a:lnTo>
                      <a:pt x="1802" y="1235"/>
                    </a:lnTo>
                    <a:cubicBezTo>
                      <a:pt x="1735" y="401"/>
                      <a:pt x="1268" y="1"/>
                      <a:pt x="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57"/>
            <p:cNvGrpSpPr/>
            <p:nvPr/>
          </p:nvGrpSpPr>
          <p:grpSpPr>
            <a:xfrm>
              <a:off x="5068414" y="2333240"/>
              <a:ext cx="502935" cy="426509"/>
              <a:chOff x="4327479" y="2700055"/>
              <a:chExt cx="284112" cy="240938"/>
            </a:xfrm>
          </p:grpSpPr>
          <p:sp>
            <p:nvSpPr>
              <p:cNvPr id="965" name="Google Shape;965;p57"/>
              <p:cNvSpPr/>
              <p:nvPr/>
            </p:nvSpPr>
            <p:spPr>
              <a:xfrm>
                <a:off x="4327479" y="2700055"/>
                <a:ext cx="284112" cy="201615"/>
              </a:xfrm>
              <a:custGeom>
                <a:rect b="b" l="l" r="r" t="t"/>
                <a:pathLst>
                  <a:path extrusionOk="0" h="12310" w="17347">
                    <a:moveTo>
                      <a:pt x="7673" y="0"/>
                    </a:moveTo>
                    <a:cubicBezTo>
                      <a:pt x="5505" y="0"/>
                      <a:pt x="3737" y="1802"/>
                      <a:pt x="3737" y="3970"/>
                    </a:cubicBezTo>
                    <a:lnTo>
                      <a:pt x="3737" y="4003"/>
                    </a:lnTo>
                    <a:cubicBezTo>
                      <a:pt x="1635" y="4237"/>
                      <a:pt x="1" y="6005"/>
                      <a:pt x="1" y="8139"/>
                    </a:cubicBezTo>
                    <a:cubicBezTo>
                      <a:pt x="1" y="10441"/>
                      <a:pt x="1902" y="12309"/>
                      <a:pt x="4171" y="12309"/>
                    </a:cubicBezTo>
                    <a:lnTo>
                      <a:pt x="13144" y="12309"/>
                    </a:lnTo>
                    <a:cubicBezTo>
                      <a:pt x="15445" y="12309"/>
                      <a:pt x="17313" y="10441"/>
                      <a:pt x="17313" y="8139"/>
                    </a:cubicBezTo>
                    <a:cubicBezTo>
                      <a:pt x="17347" y="6238"/>
                      <a:pt x="16012" y="4637"/>
                      <a:pt x="14278" y="4137"/>
                    </a:cubicBezTo>
                    <a:cubicBezTo>
                      <a:pt x="14311" y="4003"/>
                      <a:pt x="14311" y="3836"/>
                      <a:pt x="14311" y="3670"/>
                    </a:cubicBezTo>
                    <a:cubicBezTo>
                      <a:pt x="14311" y="2369"/>
                      <a:pt x="13277" y="1335"/>
                      <a:pt x="11976" y="1335"/>
                    </a:cubicBezTo>
                    <a:cubicBezTo>
                      <a:pt x="11576" y="1335"/>
                      <a:pt x="11176" y="1435"/>
                      <a:pt x="10875" y="1635"/>
                    </a:cubicBezTo>
                    <a:cubicBezTo>
                      <a:pt x="10175" y="634"/>
                      <a:pt x="9007" y="0"/>
                      <a:pt x="7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7"/>
              <p:cNvSpPr/>
              <p:nvPr/>
            </p:nvSpPr>
            <p:spPr>
              <a:xfrm>
                <a:off x="4417622" y="2737921"/>
                <a:ext cx="104918" cy="203073"/>
              </a:xfrm>
              <a:custGeom>
                <a:rect b="b" l="l" r="r" t="t"/>
                <a:pathLst>
                  <a:path extrusionOk="0" h="12399" w="6406">
                    <a:moveTo>
                      <a:pt x="3176" y="704"/>
                    </a:moveTo>
                    <a:cubicBezTo>
                      <a:pt x="3273" y="704"/>
                      <a:pt x="3371" y="711"/>
                      <a:pt x="3470" y="724"/>
                    </a:cubicBezTo>
                    <a:cubicBezTo>
                      <a:pt x="3703" y="790"/>
                      <a:pt x="3970" y="824"/>
                      <a:pt x="4170" y="957"/>
                    </a:cubicBezTo>
                    <a:cubicBezTo>
                      <a:pt x="4671" y="1191"/>
                      <a:pt x="5038" y="1558"/>
                      <a:pt x="5271" y="2058"/>
                    </a:cubicBezTo>
                    <a:cubicBezTo>
                      <a:pt x="5438" y="2458"/>
                      <a:pt x="5505" y="2892"/>
                      <a:pt x="5471" y="3326"/>
                    </a:cubicBezTo>
                    <a:cubicBezTo>
                      <a:pt x="5318" y="4464"/>
                      <a:pt x="4313" y="5346"/>
                      <a:pt x="3164" y="5346"/>
                    </a:cubicBezTo>
                    <a:cubicBezTo>
                      <a:pt x="3067" y="5346"/>
                      <a:pt x="2968" y="5340"/>
                      <a:pt x="2870" y="5327"/>
                    </a:cubicBezTo>
                    <a:cubicBezTo>
                      <a:pt x="2436" y="5294"/>
                      <a:pt x="2036" y="5060"/>
                      <a:pt x="1702" y="4827"/>
                    </a:cubicBezTo>
                    <a:cubicBezTo>
                      <a:pt x="1302" y="4493"/>
                      <a:pt x="1002" y="3993"/>
                      <a:pt x="935" y="3492"/>
                    </a:cubicBezTo>
                    <a:cubicBezTo>
                      <a:pt x="868" y="3226"/>
                      <a:pt x="868" y="2992"/>
                      <a:pt x="868" y="2725"/>
                    </a:cubicBezTo>
                    <a:cubicBezTo>
                      <a:pt x="1022" y="1587"/>
                      <a:pt x="2026" y="704"/>
                      <a:pt x="3176" y="704"/>
                    </a:cubicBezTo>
                    <a:close/>
                    <a:moveTo>
                      <a:pt x="3232" y="1"/>
                    </a:moveTo>
                    <a:cubicBezTo>
                      <a:pt x="1718" y="1"/>
                      <a:pt x="419" y="1116"/>
                      <a:pt x="234" y="2658"/>
                    </a:cubicBezTo>
                    <a:cubicBezTo>
                      <a:pt x="1" y="4126"/>
                      <a:pt x="935" y="5494"/>
                      <a:pt x="2269" y="5894"/>
                    </a:cubicBezTo>
                    <a:lnTo>
                      <a:pt x="2202" y="6228"/>
                    </a:lnTo>
                    <a:cubicBezTo>
                      <a:pt x="2202" y="6361"/>
                      <a:pt x="2269" y="6461"/>
                      <a:pt x="2369" y="6495"/>
                    </a:cubicBezTo>
                    <a:lnTo>
                      <a:pt x="2169" y="7962"/>
                    </a:lnTo>
                    <a:lnTo>
                      <a:pt x="2102" y="7962"/>
                    </a:lnTo>
                    <a:cubicBezTo>
                      <a:pt x="2002" y="7962"/>
                      <a:pt x="1969" y="7996"/>
                      <a:pt x="1969" y="8029"/>
                    </a:cubicBezTo>
                    <a:lnTo>
                      <a:pt x="1469" y="11965"/>
                    </a:lnTo>
                    <a:cubicBezTo>
                      <a:pt x="1469" y="11999"/>
                      <a:pt x="1502" y="12065"/>
                      <a:pt x="1602" y="12065"/>
                    </a:cubicBezTo>
                    <a:lnTo>
                      <a:pt x="1535" y="12065"/>
                    </a:lnTo>
                    <a:lnTo>
                      <a:pt x="1535" y="12232"/>
                    </a:lnTo>
                    <a:cubicBezTo>
                      <a:pt x="1535" y="12299"/>
                      <a:pt x="1602" y="12332"/>
                      <a:pt x="1635" y="12332"/>
                    </a:cubicBezTo>
                    <a:lnTo>
                      <a:pt x="1869" y="12365"/>
                    </a:lnTo>
                    <a:lnTo>
                      <a:pt x="2136" y="12399"/>
                    </a:lnTo>
                    <a:cubicBezTo>
                      <a:pt x="2169" y="12399"/>
                      <a:pt x="2269" y="12365"/>
                      <a:pt x="2269" y="12332"/>
                    </a:cubicBezTo>
                    <a:lnTo>
                      <a:pt x="2269" y="12165"/>
                    </a:lnTo>
                    <a:lnTo>
                      <a:pt x="2202" y="12165"/>
                    </a:lnTo>
                    <a:cubicBezTo>
                      <a:pt x="2302" y="12165"/>
                      <a:pt x="2369" y="12132"/>
                      <a:pt x="2369" y="12065"/>
                    </a:cubicBezTo>
                    <a:lnTo>
                      <a:pt x="2870" y="8162"/>
                    </a:lnTo>
                    <a:cubicBezTo>
                      <a:pt x="2870" y="8129"/>
                      <a:pt x="2836" y="8062"/>
                      <a:pt x="2769" y="8029"/>
                    </a:cubicBezTo>
                    <a:lnTo>
                      <a:pt x="2669" y="8029"/>
                    </a:lnTo>
                    <a:lnTo>
                      <a:pt x="2870" y="6561"/>
                    </a:lnTo>
                    <a:cubicBezTo>
                      <a:pt x="3003" y="6561"/>
                      <a:pt x="3103" y="6495"/>
                      <a:pt x="3103" y="6361"/>
                    </a:cubicBezTo>
                    <a:lnTo>
                      <a:pt x="3136" y="6028"/>
                    </a:lnTo>
                    <a:cubicBezTo>
                      <a:pt x="4637" y="6028"/>
                      <a:pt x="5938" y="4893"/>
                      <a:pt x="6139" y="3392"/>
                    </a:cubicBezTo>
                    <a:cubicBezTo>
                      <a:pt x="6405" y="1791"/>
                      <a:pt x="5238" y="223"/>
                      <a:pt x="3603" y="23"/>
                    </a:cubicBezTo>
                    <a:cubicBezTo>
                      <a:pt x="3478" y="8"/>
                      <a:pt x="3354" y="1"/>
                      <a:pt x="32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7"/>
            <p:cNvGrpSpPr/>
            <p:nvPr/>
          </p:nvGrpSpPr>
          <p:grpSpPr>
            <a:xfrm>
              <a:off x="1926149" y="3507801"/>
              <a:ext cx="562083" cy="398896"/>
              <a:chOff x="3163840" y="3367107"/>
              <a:chExt cx="284096" cy="201615"/>
            </a:xfrm>
          </p:grpSpPr>
          <p:sp>
            <p:nvSpPr>
              <p:cNvPr id="968" name="Google Shape;968;p57"/>
              <p:cNvSpPr/>
              <p:nvPr/>
            </p:nvSpPr>
            <p:spPr>
              <a:xfrm>
                <a:off x="3163840" y="3367107"/>
                <a:ext cx="284096" cy="201615"/>
              </a:xfrm>
              <a:custGeom>
                <a:rect b="b" l="l" r="r" t="t"/>
                <a:pathLst>
                  <a:path extrusionOk="0" h="12310" w="17346">
                    <a:moveTo>
                      <a:pt x="7672" y="0"/>
                    </a:moveTo>
                    <a:cubicBezTo>
                      <a:pt x="5504" y="0"/>
                      <a:pt x="3736" y="1802"/>
                      <a:pt x="3736" y="3970"/>
                    </a:cubicBezTo>
                    <a:lnTo>
                      <a:pt x="3736" y="4003"/>
                    </a:lnTo>
                    <a:cubicBezTo>
                      <a:pt x="1635" y="4270"/>
                      <a:pt x="0" y="6005"/>
                      <a:pt x="0" y="8140"/>
                    </a:cubicBezTo>
                    <a:cubicBezTo>
                      <a:pt x="0" y="10441"/>
                      <a:pt x="1902" y="12309"/>
                      <a:pt x="4170" y="12309"/>
                    </a:cubicBezTo>
                    <a:lnTo>
                      <a:pt x="13143" y="12309"/>
                    </a:lnTo>
                    <a:cubicBezTo>
                      <a:pt x="15445" y="12309"/>
                      <a:pt x="17313" y="10441"/>
                      <a:pt x="17313" y="8140"/>
                    </a:cubicBezTo>
                    <a:cubicBezTo>
                      <a:pt x="17346" y="6272"/>
                      <a:pt x="16078" y="4637"/>
                      <a:pt x="14277" y="4137"/>
                    </a:cubicBezTo>
                    <a:cubicBezTo>
                      <a:pt x="14310" y="4003"/>
                      <a:pt x="14310" y="3837"/>
                      <a:pt x="14310" y="3670"/>
                    </a:cubicBezTo>
                    <a:cubicBezTo>
                      <a:pt x="14310" y="2402"/>
                      <a:pt x="13276" y="1335"/>
                      <a:pt x="11975" y="1335"/>
                    </a:cubicBezTo>
                    <a:cubicBezTo>
                      <a:pt x="11575" y="1335"/>
                      <a:pt x="11175" y="1435"/>
                      <a:pt x="10908" y="1635"/>
                    </a:cubicBezTo>
                    <a:cubicBezTo>
                      <a:pt x="10174" y="634"/>
                      <a:pt x="9007" y="0"/>
                      <a:pt x="7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7"/>
              <p:cNvSpPr/>
              <p:nvPr/>
            </p:nvSpPr>
            <p:spPr>
              <a:xfrm>
                <a:off x="3343569" y="3464899"/>
                <a:ext cx="61762" cy="60108"/>
              </a:xfrm>
              <a:custGeom>
                <a:rect b="b" l="l" r="r" t="t"/>
                <a:pathLst>
                  <a:path extrusionOk="0" h="3670" w="3771">
                    <a:moveTo>
                      <a:pt x="1" y="0"/>
                    </a:moveTo>
                    <a:lnTo>
                      <a:pt x="1" y="934"/>
                    </a:lnTo>
                    <a:lnTo>
                      <a:pt x="2603" y="1835"/>
                    </a:lnTo>
                    <a:lnTo>
                      <a:pt x="1" y="2769"/>
                    </a:lnTo>
                    <a:lnTo>
                      <a:pt x="1" y="3670"/>
                    </a:lnTo>
                    <a:lnTo>
                      <a:pt x="3770" y="2302"/>
                    </a:lnTo>
                    <a:lnTo>
                      <a:pt x="3770" y="136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7"/>
              <p:cNvSpPr/>
              <p:nvPr/>
            </p:nvSpPr>
            <p:spPr>
              <a:xfrm>
                <a:off x="3198249" y="3464899"/>
                <a:ext cx="61205" cy="60108"/>
              </a:xfrm>
              <a:custGeom>
                <a:rect b="b" l="l" r="r" t="t"/>
                <a:pathLst>
                  <a:path extrusionOk="0" h="3670" w="3737">
                    <a:moveTo>
                      <a:pt x="3737" y="0"/>
                    </a:moveTo>
                    <a:lnTo>
                      <a:pt x="1" y="1368"/>
                    </a:lnTo>
                    <a:lnTo>
                      <a:pt x="1" y="2302"/>
                    </a:lnTo>
                    <a:lnTo>
                      <a:pt x="3737" y="3670"/>
                    </a:lnTo>
                    <a:lnTo>
                      <a:pt x="3737" y="2736"/>
                    </a:lnTo>
                    <a:lnTo>
                      <a:pt x="1168" y="1835"/>
                    </a:lnTo>
                    <a:lnTo>
                      <a:pt x="3737" y="901"/>
                    </a:lnTo>
                    <a:lnTo>
                      <a:pt x="37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7"/>
              <p:cNvSpPr/>
              <p:nvPr/>
            </p:nvSpPr>
            <p:spPr>
              <a:xfrm>
                <a:off x="3280204" y="3449062"/>
                <a:ext cx="50281" cy="95075"/>
              </a:xfrm>
              <a:custGeom>
                <a:rect b="b" l="l" r="r" t="t"/>
                <a:pathLst>
                  <a:path extrusionOk="0" h="5805" w="3070">
                    <a:moveTo>
                      <a:pt x="2302" y="0"/>
                    </a:moveTo>
                    <a:lnTo>
                      <a:pt x="0" y="5804"/>
                    </a:lnTo>
                    <a:lnTo>
                      <a:pt x="801" y="5804"/>
                    </a:lnTo>
                    <a:lnTo>
                      <a:pt x="3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57"/>
            <p:cNvGrpSpPr/>
            <p:nvPr/>
          </p:nvGrpSpPr>
          <p:grpSpPr>
            <a:xfrm>
              <a:off x="4821028" y="2827679"/>
              <a:ext cx="365467" cy="167269"/>
              <a:chOff x="4652004" y="2690769"/>
              <a:chExt cx="206525" cy="94518"/>
            </a:xfrm>
          </p:grpSpPr>
          <p:sp>
            <p:nvSpPr>
              <p:cNvPr id="973" name="Google Shape;973;p57"/>
              <p:cNvSpPr/>
              <p:nvPr/>
            </p:nvSpPr>
            <p:spPr>
              <a:xfrm>
                <a:off x="4796767" y="2705509"/>
                <a:ext cx="61762" cy="60124"/>
              </a:xfrm>
              <a:custGeom>
                <a:rect b="b" l="l" r="r" t="t"/>
                <a:pathLst>
                  <a:path extrusionOk="0" h="3671" w="3771">
                    <a:moveTo>
                      <a:pt x="1" y="1"/>
                    </a:moveTo>
                    <a:lnTo>
                      <a:pt x="1" y="935"/>
                    </a:lnTo>
                    <a:lnTo>
                      <a:pt x="2603" y="1835"/>
                    </a:lnTo>
                    <a:lnTo>
                      <a:pt x="1" y="2769"/>
                    </a:lnTo>
                    <a:lnTo>
                      <a:pt x="1" y="3670"/>
                    </a:lnTo>
                    <a:lnTo>
                      <a:pt x="3770" y="2302"/>
                    </a:lnTo>
                    <a:lnTo>
                      <a:pt x="3770" y="1368"/>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7"/>
              <p:cNvSpPr/>
              <p:nvPr/>
            </p:nvSpPr>
            <p:spPr>
              <a:xfrm>
                <a:off x="4652004" y="2705509"/>
                <a:ext cx="61746" cy="60124"/>
              </a:xfrm>
              <a:custGeom>
                <a:rect b="b" l="l" r="r" t="t"/>
                <a:pathLst>
                  <a:path extrusionOk="0" h="3671" w="3770">
                    <a:moveTo>
                      <a:pt x="3769" y="1"/>
                    </a:moveTo>
                    <a:lnTo>
                      <a:pt x="0" y="1368"/>
                    </a:lnTo>
                    <a:lnTo>
                      <a:pt x="0" y="2302"/>
                    </a:lnTo>
                    <a:lnTo>
                      <a:pt x="3769" y="3670"/>
                    </a:lnTo>
                    <a:lnTo>
                      <a:pt x="3769" y="2736"/>
                    </a:lnTo>
                    <a:lnTo>
                      <a:pt x="1168" y="1835"/>
                    </a:lnTo>
                    <a:lnTo>
                      <a:pt x="3769" y="901"/>
                    </a:lnTo>
                    <a:lnTo>
                      <a:pt x="3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7"/>
              <p:cNvSpPr/>
              <p:nvPr/>
            </p:nvSpPr>
            <p:spPr>
              <a:xfrm>
                <a:off x="4733401" y="2690769"/>
                <a:ext cx="50281" cy="94518"/>
              </a:xfrm>
              <a:custGeom>
                <a:rect b="b" l="l" r="r" t="t"/>
                <a:pathLst>
                  <a:path extrusionOk="0" h="5771" w="3070">
                    <a:moveTo>
                      <a:pt x="2302" y="0"/>
                    </a:moveTo>
                    <a:lnTo>
                      <a:pt x="0" y="5771"/>
                    </a:lnTo>
                    <a:lnTo>
                      <a:pt x="767" y="5771"/>
                    </a:lnTo>
                    <a:lnTo>
                      <a:pt x="3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 name="Google Shape;976;p57"/>
            <p:cNvSpPr/>
            <p:nvPr/>
          </p:nvSpPr>
          <p:spPr>
            <a:xfrm>
              <a:off x="4508779" y="2857452"/>
              <a:ext cx="26534" cy="19597"/>
            </a:xfrm>
            <a:custGeom>
              <a:rect b="b" l="l" r="r" t="t"/>
              <a:pathLst>
                <a:path extrusionOk="0" h="1257" w="1702">
                  <a:moveTo>
                    <a:pt x="909" y="1"/>
                  </a:moveTo>
                  <a:cubicBezTo>
                    <a:pt x="581" y="1"/>
                    <a:pt x="245" y="143"/>
                    <a:pt x="0" y="423"/>
                  </a:cubicBezTo>
                  <a:lnTo>
                    <a:pt x="834" y="1257"/>
                  </a:lnTo>
                  <a:lnTo>
                    <a:pt x="1701" y="356"/>
                  </a:lnTo>
                  <a:cubicBezTo>
                    <a:pt x="1495" y="118"/>
                    <a:pt x="1206" y="1"/>
                    <a:pt x="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57"/>
            <p:cNvGrpSpPr/>
            <p:nvPr/>
          </p:nvGrpSpPr>
          <p:grpSpPr>
            <a:xfrm>
              <a:off x="2483919" y="3121114"/>
              <a:ext cx="234517" cy="165225"/>
              <a:chOff x="3201525" y="2964278"/>
              <a:chExt cx="125129" cy="88162"/>
            </a:xfrm>
          </p:grpSpPr>
          <p:sp>
            <p:nvSpPr>
              <p:cNvPr id="978" name="Google Shape;978;p57"/>
              <p:cNvSpPr/>
              <p:nvPr/>
            </p:nvSpPr>
            <p:spPr>
              <a:xfrm>
                <a:off x="3225567" y="2997787"/>
                <a:ext cx="77043" cy="31708"/>
              </a:xfrm>
              <a:custGeom>
                <a:rect b="b" l="l" r="r" t="t"/>
                <a:pathLst>
                  <a:path extrusionOk="0" h="1936" w="4704">
                    <a:moveTo>
                      <a:pt x="2402" y="1"/>
                    </a:moveTo>
                    <a:cubicBezTo>
                      <a:pt x="1535" y="34"/>
                      <a:pt x="668" y="368"/>
                      <a:pt x="1" y="1035"/>
                    </a:cubicBezTo>
                    <a:lnTo>
                      <a:pt x="868" y="1936"/>
                    </a:lnTo>
                    <a:cubicBezTo>
                      <a:pt x="1306" y="1497"/>
                      <a:pt x="1873" y="1271"/>
                      <a:pt x="2429" y="1271"/>
                    </a:cubicBezTo>
                    <a:cubicBezTo>
                      <a:pt x="2931" y="1271"/>
                      <a:pt x="3423" y="1456"/>
                      <a:pt x="3803" y="1836"/>
                    </a:cubicBezTo>
                    <a:lnTo>
                      <a:pt x="4003" y="1635"/>
                    </a:lnTo>
                    <a:lnTo>
                      <a:pt x="4704" y="935"/>
                    </a:lnTo>
                    <a:cubicBezTo>
                      <a:pt x="4070" y="301"/>
                      <a:pt x="3236" y="1"/>
                      <a:pt x="24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7"/>
              <p:cNvSpPr/>
              <p:nvPr/>
            </p:nvSpPr>
            <p:spPr>
              <a:xfrm>
                <a:off x="3201525" y="2964278"/>
                <a:ext cx="125129" cy="41732"/>
              </a:xfrm>
              <a:custGeom>
                <a:rect b="b" l="l" r="r" t="t"/>
                <a:pathLst>
                  <a:path extrusionOk="0" h="2548" w="7640">
                    <a:moveTo>
                      <a:pt x="4058" y="1"/>
                    </a:moveTo>
                    <a:cubicBezTo>
                      <a:pt x="3412" y="1"/>
                      <a:pt x="2760" y="116"/>
                      <a:pt x="2136" y="346"/>
                    </a:cubicBezTo>
                    <a:cubicBezTo>
                      <a:pt x="1368" y="613"/>
                      <a:pt x="635" y="1046"/>
                      <a:pt x="1" y="1680"/>
                    </a:cubicBezTo>
                    <a:lnTo>
                      <a:pt x="868" y="2547"/>
                    </a:lnTo>
                    <a:cubicBezTo>
                      <a:pt x="1502" y="1914"/>
                      <a:pt x="2302" y="1513"/>
                      <a:pt x="3136" y="1346"/>
                    </a:cubicBezTo>
                    <a:cubicBezTo>
                      <a:pt x="3424" y="1288"/>
                      <a:pt x="3713" y="1258"/>
                      <a:pt x="3999" y="1258"/>
                    </a:cubicBezTo>
                    <a:cubicBezTo>
                      <a:pt x="5007" y="1258"/>
                      <a:pt x="5978" y="1627"/>
                      <a:pt x="6706" y="2381"/>
                    </a:cubicBezTo>
                    <a:lnTo>
                      <a:pt x="7640" y="1447"/>
                    </a:lnTo>
                    <a:cubicBezTo>
                      <a:pt x="6676" y="483"/>
                      <a:pt x="5381" y="1"/>
                      <a:pt x="40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7"/>
              <p:cNvSpPr/>
              <p:nvPr/>
            </p:nvSpPr>
            <p:spPr>
              <a:xfrm>
                <a:off x="3248513" y="3032345"/>
                <a:ext cx="28432" cy="20096"/>
              </a:xfrm>
              <a:custGeom>
                <a:rect b="b" l="l" r="r" t="t"/>
                <a:pathLst>
                  <a:path extrusionOk="0" h="1227" w="1736">
                    <a:moveTo>
                      <a:pt x="924" y="0"/>
                    </a:moveTo>
                    <a:cubicBezTo>
                      <a:pt x="598" y="0"/>
                      <a:pt x="259" y="134"/>
                      <a:pt x="1" y="393"/>
                    </a:cubicBezTo>
                    <a:lnTo>
                      <a:pt x="834" y="1227"/>
                    </a:lnTo>
                    <a:lnTo>
                      <a:pt x="1735" y="359"/>
                    </a:lnTo>
                    <a:cubicBezTo>
                      <a:pt x="1525" y="118"/>
                      <a:pt x="1230" y="0"/>
                      <a:pt x="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7"/>
            <p:cNvGrpSpPr/>
            <p:nvPr/>
          </p:nvGrpSpPr>
          <p:grpSpPr>
            <a:xfrm>
              <a:off x="3341172" y="2739793"/>
              <a:ext cx="631784" cy="333905"/>
              <a:chOff x="3860385" y="2527957"/>
              <a:chExt cx="345294" cy="182502"/>
            </a:xfrm>
          </p:grpSpPr>
          <p:sp>
            <p:nvSpPr>
              <p:cNvPr id="982" name="Google Shape;982;p57"/>
              <p:cNvSpPr/>
              <p:nvPr/>
            </p:nvSpPr>
            <p:spPr>
              <a:xfrm>
                <a:off x="3860385" y="2527957"/>
                <a:ext cx="303782" cy="182502"/>
              </a:xfrm>
              <a:custGeom>
                <a:rect b="b" l="l" r="r" t="t"/>
                <a:pathLst>
                  <a:path extrusionOk="0" h="11143" w="18548">
                    <a:moveTo>
                      <a:pt x="11008" y="1"/>
                    </a:moveTo>
                    <a:cubicBezTo>
                      <a:pt x="10908" y="1"/>
                      <a:pt x="10808" y="101"/>
                      <a:pt x="10808" y="201"/>
                    </a:cubicBezTo>
                    <a:cubicBezTo>
                      <a:pt x="10808" y="334"/>
                      <a:pt x="10908" y="434"/>
                      <a:pt x="11008" y="434"/>
                    </a:cubicBezTo>
                    <a:cubicBezTo>
                      <a:pt x="11242" y="434"/>
                      <a:pt x="11442" y="468"/>
                      <a:pt x="11642" y="468"/>
                    </a:cubicBezTo>
                    <a:cubicBezTo>
                      <a:pt x="11776" y="468"/>
                      <a:pt x="11842" y="368"/>
                      <a:pt x="11842" y="268"/>
                    </a:cubicBezTo>
                    <a:cubicBezTo>
                      <a:pt x="11842" y="168"/>
                      <a:pt x="11776" y="34"/>
                      <a:pt x="11642" y="34"/>
                    </a:cubicBezTo>
                    <a:cubicBezTo>
                      <a:pt x="11442" y="1"/>
                      <a:pt x="11242" y="1"/>
                      <a:pt x="11008" y="1"/>
                    </a:cubicBezTo>
                    <a:close/>
                    <a:moveTo>
                      <a:pt x="9741" y="101"/>
                    </a:moveTo>
                    <a:cubicBezTo>
                      <a:pt x="9507" y="101"/>
                      <a:pt x="9307" y="134"/>
                      <a:pt x="9107" y="168"/>
                    </a:cubicBezTo>
                    <a:cubicBezTo>
                      <a:pt x="8974" y="201"/>
                      <a:pt x="8940" y="301"/>
                      <a:pt x="8940" y="434"/>
                    </a:cubicBezTo>
                    <a:cubicBezTo>
                      <a:pt x="8940" y="501"/>
                      <a:pt x="9074" y="601"/>
                      <a:pt x="9140" y="601"/>
                    </a:cubicBezTo>
                    <a:cubicBezTo>
                      <a:pt x="9407" y="534"/>
                      <a:pt x="9607" y="501"/>
                      <a:pt x="9774" y="468"/>
                    </a:cubicBezTo>
                    <a:cubicBezTo>
                      <a:pt x="9841" y="468"/>
                      <a:pt x="9941" y="368"/>
                      <a:pt x="9941" y="268"/>
                    </a:cubicBezTo>
                    <a:cubicBezTo>
                      <a:pt x="9941" y="168"/>
                      <a:pt x="9841" y="101"/>
                      <a:pt x="9741" y="101"/>
                    </a:cubicBezTo>
                    <a:close/>
                    <a:moveTo>
                      <a:pt x="12891" y="194"/>
                    </a:moveTo>
                    <a:cubicBezTo>
                      <a:pt x="12784" y="194"/>
                      <a:pt x="12705" y="281"/>
                      <a:pt x="12676" y="368"/>
                    </a:cubicBezTo>
                    <a:cubicBezTo>
                      <a:pt x="12643" y="501"/>
                      <a:pt x="12710" y="601"/>
                      <a:pt x="12843" y="635"/>
                    </a:cubicBezTo>
                    <a:cubicBezTo>
                      <a:pt x="13010" y="668"/>
                      <a:pt x="13243" y="701"/>
                      <a:pt x="13443" y="768"/>
                    </a:cubicBezTo>
                    <a:lnTo>
                      <a:pt x="13477" y="768"/>
                    </a:lnTo>
                    <a:cubicBezTo>
                      <a:pt x="13610" y="768"/>
                      <a:pt x="13677" y="668"/>
                      <a:pt x="13744" y="601"/>
                    </a:cubicBezTo>
                    <a:cubicBezTo>
                      <a:pt x="13744" y="468"/>
                      <a:pt x="13677" y="368"/>
                      <a:pt x="13544" y="334"/>
                    </a:cubicBezTo>
                    <a:lnTo>
                      <a:pt x="12943" y="201"/>
                    </a:lnTo>
                    <a:cubicBezTo>
                      <a:pt x="12925" y="196"/>
                      <a:pt x="12908" y="194"/>
                      <a:pt x="12891" y="194"/>
                    </a:cubicBezTo>
                    <a:close/>
                    <a:moveTo>
                      <a:pt x="7959" y="459"/>
                    </a:moveTo>
                    <a:cubicBezTo>
                      <a:pt x="7942" y="459"/>
                      <a:pt x="7924" y="462"/>
                      <a:pt x="7906" y="468"/>
                    </a:cubicBezTo>
                    <a:cubicBezTo>
                      <a:pt x="7673" y="534"/>
                      <a:pt x="7473" y="601"/>
                      <a:pt x="7272" y="668"/>
                    </a:cubicBezTo>
                    <a:cubicBezTo>
                      <a:pt x="7139" y="701"/>
                      <a:pt x="7106" y="801"/>
                      <a:pt x="7139" y="935"/>
                    </a:cubicBezTo>
                    <a:cubicBezTo>
                      <a:pt x="7172" y="1001"/>
                      <a:pt x="7272" y="1035"/>
                      <a:pt x="7339" y="1035"/>
                    </a:cubicBezTo>
                    <a:lnTo>
                      <a:pt x="7439" y="1035"/>
                    </a:lnTo>
                    <a:cubicBezTo>
                      <a:pt x="7639" y="968"/>
                      <a:pt x="7806" y="868"/>
                      <a:pt x="8006" y="835"/>
                    </a:cubicBezTo>
                    <a:cubicBezTo>
                      <a:pt x="8106" y="801"/>
                      <a:pt x="8173" y="701"/>
                      <a:pt x="8140" y="601"/>
                    </a:cubicBezTo>
                    <a:cubicBezTo>
                      <a:pt x="8112" y="519"/>
                      <a:pt x="8040" y="459"/>
                      <a:pt x="7959" y="459"/>
                    </a:cubicBezTo>
                    <a:close/>
                    <a:moveTo>
                      <a:pt x="14670" y="689"/>
                    </a:moveTo>
                    <a:cubicBezTo>
                      <a:pt x="14587" y="689"/>
                      <a:pt x="14503" y="733"/>
                      <a:pt x="14478" y="835"/>
                    </a:cubicBezTo>
                    <a:cubicBezTo>
                      <a:pt x="14444" y="935"/>
                      <a:pt x="14478" y="1035"/>
                      <a:pt x="14611" y="1102"/>
                    </a:cubicBezTo>
                    <a:cubicBezTo>
                      <a:pt x="14811" y="1168"/>
                      <a:pt x="15011" y="1268"/>
                      <a:pt x="15178" y="1335"/>
                    </a:cubicBezTo>
                    <a:lnTo>
                      <a:pt x="15278" y="1335"/>
                    </a:lnTo>
                    <a:cubicBezTo>
                      <a:pt x="15345" y="1335"/>
                      <a:pt x="15445" y="1302"/>
                      <a:pt x="15445" y="1268"/>
                    </a:cubicBezTo>
                    <a:cubicBezTo>
                      <a:pt x="15478" y="1135"/>
                      <a:pt x="15445" y="1001"/>
                      <a:pt x="15311" y="968"/>
                    </a:cubicBezTo>
                    <a:cubicBezTo>
                      <a:pt x="15145" y="868"/>
                      <a:pt x="14945" y="801"/>
                      <a:pt x="14744" y="701"/>
                    </a:cubicBezTo>
                    <a:cubicBezTo>
                      <a:pt x="14721" y="693"/>
                      <a:pt x="14695" y="689"/>
                      <a:pt x="14670" y="689"/>
                    </a:cubicBezTo>
                    <a:close/>
                    <a:moveTo>
                      <a:pt x="6219" y="1122"/>
                    </a:moveTo>
                    <a:cubicBezTo>
                      <a:pt x="6192" y="1122"/>
                      <a:pt x="6165" y="1126"/>
                      <a:pt x="6138" y="1135"/>
                    </a:cubicBezTo>
                    <a:cubicBezTo>
                      <a:pt x="5938" y="1202"/>
                      <a:pt x="5738" y="1302"/>
                      <a:pt x="5571" y="1435"/>
                    </a:cubicBezTo>
                    <a:cubicBezTo>
                      <a:pt x="5438" y="1502"/>
                      <a:pt x="5438" y="1635"/>
                      <a:pt x="5471" y="1702"/>
                    </a:cubicBezTo>
                    <a:cubicBezTo>
                      <a:pt x="5504" y="1802"/>
                      <a:pt x="5571" y="1835"/>
                      <a:pt x="5638" y="1835"/>
                    </a:cubicBezTo>
                    <a:cubicBezTo>
                      <a:pt x="5671" y="1835"/>
                      <a:pt x="5738" y="1835"/>
                      <a:pt x="5805" y="1802"/>
                    </a:cubicBezTo>
                    <a:cubicBezTo>
                      <a:pt x="5971" y="1669"/>
                      <a:pt x="6172" y="1602"/>
                      <a:pt x="6338" y="1502"/>
                    </a:cubicBezTo>
                    <a:cubicBezTo>
                      <a:pt x="6438" y="1435"/>
                      <a:pt x="6472" y="1302"/>
                      <a:pt x="6438" y="1202"/>
                    </a:cubicBezTo>
                    <a:cubicBezTo>
                      <a:pt x="6365" y="1153"/>
                      <a:pt x="6292" y="1122"/>
                      <a:pt x="6219" y="1122"/>
                    </a:cubicBezTo>
                    <a:close/>
                    <a:moveTo>
                      <a:pt x="16385" y="1489"/>
                    </a:moveTo>
                    <a:cubicBezTo>
                      <a:pt x="16298" y="1489"/>
                      <a:pt x="16229" y="1527"/>
                      <a:pt x="16179" y="1602"/>
                    </a:cubicBezTo>
                    <a:cubicBezTo>
                      <a:pt x="16145" y="1702"/>
                      <a:pt x="16179" y="1835"/>
                      <a:pt x="16279" y="1869"/>
                    </a:cubicBezTo>
                    <a:cubicBezTo>
                      <a:pt x="16446" y="2002"/>
                      <a:pt x="16612" y="2102"/>
                      <a:pt x="16779" y="2202"/>
                    </a:cubicBezTo>
                    <a:cubicBezTo>
                      <a:pt x="16813" y="2269"/>
                      <a:pt x="16846" y="2269"/>
                      <a:pt x="16913" y="2269"/>
                    </a:cubicBezTo>
                    <a:cubicBezTo>
                      <a:pt x="16979" y="2269"/>
                      <a:pt x="17013" y="2202"/>
                      <a:pt x="17079" y="2136"/>
                    </a:cubicBezTo>
                    <a:cubicBezTo>
                      <a:pt x="17146" y="2036"/>
                      <a:pt x="17113" y="1935"/>
                      <a:pt x="17013" y="1835"/>
                    </a:cubicBezTo>
                    <a:cubicBezTo>
                      <a:pt x="16846" y="1702"/>
                      <a:pt x="16646" y="1635"/>
                      <a:pt x="16479" y="1502"/>
                    </a:cubicBezTo>
                    <a:cubicBezTo>
                      <a:pt x="16446" y="1493"/>
                      <a:pt x="16414" y="1489"/>
                      <a:pt x="16385" y="1489"/>
                    </a:cubicBezTo>
                    <a:close/>
                    <a:moveTo>
                      <a:pt x="4566" y="2085"/>
                    </a:moveTo>
                    <a:cubicBezTo>
                      <a:pt x="4528" y="2085"/>
                      <a:pt x="4495" y="2099"/>
                      <a:pt x="4470" y="2136"/>
                    </a:cubicBezTo>
                    <a:lnTo>
                      <a:pt x="3970" y="2503"/>
                    </a:lnTo>
                    <a:cubicBezTo>
                      <a:pt x="3903" y="2603"/>
                      <a:pt x="3837" y="2703"/>
                      <a:pt x="3937" y="2803"/>
                    </a:cubicBezTo>
                    <a:cubicBezTo>
                      <a:pt x="3970" y="2836"/>
                      <a:pt x="4070" y="2869"/>
                      <a:pt x="4103" y="2869"/>
                    </a:cubicBezTo>
                    <a:cubicBezTo>
                      <a:pt x="4137" y="2869"/>
                      <a:pt x="4170" y="2869"/>
                      <a:pt x="4204" y="2836"/>
                    </a:cubicBezTo>
                    <a:lnTo>
                      <a:pt x="4704" y="2469"/>
                    </a:lnTo>
                    <a:cubicBezTo>
                      <a:pt x="4804" y="2369"/>
                      <a:pt x="4837" y="2269"/>
                      <a:pt x="4771" y="2169"/>
                    </a:cubicBezTo>
                    <a:cubicBezTo>
                      <a:pt x="4707" y="2127"/>
                      <a:pt x="4631" y="2085"/>
                      <a:pt x="4566" y="2085"/>
                    </a:cubicBezTo>
                    <a:close/>
                    <a:moveTo>
                      <a:pt x="17906" y="2614"/>
                    </a:moveTo>
                    <a:cubicBezTo>
                      <a:pt x="17848" y="2614"/>
                      <a:pt x="17786" y="2630"/>
                      <a:pt x="17747" y="2669"/>
                    </a:cubicBezTo>
                    <a:cubicBezTo>
                      <a:pt x="17680" y="2769"/>
                      <a:pt x="17680" y="2869"/>
                      <a:pt x="17780" y="2970"/>
                    </a:cubicBezTo>
                    <a:cubicBezTo>
                      <a:pt x="17947" y="3103"/>
                      <a:pt x="18080" y="3236"/>
                      <a:pt x="18247" y="3370"/>
                    </a:cubicBezTo>
                    <a:cubicBezTo>
                      <a:pt x="18247" y="3403"/>
                      <a:pt x="18314" y="3403"/>
                      <a:pt x="18347" y="3403"/>
                    </a:cubicBezTo>
                    <a:cubicBezTo>
                      <a:pt x="18414" y="3403"/>
                      <a:pt x="18480" y="3403"/>
                      <a:pt x="18480" y="3336"/>
                    </a:cubicBezTo>
                    <a:cubicBezTo>
                      <a:pt x="18547" y="3270"/>
                      <a:pt x="18547" y="3136"/>
                      <a:pt x="18480" y="3036"/>
                    </a:cubicBezTo>
                    <a:cubicBezTo>
                      <a:pt x="18347" y="2936"/>
                      <a:pt x="18180" y="2769"/>
                      <a:pt x="18013" y="2636"/>
                    </a:cubicBezTo>
                    <a:cubicBezTo>
                      <a:pt x="17986" y="2622"/>
                      <a:pt x="17947" y="2614"/>
                      <a:pt x="17906" y="2614"/>
                    </a:cubicBezTo>
                    <a:close/>
                    <a:moveTo>
                      <a:pt x="3165" y="3361"/>
                    </a:moveTo>
                    <a:cubicBezTo>
                      <a:pt x="3111" y="3361"/>
                      <a:pt x="3053" y="3387"/>
                      <a:pt x="3003" y="3437"/>
                    </a:cubicBezTo>
                    <a:cubicBezTo>
                      <a:pt x="2903" y="3537"/>
                      <a:pt x="2736" y="3703"/>
                      <a:pt x="2602" y="3870"/>
                    </a:cubicBezTo>
                    <a:cubicBezTo>
                      <a:pt x="2569" y="3970"/>
                      <a:pt x="2569" y="4104"/>
                      <a:pt x="2636" y="4170"/>
                    </a:cubicBezTo>
                    <a:cubicBezTo>
                      <a:pt x="2669" y="4204"/>
                      <a:pt x="2736" y="4204"/>
                      <a:pt x="2769" y="4204"/>
                    </a:cubicBezTo>
                    <a:cubicBezTo>
                      <a:pt x="2803" y="4204"/>
                      <a:pt x="2903" y="4170"/>
                      <a:pt x="2903" y="4170"/>
                    </a:cubicBezTo>
                    <a:cubicBezTo>
                      <a:pt x="3003" y="4004"/>
                      <a:pt x="3169" y="3870"/>
                      <a:pt x="3303" y="3703"/>
                    </a:cubicBezTo>
                    <a:cubicBezTo>
                      <a:pt x="3370" y="3637"/>
                      <a:pt x="3370" y="3503"/>
                      <a:pt x="3303" y="3437"/>
                    </a:cubicBezTo>
                    <a:cubicBezTo>
                      <a:pt x="3270" y="3387"/>
                      <a:pt x="3219" y="3361"/>
                      <a:pt x="3165" y="3361"/>
                    </a:cubicBezTo>
                    <a:close/>
                    <a:moveTo>
                      <a:pt x="1987" y="4801"/>
                    </a:moveTo>
                    <a:cubicBezTo>
                      <a:pt x="1926" y="4801"/>
                      <a:pt x="1864" y="4830"/>
                      <a:pt x="1802" y="4871"/>
                    </a:cubicBezTo>
                    <a:cubicBezTo>
                      <a:pt x="1668" y="5038"/>
                      <a:pt x="1602" y="5271"/>
                      <a:pt x="1468" y="5438"/>
                    </a:cubicBezTo>
                    <a:cubicBezTo>
                      <a:pt x="1435" y="5538"/>
                      <a:pt x="1468" y="5671"/>
                      <a:pt x="1568" y="5705"/>
                    </a:cubicBezTo>
                    <a:cubicBezTo>
                      <a:pt x="1602" y="5772"/>
                      <a:pt x="1635" y="5772"/>
                      <a:pt x="1668" y="5772"/>
                    </a:cubicBezTo>
                    <a:cubicBezTo>
                      <a:pt x="1768" y="5772"/>
                      <a:pt x="1835" y="5705"/>
                      <a:pt x="1802" y="5638"/>
                    </a:cubicBezTo>
                    <a:cubicBezTo>
                      <a:pt x="1935" y="5471"/>
                      <a:pt x="2002" y="5305"/>
                      <a:pt x="2135" y="5138"/>
                    </a:cubicBezTo>
                    <a:cubicBezTo>
                      <a:pt x="2235" y="5038"/>
                      <a:pt x="2169" y="4938"/>
                      <a:pt x="2102" y="4838"/>
                    </a:cubicBezTo>
                    <a:cubicBezTo>
                      <a:pt x="2064" y="4812"/>
                      <a:pt x="2026" y="4801"/>
                      <a:pt x="1987" y="4801"/>
                    </a:cubicBezTo>
                    <a:close/>
                    <a:moveTo>
                      <a:pt x="1142" y="6460"/>
                    </a:moveTo>
                    <a:cubicBezTo>
                      <a:pt x="1044" y="6460"/>
                      <a:pt x="960" y="6504"/>
                      <a:pt x="935" y="6605"/>
                    </a:cubicBezTo>
                    <a:cubicBezTo>
                      <a:pt x="834" y="6772"/>
                      <a:pt x="768" y="6972"/>
                      <a:pt x="668" y="7173"/>
                    </a:cubicBezTo>
                    <a:cubicBezTo>
                      <a:pt x="634" y="7273"/>
                      <a:pt x="668" y="7373"/>
                      <a:pt x="801" y="7439"/>
                    </a:cubicBezTo>
                    <a:lnTo>
                      <a:pt x="901" y="7439"/>
                    </a:lnTo>
                    <a:cubicBezTo>
                      <a:pt x="968" y="7439"/>
                      <a:pt x="1068" y="7373"/>
                      <a:pt x="1135" y="7339"/>
                    </a:cubicBezTo>
                    <a:cubicBezTo>
                      <a:pt x="1168" y="7139"/>
                      <a:pt x="1268" y="6939"/>
                      <a:pt x="1335" y="6739"/>
                    </a:cubicBezTo>
                    <a:cubicBezTo>
                      <a:pt x="1402" y="6639"/>
                      <a:pt x="1335" y="6505"/>
                      <a:pt x="1235" y="6472"/>
                    </a:cubicBezTo>
                    <a:cubicBezTo>
                      <a:pt x="1203" y="6464"/>
                      <a:pt x="1172" y="6460"/>
                      <a:pt x="1142" y="6460"/>
                    </a:cubicBezTo>
                    <a:close/>
                    <a:moveTo>
                      <a:pt x="568" y="8207"/>
                    </a:moveTo>
                    <a:cubicBezTo>
                      <a:pt x="434" y="8207"/>
                      <a:pt x="334" y="8240"/>
                      <a:pt x="301" y="8373"/>
                    </a:cubicBezTo>
                    <a:lnTo>
                      <a:pt x="167" y="9007"/>
                    </a:lnTo>
                    <a:cubicBezTo>
                      <a:pt x="167" y="9141"/>
                      <a:pt x="234" y="9207"/>
                      <a:pt x="401" y="9241"/>
                    </a:cubicBezTo>
                    <a:cubicBezTo>
                      <a:pt x="501" y="9241"/>
                      <a:pt x="601" y="9174"/>
                      <a:pt x="601" y="9041"/>
                    </a:cubicBezTo>
                    <a:cubicBezTo>
                      <a:pt x="634" y="8874"/>
                      <a:pt x="668" y="8674"/>
                      <a:pt x="734" y="8473"/>
                    </a:cubicBezTo>
                    <a:cubicBezTo>
                      <a:pt x="734" y="8340"/>
                      <a:pt x="668" y="8240"/>
                      <a:pt x="568" y="8207"/>
                    </a:cubicBezTo>
                    <a:close/>
                    <a:moveTo>
                      <a:pt x="234" y="10075"/>
                    </a:moveTo>
                    <a:cubicBezTo>
                      <a:pt x="134" y="10075"/>
                      <a:pt x="1" y="10175"/>
                      <a:pt x="1" y="10308"/>
                    </a:cubicBezTo>
                    <a:lnTo>
                      <a:pt x="1" y="10909"/>
                    </a:lnTo>
                    <a:cubicBezTo>
                      <a:pt x="1" y="11042"/>
                      <a:pt x="101" y="11142"/>
                      <a:pt x="234" y="11142"/>
                    </a:cubicBezTo>
                    <a:cubicBezTo>
                      <a:pt x="334" y="11142"/>
                      <a:pt x="434" y="11009"/>
                      <a:pt x="434" y="10909"/>
                    </a:cubicBezTo>
                    <a:lnTo>
                      <a:pt x="434" y="10308"/>
                    </a:lnTo>
                    <a:cubicBezTo>
                      <a:pt x="434" y="10208"/>
                      <a:pt x="334" y="10075"/>
                      <a:pt x="234" y="1007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7"/>
              <p:cNvSpPr/>
              <p:nvPr/>
            </p:nvSpPr>
            <p:spPr>
              <a:xfrm>
                <a:off x="4141198" y="2563464"/>
                <a:ext cx="64481" cy="65578"/>
              </a:xfrm>
              <a:custGeom>
                <a:rect b="b" l="l" r="r" t="t"/>
                <a:pathLst>
                  <a:path extrusionOk="0" h="4004" w="3937">
                    <a:moveTo>
                      <a:pt x="2368" y="1"/>
                    </a:moveTo>
                    <a:lnTo>
                      <a:pt x="0" y="2169"/>
                    </a:lnTo>
                    <a:lnTo>
                      <a:pt x="3936" y="4004"/>
                    </a:lnTo>
                    <a:lnTo>
                      <a:pt x="23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57"/>
            <p:cNvGrpSpPr/>
            <p:nvPr/>
          </p:nvGrpSpPr>
          <p:grpSpPr>
            <a:xfrm>
              <a:off x="5098180" y="3525126"/>
              <a:ext cx="512603" cy="492364"/>
              <a:chOff x="5073207" y="3364372"/>
              <a:chExt cx="290657" cy="279197"/>
            </a:xfrm>
          </p:grpSpPr>
          <p:sp>
            <p:nvSpPr>
              <p:cNvPr id="985" name="Google Shape;985;p57"/>
              <p:cNvSpPr/>
              <p:nvPr/>
            </p:nvSpPr>
            <p:spPr>
              <a:xfrm>
                <a:off x="5073207" y="3423791"/>
                <a:ext cx="273171" cy="219779"/>
              </a:xfrm>
              <a:custGeom>
                <a:rect b="b" l="l" r="r" t="t"/>
                <a:pathLst>
                  <a:path extrusionOk="0" h="13419" w="16679">
                    <a:moveTo>
                      <a:pt x="16244" y="0"/>
                    </a:moveTo>
                    <a:cubicBezTo>
                      <a:pt x="16223" y="0"/>
                      <a:pt x="16202" y="3"/>
                      <a:pt x="16179" y="9"/>
                    </a:cubicBezTo>
                    <a:cubicBezTo>
                      <a:pt x="16145" y="9"/>
                      <a:pt x="16112" y="42"/>
                      <a:pt x="16079" y="142"/>
                    </a:cubicBezTo>
                    <a:cubicBezTo>
                      <a:pt x="16012" y="175"/>
                      <a:pt x="16012" y="275"/>
                      <a:pt x="16012" y="309"/>
                    </a:cubicBezTo>
                    <a:cubicBezTo>
                      <a:pt x="16079" y="476"/>
                      <a:pt x="16112" y="676"/>
                      <a:pt x="16145" y="876"/>
                    </a:cubicBezTo>
                    <a:cubicBezTo>
                      <a:pt x="16179" y="1009"/>
                      <a:pt x="16279" y="1043"/>
                      <a:pt x="16412" y="1043"/>
                    </a:cubicBezTo>
                    <a:cubicBezTo>
                      <a:pt x="16512" y="1009"/>
                      <a:pt x="16579" y="943"/>
                      <a:pt x="16579" y="809"/>
                    </a:cubicBezTo>
                    <a:lnTo>
                      <a:pt x="16445" y="175"/>
                    </a:lnTo>
                    <a:cubicBezTo>
                      <a:pt x="16418" y="65"/>
                      <a:pt x="16344" y="0"/>
                      <a:pt x="16244" y="0"/>
                    </a:cubicBezTo>
                    <a:close/>
                    <a:moveTo>
                      <a:pt x="16479" y="1843"/>
                    </a:moveTo>
                    <a:cubicBezTo>
                      <a:pt x="16412" y="1843"/>
                      <a:pt x="16345" y="1877"/>
                      <a:pt x="16312" y="1943"/>
                    </a:cubicBezTo>
                    <a:cubicBezTo>
                      <a:pt x="16279" y="1977"/>
                      <a:pt x="16279" y="2010"/>
                      <a:pt x="16279" y="2043"/>
                    </a:cubicBezTo>
                    <a:lnTo>
                      <a:pt x="16279" y="2677"/>
                    </a:lnTo>
                    <a:cubicBezTo>
                      <a:pt x="16279" y="2811"/>
                      <a:pt x="16345" y="2877"/>
                      <a:pt x="16479" y="2877"/>
                    </a:cubicBezTo>
                    <a:cubicBezTo>
                      <a:pt x="16612" y="2877"/>
                      <a:pt x="16679" y="2811"/>
                      <a:pt x="16679" y="2677"/>
                    </a:cubicBezTo>
                    <a:lnTo>
                      <a:pt x="16679" y="2043"/>
                    </a:lnTo>
                    <a:cubicBezTo>
                      <a:pt x="16679" y="1943"/>
                      <a:pt x="16612" y="1843"/>
                      <a:pt x="16479" y="1843"/>
                    </a:cubicBezTo>
                    <a:close/>
                    <a:moveTo>
                      <a:pt x="16445" y="3711"/>
                    </a:moveTo>
                    <a:cubicBezTo>
                      <a:pt x="16345" y="3711"/>
                      <a:pt x="16279" y="3778"/>
                      <a:pt x="16245" y="3811"/>
                    </a:cubicBezTo>
                    <a:cubicBezTo>
                      <a:pt x="16179" y="3845"/>
                      <a:pt x="16179" y="3845"/>
                      <a:pt x="16179" y="3878"/>
                    </a:cubicBezTo>
                    <a:cubicBezTo>
                      <a:pt x="16179" y="4112"/>
                      <a:pt x="16145" y="4312"/>
                      <a:pt x="16112" y="4512"/>
                    </a:cubicBezTo>
                    <a:cubicBezTo>
                      <a:pt x="16112" y="4645"/>
                      <a:pt x="16145" y="4712"/>
                      <a:pt x="16279" y="4779"/>
                    </a:cubicBezTo>
                    <a:cubicBezTo>
                      <a:pt x="16379" y="4779"/>
                      <a:pt x="16479" y="4712"/>
                      <a:pt x="16512" y="4612"/>
                    </a:cubicBezTo>
                    <a:cubicBezTo>
                      <a:pt x="16546" y="4378"/>
                      <a:pt x="16546" y="4178"/>
                      <a:pt x="16612" y="3978"/>
                    </a:cubicBezTo>
                    <a:cubicBezTo>
                      <a:pt x="16646" y="3845"/>
                      <a:pt x="16579" y="3711"/>
                      <a:pt x="16445" y="3711"/>
                    </a:cubicBezTo>
                    <a:close/>
                    <a:moveTo>
                      <a:pt x="16000" y="5533"/>
                    </a:moveTo>
                    <a:cubicBezTo>
                      <a:pt x="15920" y="5533"/>
                      <a:pt x="15845" y="5571"/>
                      <a:pt x="15845" y="5646"/>
                    </a:cubicBezTo>
                    <a:cubicBezTo>
                      <a:pt x="15812" y="5646"/>
                      <a:pt x="15812" y="5679"/>
                      <a:pt x="15812" y="5679"/>
                    </a:cubicBezTo>
                    <a:cubicBezTo>
                      <a:pt x="15745" y="5879"/>
                      <a:pt x="15678" y="6046"/>
                      <a:pt x="15612" y="6280"/>
                    </a:cubicBezTo>
                    <a:cubicBezTo>
                      <a:pt x="15578" y="6346"/>
                      <a:pt x="15612" y="6480"/>
                      <a:pt x="15745" y="6513"/>
                    </a:cubicBezTo>
                    <a:cubicBezTo>
                      <a:pt x="15761" y="6521"/>
                      <a:pt x="15780" y="6525"/>
                      <a:pt x="15801" y="6525"/>
                    </a:cubicBezTo>
                    <a:cubicBezTo>
                      <a:pt x="15869" y="6525"/>
                      <a:pt x="15953" y="6482"/>
                      <a:pt x="15978" y="6380"/>
                    </a:cubicBezTo>
                    <a:cubicBezTo>
                      <a:pt x="16079" y="6213"/>
                      <a:pt x="16112" y="6013"/>
                      <a:pt x="16179" y="5813"/>
                    </a:cubicBezTo>
                    <a:cubicBezTo>
                      <a:pt x="16245" y="5713"/>
                      <a:pt x="16179" y="5613"/>
                      <a:pt x="16079" y="5546"/>
                    </a:cubicBezTo>
                    <a:cubicBezTo>
                      <a:pt x="16054" y="5538"/>
                      <a:pt x="16026" y="5533"/>
                      <a:pt x="16000" y="5533"/>
                    </a:cubicBezTo>
                    <a:close/>
                    <a:moveTo>
                      <a:pt x="15278" y="7301"/>
                    </a:moveTo>
                    <a:cubicBezTo>
                      <a:pt x="15206" y="7301"/>
                      <a:pt x="15109" y="7332"/>
                      <a:pt x="15011" y="7381"/>
                    </a:cubicBezTo>
                    <a:cubicBezTo>
                      <a:pt x="14944" y="7547"/>
                      <a:pt x="14844" y="7781"/>
                      <a:pt x="14744" y="7948"/>
                    </a:cubicBezTo>
                    <a:cubicBezTo>
                      <a:pt x="14678" y="8048"/>
                      <a:pt x="14744" y="8181"/>
                      <a:pt x="14811" y="8214"/>
                    </a:cubicBezTo>
                    <a:cubicBezTo>
                      <a:pt x="14850" y="8234"/>
                      <a:pt x="14889" y="8242"/>
                      <a:pt x="14926" y="8242"/>
                    </a:cubicBezTo>
                    <a:cubicBezTo>
                      <a:pt x="15014" y="8242"/>
                      <a:pt x="15088" y="8195"/>
                      <a:pt x="15111" y="8148"/>
                    </a:cubicBezTo>
                    <a:cubicBezTo>
                      <a:pt x="15245" y="7981"/>
                      <a:pt x="15345" y="7747"/>
                      <a:pt x="15445" y="7581"/>
                    </a:cubicBezTo>
                    <a:cubicBezTo>
                      <a:pt x="15478" y="7481"/>
                      <a:pt x="15445" y="7347"/>
                      <a:pt x="15345" y="7314"/>
                    </a:cubicBezTo>
                    <a:cubicBezTo>
                      <a:pt x="15327" y="7305"/>
                      <a:pt x="15304" y="7301"/>
                      <a:pt x="15278" y="7301"/>
                    </a:cubicBezTo>
                    <a:close/>
                    <a:moveTo>
                      <a:pt x="14279" y="8845"/>
                    </a:moveTo>
                    <a:cubicBezTo>
                      <a:pt x="14218" y="8845"/>
                      <a:pt x="14152" y="8874"/>
                      <a:pt x="14110" y="8915"/>
                    </a:cubicBezTo>
                    <a:cubicBezTo>
                      <a:pt x="13977" y="9115"/>
                      <a:pt x="13844" y="9215"/>
                      <a:pt x="13744" y="9382"/>
                    </a:cubicBezTo>
                    <a:cubicBezTo>
                      <a:pt x="13643" y="9515"/>
                      <a:pt x="13643" y="9649"/>
                      <a:pt x="13744" y="9682"/>
                    </a:cubicBezTo>
                    <a:cubicBezTo>
                      <a:pt x="13777" y="9716"/>
                      <a:pt x="13827" y="9732"/>
                      <a:pt x="13877" y="9732"/>
                    </a:cubicBezTo>
                    <a:cubicBezTo>
                      <a:pt x="13927" y="9732"/>
                      <a:pt x="13977" y="9716"/>
                      <a:pt x="14010" y="9682"/>
                    </a:cubicBezTo>
                    <a:cubicBezTo>
                      <a:pt x="14177" y="9515"/>
                      <a:pt x="14311" y="9349"/>
                      <a:pt x="14444" y="9182"/>
                    </a:cubicBezTo>
                    <a:cubicBezTo>
                      <a:pt x="14511" y="9082"/>
                      <a:pt x="14477" y="8982"/>
                      <a:pt x="14377" y="8882"/>
                    </a:cubicBezTo>
                    <a:cubicBezTo>
                      <a:pt x="14352" y="8856"/>
                      <a:pt x="14317" y="8845"/>
                      <a:pt x="14279" y="8845"/>
                    </a:cubicBezTo>
                    <a:close/>
                    <a:moveTo>
                      <a:pt x="13006" y="10208"/>
                    </a:moveTo>
                    <a:cubicBezTo>
                      <a:pt x="12951" y="10208"/>
                      <a:pt x="12893" y="10233"/>
                      <a:pt x="12843" y="10283"/>
                    </a:cubicBezTo>
                    <a:cubicBezTo>
                      <a:pt x="12743" y="10449"/>
                      <a:pt x="12576" y="10549"/>
                      <a:pt x="12409" y="10683"/>
                    </a:cubicBezTo>
                    <a:cubicBezTo>
                      <a:pt x="12365" y="10683"/>
                      <a:pt x="12350" y="10698"/>
                      <a:pt x="12345" y="10698"/>
                    </a:cubicBezTo>
                    <a:cubicBezTo>
                      <a:pt x="12343" y="10698"/>
                      <a:pt x="12343" y="10694"/>
                      <a:pt x="12343" y="10683"/>
                    </a:cubicBezTo>
                    <a:cubicBezTo>
                      <a:pt x="12309" y="10783"/>
                      <a:pt x="12309" y="10850"/>
                      <a:pt x="12343" y="10916"/>
                    </a:cubicBezTo>
                    <a:cubicBezTo>
                      <a:pt x="12407" y="10981"/>
                      <a:pt x="12486" y="11018"/>
                      <a:pt x="12551" y="11018"/>
                    </a:cubicBezTo>
                    <a:cubicBezTo>
                      <a:pt x="12587" y="11018"/>
                      <a:pt x="12619" y="11007"/>
                      <a:pt x="12643" y="10983"/>
                    </a:cubicBezTo>
                    <a:cubicBezTo>
                      <a:pt x="12810" y="10850"/>
                      <a:pt x="12976" y="10683"/>
                      <a:pt x="13143" y="10549"/>
                    </a:cubicBezTo>
                    <a:cubicBezTo>
                      <a:pt x="13243" y="10483"/>
                      <a:pt x="13243" y="10349"/>
                      <a:pt x="13143" y="10283"/>
                    </a:cubicBezTo>
                    <a:cubicBezTo>
                      <a:pt x="13110" y="10233"/>
                      <a:pt x="13060" y="10208"/>
                      <a:pt x="13006" y="10208"/>
                    </a:cubicBezTo>
                    <a:close/>
                    <a:moveTo>
                      <a:pt x="235" y="11422"/>
                    </a:moveTo>
                    <a:cubicBezTo>
                      <a:pt x="161" y="11422"/>
                      <a:pt x="90" y="11460"/>
                      <a:pt x="67" y="11483"/>
                    </a:cubicBezTo>
                    <a:cubicBezTo>
                      <a:pt x="0" y="11550"/>
                      <a:pt x="67" y="11717"/>
                      <a:pt x="134" y="11750"/>
                    </a:cubicBezTo>
                    <a:cubicBezTo>
                      <a:pt x="301" y="11884"/>
                      <a:pt x="501" y="12017"/>
                      <a:pt x="668" y="12117"/>
                    </a:cubicBezTo>
                    <a:cubicBezTo>
                      <a:pt x="701" y="12126"/>
                      <a:pt x="734" y="12130"/>
                      <a:pt x="766" y="12130"/>
                    </a:cubicBezTo>
                    <a:cubicBezTo>
                      <a:pt x="861" y="12130"/>
                      <a:pt x="943" y="12092"/>
                      <a:pt x="968" y="12017"/>
                    </a:cubicBezTo>
                    <a:cubicBezTo>
                      <a:pt x="1001" y="11884"/>
                      <a:pt x="968" y="11784"/>
                      <a:pt x="901" y="11717"/>
                    </a:cubicBezTo>
                    <a:cubicBezTo>
                      <a:pt x="668" y="11650"/>
                      <a:pt x="501" y="11550"/>
                      <a:pt x="334" y="11450"/>
                    </a:cubicBezTo>
                    <a:cubicBezTo>
                      <a:pt x="303" y="11429"/>
                      <a:pt x="269" y="11422"/>
                      <a:pt x="235" y="11422"/>
                    </a:cubicBezTo>
                    <a:close/>
                    <a:moveTo>
                      <a:pt x="11516" y="11406"/>
                    </a:moveTo>
                    <a:cubicBezTo>
                      <a:pt x="11475" y="11406"/>
                      <a:pt x="11436" y="11422"/>
                      <a:pt x="11409" y="11450"/>
                    </a:cubicBezTo>
                    <a:cubicBezTo>
                      <a:pt x="11242" y="11517"/>
                      <a:pt x="11008" y="11650"/>
                      <a:pt x="10841" y="11717"/>
                    </a:cubicBezTo>
                    <a:cubicBezTo>
                      <a:pt x="10808" y="11717"/>
                      <a:pt x="10808" y="11750"/>
                      <a:pt x="10775" y="11850"/>
                    </a:cubicBezTo>
                    <a:cubicBezTo>
                      <a:pt x="10741" y="11884"/>
                      <a:pt x="10741" y="11984"/>
                      <a:pt x="10775" y="12051"/>
                    </a:cubicBezTo>
                    <a:cubicBezTo>
                      <a:pt x="10825" y="12126"/>
                      <a:pt x="10912" y="12163"/>
                      <a:pt x="10995" y="12163"/>
                    </a:cubicBezTo>
                    <a:cubicBezTo>
                      <a:pt x="11023" y="12163"/>
                      <a:pt x="11050" y="12159"/>
                      <a:pt x="11075" y="12151"/>
                    </a:cubicBezTo>
                    <a:cubicBezTo>
                      <a:pt x="11242" y="12017"/>
                      <a:pt x="11442" y="11950"/>
                      <a:pt x="11609" y="11817"/>
                    </a:cubicBezTo>
                    <a:cubicBezTo>
                      <a:pt x="11742" y="11717"/>
                      <a:pt x="11742" y="11617"/>
                      <a:pt x="11675" y="11517"/>
                    </a:cubicBezTo>
                    <a:cubicBezTo>
                      <a:pt x="11636" y="11439"/>
                      <a:pt x="11574" y="11406"/>
                      <a:pt x="11516" y="11406"/>
                    </a:cubicBezTo>
                    <a:close/>
                    <a:moveTo>
                      <a:pt x="9859" y="12205"/>
                    </a:moveTo>
                    <a:cubicBezTo>
                      <a:pt x="9833" y="12205"/>
                      <a:pt x="9806" y="12209"/>
                      <a:pt x="9774" y="12217"/>
                    </a:cubicBezTo>
                    <a:cubicBezTo>
                      <a:pt x="9574" y="12317"/>
                      <a:pt x="9407" y="12351"/>
                      <a:pt x="9174" y="12451"/>
                    </a:cubicBezTo>
                    <a:cubicBezTo>
                      <a:pt x="9140" y="12484"/>
                      <a:pt x="9107" y="12484"/>
                      <a:pt x="9107" y="12551"/>
                    </a:cubicBezTo>
                    <a:lnTo>
                      <a:pt x="9107" y="12718"/>
                    </a:lnTo>
                    <a:cubicBezTo>
                      <a:pt x="9134" y="12800"/>
                      <a:pt x="9207" y="12860"/>
                      <a:pt x="9288" y="12860"/>
                    </a:cubicBezTo>
                    <a:cubicBezTo>
                      <a:pt x="9305" y="12860"/>
                      <a:pt x="9323" y="12857"/>
                      <a:pt x="9340" y="12851"/>
                    </a:cubicBezTo>
                    <a:cubicBezTo>
                      <a:pt x="9507" y="12818"/>
                      <a:pt x="9707" y="12718"/>
                      <a:pt x="9941" y="12651"/>
                    </a:cubicBezTo>
                    <a:cubicBezTo>
                      <a:pt x="10074" y="12551"/>
                      <a:pt x="10108" y="12484"/>
                      <a:pt x="10074" y="12351"/>
                    </a:cubicBezTo>
                    <a:cubicBezTo>
                      <a:pt x="9998" y="12249"/>
                      <a:pt x="9941" y="12205"/>
                      <a:pt x="9859" y="12205"/>
                    </a:cubicBezTo>
                    <a:close/>
                    <a:moveTo>
                      <a:pt x="1897" y="12256"/>
                    </a:moveTo>
                    <a:cubicBezTo>
                      <a:pt x="1832" y="12256"/>
                      <a:pt x="1759" y="12304"/>
                      <a:pt x="1735" y="12351"/>
                    </a:cubicBezTo>
                    <a:lnTo>
                      <a:pt x="1735" y="12384"/>
                    </a:lnTo>
                    <a:cubicBezTo>
                      <a:pt x="1668" y="12484"/>
                      <a:pt x="1735" y="12618"/>
                      <a:pt x="1835" y="12651"/>
                    </a:cubicBezTo>
                    <a:cubicBezTo>
                      <a:pt x="2002" y="12718"/>
                      <a:pt x="2202" y="12784"/>
                      <a:pt x="2435" y="12851"/>
                    </a:cubicBezTo>
                    <a:cubicBezTo>
                      <a:pt x="2451" y="12859"/>
                      <a:pt x="2471" y="12863"/>
                      <a:pt x="2492" y="12863"/>
                    </a:cubicBezTo>
                    <a:cubicBezTo>
                      <a:pt x="2560" y="12863"/>
                      <a:pt x="2644" y="12820"/>
                      <a:pt x="2669" y="12718"/>
                    </a:cubicBezTo>
                    <a:cubicBezTo>
                      <a:pt x="2702" y="12651"/>
                      <a:pt x="2669" y="12518"/>
                      <a:pt x="2569" y="12484"/>
                    </a:cubicBezTo>
                    <a:cubicBezTo>
                      <a:pt x="2335" y="12384"/>
                      <a:pt x="2169" y="12351"/>
                      <a:pt x="1968" y="12284"/>
                    </a:cubicBezTo>
                    <a:cubicBezTo>
                      <a:pt x="1949" y="12264"/>
                      <a:pt x="1924" y="12256"/>
                      <a:pt x="1897" y="12256"/>
                    </a:cubicBezTo>
                    <a:close/>
                    <a:moveTo>
                      <a:pt x="8052" y="12763"/>
                    </a:moveTo>
                    <a:cubicBezTo>
                      <a:pt x="8028" y="12763"/>
                      <a:pt x="8002" y="12770"/>
                      <a:pt x="7973" y="12784"/>
                    </a:cubicBezTo>
                    <a:cubicBezTo>
                      <a:pt x="7806" y="12818"/>
                      <a:pt x="7606" y="12851"/>
                      <a:pt x="7406" y="12884"/>
                    </a:cubicBezTo>
                    <a:cubicBezTo>
                      <a:pt x="7339" y="12884"/>
                      <a:pt x="7272" y="12951"/>
                      <a:pt x="7239" y="13018"/>
                    </a:cubicBezTo>
                    <a:cubicBezTo>
                      <a:pt x="7172" y="13051"/>
                      <a:pt x="7172" y="13118"/>
                      <a:pt x="7172" y="13151"/>
                    </a:cubicBezTo>
                    <a:cubicBezTo>
                      <a:pt x="7239" y="13285"/>
                      <a:pt x="7306" y="13318"/>
                      <a:pt x="7439" y="13318"/>
                    </a:cubicBezTo>
                    <a:lnTo>
                      <a:pt x="8073" y="13185"/>
                    </a:lnTo>
                    <a:cubicBezTo>
                      <a:pt x="8173" y="13151"/>
                      <a:pt x="8273" y="13051"/>
                      <a:pt x="8240" y="12951"/>
                    </a:cubicBezTo>
                    <a:cubicBezTo>
                      <a:pt x="8188" y="12847"/>
                      <a:pt x="8135" y="12763"/>
                      <a:pt x="8052" y="12763"/>
                    </a:cubicBezTo>
                    <a:close/>
                    <a:moveTo>
                      <a:pt x="3655" y="12804"/>
                    </a:moveTo>
                    <a:cubicBezTo>
                      <a:pt x="3594" y="12804"/>
                      <a:pt x="3540" y="12828"/>
                      <a:pt x="3470" y="12851"/>
                    </a:cubicBezTo>
                    <a:cubicBezTo>
                      <a:pt x="3436" y="12884"/>
                      <a:pt x="3436" y="12884"/>
                      <a:pt x="3436" y="12918"/>
                    </a:cubicBezTo>
                    <a:cubicBezTo>
                      <a:pt x="3436" y="13051"/>
                      <a:pt x="3470" y="13151"/>
                      <a:pt x="3603" y="13185"/>
                    </a:cubicBezTo>
                    <a:lnTo>
                      <a:pt x="4203" y="13318"/>
                    </a:lnTo>
                    <a:cubicBezTo>
                      <a:pt x="4226" y="13324"/>
                      <a:pt x="4249" y="13327"/>
                      <a:pt x="4271" y="13327"/>
                    </a:cubicBezTo>
                    <a:cubicBezTo>
                      <a:pt x="4379" y="13327"/>
                      <a:pt x="4470" y="13262"/>
                      <a:pt x="4470" y="13151"/>
                    </a:cubicBezTo>
                    <a:cubicBezTo>
                      <a:pt x="4504" y="13018"/>
                      <a:pt x="4437" y="12884"/>
                      <a:pt x="4303" y="12884"/>
                    </a:cubicBezTo>
                    <a:cubicBezTo>
                      <a:pt x="4137" y="12884"/>
                      <a:pt x="3937" y="12851"/>
                      <a:pt x="3736" y="12818"/>
                    </a:cubicBezTo>
                    <a:cubicBezTo>
                      <a:pt x="3707" y="12808"/>
                      <a:pt x="3681" y="12804"/>
                      <a:pt x="3655" y="12804"/>
                    </a:cubicBezTo>
                    <a:close/>
                    <a:moveTo>
                      <a:pt x="5571" y="13018"/>
                    </a:moveTo>
                    <a:cubicBezTo>
                      <a:pt x="5471" y="13018"/>
                      <a:pt x="5438" y="13018"/>
                      <a:pt x="5404" y="13151"/>
                    </a:cubicBezTo>
                    <a:cubicBezTo>
                      <a:pt x="5338" y="13151"/>
                      <a:pt x="5338" y="13185"/>
                      <a:pt x="5338" y="13218"/>
                    </a:cubicBezTo>
                    <a:cubicBezTo>
                      <a:pt x="5338" y="13351"/>
                      <a:pt x="5438" y="13418"/>
                      <a:pt x="5571" y="13418"/>
                    </a:cubicBezTo>
                    <a:lnTo>
                      <a:pt x="6171" y="13418"/>
                    </a:lnTo>
                    <a:cubicBezTo>
                      <a:pt x="6305" y="13418"/>
                      <a:pt x="6405" y="13351"/>
                      <a:pt x="6405" y="13218"/>
                    </a:cubicBezTo>
                    <a:cubicBezTo>
                      <a:pt x="6405" y="13085"/>
                      <a:pt x="6305" y="13018"/>
                      <a:pt x="6171" y="130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7"/>
              <p:cNvSpPr/>
              <p:nvPr/>
            </p:nvSpPr>
            <p:spPr>
              <a:xfrm>
                <a:off x="5313043" y="3364372"/>
                <a:ext cx="50821" cy="69951"/>
              </a:xfrm>
              <a:custGeom>
                <a:rect b="b" l="l" r="r" t="t"/>
                <a:pathLst>
                  <a:path extrusionOk="0" h="4271" w="3103">
                    <a:moveTo>
                      <a:pt x="501" y="1"/>
                    </a:moveTo>
                    <a:lnTo>
                      <a:pt x="0" y="4270"/>
                    </a:lnTo>
                    <a:lnTo>
                      <a:pt x="3102" y="3403"/>
                    </a:lnTo>
                    <a:lnTo>
                      <a:pt x="5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7"/>
            <p:cNvGrpSpPr/>
            <p:nvPr/>
          </p:nvGrpSpPr>
          <p:grpSpPr>
            <a:xfrm>
              <a:off x="5757089" y="2530897"/>
              <a:ext cx="539297" cy="559736"/>
              <a:chOff x="4784746" y="2592977"/>
              <a:chExt cx="279197" cy="289778"/>
            </a:xfrm>
          </p:grpSpPr>
          <p:sp>
            <p:nvSpPr>
              <p:cNvPr id="988" name="Google Shape;988;p57"/>
              <p:cNvSpPr/>
              <p:nvPr/>
            </p:nvSpPr>
            <p:spPr>
              <a:xfrm>
                <a:off x="4843214" y="2609912"/>
                <a:ext cx="220728" cy="272844"/>
              </a:xfrm>
              <a:custGeom>
                <a:rect b="b" l="l" r="r" t="t"/>
                <a:pathLst>
                  <a:path extrusionOk="0" h="16659" w="13477">
                    <a:moveTo>
                      <a:pt x="2135" y="0"/>
                    </a:moveTo>
                    <a:cubicBezTo>
                      <a:pt x="2001" y="0"/>
                      <a:pt x="1935" y="67"/>
                      <a:pt x="1935" y="200"/>
                    </a:cubicBezTo>
                    <a:cubicBezTo>
                      <a:pt x="1935" y="301"/>
                      <a:pt x="1968" y="334"/>
                      <a:pt x="2001" y="367"/>
                    </a:cubicBezTo>
                    <a:cubicBezTo>
                      <a:pt x="2035" y="434"/>
                      <a:pt x="2068" y="434"/>
                      <a:pt x="2135" y="434"/>
                    </a:cubicBezTo>
                    <a:lnTo>
                      <a:pt x="2769" y="434"/>
                    </a:lnTo>
                    <a:cubicBezTo>
                      <a:pt x="2869" y="434"/>
                      <a:pt x="2969" y="334"/>
                      <a:pt x="2969" y="200"/>
                    </a:cubicBezTo>
                    <a:cubicBezTo>
                      <a:pt x="2969" y="67"/>
                      <a:pt x="2869" y="0"/>
                      <a:pt x="2769" y="0"/>
                    </a:cubicBezTo>
                    <a:close/>
                    <a:moveTo>
                      <a:pt x="3995" y="61"/>
                    </a:moveTo>
                    <a:cubicBezTo>
                      <a:pt x="3903" y="61"/>
                      <a:pt x="3803" y="151"/>
                      <a:pt x="3803" y="267"/>
                    </a:cubicBezTo>
                    <a:cubicBezTo>
                      <a:pt x="3769" y="334"/>
                      <a:pt x="3803" y="434"/>
                      <a:pt x="3869" y="467"/>
                    </a:cubicBezTo>
                    <a:cubicBezTo>
                      <a:pt x="3903" y="501"/>
                      <a:pt x="3903" y="501"/>
                      <a:pt x="3970" y="501"/>
                    </a:cubicBezTo>
                    <a:cubicBezTo>
                      <a:pt x="4170" y="501"/>
                      <a:pt x="4370" y="534"/>
                      <a:pt x="4570" y="567"/>
                    </a:cubicBezTo>
                    <a:cubicBezTo>
                      <a:pt x="4703" y="567"/>
                      <a:pt x="4803" y="534"/>
                      <a:pt x="4837" y="401"/>
                    </a:cubicBezTo>
                    <a:cubicBezTo>
                      <a:pt x="4837" y="301"/>
                      <a:pt x="4803" y="200"/>
                      <a:pt x="4670" y="167"/>
                    </a:cubicBezTo>
                    <a:cubicBezTo>
                      <a:pt x="4470" y="134"/>
                      <a:pt x="4270" y="134"/>
                      <a:pt x="4036" y="67"/>
                    </a:cubicBezTo>
                    <a:cubicBezTo>
                      <a:pt x="4023" y="63"/>
                      <a:pt x="4009" y="61"/>
                      <a:pt x="3995" y="61"/>
                    </a:cubicBezTo>
                    <a:close/>
                    <a:moveTo>
                      <a:pt x="834" y="134"/>
                    </a:moveTo>
                    <a:lnTo>
                      <a:pt x="200" y="267"/>
                    </a:lnTo>
                    <a:cubicBezTo>
                      <a:pt x="100" y="301"/>
                      <a:pt x="0" y="367"/>
                      <a:pt x="33" y="501"/>
                    </a:cubicBezTo>
                    <a:cubicBezTo>
                      <a:pt x="100" y="534"/>
                      <a:pt x="100" y="601"/>
                      <a:pt x="167" y="634"/>
                    </a:cubicBezTo>
                    <a:cubicBezTo>
                      <a:pt x="200" y="667"/>
                      <a:pt x="300" y="667"/>
                      <a:pt x="334" y="667"/>
                    </a:cubicBezTo>
                    <a:cubicBezTo>
                      <a:pt x="500" y="634"/>
                      <a:pt x="701" y="567"/>
                      <a:pt x="934" y="534"/>
                    </a:cubicBezTo>
                    <a:cubicBezTo>
                      <a:pt x="1034" y="501"/>
                      <a:pt x="1067" y="434"/>
                      <a:pt x="1067" y="301"/>
                    </a:cubicBezTo>
                    <a:cubicBezTo>
                      <a:pt x="1034" y="167"/>
                      <a:pt x="967" y="134"/>
                      <a:pt x="834" y="134"/>
                    </a:cubicBezTo>
                    <a:close/>
                    <a:moveTo>
                      <a:pt x="5815" y="489"/>
                    </a:moveTo>
                    <a:cubicBezTo>
                      <a:pt x="5747" y="489"/>
                      <a:pt x="5663" y="532"/>
                      <a:pt x="5637" y="634"/>
                    </a:cubicBezTo>
                    <a:cubicBezTo>
                      <a:pt x="5604" y="701"/>
                      <a:pt x="5637" y="834"/>
                      <a:pt x="5704" y="834"/>
                    </a:cubicBezTo>
                    <a:cubicBezTo>
                      <a:pt x="5704" y="868"/>
                      <a:pt x="5771" y="868"/>
                      <a:pt x="5771" y="868"/>
                    </a:cubicBezTo>
                    <a:cubicBezTo>
                      <a:pt x="5971" y="968"/>
                      <a:pt x="6138" y="1001"/>
                      <a:pt x="6338" y="1101"/>
                    </a:cubicBezTo>
                    <a:cubicBezTo>
                      <a:pt x="6362" y="1109"/>
                      <a:pt x="6385" y="1113"/>
                      <a:pt x="6408" y="1113"/>
                    </a:cubicBezTo>
                    <a:cubicBezTo>
                      <a:pt x="6483" y="1113"/>
                      <a:pt x="6554" y="1070"/>
                      <a:pt x="6605" y="968"/>
                    </a:cubicBezTo>
                    <a:cubicBezTo>
                      <a:pt x="6638" y="868"/>
                      <a:pt x="6605" y="734"/>
                      <a:pt x="6471" y="701"/>
                    </a:cubicBezTo>
                    <a:cubicBezTo>
                      <a:pt x="6305" y="634"/>
                      <a:pt x="6104" y="567"/>
                      <a:pt x="5871" y="501"/>
                    </a:cubicBezTo>
                    <a:cubicBezTo>
                      <a:pt x="5855" y="493"/>
                      <a:pt x="5836" y="489"/>
                      <a:pt x="5815" y="489"/>
                    </a:cubicBezTo>
                    <a:close/>
                    <a:moveTo>
                      <a:pt x="7564" y="1240"/>
                    </a:moveTo>
                    <a:cubicBezTo>
                      <a:pt x="7483" y="1240"/>
                      <a:pt x="7419" y="1287"/>
                      <a:pt x="7372" y="1335"/>
                    </a:cubicBezTo>
                    <a:cubicBezTo>
                      <a:pt x="7305" y="1435"/>
                      <a:pt x="7339" y="1535"/>
                      <a:pt x="7472" y="1668"/>
                    </a:cubicBezTo>
                    <a:cubicBezTo>
                      <a:pt x="7639" y="1735"/>
                      <a:pt x="7839" y="1835"/>
                      <a:pt x="8006" y="1968"/>
                    </a:cubicBezTo>
                    <a:cubicBezTo>
                      <a:pt x="8039" y="1977"/>
                      <a:pt x="8072" y="1981"/>
                      <a:pt x="8104" y="1981"/>
                    </a:cubicBezTo>
                    <a:cubicBezTo>
                      <a:pt x="8200" y="1981"/>
                      <a:pt x="8281" y="1943"/>
                      <a:pt x="8306" y="1868"/>
                    </a:cubicBezTo>
                    <a:cubicBezTo>
                      <a:pt x="8339" y="1768"/>
                      <a:pt x="8306" y="1635"/>
                      <a:pt x="8206" y="1601"/>
                    </a:cubicBezTo>
                    <a:cubicBezTo>
                      <a:pt x="8039" y="1468"/>
                      <a:pt x="7839" y="1335"/>
                      <a:pt x="7672" y="1268"/>
                    </a:cubicBezTo>
                    <a:cubicBezTo>
                      <a:pt x="7633" y="1248"/>
                      <a:pt x="7597" y="1240"/>
                      <a:pt x="7564" y="1240"/>
                    </a:cubicBezTo>
                    <a:close/>
                    <a:moveTo>
                      <a:pt x="9473" y="2969"/>
                    </a:moveTo>
                    <a:cubicBezTo>
                      <a:pt x="9473" y="2986"/>
                      <a:pt x="9482" y="2994"/>
                      <a:pt x="9486" y="2994"/>
                    </a:cubicBezTo>
                    <a:cubicBezTo>
                      <a:pt x="9490" y="2994"/>
                      <a:pt x="9490" y="2986"/>
                      <a:pt x="9473" y="2969"/>
                    </a:cubicBezTo>
                    <a:close/>
                    <a:moveTo>
                      <a:pt x="9131" y="2208"/>
                    </a:moveTo>
                    <a:cubicBezTo>
                      <a:pt x="9073" y="2208"/>
                      <a:pt x="9012" y="2244"/>
                      <a:pt x="8973" y="2302"/>
                    </a:cubicBezTo>
                    <a:cubicBezTo>
                      <a:pt x="8873" y="2369"/>
                      <a:pt x="8940" y="2502"/>
                      <a:pt x="9006" y="2569"/>
                    </a:cubicBezTo>
                    <a:cubicBezTo>
                      <a:pt x="9173" y="2702"/>
                      <a:pt x="9307" y="2836"/>
                      <a:pt x="9473" y="2969"/>
                    </a:cubicBezTo>
                    <a:cubicBezTo>
                      <a:pt x="9540" y="3002"/>
                      <a:pt x="9599" y="3019"/>
                      <a:pt x="9644" y="3019"/>
                    </a:cubicBezTo>
                    <a:cubicBezTo>
                      <a:pt x="9690" y="3019"/>
                      <a:pt x="9724" y="3002"/>
                      <a:pt x="9740" y="2969"/>
                    </a:cubicBezTo>
                    <a:cubicBezTo>
                      <a:pt x="9840" y="2869"/>
                      <a:pt x="9840" y="2769"/>
                      <a:pt x="9740" y="2669"/>
                    </a:cubicBezTo>
                    <a:cubicBezTo>
                      <a:pt x="9574" y="2502"/>
                      <a:pt x="9407" y="2369"/>
                      <a:pt x="9240" y="2269"/>
                    </a:cubicBezTo>
                    <a:cubicBezTo>
                      <a:pt x="9212" y="2227"/>
                      <a:pt x="9172" y="2208"/>
                      <a:pt x="9131" y="2208"/>
                    </a:cubicBezTo>
                    <a:close/>
                    <a:moveTo>
                      <a:pt x="10491" y="3486"/>
                    </a:moveTo>
                    <a:cubicBezTo>
                      <a:pt x="10441" y="3486"/>
                      <a:pt x="10391" y="3503"/>
                      <a:pt x="10341" y="3536"/>
                    </a:cubicBezTo>
                    <a:cubicBezTo>
                      <a:pt x="10274" y="3636"/>
                      <a:pt x="10274" y="3770"/>
                      <a:pt x="10341" y="3836"/>
                    </a:cubicBezTo>
                    <a:cubicBezTo>
                      <a:pt x="10508" y="3970"/>
                      <a:pt x="10641" y="4137"/>
                      <a:pt x="10774" y="4303"/>
                    </a:cubicBezTo>
                    <a:lnTo>
                      <a:pt x="10774" y="4337"/>
                    </a:lnTo>
                    <a:cubicBezTo>
                      <a:pt x="10808" y="4353"/>
                      <a:pt x="10849" y="4362"/>
                      <a:pt x="10891" y="4362"/>
                    </a:cubicBezTo>
                    <a:cubicBezTo>
                      <a:pt x="10933" y="4362"/>
                      <a:pt x="10975" y="4353"/>
                      <a:pt x="11008" y="4337"/>
                    </a:cubicBezTo>
                    <a:cubicBezTo>
                      <a:pt x="11108" y="4270"/>
                      <a:pt x="11141" y="4137"/>
                      <a:pt x="11041" y="4037"/>
                    </a:cubicBezTo>
                    <a:cubicBezTo>
                      <a:pt x="10941" y="3870"/>
                      <a:pt x="10774" y="3703"/>
                      <a:pt x="10641" y="3536"/>
                    </a:cubicBezTo>
                    <a:cubicBezTo>
                      <a:pt x="10591" y="3503"/>
                      <a:pt x="10541" y="3486"/>
                      <a:pt x="10491" y="3486"/>
                    </a:cubicBezTo>
                    <a:close/>
                    <a:moveTo>
                      <a:pt x="11660" y="4984"/>
                    </a:moveTo>
                    <a:cubicBezTo>
                      <a:pt x="11619" y="4984"/>
                      <a:pt x="11578" y="4992"/>
                      <a:pt x="11542" y="5004"/>
                    </a:cubicBezTo>
                    <a:cubicBezTo>
                      <a:pt x="11442" y="5071"/>
                      <a:pt x="11442" y="5204"/>
                      <a:pt x="11475" y="5304"/>
                    </a:cubicBezTo>
                    <a:cubicBezTo>
                      <a:pt x="11542" y="5471"/>
                      <a:pt x="11675" y="5671"/>
                      <a:pt x="11775" y="5838"/>
                    </a:cubicBezTo>
                    <a:cubicBezTo>
                      <a:pt x="11808" y="5871"/>
                      <a:pt x="11808" y="5871"/>
                      <a:pt x="11875" y="5905"/>
                    </a:cubicBezTo>
                    <a:cubicBezTo>
                      <a:pt x="11909" y="5938"/>
                      <a:pt x="11942" y="5955"/>
                      <a:pt x="11979" y="5955"/>
                    </a:cubicBezTo>
                    <a:cubicBezTo>
                      <a:pt x="12017" y="5955"/>
                      <a:pt x="12059" y="5938"/>
                      <a:pt x="12109" y="5905"/>
                    </a:cubicBezTo>
                    <a:cubicBezTo>
                      <a:pt x="12175" y="5838"/>
                      <a:pt x="12209" y="5704"/>
                      <a:pt x="12175" y="5638"/>
                    </a:cubicBezTo>
                    <a:cubicBezTo>
                      <a:pt x="12042" y="5471"/>
                      <a:pt x="11975" y="5271"/>
                      <a:pt x="11842" y="5071"/>
                    </a:cubicBezTo>
                    <a:cubicBezTo>
                      <a:pt x="11800" y="5007"/>
                      <a:pt x="11730" y="4984"/>
                      <a:pt x="11660" y="4984"/>
                    </a:cubicBezTo>
                    <a:close/>
                    <a:moveTo>
                      <a:pt x="12513" y="6626"/>
                    </a:moveTo>
                    <a:cubicBezTo>
                      <a:pt x="12490" y="6626"/>
                      <a:pt x="12466" y="6631"/>
                      <a:pt x="12442" y="6638"/>
                    </a:cubicBezTo>
                    <a:cubicBezTo>
                      <a:pt x="12309" y="6705"/>
                      <a:pt x="12275" y="6805"/>
                      <a:pt x="12309" y="6939"/>
                    </a:cubicBezTo>
                    <a:cubicBezTo>
                      <a:pt x="12376" y="7139"/>
                      <a:pt x="12442" y="7306"/>
                      <a:pt x="12509" y="7506"/>
                    </a:cubicBezTo>
                    <a:cubicBezTo>
                      <a:pt x="12509" y="7539"/>
                      <a:pt x="12542" y="7572"/>
                      <a:pt x="12642" y="7606"/>
                    </a:cubicBezTo>
                    <a:lnTo>
                      <a:pt x="12809" y="7606"/>
                    </a:lnTo>
                    <a:cubicBezTo>
                      <a:pt x="12876" y="7539"/>
                      <a:pt x="12976" y="7472"/>
                      <a:pt x="12943" y="7339"/>
                    </a:cubicBezTo>
                    <a:cubicBezTo>
                      <a:pt x="12876" y="7172"/>
                      <a:pt x="12809" y="6972"/>
                      <a:pt x="12709" y="6772"/>
                    </a:cubicBezTo>
                    <a:cubicBezTo>
                      <a:pt x="12658" y="6670"/>
                      <a:pt x="12588" y="6626"/>
                      <a:pt x="12513" y="6626"/>
                    </a:cubicBezTo>
                    <a:close/>
                    <a:moveTo>
                      <a:pt x="13039" y="8465"/>
                    </a:moveTo>
                    <a:cubicBezTo>
                      <a:pt x="13020" y="8465"/>
                      <a:pt x="12999" y="8467"/>
                      <a:pt x="12976" y="8473"/>
                    </a:cubicBezTo>
                    <a:cubicBezTo>
                      <a:pt x="12843" y="8506"/>
                      <a:pt x="12776" y="8606"/>
                      <a:pt x="12809" y="8707"/>
                    </a:cubicBezTo>
                    <a:cubicBezTo>
                      <a:pt x="12843" y="8873"/>
                      <a:pt x="12876" y="9107"/>
                      <a:pt x="12943" y="9307"/>
                    </a:cubicBezTo>
                    <a:cubicBezTo>
                      <a:pt x="12976" y="9340"/>
                      <a:pt x="12976" y="9440"/>
                      <a:pt x="13043" y="9474"/>
                    </a:cubicBezTo>
                    <a:cubicBezTo>
                      <a:pt x="13109" y="9507"/>
                      <a:pt x="13143" y="9507"/>
                      <a:pt x="13176" y="9507"/>
                    </a:cubicBezTo>
                    <a:cubicBezTo>
                      <a:pt x="13310" y="9474"/>
                      <a:pt x="13343" y="9374"/>
                      <a:pt x="13343" y="9274"/>
                    </a:cubicBezTo>
                    <a:lnTo>
                      <a:pt x="13209" y="8640"/>
                    </a:lnTo>
                    <a:cubicBezTo>
                      <a:pt x="13182" y="8529"/>
                      <a:pt x="13131" y="8465"/>
                      <a:pt x="13039" y="8465"/>
                    </a:cubicBezTo>
                    <a:close/>
                    <a:moveTo>
                      <a:pt x="13276" y="10308"/>
                    </a:moveTo>
                    <a:cubicBezTo>
                      <a:pt x="13143" y="10308"/>
                      <a:pt x="13043" y="10374"/>
                      <a:pt x="13043" y="10508"/>
                    </a:cubicBezTo>
                    <a:lnTo>
                      <a:pt x="13043" y="11142"/>
                    </a:lnTo>
                    <a:cubicBezTo>
                      <a:pt x="13043" y="11208"/>
                      <a:pt x="13109" y="11275"/>
                      <a:pt x="13176" y="11308"/>
                    </a:cubicBezTo>
                    <a:cubicBezTo>
                      <a:pt x="13176" y="11342"/>
                      <a:pt x="13209" y="11342"/>
                      <a:pt x="13276" y="11342"/>
                    </a:cubicBezTo>
                    <a:cubicBezTo>
                      <a:pt x="13376" y="11342"/>
                      <a:pt x="13476" y="11275"/>
                      <a:pt x="13476" y="11142"/>
                    </a:cubicBezTo>
                    <a:lnTo>
                      <a:pt x="13476" y="10508"/>
                    </a:lnTo>
                    <a:cubicBezTo>
                      <a:pt x="13476" y="10374"/>
                      <a:pt x="13376" y="10308"/>
                      <a:pt x="13276" y="10308"/>
                    </a:cubicBezTo>
                    <a:close/>
                    <a:moveTo>
                      <a:pt x="13111" y="12201"/>
                    </a:moveTo>
                    <a:cubicBezTo>
                      <a:pt x="13011" y="12201"/>
                      <a:pt x="12943" y="12265"/>
                      <a:pt x="12943" y="12376"/>
                    </a:cubicBezTo>
                    <a:cubicBezTo>
                      <a:pt x="12943" y="12543"/>
                      <a:pt x="12876" y="12776"/>
                      <a:pt x="12843" y="12976"/>
                    </a:cubicBezTo>
                    <a:cubicBezTo>
                      <a:pt x="12843" y="13043"/>
                      <a:pt x="12876" y="13143"/>
                      <a:pt x="12876" y="13210"/>
                    </a:cubicBezTo>
                    <a:cubicBezTo>
                      <a:pt x="12909" y="13277"/>
                      <a:pt x="12909" y="13277"/>
                      <a:pt x="12976" y="13277"/>
                    </a:cubicBezTo>
                    <a:cubicBezTo>
                      <a:pt x="13109" y="13277"/>
                      <a:pt x="13176" y="13210"/>
                      <a:pt x="13209" y="13076"/>
                    </a:cubicBezTo>
                    <a:lnTo>
                      <a:pt x="13343" y="12476"/>
                    </a:lnTo>
                    <a:cubicBezTo>
                      <a:pt x="13376" y="12343"/>
                      <a:pt x="13310" y="12209"/>
                      <a:pt x="13176" y="12209"/>
                    </a:cubicBezTo>
                    <a:cubicBezTo>
                      <a:pt x="13153" y="12203"/>
                      <a:pt x="13131" y="12201"/>
                      <a:pt x="13111" y="12201"/>
                    </a:cubicBezTo>
                    <a:close/>
                    <a:moveTo>
                      <a:pt x="12739" y="13998"/>
                    </a:moveTo>
                    <a:cubicBezTo>
                      <a:pt x="12664" y="13998"/>
                      <a:pt x="12593" y="14042"/>
                      <a:pt x="12542" y="14144"/>
                    </a:cubicBezTo>
                    <a:cubicBezTo>
                      <a:pt x="12476" y="14344"/>
                      <a:pt x="12442" y="14511"/>
                      <a:pt x="12342" y="14711"/>
                    </a:cubicBezTo>
                    <a:cubicBezTo>
                      <a:pt x="12309" y="14811"/>
                      <a:pt x="12342" y="14944"/>
                      <a:pt x="12442" y="14978"/>
                    </a:cubicBezTo>
                    <a:lnTo>
                      <a:pt x="12476" y="14978"/>
                    </a:lnTo>
                    <a:cubicBezTo>
                      <a:pt x="12491" y="14986"/>
                      <a:pt x="12511" y="14990"/>
                      <a:pt x="12532" y="14990"/>
                    </a:cubicBezTo>
                    <a:cubicBezTo>
                      <a:pt x="12600" y="14990"/>
                      <a:pt x="12684" y="14946"/>
                      <a:pt x="12709" y="14844"/>
                    </a:cubicBezTo>
                    <a:cubicBezTo>
                      <a:pt x="12809" y="14678"/>
                      <a:pt x="12843" y="14477"/>
                      <a:pt x="12943" y="14277"/>
                    </a:cubicBezTo>
                    <a:cubicBezTo>
                      <a:pt x="12976" y="14177"/>
                      <a:pt x="12943" y="14044"/>
                      <a:pt x="12809" y="14010"/>
                    </a:cubicBezTo>
                    <a:cubicBezTo>
                      <a:pt x="12786" y="14002"/>
                      <a:pt x="12762" y="13998"/>
                      <a:pt x="12739" y="13998"/>
                    </a:cubicBezTo>
                    <a:close/>
                    <a:moveTo>
                      <a:pt x="11996" y="15699"/>
                    </a:moveTo>
                    <a:cubicBezTo>
                      <a:pt x="11915" y="15699"/>
                      <a:pt x="11834" y="15737"/>
                      <a:pt x="11808" y="15812"/>
                    </a:cubicBezTo>
                    <a:cubicBezTo>
                      <a:pt x="11708" y="16012"/>
                      <a:pt x="11642" y="16179"/>
                      <a:pt x="11508" y="16345"/>
                    </a:cubicBezTo>
                    <a:cubicBezTo>
                      <a:pt x="11475" y="16479"/>
                      <a:pt x="11475" y="16612"/>
                      <a:pt x="11542" y="16646"/>
                    </a:cubicBezTo>
                    <a:cubicBezTo>
                      <a:pt x="11567" y="16654"/>
                      <a:pt x="11596" y="16658"/>
                      <a:pt x="11626" y="16658"/>
                    </a:cubicBezTo>
                    <a:cubicBezTo>
                      <a:pt x="11717" y="16658"/>
                      <a:pt x="11817" y="16621"/>
                      <a:pt x="11842" y="16546"/>
                    </a:cubicBezTo>
                    <a:cubicBezTo>
                      <a:pt x="11975" y="16379"/>
                      <a:pt x="12075" y="16179"/>
                      <a:pt x="12175" y="16012"/>
                    </a:cubicBezTo>
                    <a:cubicBezTo>
                      <a:pt x="12209" y="15878"/>
                      <a:pt x="12175" y="15778"/>
                      <a:pt x="12075" y="15712"/>
                    </a:cubicBezTo>
                    <a:cubicBezTo>
                      <a:pt x="12050" y="15703"/>
                      <a:pt x="12023" y="15699"/>
                      <a:pt x="11996" y="156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7"/>
              <p:cNvSpPr/>
              <p:nvPr/>
            </p:nvSpPr>
            <p:spPr>
              <a:xfrm>
                <a:off x="4784746" y="2592977"/>
                <a:ext cx="69951" cy="50281"/>
              </a:xfrm>
              <a:custGeom>
                <a:rect b="b" l="l" r="r" t="t"/>
                <a:pathLst>
                  <a:path extrusionOk="0" h="3070" w="4271">
                    <a:moveTo>
                      <a:pt x="3403" y="0"/>
                    </a:moveTo>
                    <a:lnTo>
                      <a:pt x="1" y="2569"/>
                    </a:lnTo>
                    <a:lnTo>
                      <a:pt x="4271" y="3069"/>
                    </a:lnTo>
                    <a:lnTo>
                      <a:pt x="34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7"/>
            <p:cNvGrpSpPr/>
            <p:nvPr/>
          </p:nvGrpSpPr>
          <p:grpSpPr>
            <a:xfrm>
              <a:off x="2644385" y="3855465"/>
              <a:ext cx="629327" cy="604510"/>
              <a:chOff x="3084080" y="3581804"/>
              <a:chExt cx="290106" cy="278640"/>
            </a:xfrm>
          </p:grpSpPr>
          <p:sp>
            <p:nvSpPr>
              <p:cNvPr id="991" name="Google Shape;991;p57"/>
              <p:cNvSpPr/>
              <p:nvPr/>
            </p:nvSpPr>
            <p:spPr>
              <a:xfrm>
                <a:off x="3101015" y="3640273"/>
                <a:ext cx="273171" cy="220172"/>
              </a:xfrm>
              <a:custGeom>
                <a:rect b="b" l="l" r="r" t="t"/>
                <a:pathLst>
                  <a:path extrusionOk="0" h="13443" w="16679">
                    <a:moveTo>
                      <a:pt x="500" y="0"/>
                    </a:moveTo>
                    <a:cubicBezTo>
                      <a:pt x="367" y="0"/>
                      <a:pt x="300" y="33"/>
                      <a:pt x="267" y="167"/>
                    </a:cubicBezTo>
                    <a:lnTo>
                      <a:pt x="134" y="801"/>
                    </a:lnTo>
                    <a:cubicBezTo>
                      <a:pt x="100" y="934"/>
                      <a:pt x="167" y="1034"/>
                      <a:pt x="300" y="1034"/>
                    </a:cubicBezTo>
                    <a:cubicBezTo>
                      <a:pt x="330" y="1049"/>
                      <a:pt x="359" y="1055"/>
                      <a:pt x="387" y="1055"/>
                    </a:cubicBezTo>
                    <a:cubicBezTo>
                      <a:pt x="486" y="1055"/>
                      <a:pt x="567" y="971"/>
                      <a:pt x="567" y="867"/>
                    </a:cubicBezTo>
                    <a:cubicBezTo>
                      <a:pt x="601" y="701"/>
                      <a:pt x="634" y="500"/>
                      <a:pt x="667" y="300"/>
                    </a:cubicBezTo>
                    <a:cubicBezTo>
                      <a:pt x="667" y="200"/>
                      <a:pt x="667" y="167"/>
                      <a:pt x="634" y="133"/>
                    </a:cubicBezTo>
                    <a:lnTo>
                      <a:pt x="500" y="0"/>
                    </a:lnTo>
                    <a:close/>
                    <a:moveTo>
                      <a:pt x="251" y="1892"/>
                    </a:moveTo>
                    <a:cubicBezTo>
                      <a:pt x="236" y="1892"/>
                      <a:pt x="219" y="1895"/>
                      <a:pt x="200" y="1901"/>
                    </a:cubicBezTo>
                    <a:cubicBezTo>
                      <a:pt x="100" y="1901"/>
                      <a:pt x="0" y="1968"/>
                      <a:pt x="0" y="2102"/>
                    </a:cubicBezTo>
                    <a:lnTo>
                      <a:pt x="0" y="2735"/>
                    </a:lnTo>
                    <a:cubicBezTo>
                      <a:pt x="0" y="2835"/>
                      <a:pt x="100" y="2935"/>
                      <a:pt x="200" y="2935"/>
                    </a:cubicBezTo>
                    <a:cubicBezTo>
                      <a:pt x="334" y="2935"/>
                      <a:pt x="434" y="2835"/>
                      <a:pt x="434" y="2735"/>
                    </a:cubicBezTo>
                    <a:lnTo>
                      <a:pt x="434" y="2102"/>
                    </a:lnTo>
                    <a:cubicBezTo>
                      <a:pt x="434" y="2068"/>
                      <a:pt x="434" y="2001"/>
                      <a:pt x="367" y="1968"/>
                    </a:cubicBezTo>
                    <a:cubicBezTo>
                      <a:pt x="340" y="1941"/>
                      <a:pt x="313" y="1892"/>
                      <a:pt x="251" y="1892"/>
                    </a:cubicBezTo>
                    <a:close/>
                    <a:moveTo>
                      <a:pt x="267" y="3769"/>
                    </a:moveTo>
                    <a:cubicBezTo>
                      <a:pt x="167" y="3803"/>
                      <a:pt x="100" y="3903"/>
                      <a:pt x="100" y="4003"/>
                    </a:cubicBezTo>
                    <a:cubicBezTo>
                      <a:pt x="100" y="4236"/>
                      <a:pt x="134" y="4437"/>
                      <a:pt x="167" y="4637"/>
                    </a:cubicBezTo>
                    <a:cubicBezTo>
                      <a:pt x="195" y="4747"/>
                      <a:pt x="268" y="4812"/>
                      <a:pt x="368" y="4812"/>
                    </a:cubicBezTo>
                    <a:cubicBezTo>
                      <a:pt x="389" y="4812"/>
                      <a:pt x="411" y="4809"/>
                      <a:pt x="434" y="4803"/>
                    </a:cubicBezTo>
                    <a:cubicBezTo>
                      <a:pt x="567" y="4770"/>
                      <a:pt x="634" y="4670"/>
                      <a:pt x="601" y="4570"/>
                    </a:cubicBezTo>
                    <a:cubicBezTo>
                      <a:pt x="534" y="4336"/>
                      <a:pt x="534" y="4136"/>
                      <a:pt x="500" y="3936"/>
                    </a:cubicBezTo>
                    <a:cubicBezTo>
                      <a:pt x="500" y="3903"/>
                      <a:pt x="467" y="3903"/>
                      <a:pt x="467" y="3836"/>
                    </a:cubicBezTo>
                    <a:cubicBezTo>
                      <a:pt x="434" y="3803"/>
                      <a:pt x="334" y="3769"/>
                      <a:pt x="267" y="3769"/>
                    </a:cubicBezTo>
                    <a:close/>
                    <a:moveTo>
                      <a:pt x="727" y="5591"/>
                    </a:moveTo>
                    <a:cubicBezTo>
                      <a:pt x="705" y="5591"/>
                      <a:pt x="685" y="5595"/>
                      <a:pt x="667" y="5604"/>
                    </a:cubicBezTo>
                    <a:cubicBezTo>
                      <a:pt x="601" y="5637"/>
                      <a:pt x="500" y="5737"/>
                      <a:pt x="567" y="5838"/>
                    </a:cubicBezTo>
                    <a:cubicBezTo>
                      <a:pt x="601" y="6004"/>
                      <a:pt x="667" y="6238"/>
                      <a:pt x="767" y="6438"/>
                    </a:cubicBezTo>
                    <a:cubicBezTo>
                      <a:pt x="793" y="6540"/>
                      <a:pt x="857" y="6583"/>
                      <a:pt x="931" y="6583"/>
                    </a:cubicBezTo>
                    <a:cubicBezTo>
                      <a:pt x="954" y="6583"/>
                      <a:pt x="977" y="6579"/>
                      <a:pt x="1001" y="6571"/>
                    </a:cubicBezTo>
                    <a:cubicBezTo>
                      <a:pt x="1134" y="6505"/>
                      <a:pt x="1168" y="6438"/>
                      <a:pt x="1134" y="6305"/>
                    </a:cubicBezTo>
                    <a:cubicBezTo>
                      <a:pt x="1034" y="6104"/>
                      <a:pt x="967" y="5938"/>
                      <a:pt x="934" y="5737"/>
                    </a:cubicBezTo>
                    <a:cubicBezTo>
                      <a:pt x="901" y="5737"/>
                      <a:pt x="901" y="5671"/>
                      <a:pt x="901" y="5671"/>
                    </a:cubicBezTo>
                    <a:cubicBezTo>
                      <a:pt x="852" y="5622"/>
                      <a:pt x="785" y="5591"/>
                      <a:pt x="727" y="5591"/>
                    </a:cubicBezTo>
                    <a:close/>
                    <a:moveTo>
                      <a:pt x="1421" y="7320"/>
                    </a:moveTo>
                    <a:cubicBezTo>
                      <a:pt x="1375" y="7320"/>
                      <a:pt x="1323" y="7328"/>
                      <a:pt x="1268" y="7339"/>
                    </a:cubicBezTo>
                    <a:cubicBezTo>
                      <a:pt x="1168" y="7439"/>
                      <a:pt x="1134" y="7572"/>
                      <a:pt x="1168" y="7639"/>
                    </a:cubicBezTo>
                    <a:cubicBezTo>
                      <a:pt x="1301" y="7806"/>
                      <a:pt x="1401" y="8006"/>
                      <a:pt x="1501" y="8173"/>
                    </a:cubicBezTo>
                    <a:cubicBezTo>
                      <a:pt x="1568" y="8262"/>
                      <a:pt x="1649" y="8291"/>
                      <a:pt x="1716" y="8291"/>
                    </a:cubicBezTo>
                    <a:cubicBezTo>
                      <a:pt x="1749" y="8291"/>
                      <a:pt x="1779" y="8284"/>
                      <a:pt x="1801" y="8273"/>
                    </a:cubicBezTo>
                    <a:cubicBezTo>
                      <a:pt x="1935" y="8173"/>
                      <a:pt x="1935" y="8072"/>
                      <a:pt x="1901" y="7972"/>
                    </a:cubicBezTo>
                    <a:cubicBezTo>
                      <a:pt x="1801" y="7806"/>
                      <a:pt x="1668" y="7639"/>
                      <a:pt x="1601" y="7439"/>
                    </a:cubicBezTo>
                    <a:cubicBezTo>
                      <a:pt x="1579" y="7350"/>
                      <a:pt x="1512" y="7320"/>
                      <a:pt x="1421" y="7320"/>
                    </a:cubicBezTo>
                    <a:close/>
                    <a:moveTo>
                      <a:pt x="2412" y="8889"/>
                    </a:moveTo>
                    <a:cubicBezTo>
                      <a:pt x="2375" y="8889"/>
                      <a:pt x="2339" y="8903"/>
                      <a:pt x="2302" y="8940"/>
                    </a:cubicBezTo>
                    <a:cubicBezTo>
                      <a:pt x="2235" y="9006"/>
                      <a:pt x="2168" y="9140"/>
                      <a:pt x="2268" y="9240"/>
                    </a:cubicBezTo>
                    <a:cubicBezTo>
                      <a:pt x="2402" y="9407"/>
                      <a:pt x="2569" y="9574"/>
                      <a:pt x="2669" y="9740"/>
                    </a:cubicBezTo>
                    <a:cubicBezTo>
                      <a:pt x="2719" y="9774"/>
                      <a:pt x="2777" y="9790"/>
                      <a:pt x="2831" y="9790"/>
                    </a:cubicBezTo>
                    <a:cubicBezTo>
                      <a:pt x="2885" y="9790"/>
                      <a:pt x="2936" y="9774"/>
                      <a:pt x="2969" y="9740"/>
                    </a:cubicBezTo>
                    <a:cubicBezTo>
                      <a:pt x="3069" y="9674"/>
                      <a:pt x="3069" y="9574"/>
                      <a:pt x="3002" y="9473"/>
                    </a:cubicBezTo>
                    <a:cubicBezTo>
                      <a:pt x="2835" y="9307"/>
                      <a:pt x="2735" y="9140"/>
                      <a:pt x="2602" y="8973"/>
                    </a:cubicBezTo>
                    <a:cubicBezTo>
                      <a:pt x="2539" y="8931"/>
                      <a:pt x="2475" y="8889"/>
                      <a:pt x="2412" y="8889"/>
                    </a:cubicBezTo>
                    <a:close/>
                    <a:moveTo>
                      <a:pt x="3740" y="10291"/>
                    </a:moveTo>
                    <a:cubicBezTo>
                      <a:pt x="3686" y="10291"/>
                      <a:pt x="3636" y="10307"/>
                      <a:pt x="3603" y="10341"/>
                    </a:cubicBezTo>
                    <a:cubicBezTo>
                      <a:pt x="3503" y="10441"/>
                      <a:pt x="3503" y="10574"/>
                      <a:pt x="3603" y="10641"/>
                    </a:cubicBezTo>
                    <a:cubicBezTo>
                      <a:pt x="3769" y="10808"/>
                      <a:pt x="3936" y="10941"/>
                      <a:pt x="4103" y="11075"/>
                    </a:cubicBezTo>
                    <a:cubicBezTo>
                      <a:pt x="4127" y="11087"/>
                      <a:pt x="4161" y="11095"/>
                      <a:pt x="4198" y="11095"/>
                    </a:cubicBezTo>
                    <a:cubicBezTo>
                      <a:pt x="4263" y="11095"/>
                      <a:pt x="4340" y="11071"/>
                      <a:pt x="4403" y="11008"/>
                    </a:cubicBezTo>
                    <a:cubicBezTo>
                      <a:pt x="4437" y="10941"/>
                      <a:pt x="4437" y="10841"/>
                      <a:pt x="4403" y="10774"/>
                    </a:cubicBezTo>
                    <a:cubicBezTo>
                      <a:pt x="4359" y="10774"/>
                      <a:pt x="4344" y="10760"/>
                      <a:pt x="4339" y="10760"/>
                    </a:cubicBezTo>
                    <a:cubicBezTo>
                      <a:pt x="4337" y="10760"/>
                      <a:pt x="4337" y="10763"/>
                      <a:pt x="4337" y="10774"/>
                    </a:cubicBezTo>
                    <a:cubicBezTo>
                      <a:pt x="4170" y="10608"/>
                      <a:pt x="4070" y="10474"/>
                      <a:pt x="3903" y="10341"/>
                    </a:cubicBezTo>
                    <a:cubicBezTo>
                      <a:pt x="3853" y="10307"/>
                      <a:pt x="3794" y="10291"/>
                      <a:pt x="3740" y="10291"/>
                    </a:cubicBezTo>
                    <a:close/>
                    <a:moveTo>
                      <a:pt x="5225" y="11381"/>
                    </a:moveTo>
                    <a:cubicBezTo>
                      <a:pt x="5148" y="11381"/>
                      <a:pt x="5051" y="11428"/>
                      <a:pt x="5004" y="11475"/>
                    </a:cubicBezTo>
                    <a:cubicBezTo>
                      <a:pt x="4970" y="11542"/>
                      <a:pt x="5004" y="11708"/>
                      <a:pt x="5104" y="11775"/>
                    </a:cubicBezTo>
                    <a:cubicBezTo>
                      <a:pt x="5271" y="11875"/>
                      <a:pt x="5471" y="12009"/>
                      <a:pt x="5637" y="12109"/>
                    </a:cubicBezTo>
                    <a:cubicBezTo>
                      <a:pt x="5671" y="12117"/>
                      <a:pt x="5704" y="12121"/>
                      <a:pt x="5736" y="12121"/>
                    </a:cubicBezTo>
                    <a:cubicBezTo>
                      <a:pt x="5831" y="12121"/>
                      <a:pt x="5913" y="12084"/>
                      <a:pt x="5938" y="12009"/>
                    </a:cubicBezTo>
                    <a:cubicBezTo>
                      <a:pt x="5971" y="11942"/>
                      <a:pt x="5971" y="11842"/>
                      <a:pt x="5938" y="11808"/>
                    </a:cubicBezTo>
                    <a:cubicBezTo>
                      <a:pt x="5904" y="11775"/>
                      <a:pt x="5904" y="11775"/>
                      <a:pt x="5838" y="11675"/>
                    </a:cubicBezTo>
                    <a:cubicBezTo>
                      <a:pt x="5637" y="11608"/>
                      <a:pt x="5471" y="11508"/>
                      <a:pt x="5304" y="11408"/>
                    </a:cubicBezTo>
                    <a:cubicBezTo>
                      <a:pt x="5284" y="11389"/>
                      <a:pt x="5256" y="11381"/>
                      <a:pt x="5225" y="11381"/>
                    </a:cubicBezTo>
                    <a:close/>
                    <a:moveTo>
                      <a:pt x="16482" y="11474"/>
                    </a:moveTo>
                    <a:cubicBezTo>
                      <a:pt x="16440" y="11474"/>
                      <a:pt x="16392" y="11485"/>
                      <a:pt x="16345" y="11508"/>
                    </a:cubicBezTo>
                    <a:cubicBezTo>
                      <a:pt x="16178" y="11608"/>
                      <a:pt x="15978" y="11742"/>
                      <a:pt x="15811" y="11808"/>
                    </a:cubicBezTo>
                    <a:cubicBezTo>
                      <a:pt x="15745" y="11909"/>
                      <a:pt x="15678" y="12009"/>
                      <a:pt x="15745" y="12109"/>
                    </a:cubicBezTo>
                    <a:cubicBezTo>
                      <a:pt x="15792" y="12156"/>
                      <a:pt x="15872" y="12203"/>
                      <a:pt x="15939" y="12203"/>
                    </a:cubicBezTo>
                    <a:cubicBezTo>
                      <a:pt x="15967" y="12203"/>
                      <a:pt x="15992" y="12195"/>
                      <a:pt x="16012" y="12175"/>
                    </a:cubicBezTo>
                    <a:cubicBezTo>
                      <a:pt x="16178" y="12075"/>
                      <a:pt x="16378" y="11975"/>
                      <a:pt x="16579" y="11842"/>
                    </a:cubicBezTo>
                    <a:cubicBezTo>
                      <a:pt x="16679" y="11775"/>
                      <a:pt x="16679" y="11642"/>
                      <a:pt x="16645" y="11575"/>
                    </a:cubicBezTo>
                    <a:cubicBezTo>
                      <a:pt x="16624" y="11510"/>
                      <a:pt x="16560" y="11474"/>
                      <a:pt x="16482" y="11474"/>
                    </a:cubicBezTo>
                    <a:close/>
                    <a:moveTo>
                      <a:pt x="6868" y="12215"/>
                    </a:moveTo>
                    <a:cubicBezTo>
                      <a:pt x="6785" y="12215"/>
                      <a:pt x="6720" y="12270"/>
                      <a:pt x="6672" y="12342"/>
                    </a:cubicBezTo>
                    <a:cubicBezTo>
                      <a:pt x="6638" y="12476"/>
                      <a:pt x="6672" y="12609"/>
                      <a:pt x="6805" y="12642"/>
                    </a:cubicBezTo>
                    <a:cubicBezTo>
                      <a:pt x="6972" y="12709"/>
                      <a:pt x="7172" y="12776"/>
                      <a:pt x="7405" y="12843"/>
                    </a:cubicBezTo>
                    <a:cubicBezTo>
                      <a:pt x="7421" y="12850"/>
                      <a:pt x="7441" y="12855"/>
                      <a:pt x="7462" y="12855"/>
                    </a:cubicBezTo>
                    <a:cubicBezTo>
                      <a:pt x="7530" y="12855"/>
                      <a:pt x="7613" y="12811"/>
                      <a:pt x="7639" y="12709"/>
                    </a:cubicBezTo>
                    <a:cubicBezTo>
                      <a:pt x="7672" y="12676"/>
                      <a:pt x="7672" y="12609"/>
                      <a:pt x="7639" y="12576"/>
                    </a:cubicBezTo>
                    <a:cubicBezTo>
                      <a:pt x="7606" y="12509"/>
                      <a:pt x="7572" y="12509"/>
                      <a:pt x="7572" y="12442"/>
                    </a:cubicBezTo>
                    <a:cubicBezTo>
                      <a:pt x="7339" y="12376"/>
                      <a:pt x="7172" y="12309"/>
                      <a:pt x="6972" y="12242"/>
                    </a:cubicBezTo>
                    <a:cubicBezTo>
                      <a:pt x="6934" y="12224"/>
                      <a:pt x="6900" y="12215"/>
                      <a:pt x="6868" y="12215"/>
                    </a:cubicBezTo>
                    <a:close/>
                    <a:moveTo>
                      <a:pt x="14818" y="12296"/>
                    </a:moveTo>
                    <a:cubicBezTo>
                      <a:pt x="14800" y="12296"/>
                      <a:pt x="14786" y="12301"/>
                      <a:pt x="14777" y="12309"/>
                    </a:cubicBezTo>
                    <a:cubicBezTo>
                      <a:pt x="14577" y="12376"/>
                      <a:pt x="14377" y="12442"/>
                      <a:pt x="14177" y="12509"/>
                    </a:cubicBezTo>
                    <a:cubicBezTo>
                      <a:pt x="14110" y="12576"/>
                      <a:pt x="14010" y="12642"/>
                      <a:pt x="14077" y="12776"/>
                    </a:cubicBezTo>
                    <a:cubicBezTo>
                      <a:pt x="14106" y="12833"/>
                      <a:pt x="14159" y="12916"/>
                      <a:pt x="14259" y="12916"/>
                    </a:cubicBezTo>
                    <a:cubicBezTo>
                      <a:pt x="14275" y="12916"/>
                      <a:pt x="14292" y="12914"/>
                      <a:pt x="14310" y="12909"/>
                    </a:cubicBezTo>
                    <a:cubicBezTo>
                      <a:pt x="14477" y="12843"/>
                      <a:pt x="14677" y="12776"/>
                      <a:pt x="14911" y="12676"/>
                    </a:cubicBezTo>
                    <a:cubicBezTo>
                      <a:pt x="14977" y="12642"/>
                      <a:pt x="15011" y="12509"/>
                      <a:pt x="14977" y="12409"/>
                    </a:cubicBezTo>
                    <a:cubicBezTo>
                      <a:pt x="14952" y="12334"/>
                      <a:pt x="14871" y="12296"/>
                      <a:pt x="14818" y="12296"/>
                    </a:cubicBezTo>
                    <a:close/>
                    <a:moveTo>
                      <a:pt x="8740" y="12776"/>
                    </a:moveTo>
                    <a:cubicBezTo>
                      <a:pt x="8606" y="12776"/>
                      <a:pt x="8506" y="12809"/>
                      <a:pt x="8473" y="12943"/>
                    </a:cubicBezTo>
                    <a:cubicBezTo>
                      <a:pt x="8473" y="13076"/>
                      <a:pt x="8506" y="13143"/>
                      <a:pt x="8640" y="13176"/>
                    </a:cubicBezTo>
                    <a:lnTo>
                      <a:pt x="9273" y="13310"/>
                    </a:lnTo>
                    <a:cubicBezTo>
                      <a:pt x="9296" y="13315"/>
                      <a:pt x="9318" y="13318"/>
                      <a:pt x="9339" y="13318"/>
                    </a:cubicBezTo>
                    <a:cubicBezTo>
                      <a:pt x="9438" y="13318"/>
                      <a:pt x="9507" y="13253"/>
                      <a:pt x="9507" y="13143"/>
                    </a:cubicBezTo>
                    <a:cubicBezTo>
                      <a:pt x="9507" y="13109"/>
                      <a:pt x="9507" y="13076"/>
                      <a:pt x="9474" y="13009"/>
                    </a:cubicBezTo>
                    <a:cubicBezTo>
                      <a:pt x="9440" y="12976"/>
                      <a:pt x="9407" y="12943"/>
                      <a:pt x="9307" y="12909"/>
                    </a:cubicBezTo>
                    <a:cubicBezTo>
                      <a:pt x="9140" y="12843"/>
                      <a:pt x="8940" y="12809"/>
                      <a:pt x="8740" y="12776"/>
                    </a:cubicBezTo>
                    <a:close/>
                    <a:moveTo>
                      <a:pt x="13078" y="12849"/>
                    </a:moveTo>
                    <a:cubicBezTo>
                      <a:pt x="13043" y="12849"/>
                      <a:pt x="12999" y="12867"/>
                      <a:pt x="12943" y="12909"/>
                    </a:cubicBezTo>
                    <a:cubicBezTo>
                      <a:pt x="12776" y="12909"/>
                      <a:pt x="12576" y="12943"/>
                      <a:pt x="12342" y="12976"/>
                    </a:cubicBezTo>
                    <a:cubicBezTo>
                      <a:pt x="12276" y="13009"/>
                      <a:pt x="12175" y="13109"/>
                      <a:pt x="12175" y="13243"/>
                    </a:cubicBezTo>
                    <a:cubicBezTo>
                      <a:pt x="12209" y="13343"/>
                      <a:pt x="12309" y="13410"/>
                      <a:pt x="12442" y="13410"/>
                    </a:cubicBezTo>
                    <a:lnTo>
                      <a:pt x="13043" y="13276"/>
                    </a:lnTo>
                    <a:cubicBezTo>
                      <a:pt x="13176" y="13209"/>
                      <a:pt x="13276" y="13143"/>
                      <a:pt x="13243" y="13009"/>
                    </a:cubicBezTo>
                    <a:cubicBezTo>
                      <a:pt x="13243" y="12976"/>
                      <a:pt x="13176" y="12943"/>
                      <a:pt x="13176" y="12943"/>
                    </a:cubicBezTo>
                    <a:cubicBezTo>
                      <a:pt x="13157" y="12884"/>
                      <a:pt x="13126" y="12849"/>
                      <a:pt x="13078" y="12849"/>
                    </a:cubicBezTo>
                    <a:close/>
                    <a:moveTo>
                      <a:pt x="10508" y="13009"/>
                    </a:moveTo>
                    <a:cubicBezTo>
                      <a:pt x="10408" y="13009"/>
                      <a:pt x="10307" y="13109"/>
                      <a:pt x="10307" y="13209"/>
                    </a:cubicBezTo>
                    <a:cubicBezTo>
                      <a:pt x="10307" y="13343"/>
                      <a:pt x="10408" y="13443"/>
                      <a:pt x="10508" y="13443"/>
                    </a:cubicBezTo>
                    <a:lnTo>
                      <a:pt x="11141" y="13443"/>
                    </a:lnTo>
                    <a:cubicBezTo>
                      <a:pt x="11275" y="13443"/>
                      <a:pt x="11342" y="13343"/>
                      <a:pt x="11342" y="13209"/>
                    </a:cubicBezTo>
                    <a:cubicBezTo>
                      <a:pt x="11342" y="13209"/>
                      <a:pt x="11308" y="13176"/>
                      <a:pt x="11308" y="13143"/>
                    </a:cubicBezTo>
                    <a:cubicBezTo>
                      <a:pt x="11308" y="13076"/>
                      <a:pt x="11241" y="13009"/>
                      <a:pt x="11141" y="1300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7"/>
              <p:cNvSpPr/>
              <p:nvPr/>
            </p:nvSpPr>
            <p:spPr>
              <a:xfrm>
                <a:off x="3084080" y="3581804"/>
                <a:ext cx="50265" cy="69411"/>
              </a:xfrm>
              <a:custGeom>
                <a:rect b="b" l="l" r="r" t="t"/>
                <a:pathLst>
                  <a:path extrusionOk="0" h="4238" w="3069">
                    <a:moveTo>
                      <a:pt x="2602" y="1"/>
                    </a:moveTo>
                    <a:lnTo>
                      <a:pt x="0" y="3370"/>
                    </a:lnTo>
                    <a:lnTo>
                      <a:pt x="3069" y="4237"/>
                    </a:lnTo>
                    <a:lnTo>
                      <a:pt x="26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57"/>
            <p:cNvSpPr/>
            <p:nvPr/>
          </p:nvSpPr>
          <p:spPr>
            <a:xfrm>
              <a:off x="4577941" y="2706451"/>
              <a:ext cx="21857" cy="22372"/>
            </a:xfrm>
            <a:custGeom>
              <a:rect b="b" l="l" r="r" t="t"/>
              <a:pathLst>
                <a:path extrusionOk="0" h="1435" w="1402">
                  <a:moveTo>
                    <a:pt x="701" y="1"/>
                  </a:moveTo>
                  <a:cubicBezTo>
                    <a:pt x="334" y="1"/>
                    <a:pt x="1" y="334"/>
                    <a:pt x="1" y="701"/>
                  </a:cubicBezTo>
                  <a:cubicBezTo>
                    <a:pt x="1" y="1068"/>
                    <a:pt x="334" y="1435"/>
                    <a:pt x="701" y="1435"/>
                  </a:cubicBezTo>
                  <a:cubicBezTo>
                    <a:pt x="1068" y="1435"/>
                    <a:pt x="1402" y="1101"/>
                    <a:pt x="1402" y="701"/>
                  </a:cubicBezTo>
                  <a:cubicBezTo>
                    <a:pt x="1402" y="334"/>
                    <a:pt x="1068"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7"/>
            <p:cNvSpPr/>
            <p:nvPr/>
          </p:nvSpPr>
          <p:spPr>
            <a:xfrm>
              <a:off x="4623187" y="2706451"/>
              <a:ext cx="21857" cy="21857"/>
            </a:xfrm>
            <a:custGeom>
              <a:rect b="b" l="l" r="r" t="t"/>
              <a:pathLst>
                <a:path extrusionOk="0" h="1402" w="1402">
                  <a:moveTo>
                    <a:pt x="701" y="1"/>
                  </a:moveTo>
                  <a:cubicBezTo>
                    <a:pt x="334" y="1"/>
                    <a:pt x="1" y="334"/>
                    <a:pt x="1" y="701"/>
                  </a:cubicBezTo>
                  <a:cubicBezTo>
                    <a:pt x="1" y="1101"/>
                    <a:pt x="334" y="1402"/>
                    <a:pt x="701" y="1402"/>
                  </a:cubicBezTo>
                  <a:cubicBezTo>
                    <a:pt x="1102" y="1402"/>
                    <a:pt x="1402" y="1101"/>
                    <a:pt x="1402" y="701"/>
                  </a:cubicBezTo>
                  <a:cubicBezTo>
                    <a:pt x="1402" y="334"/>
                    <a:pt x="1102"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7"/>
            <p:cNvSpPr/>
            <p:nvPr/>
          </p:nvSpPr>
          <p:spPr>
            <a:xfrm>
              <a:off x="4668962" y="2706451"/>
              <a:ext cx="21857" cy="22372"/>
            </a:xfrm>
            <a:custGeom>
              <a:rect b="b" l="l" r="r" t="t"/>
              <a:pathLst>
                <a:path extrusionOk="0" h="1435" w="1402">
                  <a:moveTo>
                    <a:pt x="701" y="1"/>
                  </a:moveTo>
                  <a:cubicBezTo>
                    <a:pt x="334" y="1"/>
                    <a:pt x="0" y="334"/>
                    <a:pt x="0" y="701"/>
                  </a:cubicBezTo>
                  <a:cubicBezTo>
                    <a:pt x="0" y="1068"/>
                    <a:pt x="334" y="1435"/>
                    <a:pt x="701" y="1435"/>
                  </a:cubicBezTo>
                  <a:cubicBezTo>
                    <a:pt x="1068" y="1435"/>
                    <a:pt x="1401" y="1101"/>
                    <a:pt x="1401" y="701"/>
                  </a:cubicBezTo>
                  <a:cubicBezTo>
                    <a:pt x="1401" y="334"/>
                    <a:pt x="1101"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7"/>
            <p:cNvSpPr/>
            <p:nvPr/>
          </p:nvSpPr>
          <p:spPr>
            <a:xfrm>
              <a:off x="4714208" y="2706451"/>
              <a:ext cx="21857" cy="21857"/>
            </a:xfrm>
            <a:custGeom>
              <a:rect b="b" l="l" r="r" t="t"/>
              <a:pathLst>
                <a:path extrusionOk="0" h="1402" w="1402">
                  <a:moveTo>
                    <a:pt x="701" y="1"/>
                  </a:moveTo>
                  <a:cubicBezTo>
                    <a:pt x="334" y="1"/>
                    <a:pt x="0" y="334"/>
                    <a:pt x="0" y="701"/>
                  </a:cubicBezTo>
                  <a:cubicBezTo>
                    <a:pt x="0" y="1101"/>
                    <a:pt x="334" y="1402"/>
                    <a:pt x="701" y="1402"/>
                  </a:cubicBezTo>
                  <a:cubicBezTo>
                    <a:pt x="1101" y="1402"/>
                    <a:pt x="1401" y="1101"/>
                    <a:pt x="1401" y="701"/>
                  </a:cubicBezTo>
                  <a:cubicBezTo>
                    <a:pt x="1401" y="334"/>
                    <a:pt x="1101" y="1"/>
                    <a:pt x="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57"/>
            <p:cNvGrpSpPr/>
            <p:nvPr/>
          </p:nvGrpSpPr>
          <p:grpSpPr>
            <a:xfrm>
              <a:off x="2608775" y="3593893"/>
              <a:ext cx="539301" cy="1127237"/>
              <a:chOff x="3244697" y="3612954"/>
              <a:chExt cx="339268" cy="709133"/>
            </a:xfrm>
          </p:grpSpPr>
          <p:grpSp>
            <p:nvGrpSpPr>
              <p:cNvPr id="998" name="Google Shape;998;p57"/>
              <p:cNvGrpSpPr/>
              <p:nvPr/>
            </p:nvGrpSpPr>
            <p:grpSpPr>
              <a:xfrm>
                <a:off x="3244697" y="3612954"/>
                <a:ext cx="339268" cy="709133"/>
                <a:chOff x="3244697" y="3612954"/>
                <a:chExt cx="339268" cy="709133"/>
              </a:xfrm>
            </p:grpSpPr>
            <p:sp>
              <p:nvSpPr>
                <p:cNvPr id="999" name="Google Shape;999;p57"/>
                <p:cNvSpPr/>
                <p:nvPr/>
              </p:nvSpPr>
              <p:spPr>
                <a:xfrm>
                  <a:off x="3446831" y="3781761"/>
                  <a:ext cx="17492" cy="295036"/>
                </a:xfrm>
                <a:custGeom>
                  <a:rect b="b" l="l" r="r" t="t"/>
                  <a:pathLst>
                    <a:path extrusionOk="0" fill="none" h="18014" w="1068">
                      <a:moveTo>
                        <a:pt x="0" y="18013"/>
                      </a:moveTo>
                      <a:cubicBezTo>
                        <a:pt x="0" y="15779"/>
                        <a:pt x="1068" y="15779"/>
                        <a:pt x="1068" y="13510"/>
                      </a:cubicBezTo>
                      <a:cubicBezTo>
                        <a:pt x="1068" y="11275"/>
                        <a:pt x="0" y="11275"/>
                        <a:pt x="0" y="9007"/>
                      </a:cubicBezTo>
                      <a:cubicBezTo>
                        <a:pt x="0" y="6772"/>
                        <a:pt x="1068" y="6772"/>
                        <a:pt x="1068" y="4504"/>
                      </a:cubicBezTo>
                      <a:cubicBezTo>
                        <a:pt x="1068" y="2269"/>
                        <a:pt x="0" y="2269"/>
                        <a:pt x="0" y="1"/>
                      </a:cubicBezTo>
                    </a:path>
                  </a:pathLst>
                </a:custGeom>
                <a:solidFill>
                  <a:schemeClr val="dk1"/>
                </a:solidFill>
                <a:ln cap="rnd" cmpd="sng" w="300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7"/>
                <p:cNvSpPr/>
                <p:nvPr/>
              </p:nvSpPr>
              <p:spPr>
                <a:xfrm>
                  <a:off x="3505283" y="3612954"/>
                  <a:ext cx="20768" cy="338733"/>
                </a:xfrm>
                <a:custGeom>
                  <a:rect b="b" l="l" r="r" t="t"/>
                  <a:pathLst>
                    <a:path extrusionOk="0" fill="none" h="20682" w="1268">
                      <a:moveTo>
                        <a:pt x="0" y="20682"/>
                      </a:moveTo>
                      <a:cubicBezTo>
                        <a:pt x="0" y="18113"/>
                        <a:pt x="1268" y="18113"/>
                        <a:pt x="1268" y="15511"/>
                      </a:cubicBezTo>
                      <a:cubicBezTo>
                        <a:pt x="1268" y="12943"/>
                        <a:pt x="0" y="12943"/>
                        <a:pt x="0" y="10341"/>
                      </a:cubicBezTo>
                      <a:cubicBezTo>
                        <a:pt x="0" y="7772"/>
                        <a:pt x="1268" y="7772"/>
                        <a:pt x="1268" y="5171"/>
                      </a:cubicBezTo>
                      <a:cubicBezTo>
                        <a:pt x="1268" y="2602"/>
                        <a:pt x="0" y="2602"/>
                        <a:pt x="0" y="0"/>
                      </a:cubicBezTo>
                    </a:path>
                  </a:pathLst>
                </a:custGeom>
                <a:solidFill>
                  <a:schemeClr val="dk1"/>
                </a:solidFill>
                <a:ln cap="rnd" cmpd="sng" w="300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7"/>
                <p:cNvSpPr/>
                <p:nvPr/>
              </p:nvSpPr>
              <p:spPr>
                <a:xfrm>
                  <a:off x="3244697" y="4036354"/>
                  <a:ext cx="210345" cy="285733"/>
                </a:xfrm>
                <a:custGeom>
                  <a:rect b="b" l="l" r="r" t="t"/>
                  <a:pathLst>
                    <a:path extrusionOk="0" h="17446" w="12843">
                      <a:moveTo>
                        <a:pt x="3903" y="3703"/>
                      </a:moveTo>
                      <a:cubicBezTo>
                        <a:pt x="4670" y="3703"/>
                        <a:pt x="5337" y="4003"/>
                        <a:pt x="5838" y="4503"/>
                      </a:cubicBezTo>
                      <a:lnTo>
                        <a:pt x="5838" y="8339"/>
                      </a:lnTo>
                      <a:cubicBezTo>
                        <a:pt x="5337" y="8840"/>
                        <a:pt x="4670" y="9140"/>
                        <a:pt x="3903" y="9140"/>
                      </a:cubicBezTo>
                      <a:cubicBezTo>
                        <a:pt x="2402" y="9140"/>
                        <a:pt x="1201" y="7939"/>
                        <a:pt x="1201" y="6438"/>
                      </a:cubicBezTo>
                      <a:cubicBezTo>
                        <a:pt x="1201" y="4937"/>
                        <a:pt x="2402" y="3703"/>
                        <a:pt x="3903" y="3703"/>
                      </a:cubicBezTo>
                      <a:close/>
                      <a:moveTo>
                        <a:pt x="5838" y="0"/>
                      </a:moveTo>
                      <a:lnTo>
                        <a:pt x="5838" y="2969"/>
                      </a:lnTo>
                      <a:cubicBezTo>
                        <a:pt x="5237" y="2635"/>
                        <a:pt x="4637" y="2468"/>
                        <a:pt x="3903" y="2468"/>
                      </a:cubicBezTo>
                      <a:cubicBezTo>
                        <a:pt x="1735" y="2468"/>
                        <a:pt x="0" y="4236"/>
                        <a:pt x="0" y="6405"/>
                      </a:cubicBezTo>
                      <a:cubicBezTo>
                        <a:pt x="0" y="8573"/>
                        <a:pt x="1735" y="10307"/>
                        <a:pt x="3903" y="10307"/>
                      </a:cubicBezTo>
                      <a:cubicBezTo>
                        <a:pt x="4637" y="10307"/>
                        <a:pt x="5237" y="10141"/>
                        <a:pt x="5838" y="9807"/>
                      </a:cubicBezTo>
                      <a:lnTo>
                        <a:pt x="5838" y="16478"/>
                      </a:lnTo>
                      <a:cubicBezTo>
                        <a:pt x="5838" y="17012"/>
                        <a:pt x="6305" y="17446"/>
                        <a:pt x="6805" y="17446"/>
                      </a:cubicBezTo>
                      <a:lnTo>
                        <a:pt x="12843" y="17446"/>
                      </a:lnTo>
                      <a:lnTo>
                        <a:pt x="128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7"/>
                <p:cNvSpPr/>
                <p:nvPr/>
              </p:nvSpPr>
              <p:spPr>
                <a:xfrm>
                  <a:off x="3455560" y="4036354"/>
                  <a:ext cx="128405" cy="285733"/>
                </a:xfrm>
                <a:custGeom>
                  <a:rect b="b" l="l" r="r" t="t"/>
                  <a:pathLst>
                    <a:path extrusionOk="0" h="17446" w="7840">
                      <a:moveTo>
                        <a:pt x="1" y="0"/>
                      </a:moveTo>
                      <a:lnTo>
                        <a:pt x="1" y="17446"/>
                      </a:lnTo>
                      <a:lnTo>
                        <a:pt x="6872" y="17446"/>
                      </a:lnTo>
                      <a:cubicBezTo>
                        <a:pt x="7440" y="17446"/>
                        <a:pt x="7840" y="16979"/>
                        <a:pt x="7840" y="16478"/>
                      </a:cubicBezTo>
                      <a:lnTo>
                        <a:pt x="78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57"/>
              <p:cNvSpPr/>
              <p:nvPr/>
            </p:nvSpPr>
            <p:spPr>
              <a:xfrm>
                <a:off x="3256701" y="3672504"/>
                <a:ext cx="23519" cy="23503"/>
              </a:xfrm>
              <a:custGeom>
                <a:rect b="b" l="l" r="r" t="t"/>
                <a:pathLst>
                  <a:path extrusionOk="0" h="1435" w="1436">
                    <a:moveTo>
                      <a:pt x="735" y="0"/>
                    </a:moveTo>
                    <a:cubicBezTo>
                      <a:pt x="334" y="0"/>
                      <a:pt x="1" y="334"/>
                      <a:pt x="1" y="701"/>
                    </a:cubicBezTo>
                    <a:cubicBezTo>
                      <a:pt x="1" y="1101"/>
                      <a:pt x="334" y="1434"/>
                      <a:pt x="735" y="1434"/>
                    </a:cubicBezTo>
                    <a:cubicBezTo>
                      <a:pt x="1102" y="1434"/>
                      <a:pt x="1435" y="1101"/>
                      <a:pt x="1435" y="701"/>
                    </a:cubicBezTo>
                    <a:cubicBezTo>
                      <a:pt x="1435" y="300"/>
                      <a:pt x="1135" y="0"/>
                      <a:pt x="7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7"/>
              <p:cNvSpPr/>
              <p:nvPr/>
            </p:nvSpPr>
            <p:spPr>
              <a:xfrm>
                <a:off x="3304787" y="3672504"/>
                <a:ext cx="22962" cy="22962"/>
              </a:xfrm>
              <a:custGeom>
                <a:rect b="b" l="l" r="r" t="t"/>
                <a:pathLst>
                  <a:path extrusionOk="0" h="1402" w="1402">
                    <a:moveTo>
                      <a:pt x="701" y="0"/>
                    </a:moveTo>
                    <a:cubicBezTo>
                      <a:pt x="301" y="0"/>
                      <a:pt x="0" y="334"/>
                      <a:pt x="0" y="701"/>
                    </a:cubicBezTo>
                    <a:cubicBezTo>
                      <a:pt x="0" y="1101"/>
                      <a:pt x="301" y="1401"/>
                      <a:pt x="701" y="1401"/>
                    </a:cubicBezTo>
                    <a:cubicBezTo>
                      <a:pt x="1101" y="1401"/>
                      <a:pt x="1401" y="1101"/>
                      <a:pt x="1401" y="701"/>
                    </a:cubicBezTo>
                    <a:cubicBezTo>
                      <a:pt x="1401" y="334"/>
                      <a:pt x="1101"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7"/>
              <p:cNvSpPr/>
              <p:nvPr/>
            </p:nvSpPr>
            <p:spPr>
              <a:xfrm>
                <a:off x="3353412" y="3672504"/>
                <a:ext cx="22962" cy="22962"/>
              </a:xfrm>
              <a:custGeom>
                <a:rect b="b" l="l" r="r" t="t"/>
                <a:pathLst>
                  <a:path extrusionOk="0" h="1402" w="1402">
                    <a:moveTo>
                      <a:pt x="701" y="0"/>
                    </a:moveTo>
                    <a:cubicBezTo>
                      <a:pt x="300" y="0"/>
                      <a:pt x="0" y="334"/>
                      <a:pt x="0" y="701"/>
                    </a:cubicBezTo>
                    <a:cubicBezTo>
                      <a:pt x="0" y="1101"/>
                      <a:pt x="300" y="1401"/>
                      <a:pt x="701" y="1401"/>
                    </a:cubicBezTo>
                    <a:cubicBezTo>
                      <a:pt x="1068" y="1401"/>
                      <a:pt x="1401" y="1101"/>
                      <a:pt x="1401" y="701"/>
                    </a:cubicBezTo>
                    <a:cubicBezTo>
                      <a:pt x="1401" y="334"/>
                      <a:pt x="1068"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7"/>
              <p:cNvSpPr/>
              <p:nvPr/>
            </p:nvSpPr>
            <p:spPr>
              <a:xfrm>
                <a:off x="3400940" y="3672504"/>
                <a:ext cx="23503" cy="23503"/>
              </a:xfrm>
              <a:custGeom>
                <a:rect b="b" l="l" r="r" t="t"/>
                <a:pathLst>
                  <a:path extrusionOk="0" h="1435" w="1435">
                    <a:moveTo>
                      <a:pt x="701" y="0"/>
                    </a:moveTo>
                    <a:cubicBezTo>
                      <a:pt x="334" y="0"/>
                      <a:pt x="0" y="334"/>
                      <a:pt x="0" y="701"/>
                    </a:cubicBezTo>
                    <a:cubicBezTo>
                      <a:pt x="0" y="1101"/>
                      <a:pt x="334" y="1434"/>
                      <a:pt x="701" y="1434"/>
                    </a:cubicBezTo>
                    <a:cubicBezTo>
                      <a:pt x="1101" y="1434"/>
                      <a:pt x="1435" y="1101"/>
                      <a:pt x="1435" y="701"/>
                    </a:cubicBezTo>
                    <a:cubicBezTo>
                      <a:pt x="1435" y="300"/>
                      <a:pt x="1101" y="0"/>
                      <a:pt x="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57"/>
            <p:cNvGrpSpPr/>
            <p:nvPr/>
          </p:nvGrpSpPr>
          <p:grpSpPr>
            <a:xfrm>
              <a:off x="1937333" y="4415594"/>
              <a:ext cx="539304" cy="75813"/>
              <a:chOff x="3103193" y="3307557"/>
              <a:chExt cx="167185" cy="23503"/>
            </a:xfrm>
          </p:grpSpPr>
          <p:sp>
            <p:nvSpPr>
              <p:cNvPr id="1008" name="Google Shape;1008;p57"/>
              <p:cNvSpPr/>
              <p:nvPr/>
            </p:nvSpPr>
            <p:spPr>
              <a:xfrm>
                <a:off x="3103193" y="3308098"/>
                <a:ext cx="23503" cy="22962"/>
              </a:xfrm>
              <a:custGeom>
                <a:rect b="b" l="l" r="r" t="t"/>
                <a:pathLst>
                  <a:path extrusionOk="0" h="1402" w="1435">
                    <a:moveTo>
                      <a:pt x="701" y="1"/>
                    </a:moveTo>
                    <a:cubicBezTo>
                      <a:pt x="334" y="1"/>
                      <a:pt x="1" y="334"/>
                      <a:pt x="1" y="701"/>
                    </a:cubicBezTo>
                    <a:cubicBezTo>
                      <a:pt x="1" y="1068"/>
                      <a:pt x="334" y="1402"/>
                      <a:pt x="701" y="1402"/>
                    </a:cubicBezTo>
                    <a:cubicBezTo>
                      <a:pt x="1101" y="1402"/>
                      <a:pt x="1435" y="1068"/>
                      <a:pt x="1435" y="701"/>
                    </a:cubicBezTo>
                    <a:cubicBezTo>
                      <a:pt x="1435" y="334"/>
                      <a:pt x="1101"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7"/>
              <p:cNvSpPr/>
              <p:nvPr/>
            </p:nvSpPr>
            <p:spPr>
              <a:xfrm>
                <a:off x="3151262" y="3308098"/>
                <a:ext cx="22962" cy="22962"/>
              </a:xfrm>
              <a:custGeom>
                <a:rect b="b" l="l" r="r" t="t"/>
                <a:pathLst>
                  <a:path extrusionOk="0" h="1402" w="1402">
                    <a:moveTo>
                      <a:pt x="701" y="1"/>
                    </a:moveTo>
                    <a:cubicBezTo>
                      <a:pt x="335" y="1"/>
                      <a:pt x="1" y="334"/>
                      <a:pt x="1" y="701"/>
                    </a:cubicBezTo>
                    <a:cubicBezTo>
                      <a:pt x="1" y="1068"/>
                      <a:pt x="335" y="1402"/>
                      <a:pt x="701" y="1402"/>
                    </a:cubicBezTo>
                    <a:cubicBezTo>
                      <a:pt x="1068" y="1402"/>
                      <a:pt x="1402" y="1068"/>
                      <a:pt x="1402" y="701"/>
                    </a:cubicBezTo>
                    <a:cubicBezTo>
                      <a:pt x="1402" y="334"/>
                      <a:pt x="1068"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7"/>
              <p:cNvSpPr/>
              <p:nvPr/>
            </p:nvSpPr>
            <p:spPr>
              <a:xfrm>
                <a:off x="3198806" y="3307557"/>
                <a:ext cx="22962" cy="23503"/>
              </a:xfrm>
              <a:custGeom>
                <a:rect b="b" l="l" r="r" t="t"/>
                <a:pathLst>
                  <a:path extrusionOk="0" h="1435" w="1402">
                    <a:moveTo>
                      <a:pt x="701" y="0"/>
                    </a:moveTo>
                    <a:cubicBezTo>
                      <a:pt x="334" y="0"/>
                      <a:pt x="0" y="334"/>
                      <a:pt x="0" y="734"/>
                    </a:cubicBezTo>
                    <a:cubicBezTo>
                      <a:pt x="0" y="1101"/>
                      <a:pt x="334" y="1435"/>
                      <a:pt x="701" y="1435"/>
                    </a:cubicBezTo>
                    <a:cubicBezTo>
                      <a:pt x="1101" y="1435"/>
                      <a:pt x="1401" y="1101"/>
                      <a:pt x="1401" y="734"/>
                    </a:cubicBezTo>
                    <a:cubicBezTo>
                      <a:pt x="1401" y="334"/>
                      <a:pt x="1101" y="0"/>
                      <a:pt x="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7"/>
              <p:cNvSpPr/>
              <p:nvPr/>
            </p:nvSpPr>
            <p:spPr>
              <a:xfrm>
                <a:off x="3247415" y="3308098"/>
                <a:ext cx="22962" cy="22962"/>
              </a:xfrm>
              <a:custGeom>
                <a:rect b="b" l="l" r="r" t="t"/>
                <a:pathLst>
                  <a:path extrusionOk="0" h="1402" w="1402">
                    <a:moveTo>
                      <a:pt x="701" y="1"/>
                    </a:moveTo>
                    <a:cubicBezTo>
                      <a:pt x="334" y="1"/>
                      <a:pt x="1" y="334"/>
                      <a:pt x="1" y="701"/>
                    </a:cubicBezTo>
                    <a:cubicBezTo>
                      <a:pt x="1" y="1068"/>
                      <a:pt x="334" y="1402"/>
                      <a:pt x="701" y="1402"/>
                    </a:cubicBezTo>
                    <a:cubicBezTo>
                      <a:pt x="1068" y="1402"/>
                      <a:pt x="1402" y="1068"/>
                      <a:pt x="1402" y="701"/>
                    </a:cubicBezTo>
                    <a:cubicBezTo>
                      <a:pt x="1402" y="334"/>
                      <a:pt x="1068" y="1"/>
                      <a:pt x="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57"/>
            <p:cNvGrpSpPr/>
            <p:nvPr/>
          </p:nvGrpSpPr>
          <p:grpSpPr>
            <a:xfrm>
              <a:off x="6071943" y="3165467"/>
              <a:ext cx="629322" cy="447485"/>
              <a:chOff x="5237099" y="3134378"/>
              <a:chExt cx="283555" cy="201615"/>
            </a:xfrm>
          </p:grpSpPr>
          <p:sp>
            <p:nvSpPr>
              <p:cNvPr id="1013" name="Google Shape;1013;p57"/>
              <p:cNvSpPr/>
              <p:nvPr/>
            </p:nvSpPr>
            <p:spPr>
              <a:xfrm>
                <a:off x="5237099" y="3134378"/>
                <a:ext cx="283555" cy="201615"/>
              </a:xfrm>
              <a:custGeom>
                <a:rect b="b" l="l" r="r" t="t"/>
                <a:pathLst>
                  <a:path extrusionOk="0" h="12310" w="17313">
                    <a:moveTo>
                      <a:pt x="7673" y="0"/>
                    </a:moveTo>
                    <a:cubicBezTo>
                      <a:pt x="5504" y="0"/>
                      <a:pt x="3737" y="1802"/>
                      <a:pt x="3737" y="3970"/>
                    </a:cubicBezTo>
                    <a:lnTo>
                      <a:pt x="3737" y="4003"/>
                    </a:lnTo>
                    <a:cubicBezTo>
                      <a:pt x="1635" y="4237"/>
                      <a:pt x="1" y="6005"/>
                      <a:pt x="1" y="8139"/>
                    </a:cubicBezTo>
                    <a:cubicBezTo>
                      <a:pt x="1" y="10441"/>
                      <a:pt x="1902" y="12309"/>
                      <a:pt x="4170" y="12309"/>
                    </a:cubicBezTo>
                    <a:lnTo>
                      <a:pt x="13143" y="12309"/>
                    </a:lnTo>
                    <a:cubicBezTo>
                      <a:pt x="15445" y="12309"/>
                      <a:pt x="17313" y="10441"/>
                      <a:pt x="17313" y="8139"/>
                    </a:cubicBezTo>
                    <a:cubicBezTo>
                      <a:pt x="17313" y="6205"/>
                      <a:pt x="16012" y="4637"/>
                      <a:pt x="14277" y="4137"/>
                    </a:cubicBezTo>
                    <a:cubicBezTo>
                      <a:pt x="14311" y="4003"/>
                      <a:pt x="14311" y="3836"/>
                      <a:pt x="14311" y="3670"/>
                    </a:cubicBezTo>
                    <a:cubicBezTo>
                      <a:pt x="14311" y="2369"/>
                      <a:pt x="13277" y="1335"/>
                      <a:pt x="11976" y="1335"/>
                    </a:cubicBezTo>
                    <a:cubicBezTo>
                      <a:pt x="11575" y="1335"/>
                      <a:pt x="11175" y="1435"/>
                      <a:pt x="10908" y="1635"/>
                    </a:cubicBezTo>
                    <a:cubicBezTo>
                      <a:pt x="10174" y="634"/>
                      <a:pt x="9007" y="0"/>
                      <a:pt x="7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7"/>
              <p:cNvSpPr/>
              <p:nvPr/>
            </p:nvSpPr>
            <p:spPr>
              <a:xfrm>
                <a:off x="5297189" y="3254018"/>
                <a:ext cx="18049" cy="62303"/>
              </a:xfrm>
              <a:custGeom>
                <a:rect b="b" l="l" r="r" t="t"/>
                <a:pathLst>
                  <a:path extrusionOk="0" h="3804" w="1102">
                    <a:moveTo>
                      <a:pt x="668" y="0"/>
                    </a:moveTo>
                    <a:cubicBezTo>
                      <a:pt x="568" y="234"/>
                      <a:pt x="468" y="467"/>
                      <a:pt x="1" y="467"/>
                    </a:cubicBezTo>
                    <a:lnTo>
                      <a:pt x="68" y="467"/>
                    </a:lnTo>
                    <a:lnTo>
                      <a:pt x="68" y="901"/>
                    </a:lnTo>
                    <a:lnTo>
                      <a:pt x="501" y="901"/>
                    </a:lnTo>
                    <a:lnTo>
                      <a:pt x="501" y="3803"/>
                    </a:lnTo>
                    <a:lnTo>
                      <a:pt x="1102" y="3803"/>
                    </a:lnTo>
                    <a:lnTo>
                      <a:pt x="11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7"/>
              <p:cNvSpPr/>
              <p:nvPr/>
            </p:nvSpPr>
            <p:spPr>
              <a:xfrm>
                <a:off x="5326145" y="3252380"/>
                <a:ext cx="30070" cy="63940"/>
              </a:xfrm>
              <a:custGeom>
                <a:rect b="b" l="l" r="r" t="t"/>
                <a:pathLst>
                  <a:path extrusionOk="0" h="3904" w="1836">
                    <a:moveTo>
                      <a:pt x="868" y="534"/>
                    </a:moveTo>
                    <a:cubicBezTo>
                      <a:pt x="1035" y="534"/>
                      <a:pt x="1168" y="668"/>
                      <a:pt x="1168" y="934"/>
                    </a:cubicBezTo>
                    <a:lnTo>
                      <a:pt x="1168" y="2969"/>
                    </a:lnTo>
                    <a:cubicBezTo>
                      <a:pt x="1168" y="3269"/>
                      <a:pt x="1068" y="3336"/>
                      <a:pt x="868" y="3336"/>
                    </a:cubicBezTo>
                    <a:cubicBezTo>
                      <a:pt x="701" y="3336"/>
                      <a:pt x="568" y="3236"/>
                      <a:pt x="568" y="2969"/>
                    </a:cubicBezTo>
                    <a:lnTo>
                      <a:pt x="568" y="934"/>
                    </a:lnTo>
                    <a:cubicBezTo>
                      <a:pt x="568" y="634"/>
                      <a:pt x="668" y="534"/>
                      <a:pt x="868" y="534"/>
                    </a:cubicBezTo>
                    <a:close/>
                    <a:moveTo>
                      <a:pt x="901" y="0"/>
                    </a:moveTo>
                    <a:cubicBezTo>
                      <a:pt x="334" y="0"/>
                      <a:pt x="1" y="334"/>
                      <a:pt x="1" y="968"/>
                    </a:cubicBezTo>
                    <a:lnTo>
                      <a:pt x="1" y="2936"/>
                    </a:lnTo>
                    <a:cubicBezTo>
                      <a:pt x="1" y="3570"/>
                      <a:pt x="334" y="3903"/>
                      <a:pt x="901" y="3903"/>
                    </a:cubicBezTo>
                    <a:cubicBezTo>
                      <a:pt x="1502" y="3903"/>
                      <a:pt x="1835" y="3570"/>
                      <a:pt x="1835" y="2936"/>
                    </a:cubicBezTo>
                    <a:lnTo>
                      <a:pt x="1835" y="968"/>
                    </a:lnTo>
                    <a:cubicBezTo>
                      <a:pt x="1835" y="334"/>
                      <a:pt x="1502" y="0"/>
                      <a:pt x="9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7"/>
              <p:cNvSpPr/>
              <p:nvPr/>
            </p:nvSpPr>
            <p:spPr>
              <a:xfrm>
                <a:off x="5367662" y="3254018"/>
                <a:ext cx="18049" cy="62303"/>
              </a:xfrm>
              <a:custGeom>
                <a:rect b="b" l="l" r="r" t="t"/>
                <a:pathLst>
                  <a:path extrusionOk="0" h="3804" w="1102">
                    <a:moveTo>
                      <a:pt x="668" y="0"/>
                    </a:moveTo>
                    <a:cubicBezTo>
                      <a:pt x="535" y="234"/>
                      <a:pt x="468" y="467"/>
                      <a:pt x="1" y="467"/>
                    </a:cubicBezTo>
                    <a:lnTo>
                      <a:pt x="34" y="467"/>
                    </a:lnTo>
                    <a:lnTo>
                      <a:pt x="34" y="901"/>
                    </a:lnTo>
                    <a:lnTo>
                      <a:pt x="501" y="901"/>
                    </a:lnTo>
                    <a:lnTo>
                      <a:pt x="501" y="3803"/>
                    </a:lnTo>
                    <a:lnTo>
                      <a:pt x="1102" y="3803"/>
                    </a:lnTo>
                    <a:lnTo>
                      <a:pt x="11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7"/>
              <p:cNvSpPr/>
              <p:nvPr/>
            </p:nvSpPr>
            <p:spPr>
              <a:xfrm>
                <a:off x="5395537" y="3252380"/>
                <a:ext cx="30054" cy="63940"/>
              </a:xfrm>
              <a:custGeom>
                <a:rect b="b" l="l" r="r" t="t"/>
                <a:pathLst>
                  <a:path extrusionOk="0" h="3904" w="1835">
                    <a:moveTo>
                      <a:pt x="934" y="534"/>
                    </a:moveTo>
                    <a:cubicBezTo>
                      <a:pt x="1101" y="534"/>
                      <a:pt x="1234" y="668"/>
                      <a:pt x="1234" y="934"/>
                    </a:cubicBezTo>
                    <a:lnTo>
                      <a:pt x="1234" y="2969"/>
                    </a:lnTo>
                    <a:cubicBezTo>
                      <a:pt x="1234" y="3269"/>
                      <a:pt x="1134" y="3336"/>
                      <a:pt x="934" y="3336"/>
                    </a:cubicBezTo>
                    <a:cubicBezTo>
                      <a:pt x="767" y="3336"/>
                      <a:pt x="634" y="3236"/>
                      <a:pt x="634" y="2969"/>
                    </a:cubicBezTo>
                    <a:lnTo>
                      <a:pt x="634" y="934"/>
                    </a:lnTo>
                    <a:cubicBezTo>
                      <a:pt x="634" y="634"/>
                      <a:pt x="734" y="534"/>
                      <a:pt x="934" y="534"/>
                    </a:cubicBezTo>
                    <a:close/>
                    <a:moveTo>
                      <a:pt x="934" y="0"/>
                    </a:moveTo>
                    <a:cubicBezTo>
                      <a:pt x="334" y="0"/>
                      <a:pt x="0" y="334"/>
                      <a:pt x="0" y="968"/>
                    </a:cubicBezTo>
                    <a:lnTo>
                      <a:pt x="0" y="2936"/>
                    </a:lnTo>
                    <a:cubicBezTo>
                      <a:pt x="0" y="3570"/>
                      <a:pt x="334" y="3903"/>
                      <a:pt x="934" y="3903"/>
                    </a:cubicBezTo>
                    <a:cubicBezTo>
                      <a:pt x="1501" y="3903"/>
                      <a:pt x="1835" y="3570"/>
                      <a:pt x="1835" y="2936"/>
                    </a:cubicBezTo>
                    <a:lnTo>
                      <a:pt x="1835" y="968"/>
                    </a:lnTo>
                    <a:cubicBezTo>
                      <a:pt x="1835" y="334"/>
                      <a:pt x="1501" y="0"/>
                      <a:pt x="9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7"/>
              <p:cNvSpPr/>
              <p:nvPr/>
            </p:nvSpPr>
            <p:spPr>
              <a:xfrm>
                <a:off x="5431044" y="3252380"/>
                <a:ext cx="30054" cy="63940"/>
              </a:xfrm>
              <a:custGeom>
                <a:rect b="b" l="l" r="r" t="t"/>
                <a:pathLst>
                  <a:path extrusionOk="0" h="3904" w="1835">
                    <a:moveTo>
                      <a:pt x="901" y="534"/>
                    </a:moveTo>
                    <a:cubicBezTo>
                      <a:pt x="1068" y="534"/>
                      <a:pt x="1168" y="668"/>
                      <a:pt x="1168" y="934"/>
                    </a:cubicBezTo>
                    <a:lnTo>
                      <a:pt x="1168" y="2969"/>
                    </a:lnTo>
                    <a:cubicBezTo>
                      <a:pt x="1168" y="3269"/>
                      <a:pt x="1101" y="3336"/>
                      <a:pt x="901" y="3336"/>
                    </a:cubicBezTo>
                    <a:cubicBezTo>
                      <a:pt x="734" y="3336"/>
                      <a:pt x="601" y="3236"/>
                      <a:pt x="601" y="2969"/>
                    </a:cubicBezTo>
                    <a:lnTo>
                      <a:pt x="601" y="934"/>
                    </a:lnTo>
                    <a:cubicBezTo>
                      <a:pt x="601" y="634"/>
                      <a:pt x="667" y="534"/>
                      <a:pt x="901" y="534"/>
                    </a:cubicBezTo>
                    <a:close/>
                    <a:moveTo>
                      <a:pt x="934" y="0"/>
                    </a:moveTo>
                    <a:cubicBezTo>
                      <a:pt x="334" y="0"/>
                      <a:pt x="0" y="334"/>
                      <a:pt x="0" y="968"/>
                    </a:cubicBezTo>
                    <a:lnTo>
                      <a:pt x="0" y="2936"/>
                    </a:lnTo>
                    <a:cubicBezTo>
                      <a:pt x="0" y="3570"/>
                      <a:pt x="334" y="3903"/>
                      <a:pt x="934" y="3903"/>
                    </a:cubicBezTo>
                    <a:cubicBezTo>
                      <a:pt x="1501" y="3903"/>
                      <a:pt x="1835" y="3570"/>
                      <a:pt x="1835" y="2936"/>
                    </a:cubicBezTo>
                    <a:lnTo>
                      <a:pt x="1835" y="968"/>
                    </a:lnTo>
                    <a:cubicBezTo>
                      <a:pt x="1835" y="334"/>
                      <a:pt x="1501" y="0"/>
                      <a:pt x="9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7"/>
              <p:cNvSpPr/>
              <p:nvPr/>
            </p:nvSpPr>
            <p:spPr>
              <a:xfrm>
                <a:off x="5329420" y="3178631"/>
                <a:ext cx="30070" cy="63924"/>
              </a:xfrm>
              <a:custGeom>
                <a:rect b="b" l="l" r="r" t="t"/>
                <a:pathLst>
                  <a:path extrusionOk="0" h="3903" w="1836">
                    <a:moveTo>
                      <a:pt x="868" y="567"/>
                    </a:moveTo>
                    <a:cubicBezTo>
                      <a:pt x="1035" y="567"/>
                      <a:pt x="1168" y="667"/>
                      <a:pt x="1168" y="934"/>
                    </a:cubicBezTo>
                    <a:lnTo>
                      <a:pt x="1168" y="2969"/>
                    </a:lnTo>
                    <a:cubicBezTo>
                      <a:pt x="1168" y="3269"/>
                      <a:pt x="1102" y="3336"/>
                      <a:pt x="868" y="3336"/>
                    </a:cubicBezTo>
                    <a:cubicBezTo>
                      <a:pt x="701" y="3336"/>
                      <a:pt x="601" y="3236"/>
                      <a:pt x="601" y="2969"/>
                    </a:cubicBezTo>
                    <a:lnTo>
                      <a:pt x="601" y="934"/>
                    </a:lnTo>
                    <a:cubicBezTo>
                      <a:pt x="601" y="634"/>
                      <a:pt x="668" y="567"/>
                      <a:pt x="868" y="567"/>
                    </a:cubicBezTo>
                    <a:close/>
                    <a:moveTo>
                      <a:pt x="935" y="0"/>
                    </a:moveTo>
                    <a:cubicBezTo>
                      <a:pt x="334" y="0"/>
                      <a:pt x="1" y="334"/>
                      <a:pt x="1" y="968"/>
                    </a:cubicBezTo>
                    <a:lnTo>
                      <a:pt x="1" y="2936"/>
                    </a:lnTo>
                    <a:cubicBezTo>
                      <a:pt x="1" y="3569"/>
                      <a:pt x="334" y="3903"/>
                      <a:pt x="935" y="3903"/>
                    </a:cubicBezTo>
                    <a:cubicBezTo>
                      <a:pt x="1502" y="3903"/>
                      <a:pt x="1836" y="3569"/>
                      <a:pt x="1836" y="2936"/>
                    </a:cubicBezTo>
                    <a:lnTo>
                      <a:pt x="1836" y="968"/>
                    </a:lnTo>
                    <a:cubicBezTo>
                      <a:pt x="1836" y="334"/>
                      <a:pt x="1502"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7"/>
              <p:cNvSpPr/>
              <p:nvPr/>
            </p:nvSpPr>
            <p:spPr>
              <a:xfrm>
                <a:off x="5370954" y="3179712"/>
                <a:ext cx="18032" cy="61762"/>
              </a:xfrm>
              <a:custGeom>
                <a:rect b="b" l="l" r="r" t="t"/>
                <a:pathLst>
                  <a:path extrusionOk="0" h="3771" w="1101">
                    <a:moveTo>
                      <a:pt x="667" y="1"/>
                    </a:moveTo>
                    <a:cubicBezTo>
                      <a:pt x="567" y="234"/>
                      <a:pt x="467" y="435"/>
                      <a:pt x="0" y="435"/>
                    </a:cubicBezTo>
                    <a:lnTo>
                      <a:pt x="67" y="435"/>
                    </a:lnTo>
                    <a:lnTo>
                      <a:pt x="67" y="902"/>
                    </a:lnTo>
                    <a:lnTo>
                      <a:pt x="500" y="902"/>
                    </a:lnTo>
                    <a:lnTo>
                      <a:pt x="500" y="3770"/>
                    </a:lnTo>
                    <a:lnTo>
                      <a:pt x="1101" y="3770"/>
                    </a:lnTo>
                    <a:lnTo>
                      <a:pt x="11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7"/>
              <p:cNvSpPr/>
              <p:nvPr/>
            </p:nvSpPr>
            <p:spPr>
              <a:xfrm>
                <a:off x="5405905" y="3179712"/>
                <a:ext cx="18049" cy="61762"/>
              </a:xfrm>
              <a:custGeom>
                <a:rect b="b" l="l" r="r" t="t"/>
                <a:pathLst>
                  <a:path extrusionOk="0" h="3771" w="1102">
                    <a:moveTo>
                      <a:pt x="668" y="1"/>
                    </a:moveTo>
                    <a:cubicBezTo>
                      <a:pt x="535" y="234"/>
                      <a:pt x="468" y="435"/>
                      <a:pt x="1" y="435"/>
                    </a:cubicBezTo>
                    <a:lnTo>
                      <a:pt x="34" y="435"/>
                    </a:lnTo>
                    <a:lnTo>
                      <a:pt x="34" y="902"/>
                    </a:lnTo>
                    <a:lnTo>
                      <a:pt x="501" y="902"/>
                    </a:lnTo>
                    <a:lnTo>
                      <a:pt x="501" y="3770"/>
                    </a:lnTo>
                    <a:lnTo>
                      <a:pt x="1102" y="3770"/>
                    </a:lnTo>
                    <a:lnTo>
                      <a:pt x="11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 name="Google Shape;1022;p57"/>
            <p:cNvSpPr/>
            <p:nvPr/>
          </p:nvSpPr>
          <p:spPr>
            <a:xfrm>
              <a:off x="5504217" y="3306057"/>
              <a:ext cx="143023" cy="141994"/>
            </a:xfrm>
            <a:custGeom>
              <a:rect b="b" l="l" r="r" t="t"/>
              <a:pathLst>
                <a:path extrusionOk="0" h="9108" w="9174">
                  <a:moveTo>
                    <a:pt x="3136" y="968"/>
                  </a:moveTo>
                  <a:lnTo>
                    <a:pt x="3136" y="968"/>
                  </a:lnTo>
                  <a:cubicBezTo>
                    <a:pt x="3036" y="1102"/>
                    <a:pt x="2969" y="1268"/>
                    <a:pt x="2869" y="1435"/>
                  </a:cubicBezTo>
                  <a:cubicBezTo>
                    <a:pt x="2736" y="1368"/>
                    <a:pt x="2669" y="1302"/>
                    <a:pt x="2536" y="1268"/>
                  </a:cubicBezTo>
                  <a:cubicBezTo>
                    <a:pt x="2702" y="1135"/>
                    <a:pt x="2903" y="1035"/>
                    <a:pt x="3136" y="968"/>
                  </a:cubicBezTo>
                  <a:close/>
                  <a:moveTo>
                    <a:pt x="6038" y="968"/>
                  </a:moveTo>
                  <a:lnTo>
                    <a:pt x="6038" y="968"/>
                  </a:lnTo>
                  <a:cubicBezTo>
                    <a:pt x="6238" y="1035"/>
                    <a:pt x="6472" y="1135"/>
                    <a:pt x="6639" y="1268"/>
                  </a:cubicBezTo>
                  <a:cubicBezTo>
                    <a:pt x="6538" y="1335"/>
                    <a:pt x="6405" y="1368"/>
                    <a:pt x="6272" y="1435"/>
                  </a:cubicBezTo>
                  <a:cubicBezTo>
                    <a:pt x="6238" y="1268"/>
                    <a:pt x="6172" y="1102"/>
                    <a:pt x="6038" y="968"/>
                  </a:cubicBezTo>
                  <a:close/>
                  <a:moveTo>
                    <a:pt x="4570" y="668"/>
                  </a:moveTo>
                  <a:cubicBezTo>
                    <a:pt x="4971" y="668"/>
                    <a:pt x="5371" y="1035"/>
                    <a:pt x="5705" y="1669"/>
                  </a:cubicBezTo>
                  <a:cubicBezTo>
                    <a:pt x="5338" y="1802"/>
                    <a:pt x="5004" y="1835"/>
                    <a:pt x="4570" y="1835"/>
                  </a:cubicBezTo>
                  <a:cubicBezTo>
                    <a:pt x="4203" y="1835"/>
                    <a:pt x="3837" y="1802"/>
                    <a:pt x="3470" y="1669"/>
                  </a:cubicBezTo>
                  <a:cubicBezTo>
                    <a:pt x="3803" y="1035"/>
                    <a:pt x="4203" y="668"/>
                    <a:pt x="4570" y="668"/>
                  </a:cubicBezTo>
                  <a:close/>
                  <a:moveTo>
                    <a:pt x="1969" y="1669"/>
                  </a:moveTo>
                  <a:lnTo>
                    <a:pt x="2569" y="2036"/>
                  </a:lnTo>
                  <a:cubicBezTo>
                    <a:pt x="2369" y="2669"/>
                    <a:pt x="2235" y="3437"/>
                    <a:pt x="2202" y="4204"/>
                  </a:cubicBezTo>
                  <a:lnTo>
                    <a:pt x="701" y="4204"/>
                  </a:lnTo>
                  <a:cubicBezTo>
                    <a:pt x="801" y="3203"/>
                    <a:pt x="1301" y="2336"/>
                    <a:pt x="1969" y="1669"/>
                  </a:cubicBezTo>
                  <a:close/>
                  <a:moveTo>
                    <a:pt x="5971" y="2302"/>
                  </a:moveTo>
                  <a:cubicBezTo>
                    <a:pt x="6138" y="2836"/>
                    <a:pt x="6238" y="3470"/>
                    <a:pt x="6305" y="4204"/>
                  </a:cubicBezTo>
                  <a:lnTo>
                    <a:pt x="2903" y="4204"/>
                  </a:lnTo>
                  <a:cubicBezTo>
                    <a:pt x="2969" y="3503"/>
                    <a:pt x="3069" y="2836"/>
                    <a:pt x="3236" y="2302"/>
                  </a:cubicBezTo>
                  <a:cubicBezTo>
                    <a:pt x="3670" y="2436"/>
                    <a:pt x="4137" y="2503"/>
                    <a:pt x="4570" y="2503"/>
                  </a:cubicBezTo>
                  <a:cubicBezTo>
                    <a:pt x="5037" y="2503"/>
                    <a:pt x="5504" y="2436"/>
                    <a:pt x="5971" y="2302"/>
                  </a:cubicBezTo>
                  <a:close/>
                  <a:moveTo>
                    <a:pt x="7206" y="1669"/>
                  </a:moveTo>
                  <a:cubicBezTo>
                    <a:pt x="7906" y="2336"/>
                    <a:pt x="8373" y="3203"/>
                    <a:pt x="8473" y="4204"/>
                  </a:cubicBezTo>
                  <a:lnTo>
                    <a:pt x="6972" y="4204"/>
                  </a:lnTo>
                  <a:cubicBezTo>
                    <a:pt x="6905" y="3437"/>
                    <a:pt x="6805" y="2669"/>
                    <a:pt x="6572" y="2036"/>
                  </a:cubicBezTo>
                  <a:cubicBezTo>
                    <a:pt x="6805" y="1935"/>
                    <a:pt x="7005" y="1835"/>
                    <a:pt x="7206" y="1669"/>
                  </a:cubicBezTo>
                  <a:close/>
                  <a:moveTo>
                    <a:pt x="6305" y="4871"/>
                  </a:moveTo>
                  <a:cubicBezTo>
                    <a:pt x="6238" y="5571"/>
                    <a:pt x="6138" y="6272"/>
                    <a:pt x="5971" y="6806"/>
                  </a:cubicBezTo>
                  <a:cubicBezTo>
                    <a:pt x="5504" y="6672"/>
                    <a:pt x="5037" y="6605"/>
                    <a:pt x="4570" y="6605"/>
                  </a:cubicBezTo>
                  <a:cubicBezTo>
                    <a:pt x="4137" y="6605"/>
                    <a:pt x="3670" y="6672"/>
                    <a:pt x="3203" y="6806"/>
                  </a:cubicBezTo>
                  <a:cubicBezTo>
                    <a:pt x="3036" y="6239"/>
                    <a:pt x="2903" y="5638"/>
                    <a:pt x="2869" y="4871"/>
                  </a:cubicBezTo>
                  <a:close/>
                  <a:moveTo>
                    <a:pt x="2202" y="4871"/>
                  </a:moveTo>
                  <a:cubicBezTo>
                    <a:pt x="2235" y="5671"/>
                    <a:pt x="2369" y="6405"/>
                    <a:pt x="2569" y="7039"/>
                  </a:cubicBezTo>
                  <a:cubicBezTo>
                    <a:pt x="2369" y="7173"/>
                    <a:pt x="2169" y="7239"/>
                    <a:pt x="1969" y="7439"/>
                  </a:cubicBezTo>
                  <a:cubicBezTo>
                    <a:pt x="1301" y="6806"/>
                    <a:pt x="801" y="5872"/>
                    <a:pt x="701" y="4871"/>
                  </a:cubicBezTo>
                  <a:close/>
                  <a:moveTo>
                    <a:pt x="8473" y="4871"/>
                  </a:moveTo>
                  <a:cubicBezTo>
                    <a:pt x="8373" y="5872"/>
                    <a:pt x="7906" y="6806"/>
                    <a:pt x="7206" y="7439"/>
                  </a:cubicBezTo>
                  <a:lnTo>
                    <a:pt x="6572" y="7039"/>
                  </a:lnTo>
                  <a:cubicBezTo>
                    <a:pt x="6805" y="6439"/>
                    <a:pt x="6905" y="5671"/>
                    <a:pt x="6972" y="4871"/>
                  </a:cubicBezTo>
                  <a:close/>
                  <a:moveTo>
                    <a:pt x="2869" y="7673"/>
                  </a:moveTo>
                  <a:cubicBezTo>
                    <a:pt x="2969" y="7840"/>
                    <a:pt x="3036" y="8006"/>
                    <a:pt x="3136" y="8140"/>
                  </a:cubicBezTo>
                  <a:cubicBezTo>
                    <a:pt x="2903" y="8040"/>
                    <a:pt x="2702" y="7973"/>
                    <a:pt x="2536" y="7840"/>
                  </a:cubicBezTo>
                  <a:cubicBezTo>
                    <a:pt x="2636" y="7773"/>
                    <a:pt x="2736" y="7706"/>
                    <a:pt x="2869" y="7673"/>
                  </a:cubicBezTo>
                  <a:close/>
                  <a:moveTo>
                    <a:pt x="6338" y="7673"/>
                  </a:moveTo>
                  <a:cubicBezTo>
                    <a:pt x="6472" y="7706"/>
                    <a:pt x="6538" y="7806"/>
                    <a:pt x="6672" y="7840"/>
                  </a:cubicBezTo>
                  <a:cubicBezTo>
                    <a:pt x="6505" y="7973"/>
                    <a:pt x="6305" y="8040"/>
                    <a:pt x="6071" y="8140"/>
                  </a:cubicBezTo>
                  <a:cubicBezTo>
                    <a:pt x="6172" y="8006"/>
                    <a:pt x="6238" y="7840"/>
                    <a:pt x="6338" y="7673"/>
                  </a:cubicBezTo>
                  <a:close/>
                  <a:moveTo>
                    <a:pt x="4637" y="7273"/>
                  </a:moveTo>
                  <a:cubicBezTo>
                    <a:pt x="5004" y="7273"/>
                    <a:pt x="5371" y="7306"/>
                    <a:pt x="5738" y="7439"/>
                  </a:cubicBezTo>
                  <a:cubicBezTo>
                    <a:pt x="5404" y="8040"/>
                    <a:pt x="5037" y="8440"/>
                    <a:pt x="4637" y="8440"/>
                  </a:cubicBezTo>
                  <a:cubicBezTo>
                    <a:pt x="4203" y="8440"/>
                    <a:pt x="3803" y="8040"/>
                    <a:pt x="3503" y="7439"/>
                  </a:cubicBezTo>
                  <a:cubicBezTo>
                    <a:pt x="3870" y="7306"/>
                    <a:pt x="4203" y="7273"/>
                    <a:pt x="4637" y="7273"/>
                  </a:cubicBezTo>
                  <a:close/>
                  <a:moveTo>
                    <a:pt x="4570" y="1"/>
                  </a:moveTo>
                  <a:cubicBezTo>
                    <a:pt x="3536" y="1"/>
                    <a:pt x="2569" y="368"/>
                    <a:pt x="1802" y="968"/>
                  </a:cubicBezTo>
                  <a:cubicBezTo>
                    <a:pt x="1735" y="968"/>
                    <a:pt x="1735" y="1001"/>
                    <a:pt x="1702" y="1001"/>
                  </a:cubicBezTo>
                  <a:cubicBezTo>
                    <a:pt x="668" y="1835"/>
                    <a:pt x="0" y="3136"/>
                    <a:pt x="0" y="4537"/>
                  </a:cubicBezTo>
                  <a:cubicBezTo>
                    <a:pt x="0" y="5972"/>
                    <a:pt x="668" y="7273"/>
                    <a:pt x="1702" y="8107"/>
                  </a:cubicBezTo>
                  <a:cubicBezTo>
                    <a:pt x="1702" y="8107"/>
                    <a:pt x="1735" y="8140"/>
                    <a:pt x="1802" y="8140"/>
                  </a:cubicBezTo>
                  <a:cubicBezTo>
                    <a:pt x="2569" y="8774"/>
                    <a:pt x="3536" y="9107"/>
                    <a:pt x="4570" y="9107"/>
                  </a:cubicBezTo>
                  <a:cubicBezTo>
                    <a:pt x="5638" y="9107"/>
                    <a:pt x="6639" y="8707"/>
                    <a:pt x="7372" y="8140"/>
                  </a:cubicBezTo>
                  <a:cubicBezTo>
                    <a:pt x="7406" y="8140"/>
                    <a:pt x="7406" y="8107"/>
                    <a:pt x="7472" y="8107"/>
                  </a:cubicBezTo>
                  <a:cubicBezTo>
                    <a:pt x="8507" y="7273"/>
                    <a:pt x="9174" y="5972"/>
                    <a:pt x="9174" y="4537"/>
                  </a:cubicBezTo>
                  <a:cubicBezTo>
                    <a:pt x="9174" y="3136"/>
                    <a:pt x="8507" y="1835"/>
                    <a:pt x="7472" y="1001"/>
                  </a:cubicBezTo>
                  <a:cubicBezTo>
                    <a:pt x="7406" y="968"/>
                    <a:pt x="7406" y="968"/>
                    <a:pt x="7372" y="968"/>
                  </a:cubicBezTo>
                  <a:cubicBezTo>
                    <a:pt x="6572" y="368"/>
                    <a:pt x="5638"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 name="Google Shape;1023;p57"/>
            <p:cNvGrpSpPr/>
            <p:nvPr/>
          </p:nvGrpSpPr>
          <p:grpSpPr>
            <a:xfrm>
              <a:off x="6257604" y="3855226"/>
              <a:ext cx="562067" cy="399262"/>
              <a:chOff x="5254574" y="3567604"/>
              <a:chExt cx="283015" cy="201058"/>
            </a:xfrm>
          </p:grpSpPr>
          <p:sp>
            <p:nvSpPr>
              <p:cNvPr id="1024" name="Google Shape;1024;p57"/>
              <p:cNvSpPr/>
              <p:nvPr/>
            </p:nvSpPr>
            <p:spPr>
              <a:xfrm>
                <a:off x="5254574" y="3567604"/>
                <a:ext cx="283015" cy="201058"/>
              </a:xfrm>
              <a:custGeom>
                <a:rect b="b" l="l" r="r" t="t"/>
                <a:pathLst>
                  <a:path extrusionOk="0" h="12276" w="17280">
                    <a:moveTo>
                      <a:pt x="7673" y="1"/>
                    </a:moveTo>
                    <a:cubicBezTo>
                      <a:pt x="5505" y="1"/>
                      <a:pt x="3704" y="1768"/>
                      <a:pt x="3704" y="3937"/>
                    </a:cubicBezTo>
                    <a:lnTo>
                      <a:pt x="3704" y="4003"/>
                    </a:lnTo>
                    <a:cubicBezTo>
                      <a:pt x="1602" y="4237"/>
                      <a:pt x="1" y="6005"/>
                      <a:pt x="1" y="8106"/>
                    </a:cubicBezTo>
                    <a:cubicBezTo>
                      <a:pt x="1" y="10408"/>
                      <a:pt x="1869" y="12276"/>
                      <a:pt x="4171" y="12276"/>
                    </a:cubicBezTo>
                    <a:lnTo>
                      <a:pt x="13110" y="12276"/>
                    </a:lnTo>
                    <a:cubicBezTo>
                      <a:pt x="15412" y="12276"/>
                      <a:pt x="17280" y="10408"/>
                      <a:pt x="17280" y="8106"/>
                    </a:cubicBezTo>
                    <a:cubicBezTo>
                      <a:pt x="17280" y="6205"/>
                      <a:pt x="16012" y="4604"/>
                      <a:pt x="14244" y="4103"/>
                    </a:cubicBezTo>
                    <a:cubicBezTo>
                      <a:pt x="14278" y="4003"/>
                      <a:pt x="14278" y="3837"/>
                      <a:pt x="14278" y="3670"/>
                    </a:cubicBezTo>
                    <a:cubicBezTo>
                      <a:pt x="14278" y="2369"/>
                      <a:pt x="13244" y="1301"/>
                      <a:pt x="11943" y="1301"/>
                    </a:cubicBezTo>
                    <a:cubicBezTo>
                      <a:pt x="11543" y="1301"/>
                      <a:pt x="11176" y="1402"/>
                      <a:pt x="10875" y="1602"/>
                    </a:cubicBezTo>
                    <a:cubicBezTo>
                      <a:pt x="10175" y="601"/>
                      <a:pt x="9007" y="1"/>
                      <a:pt x="7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7"/>
              <p:cNvSpPr/>
              <p:nvPr/>
            </p:nvSpPr>
            <p:spPr>
              <a:xfrm>
                <a:off x="5332156" y="3612954"/>
                <a:ext cx="127864" cy="127307"/>
              </a:xfrm>
              <a:custGeom>
                <a:rect b="b" l="l" r="r" t="t"/>
                <a:pathLst>
                  <a:path extrusionOk="0" h="7773" w="7807">
                    <a:moveTo>
                      <a:pt x="2669" y="801"/>
                    </a:moveTo>
                    <a:lnTo>
                      <a:pt x="2669" y="801"/>
                    </a:lnTo>
                    <a:cubicBezTo>
                      <a:pt x="2603" y="934"/>
                      <a:pt x="2502" y="1034"/>
                      <a:pt x="2436" y="1234"/>
                    </a:cubicBezTo>
                    <a:cubicBezTo>
                      <a:pt x="2336" y="1168"/>
                      <a:pt x="2269" y="1134"/>
                      <a:pt x="2169" y="1068"/>
                    </a:cubicBezTo>
                    <a:lnTo>
                      <a:pt x="2669" y="801"/>
                    </a:lnTo>
                    <a:close/>
                    <a:moveTo>
                      <a:pt x="5171" y="801"/>
                    </a:moveTo>
                    <a:lnTo>
                      <a:pt x="5671" y="1068"/>
                    </a:lnTo>
                    <a:cubicBezTo>
                      <a:pt x="5605" y="1101"/>
                      <a:pt x="5505" y="1168"/>
                      <a:pt x="5438" y="1234"/>
                    </a:cubicBezTo>
                    <a:cubicBezTo>
                      <a:pt x="5338" y="1034"/>
                      <a:pt x="5271" y="934"/>
                      <a:pt x="5171" y="801"/>
                    </a:cubicBezTo>
                    <a:close/>
                    <a:moveTo>
                      <a:pt x="3937" y="567"/>
                    </a:moveTo>
                    <a:cubicBezTo>
                      <a:pt x="4270" y="567"/>
                      <a:pt x="4604" y="901"/>
                      <a:pt x="4871" y="1435"/>
                    </a:cubicBezTo>
                    <a:cubicBezTo>
                      <a:pt x="4604" y="1501"/>
                      <a:pt x="4270" y="1568"/>
                      <a:pt x="3937" y="1568"/>
                    </a:cubicBezTo>
                    <a:cubicBezTo>
                      <a:pt x="3603" y="1568"/>
                      <a:pt x="3303" y="1501"/>
                      <a:pt x="2969" y="1435"/>
                    </a:cubicBezTo>
                    <a:cubicBezTo>
                      <a:pt x="3270" y="901"/>
                      <a:pt x="3603" y="567"/>
                      <a:pt x="3937" y="567"/>
                    </a:cubicBezTo>
                    <a:close/>
                    <a:moveTo>
                      <a:pt x="1669" y="1435"/>
                    </a:moveTo>
                    <a:cubicBezTo>
                      <a:pt x="1835" y="1568"/>
                      <a:pt x="2002" y="1635"/>
                      <a:pt x="2202" y="1768"/>
                    </a:cubicBezTo>
                    <a:cubicBezTo>
                      <a:pt x="2035" y="2302"/>
                      <a:pt x="1935" y="2936"/>
                      <a:pt x="1869" y="3603"/>
                    </a:cubicBezTo>
                    <a:lnTo>
                      <a:pt x="568" y="3603"/>
                    </a:lnTo>
                    <a:cubicBezTo>
                      <a:pt x="668" y="2702"/>
                      <a:pt x="1101" y="1968"/>
                      <a:pt x="1669" y="1435"/>
                    </a:cubicBezTo>
                    <a:close/>
                    <a:moveTo>
                      <a:pt x="5104" y="1968"/>
                    </a:moveTo>
                    <a:cubicBezTo>
                      <a:pt x="5271" y="2435"/>
                      <a:pt x="5338" y="2969"/>
                      <a:pt x="5371" y="3603"/>
                    </a:cubicBezTo>
                    <a:lnTo>
                      <a:pt x="2502" y="3603"/>
                    </a:lnTo>
                    <a:cubicBezTo>
                      <a:pt x="2536" y="2969"/>
                      <a:pt x="2636" y="2435"/>
                      <a:pt x="2803" y="1968"/>
                    </a:cubicBezTo>
                    <a:cubicBezTo>
                      <a:pt x="3136" y="2068"/>
                      <a:pt x="3503" y="2135"/>
                      <a:pt x="3937" y="2135"/>
                    </a:cubicBezTo>
                    <a:cubicBezTo>
                      <a:pt x="4304" y="2135"/>
                      <a:pt x="4704" y="2068"/>
                      <a:pt x="5104" y="1968"/>
                    </a:cubicBezTo>
                    <a:close/>
                    <a:moveTo>
                      <a:pt x="6138" y="1435"/>
                    </a:moveTo>
                    <a:cubicBezTo>
                      <a:pt x="6772" y="1968"/>
                      <a:pt x="7139" y="2702"/>
                      <a:pt x="7206" y="3603"/>
                    </a:cubicBezTo>
                    <a:lnTo>
                      <a:pt x="5938" y="3603"/>
                    </a:lnTo>
                    <a:cubicBezTo>
                      <a:pt x="5872" y="2936"/>
                      <a:pt x="5805" y="2302"/>
                      <a:pt x="5571" y="1768"/>
                    </a:cubicBezTo>
                    <a:cubicBezTo>
                      <a:pt x="5738" y="1668"/>
                      <a:pt x="5972" y="1568"/>
                      <a:pt x="6138" y="1435"/>
                    </a:cubicBezTo>
                    <a:close/>
                    <a:moveTo>
                      <a:pt x="5338" y="4170"/>
                    </a:moveTo>
                    <a:cubicBezTo>
                      <a:pt x="5304" y="4804"/>
                      <a:pt x="5204" y="5337"/>
                      <a:pt x="5038" y="5804"/>
                    </a:cubicBezTo>
                    <a:cubicBezTo>
                      <a:pt x="4671" y="5671"/>
                      <a:pt x="4304" y="5638"/>
                      <a:pt x="3870" y="5638"/>
                    </a:cubicBezTo>
                    <a:cubicBezTo>
                      <a:pt x="3470" y="5638"/>
                      <a:pt x="3103" y="5704"/>
                      <a:pt x="2703" y="5804"/>
                    </a:cubicBezTo>
                    <a:cubicBezTo>
                      <a:pt x="2536" y="5337"/>
                      <a:pt x="2469" y="4804"/>
                      <a:pt x="2436" y="4170"/>
                    </a:cubicBezTo>
                    <a:close/>
                    <a:moveTo>
                      <a:pt x="7206" y="4136"/>
                    </a:moveTo>
                    <a:cubicBezTo>
                      <a:pt x="7139" y="5004"/>
                      <a:pt x="6772" y="5771"/>
                      <a:pt x="6138" y="6305"/>
                    </a:cubicBezTo>
                    <a:cubicBezTo>
                      <a:pt x="5972" y="6171"/>
                      <a:pt x="5805" y="6105"/>
                      <a:pt x="5605" y="5971"/>
                    </a:cubicBezTo>
                    <a:cubicBezTo>
                      <a:pt x="5771" y="5437"/>
                      <a:pt x="5872" y="4804"/>
                      <a:pt x="5938" y="4136"/>
                    </a:cubicBezTo>
                    <a:close/>
                    <a:moveTo>
                      <a:pt x="1935" y="4170"/>
                    </a:moveTo>
                    <a:cubicBezTo>
                      <a:pt x="1969" y="4837"/>
                      <a:pt x="2035" y="5471"/>
                      <a:pt x="2269" y="6004"/>
                    </a:cubicBezTo>
                    <a:cubicBezTo>
                      <a:pt x="2102" y="6105"/>
                      <a:pt x="1869" y="6205"/>
                      <a:pt x="1702" y="6338"/>
                    </a:cubicBezTo>
                    <a:cubicBezTo>
                      <a:pt x="1101" y="5771"/>
                      <a:pt x="668" y="5004"/>
                      <a:pt x="634" y="4170"/>
                    </a:cubicBezTo>
                    <a:close/>
                    <a:moveTo>
                      <a:pt x="2436" y="6505"/>
                    </a:moveTo>
                    <a:cubicBezTo>
                      <a:pt x="2502" y="6672"/>
                      <a:pt x="2603" y="6805"/>
                      <a:pt x="2669" y="6938"/>
                    </a:cubicBezTo>
                    <a:lnTo>
                      <a:pt x="2169" y="6672"/>
                    </a:lnTo>
                    <a:cubicBezTo>
                      <a:pt x="2269" y="6638"/>
                      <a:pt x="2336" y="6538"/>
                      <a:pt x="2436" y="6505"/>
                    </a:cubicBezTo>
                    <a:close/>
                    <a:moveTo>
                      <a:pt x="5371" y="6505"/>
                    </a:moveTo>
                    <a:cubicBezTo>
                      <a:pt x="5471" y="6572"/>
                      <a:pt x="5538" y="6605"/>
                      <a:pt x="5638" y="6672"/>
                    </a:cubicBezTo>
                    <a:lnTo>
                      <a:pt x="5138" y="6938"/>
                    </a:lnTo>
                    <a:cubicBezTo>
                      <a:pt x="5271" y="6805"/>
                      <a:pt x="5338" y="6672"/>
                      <a:pt x="5371" y="6505"/>
                    </a:cubicBezTo>
                    <a:close/>
                    <a:moveTo>
                      <a:pt x="3937" y="6171"/>
                    </a:moveTo>
                    <a:cubicBezTo>
                      <a:pt x="4270" y="6171"/>
                      <a:pt x="4537" y="6238"/>
                      <a:pt x="4871" y="6305"/>
                    </a:cubicBezTo>
                    <a:cubicBezTo>
                      <a:pt x="4604" y="6838"/>
                      <a:pt x="4270" y="7172"/>
                      <a:pt x="3937" y="7172"/>
                    </a:cubicBezTo>
                    <a:cubicBezTo>
                      <a:pt x="3603" y="7172"/>
                      <a:pt x="3270" y="6872"/>
                      <a:pt x="2969" y="6305"/>
                    </a:cubicBezTo>
                    <a:cubicBezTo>
                      <a:pt x="3270" y="6238"/>
                      <a:pt x="3603" y="6171"/>
                      <a:pt x="3937" y="6171"/>
                    </a:cubicBezTo>
                    <a:close/>
                    <a:moveTo>
                      <a:pt x="3937" y="0"/>
                    </a:moveTo>
                    <a:cubicBezTo>
                      <a:pt x="3003" y="0"/>
                      <a:pt x="2202" y="300"/>
                      <a:pt x="1535" y="834"/>
                    </a:cubicBezTo>
                    <a:cubicBezTo>
                      <a:pt x="1502" y="834"/>
                      <a:pt x="1502" y="901"/>
                      <a:pt x="1468" y="901"/>
                    </a:cubicBezTo>
                    <a:cubicBezTo>
                      <a:pt x="601" y="1601"/>
                      <a:pt x="1" y="2669"/>
                      <a:pt x="1" y="3903"/>
                    </a:cubicBezTo>
                    <a:cubicBezTo>
                      <a:pt x="1" y="5104"/>
                      <a:pt x="601" y="6171"/>
                      <a:pt x="1468" y="6872"/>
                    </a:cubicBezTo>
                    <a:lnTo>
                      <a:pt x="1502" y="6938"/>
                    </a:lnTo>
                    <a:cubicBezTo>
                      <a:pt x="2169" y="7439"/>
                      <a:pt x="3003" y="7772"/>
                      <a:pt x="3870" y="7772"/>
                    </a:cubicBezTo>
                    <a:cubicBezTo>
                      <a:pt x="4804" y="7772"/>
                      <a:pt x="5605" y="7472"/>
                      <a:pt x="6272" y="6938"/>
                    </a:cubicBezTo>
                    <a:cubicBezTo>
                      <a:pt x="6305" y="6938"/>
                      <a:pt x="6305" y="6872"/>
                      <a:pt x="6305" y="6872"/>
                    </a:cubicBezTo>
                    <a:cubicBezTo>
                      <a:pt x="7273" y="6171"/>
                      <a:pt x="7806" y="5104"/>
                      <a:pt x="7806" y="3903"/>
                    </a:cubicBezTo>
                    <a:cubicBezTo>
                      <a:pt x="7806" y="2669"/>
                      <a:pt x="7206" y="1601"/>
                      <a:pt x="6339" y="901"/>
                    </a:cubicBezTo>
                    <a:lnTo>
                      <a:pt x="6305" y="834"/>
                    </a:lnTo>
                    <a:cubicBezTo>
                      <a:pt x="5638" y="334"/>
                      <a:pt x="4804" y="0"/>
                      <a:pt x="39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57"/>
            <p:cNvGrpSpPr/>
            <p:nvPr/>
          </p:nvGrpSpPr>
          <p:grpSpPr>
            <a:xfrm>
              <a:off x="3832946" y="2542541"/>
              <a:ext cx="322975" cy="229960"/>
              <a:chOff x="3384546" y="2817517"/>
              <a:chExt cx="172659" cy="122934"/>
            </a:xfrm>
          </p:grpSpPr>
          <p:sp>
            <p:nvSpPr>
              <p:cNvPr id="1027" name="Google Shape;1027;p57"/>
              <p:cNvSpPr/>
              <p:nvPr/>
            </p:nvSpPr>
            <p:spPr>
              <a:xfrm>
                <a:off x="3384546" y="2857397"/>
                <a:ext cx="172659" cy="83054"/>
              </a:xfrm>
              <a:custGeom>
                <a:rect b="b" l="l" r="r" t="t"/>
                <a:pathLst>
                  <a:path extrusionOk="0" h="5071" w="10542">
                    <a:moveTo>
                      <a:pt x="2536" y="0"/>
                    </a:moveTo>
                    <a:cubicBezTo>
                      <a:pt x="1135" y="0"/>
                      <a:pt x="0" y="1101"/>
                      <a:pt x="0" y="2535"/>
                    </a:cubicBezTo>
                    <a:cubicBezTo>
                      <a:pt x="0" y="3936"/>
                      <a:pt x="1135" y="5070"/>
                      <a:pt x="2536" y="5070"/>
                    </a:cubicBezTo>
                    <a:lnTo>
                      <a:pt x="8006" y="5070"/>
                    </a:lnTo>
                    <a:cubicBezTo>
                      <a:pt x="9441" y="5070"/>
                      <a:pt x="10541" y="3936"/>
                      <a:pt x="10541" y="2535"/>
                    </a:cubicBezTo>
                    <a:cubicBezTo>
                      <a:pt x="10541" y="1101"/>
                      <a:pt x="9441" y="0"/>
                      <a:pt x="8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7"/>
              <p:cNvSpPr/>
              <p:nvPr/>
            </p:nvSpPr>
            <p:spPr>
              <a:xfrm>
                <a:off x="3441361" y="2817517"/>
                <a:ext cx="79238" cy="79221"/>
              </a:xfrm>
              <a:custGeom>
                <a:rect b="b" l="l" r="r" t="t"/>
                <a:pathLst>
                  <a:path extrusionOk="0" h="4837" w="4838">
                    <a:moveTo>
                      <a:pt x="2402" y="0"/>
                    </a:moveTo>
                    <a:cubicBezTo>
                      <a:pt x="1068" y="0"/>
                      <a:pt x="1" y="1068"/>
                      <a:pt x="1" y="2402"/>
                    </a:cubicBezTo>
                    <a:cubicBezTo>
                      <a:pt x="1" y="3769"/>
                      <a:pt x="1068" y="4837"/>
                      <a:pt x="2402" y="4837"/>
                    </a:cubicBezTo>
                    <a:cubicBezTo>
                      <a:pt x="3737" y="4837"/>
                      <a:pt x="4837" y="3769"/>
                      <a:pt x="4837" y="2402"/>
                    </a:cubicBezTo>
                    <a:cubicBezTo>
                      <a:pt x="4837" y="1068"/>
                      <a:pt x="3737" y="0"/>
                      <a:pt x="24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7"/>
              <p:cNvSpPr/>
              <p:nvPr/>
            </p:nvSpPr>
            <p:spPr>
              <a:xfrm>
                <a:off x="3414599" y="2831176"/>
                <a:ext cx="46448" cy="46448"/>
              </a:xfrm>
              <a:custGeom>
                <a:rect b="b" l="l" r="r" t="t"/>
                <a:pathLst>
                  <a:path extrusionOk="0" h="2836" w="2836">
                    <a:moveTo>
                      <a:pt x="1434" y="0"/>
                    </a:moveTo>
                    <a:cubicBezTo>
                      <a:pt x="634" y="0"/>
                      <a:pt x="0" y="634"/>
                      <a:pt x="0" y="1434"/>
                    </a:cubicBezTo>
                    <a:cubicBezTo>
                      <a:pt x="0" y="2202"/>
                      <a:pt x="634" y="2835"/>
                      <a:pt x="1434" y="2835"/>
                    </a:cubicBezTo>
                    <a:cubicBezTo>
                      <a:pt x="2202" y="2835"/>
                      <a:pt x="2835" y="2202"/>
                      <a:pt x="2835" y="1434"/>
                    </a:cubicBezTo>
                    <a:cubicBezTo>
                      <a:pt x="2835" y="634"/>
                      <a:pt x="2202" y="0"/>
                      <a:pt x="1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7"/>
              <p:cNvSpPr/>
              <p:nvPr/>
            </p:nvSpPr>
            <p:spPr>
              <a:xfrm>
                <a:off x="3427702" y="2863948"/>
                <a:ext cx="85248" cy="13676"/>
              </a:xfrm>
              <a:custGeom>
                <a:rect b="b" l="l" r="r" t="t"/>
                <a:pathLst>
                  <a:path extrusionOk="0" h="835" w="5205">
                    <a:moveTo>
                      <a:pt x="401" y="0"/>
                    </a:moveTo>
                    <a:cubicBezTo>
                      <a:pt x="167" y="0"/>
                      <a:pt x="1" y="201"/>
                      <a:pt x="1" y="434"/>
                    </a:cubicBezTo>
                    <a:cubicBezTo>
                      <a:pt x="1" y="668"/>
                      <a:pt x="201" y="834"/>
                      <a:pt x="401" y="834"/>
                    </a:cubicBezTo>
                    <a:lnTo>
                      <a:pt x="4804" y="834"/>
                    </a:lnTo>
                    <a:cubicBezTo>
                      <a:pt x="5004" y="834"/>
                      <a:pt x="5171" y="634"/>
                      <a:pt x="5204" y="434"/>
                    </a:cubicBezTo>
                    <a:cubicBezTo>
                      <a:pt x="5204" y="167"/>
                      <a:pt x="5004" y="0"/>
                      <a:pt x="48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7"/>
              <p:cNvSpPr/>
              <p:nvPr/>
            </p:nvSpPr>
            <p:spPr>
              <a:xfrm>
                <a:off x="3427161" y="2883061"/>
                <a:ext cx="99448" cy="13676"/>
              </a:xfrm>
              <a:custGeom>
                <a:rect b="b" l="l" r="r" t="t"/>
                <a:pathLst>
                  <a:path extrusionOk="0" h="835" w="6072">
                    <a:moveTo>
                      <a:pt x="401" y="1"/>
                    </a:moveTo>
                    <a:cubicBezTo>
                      <a:pt x="167" y="1"/>
                      <a:pt x="0" y="201"/>
                      <a:pt x="0" y="435"/>
                    </a:cubicBezTo>
                    <a:cubicBezTo>
                      <a:pt x="0" y="668"/>
                      <a:pt x="200" y="835"/>
                      <a:pt x="401" y="835"/>
                    </a:cubicBezTo>
                    <a:lnTo>
                      <a:pt x="5671" y="835"/>
                    </a:lnTo>
                    <a:cubicBezTo>
                      <a:pt x="5905" y="835"/>
                      <a:pt x="6071" y="668"/>
                      <a:pt x="6071" y="435"/>
                    </a:cubicBezTo>
                    <a:cubicBezTo>
                      <a:pt x="6071" y="168"/>
                      <a:pt x="5871" y="1"/>
                      <a:pt x="56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7"/>
              <p:cNvSpPr/>
              <p:nvPr/>
            </p:nvSpPr>
            <p:spPr>
              <a:xfrm>
                <a:off x="3427161" y="2902190"/>
                <a:ext cx="99448" cy="13676"/>
              </a:xfrm>
              <a:custGeom>
                <a:rect b="b" l="l" r="r" t="t"/>
                <a:pathLst>
                  <a:path extrusionOk="0" h="835" w="6072">
                    <a:moveTo>
                      <a:pt x="401" y="0"/>
                    </a:moveTo>
                    <a:cubicBezTo>
                      <a:pt x="167" y="0"/>
                      <a:pt x="0" y="201"/>
                      <a:pt x="0" y="434"/>
                    </a:cubicBezTo>
                    <a:cubicBezTo>
                      <a:pt x="0" y="668"/>
                      <a:pt x="200" y="834"/>
                      <a:pt x="401" y="834"/>
                    </a:cubicBezTo>
                    <a:lnTo>
                      <a:pt x="5671" y="834"/>
                    </a:lnTo>
                    <a:cubicBezTo>
                      <a:pt x="5905" y="834"/>
                      <a:pt x="6071" y="668"/>
                      <a:pt x="6071" y="434"/>
                    </a:cubicBezTo>
                    <a:cubicBezTo>
                      <a:pt x="6071" y="167"/>
                      <a:pt x="5871" y="0"/>
                      <a:pt x="56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57"/>
            <p:cNvGrpSpPr/>
            <p:nvPr/>
          </p:nvGrpSpPr>
          <p:grpSpPr>
            <a:xfrm>
              <a:off x="4608582" y="4343598"/>
              <a:ext cx="577589" cy="550736"/>
              <a:chOff x="4479366" y="4100260"/>
              <a:chExt cx="528299" cy="503738"/>
            </a:xfrm>
          </p:grpSpPr>
          <p:sp>
            <p:nvSpPr>
              <p:cNvPr id="1034" name="Google Shape;1034;p57"/>
              <p:cNvSpPr/>
              <p:nvPr/>
            </p:nvSpPr>
            <p:spPr>
              <a:xfrm>
                <a:off x="4479366" y="4100260"/>
                <a:ext cx="445273" cy="373160"/>
              </a:xfrm>
              <a:custGeom>
                <a:rect b="b" l="l" r="r" t="t"/>
                <a:pathLst>
                  <a:path extrusionOk="0" fill="none" h="22784" w="27187">
                    <a:moveTo>
                      <a:pt x="27186" y="20616"/>
                    </a:moveTo>
                    <a:lnTo>
                      <a:pt x="27186" y="10275"/>
                    </a:lnTo>
                    <a:cubicBezTo>
                      <a:pt x="27186" y="8941"/>
                      <a:pt x="26085" y="7873"/>
                      <a:pt x="24751" y="7873"/>
                    </a:cubicBezTo>
                    <a:lnTo>
                      <a:pt x="24718" y="7873"/>
                    </a:lnTo>
                    <a:cubicBezTo>
                      <a:pt x="23384" y="7873"/>
                      <a:pt x="22283" y="8941"/>
                      <a:pt x="22283" y="10275"/>
                    </a:cubicBezTo>
                    <a:lnTo>
                      <a:pt x="22283" y="10909"/>
                    </a:lnTo>
                    <a:cubicBezTo>
                      <a:pt x="22283" y="12243"/>
                      <a:pt x="21215" y="13344"/>
                      <a:pt x="19881" y="13344"/>
                    </a:cubicBezTo>
                    <a:lnTo>
                      <a:pt x="19881" y="13344"/>
                    </a:lnTo>
                    <a:cubicBezTo>
                      <a:pt x="18547" y="13344"/>
                      <a:pt x="17446" y="12243"/>
                      <a:pt x="17446" y="10909"/>
                    </a:cubicBezTo>
                    <a:lnTo>
                      <a:pt x="17446" y="2569"/>
                    </a:lnTo>
                    <a:cubicBezTo>
                      <a:pt x="17446" y="1168"/>
                      <a:pt x="16278" y="1"/>
                      <a:pt x="14877" y="1"/>
                    </a:cubicBezTo>
                    <a:lnTo>
                      <a:pt x="14877" y="1"/>
                    </a:lnTo>
                    <a:cubicBezTo>
                      <a:pt x="13443" y="1"/>
                      <a:pt x="12276" y="1168"/>
                      <a:pt x="12276" y="2569"/>
                    </a:cubicBezTo>
                    <a:lnTo>
                      <a:pt x="12276" y="20048"/>
                    </a:lnTo>
                    <a:cubicBezTo>
                      <a:pt x="12276" y="21550"/>
                      <a:pt x="11075" y="22784"/>
                      <a:pt x="9540" y="22784"/>
                    </a:cubicBezTo>
                    <a:lnTo>
                      <a:pt x="9540" y="22784"/>
                    </a:lnTo>
                    <a:cubicBezTo>
                      <a:pt x="8039" y="22784"/>
                      <a:pt x="6772" y="21583"/>
                      <a:pt x="6772" y="20048"/>
                    </a:cubicBezTo>
                    <a:lnTo>
                      <a:pt x="6772" y="4904"/>
                    </a:lnTo>
                    <a:cubicBezTo>
                      <a:pt x="6772" y="3570"/>
                      <a:pt x="5704" y="2503"/>
                      <a:pt x="4370" y="2503"/>
                    </a:cubicBezTo>
                    <a:lnTo>
                      <a:pt x="0" y="2503"/>
                    </a:lnTo>
                  </a:path>
                </a:pathLst>
              </a:custGeom>
              <a:solidFill>
                <a:schemeClr val="dk1"/>
              </a:solidFill>
              <a:ln cap="flat" cmpd="sng" w="108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7"/>
              <p:cNvSpPr/>
              <p:nvPr/>
            </p:nvSpPr>
            <p:spPr>
              <a:xfrm>
                <a:off x="4841020" y="4352658"/>
                <a:ext cx="83610" cy="251339"/>
              </a:xfrm>
              <a:custGeom>
                <a:rect b="b" l="l" r="r" t="t"/>
                <a:pathLst>
                  <a:path extrusionOk="0" h="15346" w="5105">
                    <a:moveTo>
                      <a:pt x="3136" y="1"/>
                    </a:moveTo>
                    <a:cubicBezTo>
                      <a:pt x="1502" y="1"/>
                      <a:pt x="234" y="1302"/>
                      <a:pt x="167" y="2870"/>
                    </a:cubicBezTo>
                    <a:lnTo>
                      <a:pt x="34" y="11042"/>
                    </a:lnTo>
                    <a:cubicBezTo>
                      <a:pt x="1" y="13377"/>
                      <a:pt x="1935" y="15345"/>
                      <a:pt x="4270" y="15345"/>
                    </a:cubicBezTo>
                    <a:lnTo>
                      <a:pt x="5104" y="15345"/>
                    </a:lnTo>
                    <a:lnTo>
                      <a:pt x="51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7"/>
              <p:cNvSpPr/>
              <p:nvPr/>
            </p:nvSpPr>
            <p:spPr>
              <a:xfrm>
                <a:off x="4924612" y="4353215"/>
                <a:ext cx="83054" cy="250782"/>
              </a:xfrm>
              <a:custGeom>
                <a:rect b="b" l="l" r="r" t="t"/>
                <a:pathLst>
                  <a:path extrusionOk="0" h="15312" w="5071">
                    <a:moveTo>
                      <a:pt x="0" y="0"/>
                    </a:moveTo>
                    <a:lnTo>
                      <a:pt x="0" y="15311"/>
                    </a:lnTo>
                    <a:lnTo>
                      <a:pt x="834" y="15311"/>
                    </a:lnTo>
                    <a:cubicBezTo>
                      <a:pt x="3169" y="15311"/>
                      <a:pt x="5071" y="13410"/>
                      <a:pt x="5037" y="11008"/>
                    </a:cubicBezTo>
                    <a:lnTo>
                      <a:pt x="4870" y="2902"/>
                    </a:lnTo>
                    <a:cubicBezTo>
                      <a:pt x="4837" y="1268"/>
                      <a:pt x="3536" y="0"/>
                      <a:pt x="1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7"/>
              <p:cNvSpPr/>
              <p:nvPr/>
            </p:nvSpPr>
            <p:spPr>
              <a:xfrm>
                <a:off x="4910953" y="4401284"/>
                <a:ext cx="25697" cy="66675"/>
              </a:xfrm>
              <a:custGeom>
                <a:rect b="b" l="l" r="r" t="t"/>
                <a:pathLst>
                  <a:path extrusionOk="0" h="4071" w="1569">
                    <a:moveTo>
                      <a:pt x="801" y="1"/>
                    </a:moveTo>
                    <a:cubicBezTo>
                      <a:pt x="334" y="1"/>
                      <a:pt x="0" y="368"/>
                      <a:pt x="0" y="801"/>
                    </a:cubicBezTo>
                    <a:lnTo>
                      <a:pt x="0" y="3303"/>
                    </a:lnTo>
                    <a:cubicBezTo>
                      <a:pt x="0" y="3737"/>
                      <a:pt x="367" y="4070"/>
                      <a:pt x="801" y="4070"/>
                    </a:cubicBezTo>
                    <a:cubicBezTo>
                      <a:pt x="1201" y="4070"/>
                      <a:pt x="1568" y="3737"/>
                      <a:pt x="1568" y="3303"/>
                    </a:cubicBezTo>
                    <a:lnTo>
                      <a:pt x="1568" y="801"/>
                    </a:lnTo>
                    <a:cubicBezTo>
                      <a:pt x="1568" y="334"/>
                      <a:pt x="1201" y="1"/>
                      <a:pt x="8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57"/>
            <p:cNvGrpSpPr/>
            <p:nvPr/>
          </p:nvGrpSpPr>
          <p:grpSpPr>
            <a:xfrm>
              <a:off x="3665466" y="3140073"/>
              <a:ext cx="1553599" cy="1275221"/>
              <a:chOff x="3616734" y="2999442"/>
              <a:chExt cx="1421018" cy="1166396"/>
            </a:xfrm>
          </p:grpSpPr>
          <p:sp>
            <p:nvSpPr>
              <p:cNvPr id="1039" name="Google Shape;1039;p57"/>
              <p:cNvSpPr/>
              <p:nvPr/>
            </p:nvSpPr>
            <p:spPr>
              <a:xfrm>
                <a:off x="4176148" y="4011214"/>
                <a:ext cx="302144" cy="114745"/>
              </a:xfrm>
              <a:custGeom>
                <a:rect b="b" l="l" r="r" t="t"/>
                <a:pathLst>
                  <a:path extrusionOk="0" h="7006" w="18448">
                    <a:moveTo>
                      <a:pt x="535" y="1"/>
                    </a:moveTo>
                    <a:lnTo>
                      <a:pt x="1" y="7006"/>
                    </a:lnTo>
                    <a:lnTo>
                      <a:pt x="18447" y="7006"/>
                    </a:lnTo>
                    <a:lnTo>
                      <a:pt x="179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7"/>
              <p:cNvSpPr/>
              <p:nvPr/>
            </p:nvSpPr>
            <p:spPr>
              <a:xfrm>
                <a:off x="4184894" y="3947848"/>
                <a:ext cx="284652" cy="63383"/>
              </a:xfrm>
              <a:custGeom>
                <a:rect b="b" l="l" r="r" t="t"/>
                <a:pathLst>
                  <a:path extrusionOk="0" h="3870" w="17380">
                    <a:moveTo>
                      <a:pt x="301" y="0"/>
                    </a:moveTo>
                    <a:lnTo>
                      <a:pt x="1" y="3870"/>
                    </a:lnTo>
                    <a:lnTo>
                      <a:pt x="17380" y="3870"/>
                    </a:lnTo>
                    <a:lnTo>
                      <a:pt x="17080"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7"/>
              <p:cNvSpPr/>
              <p:nvPr/>
            </p:nvSpPr>
            <p:spPr>
              <a:xfrm>
                <a:off x="4099664" y="4115557"/>
                <a:ext cx="454576" cy="50281"/>
              </a:xfrm>
              <a:custGeom>
                <a:rect b="b" l="l" r="r" t="t"/>
                <a:pathLst>
                  <a:path extrusionOk="0" h="3070" w="27755">
                    <a:moveTo>
                      <a:pt x="1235" y="1"/>
                    </a:moveTo>
                    <a:cubicBezTo>
                      <a:pt x="535" y="1"/>
                      <a:pt x="1" y="568"/>
                      <a:pt x="1" y="1268"/>
                    </a:cubicBezTo>
                    <a:lnTo>
                      <a:pt x="1" y="3070"/>
                    </a:lnTo>
                    <a:lnTo>
                      <a:pt x="27754" y="3070"/>
                    </a:lnTo>
                    <a:lnTo>
                      <a:pt x="27754" y="1268"/>
                    </a:lnTo>
                    <a:cubicBezTo>
                      <a:pt x="27754" y="568"/>
                      <a:pt x="27220" y="1"/>
                      <a:pt x="265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7"/>
              <p:cNvSpPr/>
              <p:nvPr/>
            </p:nvSpPr>
            <p:spPr>
              <a:xfrm>
                <a:off x="3616734" y="2999442"/>
                <a:ext cx="1421018" cy="844638"/>
              </a:xfrm>
              <a:custGeom>
                <a:rect b="b" l="l" r="r" t="t"/>
                <a:pathLst>
                  <a:path extrusionOk="0" h="51571" w="86763">
                    <a:moveTo>
                      <a:pt x="2502" y="0"/>
                    </a:moveTo>
                    <a:cubicBezTo>
                      <a:pt x="1134" y="0"/>
                      <a:pt x="0" y="1101"/>
                      <a:pt x="0" y="2502"/>
                    </a:cubicBezTo>
                    <a:lnTo>
                      <a:pt x="0" y="51570"/>
                    </a:lnTo>
                    <a:lnTo>
                      <a:pt x="86762" y="51570"/>
                    </a:lnTo>
                    <a:lnTo>
                      <a:pt x="86762" y="16245"/>
                    </a:lnTo>
                    <a:lnTo>
                      <a:pt x="86762" y="2435"/>
                    </a:lnTo>
                    <a:cubicBezTo>
                      <a:pt x="86762" y="1067"/>
                      <a:pt x="85661" y="0"/>
                      <a:pt x="842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7"/>
              <p:cNvSpPr/>
              <p:nvPr/>
            </p:nvSpPr>
            <p:spPr>
              <a:xfrm>
                <a:off x="4321468" y="3844045"/>
                <a:ext cx="716266" cy="137691"/>
              </a:xfrm>
              <a:custGeom>
                <a:rect b="b" l="l" r="r" t="t"/>
                <a:pathLst>
                  <a:path extrusionOk="0" h="8407" w="43733">
                    <a:moveTo>
                      <a:pt x="8440" y="0"/>
                    </a:moveTo>
                    <a:lnTo>
                      <a:pt x="1" y="8406"/>
                    </a:lnTo>
                    <a:lnTo>
                      <a:pt x="41230" y="8406"/>
                    </a:lnTo>
                    <a:cubicBezTo>
                      <a:pt x="42631" y="8406"/>
                      <a:pt x="43732" y="7306"/>
                      <a:pt x="43732" y="5905"/>
                    </a:cubicBezTo>
                    <a:lnTo>
                      <a:pt x="43732"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7"/>
              <p:cNvSpPr/>
              <p:nvPr/>
            </p:nvSpPr>
            <p:spPr>
              <a:xfrm>
                <a:off x="3616734" y="3844045"/>
                <a:ext cx="842443" cy="137691"/>
              </a:xfrm>
              <a:custGeom>
                <a:rect b="b" l="l" r="r" t="t"/>
                <a:pathLst>
                  <a:path extrusionOk="0" h="8407" w="51437">
                    <a:moveTo>
                      <a:pt x="0" y="0"/>
                    </a:moveTo>
                    <a:lnTo>
                      <a:pt x="0" y="5905"/>
                    </a:lnTo>
                    <a:cubicBezTo>
                      <a:pt x="0" y="7306"/>
                      <a:pt x="1134" y="8406"/>
                      <a:pt x="2502" y="8406"/>
                    </a:cubicBezTo>
                    <a:lnTo>
                      <a:pt x="43031" y="8406"/>
                    </a:lnTo>
                    <a:lnTo>
                      <a:pt x="5143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7"/>
              <p:cNvSpPr/>
              <p:nvPr/>
            </p:nvSpPr>
            <p:spPr>
              <a:xfrm>
                <a:off x="3666440" y="3048051"/>
                <a:ext cx="1312840" cy="739212"/>
              </a:xfrm>
              <a:custGeom>
                <a:rect b="b" l="l" r="r" t="t"/>
                <a:pathLst>
                  <a:path extrusionOk="0" h="45134" w="80158">
                    <a:moveTo>
                      <a:pt x="1" y="1"/>
                    </a:moveTo>
                    <a:lnTo>
                      <a:pt x="1" y="45133"/>
                    </a:lnTo>
                    <a:lnTo>
                      <a:pt x="80158" y="45133"/>
                    </a:lnTo>
                    <a:lnTo>
                      <a:pt x="801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7"/>
              <p:cNvSpPr/>
              <p:nvPr/>
            </p:nvSpPr>
            <p:spPr>
              <a:xfrm>
                <a:off x="3725990" y="3115806"/>
                <a:ext cx="230031" cy="28973"/>
              </a:xfrm>
              <a:custGeom>
                <a:rect b="b" l="l" r="r" t="t"/>
                <a:pathLst>
                  <a:path extrusionOk="0" h="1769" w="14045">
                    <a:moveTo>
                      <a:pt x="868" y="0"/>
                    </a:moveTo>
                    <a:cubicBezTo>
                      <a:pt x="368" y="0"/>
                      <a:pt x="1" y="400"/>
                      <a:pt x="1" y="901"/>
                    </a:cubicBezTo>
                    <a:cubicBezTo>
                      <a:pt x="1" y="1401"/>
                      <a:pt x="368" y="1768"/>
                      <a:pt x="868" y="1768"/>
                    </a:cubicBezTo>
                    <a:lnTo>
                      <a:pt x="13177" y="1768"/>
                    </a:lnTo>
                    <a:cubicBezTo>
                      <a:pt x="13677" y="1768"/>
                      <a:pt x="14044" y="1401"/>
                      <a:pt x="14044" y="901"/>
                    </a:cubicBezTo>
                    <a:cubicBezTo>
                      <a:pt x="14044" y="400"/>
                      <a:pt x="13677" y="0"/>
                      <a:pt x="13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7"/>
              <p:cNvSpPr/>
              <p:nvPr/>
            </p:nvSpPr>
            <p:spPr>
              <a:xfrm>
                <a:off x="4236255" y="3115806"/>
                <a:ext cx="230015" cy="28973"/>
              </a:xfrm>
              <a:custGeom>
                <a:rect b="b" l="l" r="r" t="t"/>
                <a:pathLst>
                  <a:path extrusionOk="0" h="1769" w="14044">
                    <a:moveTo>
                      <a:pt x="868" y="0"/>
                    </a:moveTo>
                    <a:cubicBezTo>
                      <a:pt x="367" y="0"/>
                      <a:pt x="0" y="400"/>
                      <a:pt x="0" y="901"/>
                    </a:cubicBezTo>
                    <a:cubicBezTo>
                      <a:pt x="0" y="1401"/>
                      <a:pt x="367" y="1768"/>
                      <a:pt x="868" y="1768"/>
                    </a:cubicBezTo>
                    <a:lnTo>
                      <a:pt x="13176" y="1768"/>
                    </a:lnTo>
                    <a:cubicBezTo>
                      <a:pt x="13643" y="1768"/>
                      <a:pt x="14044" y="1401"/>
                      <a:pt x="14044" y="901"/>
                    </a:cubicBezTo>
                    <a:cubicBezTo>
                      <a:pt x="14044" y="400"/>
                      <a:pt x="13677" y="0"/>
                      <a:pt x="131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4490290" y="3115806"/>
                <a:ext cx="74865" cy="28973"/>
              </a:xfrm>
              <a:custGeom>
                <a:rect b="b" l="l" r="r" t="t"/>
                <a:pathLst>
                  <a:path extrusionOk="0" h="1769" w="4571">
                    <a:moveTo>
                      <a:pt x="868" y="0"/>
                    </a:moveTo>
                    <a:cubicBezTo>
                      <a:pt x="367" y="0"/>
                      <a:pt x="0" y="400"/>
                      <a:pt x="0" y="901"/>
                    </a:cubicBezTo>
                    <a:cubicBezTo>
                      <a:pt x="0" y="1401"/>
                      <a:pt x="367" y="1768"/>
                      <a:pt x="868" y="1768"/>
                    </a:cubicBezTo>
                    <a:lnTo>
                      <a:pt x="3703" y="1768"/>
                    </a:lnTo>
                    <a:cubicBezTo>
                      <a:pt x="4170" y="1768"/>
                      <a:pt x="4570" y="1401"/>
                      <a:pt x="4570" y="901"/>
                    </a:cubicBezTo>
                    <a:cubicBezTo>
                      <a:pt x="4570" y="400"/>
                      <a:pt x="4203" y="0"/>
                      <a:pt x="3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7"/>
              <p:cNvSpPr/>
              <p:nvPr/>
            </p:nvSpPr>
            <p:spPr>
              <a:xfrm>
                <a:off x="4108410" y="3115806"/>
                <a:ext cx="101643" cy="28973"/>
              </a:xfrm>
              <a:custGeom>
                <a:rect b="b" l="l" r="r" t="t"/>
                <a:pathLst>
                  <a:path extrusionOk="0" h="1769" w="6206">
                    <a:moveTo>
                      <a:pt x="868" y="0"/>
                    </a:moveTo>
                    <a:cubicBezTo>
                      <a:pt x="368" y="0"/>
                      <a:pt x="1" y="400"/>
                      <a:pt x="1" y="901"/>
                    </a:cubicBezTo>
                    <a:cubicBezTo>
                      <a:pt x="1" y="1401"/>
                      <a:pt x="368" y="1768"/>
                      <a:pt x="868" y="1768"/>
                    </a:cubicBezTo>
                    <a:lnTo>
                      <a:pt x="5338" y="1768"/>
                    </a:lnTo>
                    <a:cubicBezTo>
                      <a:pt x="5805" y="1768"/>
                      <a:pt x="6205" y="1401"/>
                      <a:pt x="6205" y="901"/>
                    </a:cubicBezTo>
                    <a:cubicBezTo>
                      <a:pt x="6205" y="400"/>
                      <a:pt x="5838" y="0"/>
                      <a:pt x="5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7"/>
              <p:cNvSpPr/>
              <p:nvPr/>
            </p:nvSpPr>
            <p:spPr>
              <a:xfrm>
                <a:off x="3725990" y="3168788"/>
                <a:ext cx="163372" cy="28432"/>
              </a:xfrm>
              <a:custGeom>
                <a:rect b="b" l="l" r="r" t="t"/>
                <a:pathLst>
                  <a:path extrusionOk="0" h="1736" w="9975">
                    <a:moveTo>
                      <a:pt x="868" y="1"/>
                    </a:moveTo>
                    <a:cubicBezTo>
                      <a:pt x="368" y="1"/>
                      <a:pt x="1" y="368"/>
                      <a:pt x="1" y="868"/>
                    </a:cubicBezTo>
                    <a:cubicBezTo>
                      <a:pt x="1" y="1368"/>
                      <a:pt x="368" y="1735"/>
                      <a:pt x="868" y="1735"/>
                    </a:cubicBezTo>
                    <a:lnTo>
                      <a:pt x="9107" y="1735"/>
                    </a:lnTo>
                    <a:cubicBezTo>
                      <a:pt x="9608" y="1735"/>
                      <a:pt x="9974" y="1368"/>
                      <a:pt x="9974" y="868"/>
                    </a:cubicBezTo>
                    <a:cubicBezTo>
                      <a:pt x="9974" y="368"/>
                      <a:pt x="9608" y="1"/>
                      <a:pt x="9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7"/>
              <p:cNvSpPr/>
              <p:nvPr/>
            </p:nvSpPr>
            <p:spPr>
              <a:xfrm>
                <a:off x="4088200" y="3168788"/>
                <a:ext cx="162815" cy="28432"/>
              </a:xfrm>
              <a:custGeom>
                <a:rect b="b" l="l" r="r" t="t"/>
                <a:pathLst>
                  <a:path extrusionOk="0" h="1736" w="9941">
                    <a:moveTo>
                      <a:pt x="868" y="1"/>
                    </a:moveTo>
                    <a:cubicBezTo>
                      <a:pt x="367" y="1"/>
                      <a:pt x="0" y="368"/>
                      <a:pt x="0" y="868"/>
                    </a:cubicBezTo>
                    <a:cubicBezTo>
                      <a:pt x="0" y="1368"/>
                      <a:pt x="367" y="1735"/>
                      <a:pt x="868" y="1735"/>
                    </a:cubicBezTo>
                    <a:lnTo>
                      <a:pt x="9074" y="1735"/>
                    </a:lnTo>
                    <a:cubicBezTo>
                      <a:pt x="9574" y="1735"/>
                      <a:pt x="9941" y="1368"/>
                      <a:pt x="9941" y="868"/>
                    </a:cubicBezTo>
                    <a:cubicBezTo>
                      <a:pt x="9941" y="368"/>
                      <a:pt x="9574" y="1"/>
                      <a:pt x="90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7"/>
              <p:cNvSpPr/>
              <p:nvPr/>
            </p:nvSpPr>
            <p:spPr>
              <a:xfrm>
                <a:off x="4268486" y="3168788"/>
                <a:ext cx="53000" cy="28432"/>
              </a:xfrm>
              <a:custGeom>
                <a:rect b="b" l="l" r="r" t="t"/>
                <a:pathLst>
                  <a:path extrusionOk="0" h="1736" w="3236">
                    <a:moveTo>
                      <a:pt x="868" y="1"/>
                    </a:moveTo>
                    <a:cubicBezTo>
                      <a:pt x="367" y="1"/>
                      <a:pt x="0" y="368"/>
                      <a:pt x="0" y="868"/>
                    </a:cubicBezTo>
                    <a:cubicBezTo>
                      <a:pt x="0" y="1368"/>
                      <a:pt x="367" y="1735"/>
                      <a:pt x="868" y="1735"/>
                    </a:cubicBezTo>
                    <a:lnTo>
                      <a:pt x="2369" y="1735"/>
                    </a:lnTo>
                    <a:cubicBezTo>
                      <a:pt x="2869" y="1735"/>
                      <a:pt x="3236" y="1368"/>
                      <a:pt x="3236" y="868"/>
                    </a:cubicBezTo>
                    <a:cubicBezTo>
                      <a:pt x="3236" y="368"/>
                      <a:pt x="2869" y="1"/>
                      <a:pt x="2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7"/>
              <p:cNvSpPr/>
              <p:nvPr/>
            </p:nvSpPr>
            <p:spPr>
              <a:xfrm>
                <a:off x="3907914" y="3168788"/>
                <a:ext cx="72129" cy="28432"/>
              </a:xfrm>
              <a:custGeom>
                <a:rect b="b" l="l" r="r" t="t"/>
                <a:pathLst>
                  <a:path extrusionOk="0" h="1736" w="4404">
                    <a:moveTo>
                      <a:pt x="868" y="1"/>
                    </a:moveTo>
                    <a:cubicBezTo>
                      <a:pt x="368" y="1"/>
                      <a:pt x="1" y="368"/>
                      <a:pt x="1" y="868"/>
                    </a:cubicBezTo>
                    <a:cubicBezTo>
                      <a:pt x="1" y="1368"/>
                      <a:pt x="368" y="1735"/>
                      <a:pt x="868" y="1735"/>
                    </a:cubicBezTo>
                    <a:lnTo>
                      <a:pt x="3536" y="1735"/>
                    </a:lnTo>
                    <a:cubicBezTo>
                      <a:pt x="4003" y="1735"/>
                      <a:pt x="4404" y="1368"/>
                      <a:pt x="4404" y="868"/>
                    </a:cubicBezTo>
                    <a:cubicBezTo>
                      <a:pt x="4404" y="368"/>
                      <a:pt x="4037" y="1"/>
                      <a:pt x="3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7"/>
              <p:cNvSpPr/>
              <p:nvPr/>
            </p:nvSpPr>
            <p:spPr>
              <a:xfrm>
                <a:off x="3996959" y="3168788"/>
                <a:ext cx="72686" cy="28432"/>
              </a:xfrm>
              <a:custGeom>
                <a:rect b="b" l="l" r="r" t="t"/>
                <a:pathLst>
                  <a:path extrusionOk="0" h="1736" w="4438">
                    <a:moveTo>
                      <a:pt x="901" y="1"/>
                    </a:moveTo>
                    <a:cubicBezTo>
                      <a:pt x="401" y="1"/>
                      <a:pt x="1" y="368"/>
                      <a:pt x="1" y="868"/>
                    </a:cubicBezTo>
                    <a:cubicBezTo>
                      <a:pt x="1" y="1368"/>
                      <a:pt x="401" y="1735"/>
                      <a:pt x="901" y="1735"/>
                    </a:cubicBezTo>
                    <a:lnTo>
                      <a:pt x="3570" y="1735"/>
                    </a:lnTo>
                    <a:cubicBezTo>
                      <a:pt x="4070" y="1735"/>
                      <a:pt x="4437" y="1368"/>
                      <a:pt x="4437" y="868"/>
                    </a:cubicBezTo>
                    <a:cubicBezTo>
                      <a:pt x="4437" y="368"/>
                      <a:pt x="4070" y="1"/>
                      <a:pt x="35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7"/>
              <p:cNvSpPr/>
              <p:nvPr/>
            </p:nvSpPr>
            <p:spPr>
              <a:xfrm>
                <a:off x="3725990" y="3220689"/>
                <a:ext cx="163372" cy="28432"/>
              </a:xfrm>
              <a:custGeom>
                <a:rect b="b" l="l" r="r" t="t"/>
                <a:pathLst>
                  <a:path extrusionOk="0" h="1736" w="9975">
                    <a:moveTo>
                      <a:pt x="868" y="1"/>
                    </a:moveTo>
                    <a:cubicBezTo>
                      <a:pt x="368" y="1"/>
                      <a:pt x="1" y="368"/>
                      <a:pt x="1" y="868"/>
                    </a:cubicBezTo>
                    <a:cubicBezTo>
                      <a:pt x="1" y="1368"/>
                      <a:pt x="368" y="1735"/>
                      <a:pt x="868" y="1735"/>
                    </a:cubicBezTo>
                    <a:lnTo>
                      <a:pt x="9107" y="1735"/>
                    </a:lnTo>
                    <a:cubicBezTo>
                      <a:pt x="9608" y="1735"/>
                      <a:pt x="9974" y="1368"/>
                      <a:pt x="9974" y="868"/>
                    </a:cubicBezTo>
                    <a:cubicBezTo>
                      <a:pt x="9974" y="368"/>
                      <a:pt x="9608" y="1"/>
                      <a:pt x="9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7"/>
              <p:cNvSpPr/>
              <p:nvPr/>
            </p:nvSpPr>
            <p:spPr>
              <a:xfrm>
                <a:off x="3907914" y="3220689"/>
                <a:ext cx="72129" cy="28432"/>
              </a:xfrm>
              <a:custGeom>
                <a:rect b="b" l="l" r="r" t="t"/>
                <a:pathLst>
                  <a:path extrusionOk="0" h="1736" w="4404">
                    <a:moveTo>
                      <a:pt x="868" y="1"/>
                    </a:moveTo>
                    <a:cubicBezTo>
                      <a:pt x="368" y="1"/>
                      <a:pt x="1" y="368"/>
                      <a:pt x="1" y="868"/>
                    </a:cubicBezTo>
                    <a:cubicBezTo>
                      <a:pt x="1" y="1368"/>
                      <a:pt x="368" y="1735"/>
                      <a:pt x="868" y="1735"/>
                    </a:cubicBezTo>
                    <a:lnTo>
                      <a:pt x="3536" y="1735"/>
                    </a:lnTo>
                    <a:cubicBezTo>
                      <a:pt x="4003" y="1735"/>
                      <a:pt x="4404" y="1368"/>
                      <a:pt x="4404" y="868"/>
                    </a:cubicBezTo>
                    <a:cubicBezTo>
                      <a:pt x="4404" y="368"/>
                      <a:pt x="4037" y="1"/>
                      <a:pt x="3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7"/>
              <p:cNvSpPr/>
              <p:nvPr/>
            </p:nvSpPr>
            <p:spPr>
              <a:xfrm>
                <a:off x="3996959" y="3220689"/>
                <a:ext cx="72686" cy="28432"/>
              </a:xfrm>
              <a:custGeom>
                <a:rect b="b" l="l" r="r" t="t"/>
                <a:pathLst>
                  <a:path extrusionOk="0" h="1736" w="4438">
                    <a:moveTo>
                      <a:pt x="901" y="1"/>
                    </a:moveTo>
                    <a:cubicBezTo>
                      <a:pt x="401" y="1"/>
                      <a:pt x="1" y="368"/>
                      <a:pt x="1" y="868"/>
                    </a:cubicBezTo>
                    <a:cubicBezTo>
                      <a:pt x="1" y="1368"/>
                      <a:pt x="401" y="1735"/>
                      <a:pt x="901" y="1735"/>
                    </a:cubicBezTo>
                    <a:lnTo>
                      <a:pt x="3570" y="1735"/>
                    </a:lnTo>
                    <a:cubicBezTo>
                      <a:pt x="4070" y="1735"/>
                      <a:pt x="4437" y="1368"/>
                      <a:pt x="4437" y="868"/>
                    </a:cubicBezTo>
                    <a:cubicBezTo>
                      <a:pt x="4437" y="368"/>
                      <a:pt x="4070" y="1"/>
                      <a:pt x="3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7"/>
              <p:cNvSpPr/>
              <p:nvPr/>
            </p:nvSpPr>
            <p:spPr>
              <a:xfrm>
                <a:off x="4269583" y="3220689"/>
                <a:ext cx="42616" cy="28432"/>
              </a:xfrm>
              <a:custGeom>
                <a:rect b="b" l="l" r="r" t="t"/>
                <a:pathLst>
                  <a:path extrusionOk="0" h="1736" w="2602">
                    <a:moveTo>
                      <a:pt x="867" y="1"/>
                    </a:moveTo>
                    <a:cubicBezTo>
                      <a:pt x="367" y="1"/>
                      <a:pt x="0" y="368"/>
                      <a:pt x="0" y="868"/>
                    </a:cubicBezTo>
                    <a:cubicBezTo>
                      <a:pt x="0" y="1368"/>
                      <a:pt x="367" y="1735"/>
                      <a:pt x="867" y="1735"/>
                    </a:cubicBezTo>
                    <a:lnTo>
                      <a:pt x="1701" y="1735"/>
                    </a:lnTo>
                    <a:cubicBezTo>
                      <a:pt x="2168" y="1735"/>
                      <a:pt x="2602" y="1368"/>
                      <a:pt x="2602" y="868"/>
                    </a:cubicBezTo>
                    <a:cubicBezTo>
                      <a:pt x="2602" y="368"/>
                      <a:pt x="2202" y="1"/>
                      <a:pt x="1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7"/>
              <p:cNvSpPr/>
              <p:nvPr/>
            </p:nvSpPr>
            <p:spPr>
              <a:xfrm>
                <a:off x="4329673" y="3220689"/>
                <a:ext cx="42632" cy="28432"/>
              </a:xfrm>
              <a:custGeom>
                <a:rect b="b" l="l" r="r" t="t"/>
                <a:pathLst>
                  <a:path extrusionOk="0" h="1736" w="2603">
                    <a:moveTo>
                      <a:pt x="868" y="1"/>
                    </a:moveTo>
                    <a:cubicBezTo>
                      <a:pt x="367" y="1"/>
                      <a:pt x="0" y="368"/>
                      <a:pt x="0" y="868"/>
                    </a:cubicBezTo>
                    <a:cubicBezTo>
                      <a:pt x="0" y="1368"/>
                      <a:pt x="367" y="1735"/>
                      <a:pt x="868" y="1735"/>
                    </a:cubicBezTo>
                    <a:lnTo>
                      <a:pt x="1702" y="1735"/>
                    </a:lnTo>
                    <a:cubicBezTo>
                      <a:pt x="2202" y="1735"/>
                      <a:pt x="2602" y="1368"/>
                      <a:pt x="2602" y="868"/>
                    </a:cubicBezTo>
                    <a:cubicBezTo>
                      <a:pt x="2602" y="368"/>
                      <a:pt x="2202" y="1"/>
                      <a:pt x="17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7"/>
              <p:cNvSpPr/>
              <p:nvPr/>
            </p:nvSpPr>
            <p:spPr>
              <a:xfrm>
                <a:off x="4390304" y="3220689"/>
                <a:ext cx="42632" cy="28432"/>
              </a:xfrm>
              <a:custGeom>
                <a:rect b="b" l="l" r="r" t="t"/>
                <a:pathLst>
                  <a:path extrusionOk="0" h="1736" w="2603">
                    <a:moveTo>
                      <a:pt x="902" y="1"/>
                    </a:moveTo>
                    <a:cubicBezTo>
                      <a:pt x="368" y="1"/>
                      <a:pt x="1" y="368"/>
                      <a:pt x="1" y="868"/>
                    </a:cubicBezTo>
                    <a:cubicBezTo>
                      <a:pt x="1" y="1368"/>
                      <a:pt x="401" y="1735"/>
                      <a:pt x="902" y="1735"/>
                    </a:cubicBezTo>
                    <a:lnTo>
                      <a:pt x="1736" y="1735"/>
                    </a:lnTo>
                    <a:cubicBezTo>
                      <a:pt x="2236" y="1735"/>
                      <a:pt x="2603" y="1368"/>
                      <a:pt x="2603" y="868"/>
                    </a:cubicBezTo>
                    <a:cubicBezTo>
                      <a:pt x="2603" y="368"/>
                      <a:pt x="2236" y="1"/>
                      <a:pt x="1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7"/>
              <p:cNvSpPr/>
              <p:nvPr/>
            </p:nvSpPr>
            <p:spPr>
              <a:xfrm>
                <a:off x="4450951" y="3220689"/>
                <a:ext cx="42632" cy="28432"/>
              </a:xfrm>
              <a:custGeom>
                <a:rect b="b" l="l" r="r" t="t"/>
                <a:pathLst>
                  <a:path extrusionOk="0" h="1736" w="2603">
                    <a:moveTo>
                      <a:pt x="901" y="1"/>
                    </a:moveTo>
                    <a:cubicBezTo>
                      <a:pt x="401" y="1"/>
                      <a:pt x="1" y="368"/>
                      <a:pt x="1" y="868"/>
                    </a:cubicBezTo>
                    <a:cubicBezTo>
                      <a:pt x="1" y="1368"/>
                      <a:pt x="401" y="1735"/>
                      <a:pt x="901" y="1735"/>
                    </a:cubicBezTo>
                    <a:lnTo>
                      <a:pt x="1735" y="1735"/>
                    </a:lnTo>
                    <a:cubicBezTo>
                      <a:pt x="2202" y="1735"/>
                      <a:pt x="2569" y="1368"/>
                      <a:pt x="2602" y="868"/>
                    </a:cubicBezTo>
                    <a:cubicBezTo>
                      <a:pt x="2602" y="368"/>
                      <a:pt x="2236" y="1"/>
                      <a:pt x="17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7"/>
              <p:cNvSpPr/>
              <p:nvPr/>
            </p:nvSpPr>
            <p:spPr>
              <a:xfrm>
                <a:off x="3726546" y="3273131"/>
                <a:ext cx="99989" cy="28432"/>
              </a:xfrm>
              <a:custGeom>
                <a:rect b="b" l="l" r="r" t="t"/>
                <a:pathLst>
                  <a:path extrusionOk="0" h="1736" w="6105">
                    <a:moveTo>
                      <a:pt x="901" y="1"/>
                    </a:moveTo>
                    <a:cubicBezTo>
                      <a:pt x="400" y="1"/>
                      <a:pt x="0" y="368"/>
                      <a:pt x="0" y="868"/>
                    </a:cubicBezTo>
                    <a:cubicBezTo>
                      <a:pt x="0" y="1369"/>
                      <a:pt x="400" y="1736"/>
                      <a:pt x="901" y="1736"/>
                    </a:cubicBezTo>
                    <a:lnTo>
                      <a:pt x="5237" y="1736"/>
                    </a:lnTo>
                    <a:cubicBezTo>
                      <a:pt x="5671" y="1736"/>
                      <a:pt x="6071" y="1369"/>
                      <a:pt x="6104" y="868"/>
                    </a:cubicBezTo>
                    <a:cubicBezTo>
                      <a:pt x="6104" y="368"/>
                      <a:pt x="5737" y="1"/>
                      <a:pt x="5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7"/>
              <p:cNvSpPr/>
              <p:nvPr/>
            </p:nvSpPr>
            <p:spPr>
              <a:xfrm>
                <a:off x="3947793" y="3273131"/>
                <a:ext cx="100005" cy="28432"/>
              </a:xfrm>
              <a:custGeom>
                <a:rect b="b" l="l" r="r" t="t"/>
                <a:pathLst>
                  <a:path extrusionOk="0" h="1736" w="6106">
                    <a:moveTo>
                      <a:pt x="901" y="1"/>
                    </a:moveTo>
                    <a:cubicBezTo>
                      <a:pt x="401" y="1"/>
                      <a:pt x="1" y="368"/>
                      <a:pt x="1" y="868"/>
                    </a:cubicBezTo>
                    <a:cubicBezTo>
                      <a:pt x="1" y="1369"/>
                      <a:pt x="401" y="1736"/>
                      <a:pt x="901" y="1736"/>
                    </a:cubicBezTo>
                    <a:lnTo>
                      <a:pt x="5238" y="1736"/>
                    </a:lnTo>
                    <a:cubicBezTo>
                      <a:pt x="5671" y="1736"/>
                      <a:pt x="6072" y="1369"/>
                      <a:pt x="6105" y="868"/>
                    </a:cubicBezTo>
                    <a:cubicBezTo>
                      <a:pt x="6105" y="368"/>
                      <a:pt x="5705" y="1"/>
                      <a:pt x="5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7"/>
              <p:cNvSpPr/>
              <p:nvPr/>
            </p:nvSpPr>
            <p:spPr>
              <a:xfrm>
                <a:off x="4058147" y="3273131"/>
                <a:ext cx="32805" cy="28432"/>
              </a:xfrm>
              <a:custGeom>
                <a:rect b="b" l="l" r="r" t="t"/>
                <a:pathLst>
                  <a:path extrusionOk="0" h="1736" w="2003">
                    <a:moveTo>
                      <a:pt x="868" y="1"/>
                    </a:moveTo>
                    <a:cubicBezTo>
                      <a:pt x="368" y="1"/>
                      <a:pt x="1" y="368"/>
                      <a:pt x="1" y="868"/>
                    </a:cubicBezTo>
                    <a:cubicBezTo>
                      <a:pt x="1" y="1369"/>
                      <a:pt x="368" y="1736"/>
                      <a:pt x="868" y="1736"/>
                    </a:cubicBezTo>
                    <a:lnTo>
                      <a:pt x="1102" y="1736"/>
                    </a:lnTo>
                    <a:cubicBezTo>
                      <a:pt x="1569" y="1736"/>
                      <a:pt x="1936" y="1369"/>
                      <a:pt x="2002" y="868"/>
                    </a:cubicBezTo>
                    <a:cubicBezTo>
                      <a:pt x="2002" y="368"/>
                      <a:pt x="1602" y="1"/>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7"/>
              <p:cNvSpPr/>
              <p:nvPr/>
            </p:nvSpPr>
            <p:spPr>
              <a:xfrm>
                <a:off x="3837440" y="3273131"/>
                <a:ext cx="44270" cy="28432"/>
              </a:xfrm>
              <a:custGeom>
                <a:rect b="b" l="l" r="r" t="t"/>
                <a:pathLst>
                  <a:path extrusionOk="0" h="1736" w="2703">
                    <a:moveTo>
                      <a:pt x="868" y="1"/>
                    </a:moveTo>
                    <a:cubicBezTo>
                      <a:pt x="367" y="1"/>
                      <a:pt x="1" y="368"/>
                      <a:pt x="1" y="868"/>
                    </a:cubicBezTo>
                    <a:cubicBezTo>
                      <a:pt x="1" y="1369"/>
                      <a:pt x="367" y="1736"/>
                      <a:pt x="868" y="1736"/>
                    </a:cubicBezTo>
                    <a:lnTo>
                      <a:pt x="1835" y="1736"/>
                    </a:lnTo>
                    <a:cubicBezTo>
                      <a:pt x="2302" y="1736"/>
                      <a:pt x="2702" y="1369"/>
                      <a:pt x="2702" y="868"/>
                    </a:cubicBezTo>
                    <a:cubicBezTo>
                      <a:pt x="2702" y="368"/>
                      <a:pt x="2336"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7"/>
              <p:cNvSpPr/>
              <p:nvPr/>
            </p:nvSpPr>
            <p:spPr>
              <a:xfrm>
                <a:off x="3892076" y="3273131"/>
                <a:ext cx="44270" cy="28432"/>
              </a:xfrm>
              <a:custGeom>
                <a:rect b="b" l="l" r="r" t="t"/>
                <a:pathLst>
                  <a:path extrusionOk="0" h="1736" w="2703">
                    <a:moveTo>
                      <a:pt x="868" y="1"/>
                    </a:moveTo>
                    <a:cubicBezTo>
                      <a:pt x="367" y="1"/>
                      <a:pt x="0" y="368"/>
                      <a:pt x="0" y="868"/>
                    </a:cubicBezTo>
                    <a:cubicBezTo>
                      <a:pt x="0" y="1369"/>
                      <a:pt x="367" y="1736"/>
                      <a:pt x="868" y="1736"/>
                    </a:cubicBezTo>
                    <a:lnTo>
                      <a:pt x="1835" y="1736"/>
                    </a:lnTo>
                    <a:cubicBezTo>
                      <a:pt x="2302" y="1736"/>
                      <a:pt x="2702" y="1369"/>
                      <a:pt x="2702" y="868"/>
                    </a:cubicBezTo>
                    <a:cubicBezTo>
                      <a:pt x="2702" y="368"/>
                      <a:pt x="2335"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7"/>
              <p:cNvSpPr/>
              <p:nvPr/>
            </p:nvSpPr>
            <p:spPr>
              <a:xfrm>
                <a:off x="3725990" y="3325589"/>
                <a:ext cx="193967" cy="28973"/>
              </a:xfrm>
              <a:custGeom>
                <a:rect b="b" l="l" r="r" t="t"/>
                <a:pathLst>
                  <a:path extrusionOk="0" h="1769" w="11843">
                    <a:moveTo>
                      <a:pt x="868" y="0"/>
                    </a:moveTo>
                    <a:cubicBezTo>
                      <a:pt x="368" y="0"/>
                      <a:pt x="1" y="367"/>
                      <a:pt x="1" y="868"/>
                    </a:cubicBezTo>
                    <a:cubicBezTo>
                      <a:pt x="1" y="1368"/>
                      <a:pt x="368" y="1768"/>
                      <a:pt x="868" y="1768"/>
                    </a:cubicBezTo>
                    <a:lnTo>
                      <a:pt x="10975" y="1768"/>
                    </a:lnTo>
                    <a:cubicBezTo>
                      <a:pt x="11476" y="1768"/>
                      <a:pt x="11842" y="1368"/>
                      <a:pt x="11842" y="868"/>
                    </a:cubicBezTo>
                    <a:cubicBezTo>
                      <a:pt x="11842" y="367"/>
                      <a:pt x="11476" y="0"/>
                      <a:pt x="109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7"/>
              <p:cNvSpPr/>
              <p:nvPr/>
            </p:nvSpPr>
            <p:spPr>
              <a:xfrm>
                <a:off x="4155398" y="3325589"/>
                <a:ext cx="62303" cy="28973"/>
              </a:xfrm>
              <a:custGeom>
                <a:rect b="b" l="l" r="r" t="t"/>
                <a:pathLst>
                  <a:path extrusionOk="0" h="1769" w="3804">
                    <a:moveTo>
                      <a:pt x="901" y="0"/>
                    </a:moveTo>
                    <a:cubicBezTo>
                      <a:pt x="401" y="0"/>
                      <a:pt x="0" y="367"/>
                      <a:pt x="0" y="868"/>
                    </a:cubicBezTo>
                    <a:cubicBezTo>
                      <a:pt x="0" y="1368"/>
                      <a:pt x="401" y="1768"/>
                      <a:pt x="901" y="1768"/>
                    </a:cubicBezTo>
                    <a:lnTo>
                      <a:pt x="2936" y="1768"/>
                    </a:lnTo>
                    <a:cubicBezTo>
                      <a:pt x="3403" y="1768"/>
                      <a:pt x="3803" y="1368"/>
                      <a:pt x="3803" y="868"/>
                    </a:cubicBezTo>
                    <a:cubicBezTo>
                      <a:pt x="3803" y="367"/>
                      <a:pt x="3436" y="0"/>
                      <a:pt x="2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7"/>
              <p:cNvSpPr/>
              <p:nvPr/>
            </p:nvSpPr>
            <p:spPr>
              <a:xfrm>
                <a:off x="4238433" y="3325589"/>
                <a:ext cx="45367" cy="28973"/>
              </a:xfrm>
              <a:custGeom>
                <a:rect b="b" l="l" r="r" t="t"/>
                <a:pathLst>
                  <a:path extrusionOk="0" h="1769" w="2770">
                    <a:moveTo>
                      <a:pt x="868" y="0"/>
                    </a:moveTo>
                    <a:cubicBezTo>
                      <a:pt x="368" y="0"/>
                      <a:pt x="1" y="367"/>
                      <a:pt x="1" y="868"/>
                    </a:cubicBezTo>
                    <a:cubicBezTo>
                      <a:pt x="1" y="1368"/>
                      <a:pt x="368" y="1768"/>
                      <a:pt x="868" y="1768"/>
                    </a:cubicBezTo>
                    <a:lnTo>
                      <a:pt x="1902" y="1768"/>
                    </a:lnTo>
                    <a:cubicBezTo>
                      <a:pt x="2402" y="1768"/>
                      <a:pt x="2769" y="1368"/>
                      <a:pt x="2769" y="868"/>
                    </a:cubicBezTo>
                    <a:cubicBezTo>
                      <a:pt x="2769" y="367"/>
                      <a:pt x="2402" y="0"/>
                      <a:pt x="1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7"/>
              <p:cNvSpPr/>
              <p:nvPr/>
            </p:nvSpPr>
            <p:spPr>
              <a:xfrm>
                <a:off x="4304534" y="3325589"/>
                <a:ext cx="45908" cy="28973"/>
              </a:xfrm>
              <a:custGeom>
                <a:rect b="b" l="l" r="r" t="t"/>
                <a:pathLst>
                  <a:path extrusionOk="0" h="1769" w="2803">
                    <a:moveTo>
                      <a:pt x="868" y="0"/>
                    </a:moveTo>
                    <a:cubicBezTo>
                      <a:pt x="368" y="0"/>
                      <a:pt x="1" y="367"/>
                      <a:pt x="1" y="868"/>
                    </a:cubicBezTo>
                    <a:cubicBezTo>
                      <a:pt x="1" y="1368"/>
                      <a:pt x="368" y="1768"/>
                      <a:pt x="868" y="1768"/>
                    </a:cubicBezTo>
                    <a:lnTo>
                      <a:pt x="1902" y="1768"/>
                    </a:lnTo>
                    <a:cubicBezTo>
                      <a:pt x="2369" y="1768"/>
                      <a:pt x="2736" y="1368"/>
                      <a:pt x="2803" y="868"/>
                    </a:cubicBezTo>
                    <a:cubicBezTo>
                      <a:pt x="2803" y="367"/>
                      <a:pt x="2403" y="0"/>
                      <a:pt x="1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7"/>
              <p:cNvSpPr/>
              <p:nvPr/>
            </p:nvSpPr>
            <p:spPr>
              <a:xfrm>
                <a:off x="3941783" y="3325589"/>
                <a:ext cx="85248" cy="28973"/>
              </a:xfrm>
              <a:custGeom>
                <a:rect b="b" l="l" r="r" t="t"/>
                <a:pathLst>
                  <a:path extrusionOk="0" h="1769" w="5205">
                    <a:moveTo>
                      <a:pt x="868" y="0"/>
                    </a:moveTo>
                    <a:cubicBezTo>
                      <a:pt x="368" y="0"/>
                      <a:pt x="1" y="367"/>
                      <a:pt x="1" y="868"/>
                    </a:cubicBezTo>
                    <a:cubicBezTo>
                      <a:pt x="1" y="1368"/>
                      <a:pt x="368" y="1768"/>
                      <a:pt x="868" y="1768"/>
                    </a:cubicBezTo>
                    <a:lnTo>
                      <a:pt x="4337" y="1768"/>
                    </a:lnTo>
                    <a:cubicBezTo>
                      <a:pt x="4838" y="1768"/>
                      <a:pt x="5204" y="1368"/>
                      <a:pt x="5204" y="868"/>
                    </a:cubicBezTo>
                    <a:cubicBezTo>
                      <a:pt x="5204" y="367"/>
                      <a:pt x="4838" y="0"/>
                      <a:pt x="4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7"/>
              <p:cNvSpPr/>
              <p:nvPr/>
            </p:nvSpPr>
            <p:spPr>
              <a:xfrm>
                <a:off x="4048320" y="3325589"/>
                <a:ext cx="85248" cy="28973"/>
              </a:xfrm>
              <a:custGeom>
                <a:rect b="b" l="l" r="r" t="t"/>
                <a:pathLst>
                  <a:path extrusionOk="0" h="1769" w="5205">
                    <a:moveTo>
                      <a:pt x="868" y="0"/>
                    </a:moveTo>
                    <a:cubicBezTo>
                      <a:pt x="367" y="0"/>
                      <a:pt x="0" y="367"/>
                      <a:pt x="0" y="868"/>
                    </a:cubicBezTo>
                    <a:cubicBezTo>
                      <a:pt x="0" y="1368"/>
                      <a:pt x="367" y="1768"/>
                      <a:pt x="868" y="1768"/>
                    </a:cubicBezTo>
                    <a:lnTo>
                      <a:pt x="4337" y="1768"/>
                    </a:lnTo>
                    <a:cubicBezTo>
                      <a:pt x="4837" y="1768"/>
                      <a:pt x="5204" y="1368"/>
                      <a:pt x="5204" y="868"/>
                    </a:cubicBezTo>
                    <a:cubicBezTo>
                      <a:pt x="5204" y="367"/>
                      <a:pt x="4837" y="0"/>
                      <a:pt x="4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7"/>
              <p:cNvSpPr/>
              <p:nvPr/>
            </p:nvSpPr>
            <p:spPr>
              <a:xfrm>
                <a:off x="3725990" y="3377491"/>
                <a:ext cx="217453" cy="28973"/>
              </a:xfrm>
              <a:custGeom>
                <a:rect b="b" l="l" r="r" t="t"/>
                <a:pathLst>
                  <a:path extrusionOk="0" h="1769" w="13277">
                    <a:moveTo>
                      <a:pt x="868" y="0"/>
                    </a:moveTo>
                    <a:cubicBezTo>
                      <a:pt x="368" y="0"/>
                      <a:pt x="1" y="367"/>
                      <a:pt x="1" y="868"/>
                    </a:cubicBezTo>
                    <a:cubicBezTo>
                      <a:pt x="1" y="1368"/>
                      <a:pt x="368" y="1768"/>
                      <a:pt x="868" y="1768"/>
                    </a:cubicBezTo>
                    <a:lnTo>
                      <a:pt x="12376" y="1768"/>
                    </a:lnTo>
                    <a:cubicBezTo>
                      <a:pt x="12877" y="1768"/>
                      <a:pt x="13277" y="1368"/>
                      <a:pt x="13277" y="868"/>
                    </a:cubicBezTo>
                    <a:cubicBezTo>
                      <a:pt x="13277" y="367"/>
                      <a:pt x="12877" y="0"/>
                      <a:pt x="12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7"/>
              <p:cNvSpPr/>
              <p:nvPr/>
            </p:nvSpPr>
            <p:spPr>
              <a:xfrm>
                <a:off x="4208396" y="3377491"/>
                <a:ext cx="216896" cy="28973"/>
              </a:xfrm>
              <a:custGeom>
                <a:rect b="b" l="l" r="r" t="t"/>
                <a:pathLst>
                  <a:path extrusionOk="0" h="1769" w="13243">
                    <a:moveTo>
                      <a:pt x="867" y="0"/>
                    </a:moveTo>
                    <a:cubicBezTo>
                      <a:pt x="367" y="0"/>
                      <a:pt x="0" y="367"/>
                      <a:pt x="0" y="868"/>
                    </a:cubicBezTo>
                    <a:cubicBezTo>
                      <a:pt x="0" y="1368"/>
                      <a:pt x="367" y="1768"/>
                      <a:pt x="867" y="1768"/>
                    </a:cubicBezTo>
                    <a:lnTo>
                      <a:pt x="12376" y="1768"/>
                    </a:lnTo>
                    <a:cubicBezTo>
                      <a:pt x="12843" y="1768"/>
                      <a:pt x="13209" y="1368"/>
                      <a:pt x="13243" y="868"/>
                    </a:cubicBezTo>
                    <a:cubicBezTo>
                      <a:pt x="13243" y="367"/>
                      <a:pt x="12876" y="0"/>
                      <a:pt x="12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7"/>
              <p:cNvSpPr/>
              <p:nvPr/>
            </p:nvSpPr>
            <p:spPr>
              <a:xfrm>
                <a:off x="4447675" y="3377491"/>
                <a:ext cx="71032" cy="28973"/>
              </a:xfrm>
              <a:custGeom>
                <a:rect b="b" l="l" r="r" t="t"/>
                <a:pathLst>
                  <a:path extrusionOk="0" h="1769" w="4337">
                    <a:moveTo>
                      <a:pt x="901" y="0"/>
                    </a:moveTo>
                    <a:cubicBezTo>
                      <a:pt x="367" y="0"/>
                      <a:pt x="0" y="367"/>
                      <a:pt x="0" y="868"/>
                    </a:cubicBezTo>
                    <a:cubicBezTo>
                      <a:pt x="0" y="1368"/>
                      <a:pt x="401" y="1768"/>
                      <a:pt x="901" y="1768"/>
                    </a:cubicBezTo>
                    <a:lnTo>
                      <a:pt x="3470" y="1768"/>
                    </a:lnTo>
                    <a:cubicBezTo>
                      <a:pt x="3937" y="1768"/>
                      <a:pt x="4304" y="1368"/>
                      <a:pt x="4337" y="868"/>
                    </a:cubicBezTo>
                    <a:cubicBezTo>
                      <a:pt x="4337" y="367"/>
                      <a:pt x="3970" y="0"/>
                      <a:pt x="34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7"/>
              <p:cNvSpPr/>
              <p:nvPr/>
            </p:nvSpPr>
            <p:spPr>
              <a:xfrm>
                <a:off x="3725990" y="3429932"/>
                <a:ext cx="114205" cy="28973"/>
              </a:xfrm>
              <a:custGeom>
                <a:rect b="b" l="l" r="r" t="t"/>
                <a:pathLst>
                  <a:path extrusionOk="0" h="1769" w="6973">
                    <a:moveTo>
                      <a:pt x="868" y="1"/>
                    </a:moveTo>
                    <a:cubicBezTo>
                      <a:pt x="368" y="1"/>
                      <a:pt x="1" y="401"/>
                      <a:pt x="1" y="901"/>
                    </a:cubicBezTo>
                    <a:cubicBezTo>
                      <a:pt x="1" y="1402"/>
                      <a:pt x="368" y="1768"/>
                      <a:pt x="868" y="1768"/>
                    </a:cubicBezTo>
                    <a:lnTo>
                      <a:pt x="6105" y="1768"/>
                    </a:lnTo>
                    <a:cubicBezTo>
                      <a:pt x="6605" y="1768"/>
                      <a:pt x="6972" y="1368"/>
                      <a:pt x="6972" y="901"/>
                    </a:cubicBezTo>
                    <a:cubicBezTo>
                      <a:pt x="6972" y="401"/>
                      <a:pt x="6605" y="1"/>
                      <a:pt x="6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7"/>
              <p:cNvSpPr/>
              <p:nvPr/>
            </p:nvSpPr>
            <p:spPr>
              <a:xfrm>
                <a:off x="3978944" y="3429932"/>
                <a:ext cx="113648" cy="28973"/>
              </a:xfrm>
              <a:custGeom>
                <a:rect b="b" l="l" r="r" t="t"/>
                <a:pathLst>
                  <a:path extrusionOk="0" h="1769" w="6939">
                    <a:moveTo>
                      <a:pt x="867" y="1"/>
                    </a:moveTo>
                    <a:cubicBezTo>
                      <a:pt x="367" y="1"/>
                      <a:pt x="0" y="401"/>
                      <a:pt x="0" y="901"/>
                    </a:cubicBezTo>
                    <a:cubicBezTo>
                      <a:pt x="0" y="1402"/>
                      <a:pt x="367" y="1768"/>
                      <a:pt x="867" y="1768"/>
                    </a:cubicBezTo>
                    <a:lnTo>
                      <a:pt x="6071" y="1768"/>
                    </a:lnTo>
                    <a:cubicBezTo>
                      <a:pt x="6571" y="1768"/>
                      <a:pt x="6938" y="1368"/>
                      <a:pt x="6938" y="901"/>
                    </a:cubicBezTo>
                    <a:cubicBezTo>
                      <a:pt x="6938" y="401"/>
                      <a:pt x="6571" y="1"/>
                      <a:pt x="6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7"/>
              <p:cNvSpPr/>
              <p:nvPr/>
            </p:nvSpPr>
            <p:spPr>
              <a:xfrm>
                <a:off x="4105134" y="3429932"/>
                <a:ext cx="36622" cy="28973"/>
              </a:xfrm>
              <a:custGeom>
                <a:rect b="b" l="l" r="r" t="t"/>
                <a:pathLst>
                  <a:path extrusionOk="0" h="1769" w="2236">
                    <a:moveTo>
                      <a:pt x="868" y="1"/>
                    </a:moveTo>
                    <a:cubicBezTo>
                      <a:pt x="367" y="1"/>
                      <a:pt x="1" y="401"/>
                      <a:pt x="1" y="901"/>
                    </a:cubicBezTo>
                    <a:cubicBezTo>
                      <a:pt x="1" y="1402"/>
                      <a:pt x="367" y="1768"/>
                      <a:pt x="868" y="1768"/>
                    </a:cubicBezTo>
                    <a:lnTo>
                      <a:pt x="1368" y="1768"/>
                    </a:lnTo>
                    <a:cubicBezTo>
                      <a:pt x="1835" y="1768"/>
                      <a:pt x="2235" y="1368"/>
                      <a:pt x="2235" y="901"/>
                    </a:cubicBezTo>
                    <a:cubicBezTo>
                      <a:pt x="2235" y="401"/>
                      <a:pt x="1869" y="1"/>
                      <a:pt x="1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7"/>
              <p:cNvSpPr/>
              <p:nvPr/>
            </p:nvSpPr>
            <p:spPr>
              <a:xfrm>
                <a:off x="3853277" y="3429932"/>
                <a:ext cx="50281" cy="28973"/>
              </a:xfrm>
              <a:custGeom>
                <a:rect b="b" l="l" r="r" t="t"/>
                <a:pathLst>
                  <a:path extrusionOk="0" h="1769" w="3070">
                    <a:moveTo>
                      <a:pt x="868" y="1"/>
                    </a:moveTo>
                    <a:cubicBezTo>
                      <a:pt x="368" y="1"/>
                      <a:pt x="1" y="401"/>
                      <a:pt x="1" y="901"/>
                    </a:cubicBezTo>
                    <a:cubicBezTo>
                      <a:pt x="1" y="1402"/>
                      <a:pt x="368" y="1768"/>
                      <a:pt x="868" y="1768"/>
                    </a:cubicBezTo>
                    <a:lnTo>
                      <a:pt x="2202" y="1768"/>
                    </a:lnTo>
                    <a:cubicBezTo>
                      <a:pt x="2669" y="1768"/>
                      <a:pt x="3070" y="1368"/>
                      <a:pt x="3070" y="901"/>
                    </a:cubicBezTo>
                    <a:cubicBezTo>
                      <a:pt x="3070" y="401"/>
                      <a:pt x="2703" y="1"/>
                      <a:pt x="2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7"/>
              <p:cNvSpPr/>
              <p:nvPr/>
            </p:nvSpPr>
            <p:spPr>
              <a:xfrm>
                <a:off x="3915022" y="3429932"/>
                <a:ext cx="50821" cy="28973"/>
              </a:xfrm>
              <a:custGeom>
                <a:rect b="b" l="l" r="r" t="t"/>
                <a:pathLst>
                  <a:path extrusionOk="0" h="1769" w="3103">
                    <a:moveTo>
                      <a:pt x="901" y="1"/>
                    </a:moveTo>
                    <a:cubicBezTo>
                      <a:pt x="401" y="1"/>
                      <a:pt x="0" y="401"/>
                      <a:pt x="0" y="901"/>
                    </a:cubicBezTo>
                    <a:cubicBezTo>
                      <a:pt x="0" y="1402"/>
                      <a:pt x="401" y="1768"/>
                      <a:pt x="901" y="1768"/>
                    </a:cubicBezTo>
                    <a:lnTo>
                      <a:pt x="2235" y="1768"/>
                    </a:lnTo>
                    <a:cubicBezTo>
                      <a:pt x="2736" y="1768"/>
                      <a:pt x="3102" y="1368"/>
                      <a:pt x="3102" y="901"/>
                    </a:cubicBezTo>
                    <a:cubicBezTo>
                      <a:pt x="3102" y="401"/>
                      <a:pt x="2702" y="1"/>
                      <a:pt x="2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7"/>
              <p:cNvSpPr/>
              <p:nvPr/>
            </p:nvSpPr>
            <p:spPr>
              <a:xfrm>
                <a:off x="3725990" y="3482374"/>
                <a:ext cx="133318" cy="28973"/>
              </a:xfrm>
              <a:custGeom>
                <a:rect b="b" l="l" r="r" t="t"/>
                <a:pathLst>
                  <a:path extrusionOk="0" h="1769" w="8140">
                    <a:moveTo>
                      <a:pt x="868" y="1"/>
                    </a:moveTo>
                    <a:cubicBezTo>
                      <a:pt x="368" y="1"/>
                      <a:pt x="1" y="401"/>
                      <a:pt x="1" y="901"/>
                    </a:cubicBezTo>
                    <a:cubicBezTo>
                      <a:pt x="1" y="1402"/>
                      <a:pt x="368" y="1769"/>
                      <a:pt x="868" y="1769"/>
                    </a:cubicBezTo>
                    <a:lnTo>
                      <a:pt x="7273" y="1769"/>
                    </a:lnTo>
                    <a:cubicBezTo>
                      <a:pt x="7706" y="1769"/>
                      <a:pt x="8140" y="1402"/>
                      <a:pt x="8140" y="901"/>
                    </a:cubicBezTo>
                    <a:cubicBezTo>
                      <a:pt x="8140" y="401"/>
                      <a:pt x="7773" y="1"/>
                      <a:pt x="7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7"/>
              <p:cNvSpPr/>
              <p:nvPr/>
            </p:nvSpPr>
            <p:spPr>
              <a:xfrm>
                <a:off x="4019905" y="3482374"/>
                <a:ext cx="132778" cy="28973"/>
              </a:xfrm>
              <a:custGeom>
                <a:rect b="b" l="l" r="r" t="t"/>
                <a:pathLst>
                  <a:path extrusionOk="0" h="1769" w="8107">
                    <a:moveTo>
                      <a:pt x="868" y="1"/>
                    </a:moveTo>
                    <a:cubicBezTo>
                      <a:pt x="368" y="1"/>
                      <a:pt x="1" y="401"/>
                      <a:pt x="1" y="901"/>
                    </a:cubicBezTo>
                    <a:cubicBezTo>
                      <a:pt x="1" y="1402"/>
                      <a:pt x="368" y="1769"/>
                      <a:pt x="868" y="1769"/>
                    </a:cubicBezTo>
                    <a:lnTo>
                      <a:pt x="7239" y="1769"/>
                    </a:lnTo>
                    <a:cubicBezTo>
                      <a:pt x="7740" y="1769"/>
                      <a:pt x="8107" y="1402"/>
                      <a:pt x="8107" y="901"/>
                    </a:cubicBezTo>
                    <a:cubicBezTo>
                      <a:pt x="8107" y="401"/>
                      <a:pt x="7740" y="1"/>
                      <a:pt x="72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7"/>
              <p:cNvSpPr/>
              <p:nvPr/>
            </p:nvSpPr>
            <p:spPr>
              <a:xfrm>
                <a:off x="4167419" y="3482374"/>
                <a:ext cx="42632" cy="28973"/>
              </a:xfrm>
              <a:custGeom>
                <a:rect b="b" l="l" r="r" t="t"/>
                <a:pathLst>
                  <a:path extrusionOk="0" h="1769" w="2603">
                    <a:moveTo>
                      <a:pt x="868" y="1"/>
                    </a:moveTo>
                    <a:cubicBezTo>
                      <a:pt x="367" y="1"/>
                      <a:pt x="0" y="401"/>
                      <a:pt x="0" y="901"/>
                    </a:cubicBezTo>
                    <a:cubicBezTo>
                      <a:pt x="0" y="1402"/>
                      <a:pt x="367" y="1769"/>
                      <a:pt x="868" y="1769"/>
                    </a:cubicBezTo>
                    <a:lnTo>
                      <a:pt x="1735" y="1769"/>
                    </a:lnTo>
                    <a:cubicBezTo>
                      <a:pt x="2202" y="1769"/>
                      <a:pt x="2602" y="1402"/>
                      <a:pt x="2602" y="901"/>
                    </a:cubicBezTo>
                    <a:cubicBezTo>
                      <a:pt x="2602" y="401"/>
                      <a:pt x="2235" y="1"/>
                      <a:pt x="17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7"/>
              <p:cNvSpPr/>
              <p:nvPr/>
            </p:nvSpPr>
            <p:spPr>
              <a:xfrm>
                <a:off x="3873504" y="3482374"/>
                <a:ext cx="59011" cy="28973"/>
              </a:xfrm>
              <a:custGeom>
                <a:rect b="b" l="l" r="r" t="t"/>
                <a:pathLst>
                  <a:path extrusionOk="0" h="1769" w="3603">
                    <a:moveTo>
                      <a:pt x="867" y="1"/>
                    </a:moveTo>
                    <a:cubicBezTo>
                      <a:pt x="367" y="1"/>
                      <a:pt x="0" y="401"/>
                      <a:pt x="0" y="901"/>
                    </a:cubicBezTo>
                    <a:cubicBezTo>
                      <a:pt x="0" y="1402"/>
                      <a:pt x="367" y="1769"/>
                      <a:pt x="867" y="1769"/>
                    </a:cubicBezTo>
                    <a:lnTo>
                      <a:pt x="2702" y="1769"/>
                    </a:lnTo>
                    <a:cubicBezTo>
                      <a:pt x="3202" y="1769"/>
                      <a:pt x="3603" y="1402"/>
                      <a:pt x="3603" y="901"/>
                    </a:cubicBezTo>
                    <a:cubicBezTo>
                      <a:pt x="3603" y="401"/>
                      <a:pt x="3202" y="1"/>
                      <a:pt x="27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7"/>
              <p:cNvSpPr/>
              <p:nvPr/>
            </p:nvSpPr>
            <p:spPr>
              <a:xfrm>
                <a:off x="3946696" y="3482374"/>
                <a:ext cx="58486" cy="28973"/>
              </a:xfrm>
              <a:custGeom>
                <a:rect b="b" l="l" r="r" t="t"/>
                <a:pathLst>
                  <a:path extrusionOk="0" h="1769" w="3571">
                    <a:moveTo>
                      <a:pt x="868" y="1"/>
                    </a:moveTo>
                    <a:cubicBezTo>
                      <a:pt x="368" y="1"/>
                      <a:pt x="1" y="401"/>
                      <a:pt x="1" y="901"/>
                    </a:cubicBezTo>
                    <a:cubicBezTo>
                      <a:pt x="1" y="1402"/>
                      <a:pt x="368" y="1769"/>
                      <a:pt x="868" y="1769"/>
                    </a:cubicBezTo>
                    <a:lnTo>
                      <a:pt x="2703" y="1769"/>
                    </a:lnTo>
                    <a:cubicBezTo>
                      <a:pt x="3203" y="1769"/>
                      <a:pt x="3570" y="1402"/>
                      <a:pt x="3570" y="901"/>
                    </a:cubicBezTo>
                    <a:cubicBezTo>
                      <a:pt x="3570" y="401"/>
                      <a:pt x="3203" y="1"/>
                      <a:pt x="27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7"/>
              <p:cNvSpPr/>
              <p:nvPr/>
            </p:nvSpPr>
            <p:spPr>
              <a:xfrm>
                <a:off x="3725990" y="3587274"/>
                <a:ext cx="163372" cy="28416"/>
              </a:xfrm>
              <a:custGeom>
                <a:rect b="b" l="l" r="r" t="t"/>
                <a:pathLst>
                  <a:path extrusionOk="0" h="1735" w="9975">
                    <a:moveTo>
                      <a:pt x="868" y="0"/>
                    </a:moveTo>
                    <a:cubicBezTo>
                      <a:pt x="368" y="0"/>
                      <a:pt x="1" y="367"/>
                      <a:pt x="1" y="868"/>
                    </a:cubicBezTo>
                    <a:cubicBezTo>
                      <a:pt x="1" y="1368"/>
                      <a:pt x="368" y="1735"/>
                      <a:pt x="868" y="1735"/>
                    </a:cubicBezTo>
                    <a:lnTo>
                      <a:pt x="9107" y="1735"/>
                    </a:lnTo>
                    <a:cubicBezTo>
                      <a:pt x="9608" y="1735"/>
                      <a:pt x="9974" y="1368"/>
                      <a:pt x="9974" y="868"/>
                    </a:cubicBezTo>
                    <a:cubicBezTo>
                      <a:pt x="9974" y="367"/>
                      <a:pt x="9608" y="0"/>
                      <a:pt x="9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7"/>
              <p:cNvSpPr/>
              <p:nvPr/>
            </p:nvSpPr>
            <p:spPr>
              <a:xfrm>
                <a:off x="4136269" y="3587274"/>
                <a:ext cx="33903" cy="28416"/>
              </a:xfrm>
              <a:custGeom>
                <a:rect b="b" l="l" r="r" t="t"/>
                <a:pathLst>
                  <a:path extrusionOk="0" h="1735" w="2070">
                    <a:moveTo>
                      <a:pt x="902" y="0"/>
                    </a:moveTo>
                    <a:cubicBezTo>
                      <a:pt x="401" y="0"/>
                      <a:pt x="1" y="367"/>
                      <a:pt x="1" y="868"/>
                    </a:cubicBezTo>
                    <a:cubicBezTo>
                      <a:pt x="1" y="1368"/>
                      <a:pt x="401" y="1735"/>
                      <a:pt x="902" y="1735"/>
                    </a:cubicBezTo>
                    <a:lnTo>
                      <a:pt x="1168" y="1735"/>
                    </a:lnTo>
                    <a:cubicBezTo>
                      <a:pt x="1635" y="1735"/>
                      <a:pt x="2069" y="1368"/>
                      <a:pt x="2069" y="868"/>
                    </a:cubicBezTo>
                    <a:cubicBezTo>
                      <a:pt x="2069" y="367"/>
                      <a:pt x="1669" y="0"/>
                      <a:pt x="1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7"/>
              <p:cNvSpPr/>
              <p:nvPr/>
            </p:nvSpPr>
            <p:spPr>
              <a:xfrm>
                <a:off x="3982219" y="3115806"/>
                <a:ext cx="101626" cy="28973"/>
              </a:xfrm>
              <a:custGeom>
                <a:rect b="b" l="l" r="r" t="t"/>
                <a:pathLst>
                  <a:path extrusionOk="0" h="1769" w="6205">
                    <a:moveTo>
                      <a:pt x="867" y="0"/>
                    </a:moveTo>
                    <a:cubicBezTo>
                      <a:pt x="367" y="0"/>
                      <a:pt x="0" y="400"/>
                      <a:pt x="0" y="901"/>
                    </a:cubicBezTo>
                    <a:cubicBezTo>
                      <a:pt x="0" y="1401"/>
                      <a:pt x="367" y="1768"/>
                      <a:pt x="867" y="1768"/>
                    </a:cubicBezTo>
                    <a:lnTo>
                      <a:pt x="5337" y="1768"/>
                    </a:lnTo>
                    <a:cubicBezTo>
                      <a:pt x="5804" y="1768"/>
                      <a:pt x="6205" y="1401"/>
                      <a:pt x="6205" y="901"/>
                    </a:cubicBezTo>
                    <a:cubicBezTo>
                      <a:pt x="6205" y="400"/>
                      <a:pt x="5838" y="0"/>
                      <a:pt x="53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7"/>
              <p:cNvSpPr/>
              <p:nvPr/>
            </p:nvSpPr>
            <p:spPr>
              <a:xfrm>
                <a:off x="4088200" y="3220689"/>
                <a:ext cx="42075" cy="28432"/>
              </a:xfrm>
              <a:custGeom>
                <a:rect b="b" l="l" r="r" t="t"/>
                <a:pathLst>
                  <a:path extrusionOk="0" h="1736" w="2569">
                    <a:moveTo>
                      <a:pt x="868" y="1"/>
                    </a:moveTo>
                    <a:cubicBezTo>
                      <a:pt x="367" y="1"/>
                      <a:pt x="0" y="368"/>
                      <a:pt x="0" y="868"/>
                    </a:cubicBezTo>
                    <a:cubicBezTo>
                      <a:pt x="0" y="1368"/>
                      <a:pt x="367" y="1735"/>
                      <a:pt x="868" y="1735"/>
                    </a:cubicBezTo>
                    <a:lnTo>
                      <a:pt x="1702" y="1735"/>
                    </a:lnTo>
                    <a:cubicBezTo>
                      <a:pt x="2202" y="1735"/>
                      <a:pt x="2569" y="1368"/>
                      <a:pt x="2569" y="868"/>
                    </a:cubicBezTo>
                    <a:cubicBezTo>
                      <a:pt x="2569" y="368"/>
                      <a:pt x="2202" y="1"/>
                      <a:pt x="1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7"/>
              <p:cNvSpPr/>
              <p:nvPr/>
            </p:nvSpPr>
            <p:spPr>
              <a:xfrm>
                <a:off x="4148847" y="3220689"/>
                <a:ext cx="42075" cy="28432"/>
              </a:xfrm>
              <a:custGeom>
                <a:rect b="b" l="l" r="r" t="t"/>
                <a:pathLst>
                  <a:path extrusionOk="0" h="1736" w="2569">
                    <a:moveTo>
                      <a:pt x="867" y="1"/>
                    </a:moveTo>
                    <a:cubicBezTo>
                      <a:pt x="367" y="1"/>
                      <a:pt x="0" y="368"/>
                      <a:pt x="0" y="868"/>
                    </a:cubicBezTo>
                    <a:cubicBezTo>
                      <a:pt x="0" y="1368"/>
                      <a:pt x="367" y="1735"/>
                      <a:pt x="867" y="1735"/>
                    </a:cubicBezTo>
                    <a:lnTo>
                      <a:pt x="1701" y="1735"/>
                    </a:lnTo>
                    <a:cubicBezTo>
                      <a:pt x="2168" y="1735"/>
                      <a:pt x="2569" y="1368"/>
                      <a:pt x="2569" y="868"/>
                    </a:cubicBezTo>
                    <a:cubicBezTo>
                      <a:pt x="2569" y="368"/>
                      <a:pt x="2202" y="1"/>
                      <a:pt x="17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7"/>
              <p:cNvSpPr/>
              <p:nvPr/>
            </p:nvSpPr>
            <p:spPr>
              <a:xfrm>
                <a:off x="4208937" y="3220689"/>
                <a:ext cx="42075" cy="28432"/>
              </a:xfrm>
              <a:custGeom>
                <a:rect b="b" l="l" r="r" t="t"/>
                <a:pathLst>
                  <a:path extrusionOk="0" h="1736" w="2569">
                    <a:moveTo>
                      <a:pt x="868" y="1"/>
                    </a:moveTo>
                    <a:cubicBezTo>
                      <a:pt x="367" y="1"/>
                      <a:pt x="0" y="368"/>
                      <a:pt x="0" y="868"/>
                    </a:cubicBezTo>
                    <a:cubicBezTo>
                      <a:pt x="0" y="1368"/>
                      <a:pt x="367" y="1735"/>
                      <a:pt x="868" y="1735"/>
                    </a:cubicBezTo>
                    <a:lnTo>
                      <a:pt x="1702" y="1735"/>
                    </a:lnTo>
                    <a:cubicBezTo>
                      <a:pt x="2202" y="1735"/>
                      <a:pt x="2569" y="1368"/>
                      <a:pt x="2569" y="868"/>
                    </a:cubicBezTo>
                    <a:cubicBezTo>
                      <a:pt x="2569" y="368"/>
                      <a:pt x="2202" y="1"/>
                      <a:pt x="1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7"/>
              <p:cNvSpPr/>
              <p:nvPr/>
            </p:nvSpPr>
            <p:spPr>
              <a:xfrm>
                <a:off x="3968004" y="3377491"/>
                <a:ext cx="96173" cy="28973"/>
              </a:xfrm>
              <a:custGeom>
                <a:rect b="b" l="l" r="r" t="t"/>
                <a:pathLst>
                  <a:path extrusionOk="0" h="1769" w="5872">
                    <a:moveTo>
                      <a:pt x="868" y="0"/>
                    </a:moveTo>
                    <a:cubicBezTo>
                      <a:pt x="368" y="0"/>
                      <a:pt x="1" y="367"/>
                      <a:pt x="1" y="868"/>
                    </a:cubicBezTo>
                    <a:cubicBezTo>
                      <a:pt x="1" y="1368"/>
                      <a:pt x="368" y="1768"/>
                      <a:pt x="868" y="1768"/>
                    </a:cubicBezTo>
                    <a:lnTo>
                      <a:pt x="5004" y="1768"/>
                    </a:lnTo>
                    <a:cubicBezTo>
                      <a:pt x="5438" y="1768"/>
                      <a:pt x="5872" y="1368"/>
                      <a:pt x="5872" y="868"/>
                    </a:cubicBezTo>
                    <a:cubicBezTo>
                      <a:pt x="5872" y="367"/>
                      <a:pt x="5505"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7"/>
              <p:cNvSpPr/>
              <p:nvPr/>
            </p:nvSpPr>
            <p:spPr>
              <a:xfrm>
                <a:off x="4087103" y="3377491"/>
                <a:ext cx="96713" cy="28973"/>
              </a:xfrm>
              <a:custGeom>
                <a:rect b="b" l="l" r="r" t="t"/>
                <a:pathLst>
                  <a:path extrusionOk="0" h="1769" w="5905">
                    <a:moveTo>
                      <a:pt x="901" y="0"/>
                    </a:moveTo>
                    <a:cubicBezTo>
                      <a:pt x="401" y="0"/>
                      <a:pt x="1" y="367"/>
                      <a:pt x="1" y="868"/>
                    </a:cubicBezTo>
                    <a:cubicBezTo>
                      <a:pt x="1" y="1368"/>
                      <a:pt x="401" y="1768"/>
                      <a:pt x="901" y="1768"/>
                    </a:cubicBezTo>
                    <a:lnTo>
                      <a:pt x="5004" y="1768"/>
                    </a:lnTo>
                    <a:cubicBezTo>
                      <a:pt x="5471" y="1768"/>
                      <a:pt x="5838" y="1368"/>
                      <a:pt x="5905" y="868"/>
                    </a:cubicBezTo>
                    <a:cubicBezTo>
                      <a:pt x="5905" y="367"/>
                      <a:pt x="5505" y="0"/>
                      <a:pt x="50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7"/>
              <p:cNvSpPr/>
              <p:nvPr/>
            </p:nvSpPr>
            <p:spPr>
              <a:xfrm>
                <a:off x="4021542" y="3587274"/>
                <a:ext cx="103821" cy="28416"/>
              </a:xfrm>
              <a:custGeom>
                <a:rect b="b" l="l" r="r" t="t"/>
                <a:pathLst>
                  <a:path extrusionOk="0" h="1735" w="6339">
                    <a:moveTo>
                      <a:pt x="902" y="0"/>
                    </a:moveTo>
                    <a:cubicBezTo>
                      <a:pt x="401" y="0"/>
                      <a:pt x="1" y="367"/>
                      <a:pt x="1" y="868"/>
                    </a:cubicBezTo>
                    <a:cubicBezTo>
                      <a:pt x="1" y="1368"/>
                      <a:pt x="401" y="1735"/>
                      <a:pt x="902" y="1735"/>
                    </a:cubicBezTo>
                    <a:lnTo>
                      <a:pt x="5471" y="1735"/>
                    </a:lnTo>
                    <a:cubicBezTo>
                      <a:pt x="5938" y="1735"/>
                      <a:pt x="6339" y="1368"/>
                      <a:pt x="6339" y="868"/>
                    </a:cubicBezTo>
                    <a:cubicBezTo>
                      <a:pt x="6339" y="367"/>
                      <a:pt x="5972" y="0"/>
                      <a:pt x="54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7"/>
              <p:cNvSpPr/>
              <p:nvPr/>
            </p:nvSpPr>
            <p:spPr>
              <a:xfrm>
                <a:off x="3907914" y="3587274"/>
                <a:ext cx="45367" cy="28416"/>
              </a:xfrm>
              <a:custGeom>
                <a:rect b="b" l="l" r="r" t="t"/>
                <a:pathLst>
                  <a:path extrusionOk="0" h="1735" w="2770">
                    <a:moveTo>
                      <a:pt x="868" y="0"/>
                    </a:moveTo>
                    <a:cubicBezTo>
                      <a:pt x="368" y="0"/>
                      <a:pt x="1" y="367"/>
                      <a:pt x="1" y="868"/>
                    </a:cubicBezTo>
                    <a:cubicBezTo>
                      <a:pt x="1" y="1368"/>
                      <a:pt x="368" y="1735"/>
                      <a:pt x="868" y="1735"/>
                    </a:cubicBezTo>
                    <a:lnTo>
                      <a:pt x="1902" y="1735"/>
                    </a:lnTo>
                    <a:cubicBezTo>
                      <a:pt x="2402" y="1735"/>
                      <a:pt x="2769" y="1368"/>
                      <a:pt x="2769" y="868"/>
                    </a:cubicBezTo>
                    <a:cubicBezTo>
                      <a:pt x="2769" y="367"/>
                      <a:pt x="2402" y="0"/>
                      <a:pt x="19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7"/>
              <p:cNvSpPr/>
              <p:nvPr/>
            </p:nvSpPr>
            <p:spPr>
              <a:xfrm>
                <a:off x="3964188" y="3587274"/>
                <a:ext cx="45908" cy="28416"/>
              </a:xfrm>
              <a:custGeom>
                <a:rect b="b" l="l" r="r" t="t"/>
                <a:pathLst>
                  <a:path extrusionOk="0" h="1735" w="2803">
                    <a:moveTo>
                      <a:pt x="901" y="0"/>
                    </a:moveTo>
                    <a:cubicBezTo>
                      <a:pt x="401" y="0"/>
                      <a:pt x="0" y="367"/>
                      <a:pt x="0" y="868"/>
                    </a:cubicBezTo>
                    <a:cubicBezTo>
                      <a:pt x="0" y="1368"/>
                      <a:pt x="401" y="1735"/>
                      <a:pt x="901" y="1735"/>
                    </a:cubicBezTo>
                    <a:lnTo>
                      <a:pt x="1935" y="1735"/>
                    </a:lnTo>
                    <a:cubicBezTo>
                      <a:pt x="2435" y="1735"/>
                      <a:pt x="2802" y="1368"/>
                      <a:pt x="2802" y="868"/>
                    </a:cubicBezTo>
                    <a:cubicBezTo>
                      <a:pt x="2802" y="367"/>
                      <a:pt x="2435" y="0"/>
                      <a:pt x="19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7"/>
              <p:cNvSpPr/>
              <p:nvPr/>
            </p:nvSpPr>
            <p:spPr>
              <a:xfrm>
                <a:off x="3725990" y="3639716"/>
                <a:ext cx="163372" cy="28973"/>
              </a:xfrm>
              <a:custGeom>
                <a:rect b="b" l="l" r="r" t="t"/>
                <a:pathLst>
                  <a:path extrusionOk="0" h="1769" w="9975">
                    <a:moveTo>
                      <a:pt x="868" y="1"/>
                    </a:moveTo>
                    <a:cubicBezTo>
                      <a:pt x="368" y="1"/>
                      <a:pt x="1" y="368"/>
                      <a:pt x="1" y="868"/>
                    </a:cubicBezTo>
                    <a:cubicBezTo>
                      <a:pt x="1" y="1368"/>
                      <a:pt x="368" y="1769"/>
                      <a:pt x="868" y="1769"/>
                    </a:cubicBezTo>
                    <a:lnTo>
                      <a:pt x="9107" y="1769"/>
                    </a:lnTo>
                    <a:cubicBezTo>
                      <a:pt x="9608" y="1769"/>
                      <a:pt x="9974" y="1368"/>
                      <a:pt x="9974" y="868"/>
                    </a:cubicBezTo>
                    <a:cubicBezTo>
                      <a:pt x="9974" y="368"/>
                      <a:pt x="9608" y="1"/>
                      <a:pt x="9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7"/>
              <p:cNvSpPr/>
              <p:nvPr/>
            </p:nvSpPr>
            <p:spPr>
              <a:xfrm>
                <a:off x="4088200" y="3639716"/>
                <a:ext cx="162815" cy="28973"/>
              </a:xfrm>
              <a:custGeom>
                <a:rect b="b" l="l" r="r" t="t"/>
                <a:pathLst>
                  <a:path extrusionOk="0" h="1769" w="9941">
                    <a:moveTo>
                      <a:pt x="868" y="1"/>
                    </a:moveTo>
                    <a:cubicBezTo>
                      <a:pt x="367" y="1"/>
                      <a:pt x="0" y="368"/>
                      <a:pt x="0" y="868"/>
                    </a:cubicBezTo>
                    <a:cubicBezTo>
                      <a:pt x="0" y="1368"/>
                      <a:pt x="367" y="1769"/>
                      <a:pt x="868" y="1769"/>
                    </a:cubicBezTo>
                    <a:lnTo>
                      <a:pt x="9074" y="1769"/>
                    </a:lnTo>
                    <a:cubicBezTo>
                      <a:pt x="9574" y="1769"/>
                      <a:pt x="9941" y="1368"/>
                      <a:pt x="9941" y="868"/>
                    </a:cubicBezTo>
                    <a:cubicBezTo>
                      <a:pt x="9941" y="368"/>
                      <a:pt x="9574" y="1"/>
                      <a:pt x="90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7"/>
              <p:cNvSpPr/>
              <p:nvPr/>
            </p:nvSpPr>
            <p:spPr>
              <a:xfrm>
                <a:off x="4268486" y="3639716"/>
                <a:ext cx="53000" cy="28973"/>
              </a:xfrm>
              <a:custGeom>
                <a:rect b="b" l="l" r="r" t="t"/>
                <a:pathLst>
                  <a:path extrusionOk="0" h="1769" w="3236">
                    <a:moveTo>
                      <a:pt x="868" y="1"/>
                    </a:moveTo>
                    <a:cubicBezTo>
                      <a:pt x="367" y="1"/>
                      <a:pt x="0" y="368"/>
                      <a:pt x="0" y="868"/>
                    </a:cubicBezTo>
                    <a:cubicBezTo>
                      <a:pt x="0" y="1368"/>
                      <a:pt x="367" y="1769"/>
                      <a:pt x="868" y="1769"/>
                    </a:cubicBezTo>
                    <a:lnTo>
                      <a:pt x="2369" y="1769"/>
                    </a:lnTo>
                    <a:cubicBezTo>
                      <a:pt x="2869" y="1769"/>
                      <a:pt x="3236" y="1368"/>
                      <a:pt x="3236" y="868"/>
                    </a:cubicBezTo>
                    <a:cubicBezTo>
                      <a:pt x="3236" y="368"/>
                      <a:pt x="2869" y="1"/>
                      <a:pt x="2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7"/>
              <p:cNvSpPr/>
              <p:nvPr/>
            </p:nvSpPr>
            <p:spPr>
              <a:xfrm>
                <a:off x="3907914" y="3639716"/>
                <a:ext cx="72129" cy="28973"/>
              </a:xfrm>
              <a:custGeom>
                <a:rect b="b" l="l" r="r" t="t"/>
                <a:pathLst>
                  <a:path extrusionOk="0" h="1769" w="4404">
                    <a:moveTo>
                      <a:pt x="868" y="1"/>
                    </a:moveTo>
                    <a:cubicBezTo>
                      <a:pt x="368" y="1"/>
                      <a:pt x="1" y="368"/>
                      <a:pt x="1" y="868"/>
                    </a:cubicBezTo>
                    <a:cubicBezTo>
                      <a:pt x="1" y="1368"/>
                      <a:pt x="368" y="1769"/>
                      <a:pt x="868" y="1769"/>
                    </a:cubicBezTo>
                    <a:lnTo>
                      <a:pt x="3536" y="1769"/>
                    </a:lnTo>
                    <a:cubicBezTo>
                      <a:pt x="4003" y="1769"/>
                      <a:pt x="4404" y="1368"/>
                      <a:pt x="4404" y="868"/>
                    </a:cubicBezTo>
                    <a:cubicBezTo>
                      <a:pt x="4404" y="368"/>
                      <a:pt x="4037" y="1"/>
                      <a:pt x="3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7"/>
              <p:cNvSpPr/>
              <p:nvPr/>
            </p:nvSpPr>
            <p:spPr>
              <a:xfrm>
                <a:off x="3996959" y="3639716"/>
                <a:ext cx="72686" cy="28973"/>
              </a:xfrm>
              <a:custGeom>
                <a:rect b="b" l="l" r="r" t="t"/>
                <a:pathLst>
                  <a:path extrusionOk="0" h="1769" w="4438">
                    <a:moveTo>
                      <a:pt x="901" y="1"/>
                    </a:moveTo>
                    <a:cubicBezTo>
                      <a:pt x="401" y="1"/>
                      <a:pt x="1" y="368"/>
                      <a:pt x="1" y="868"/>
                    </a:cubicBezTo>
                    <a:cubicBezTo>
                      <a:pt x="1" y="1368"/>
                      <a:pt x="401" y="1769"/>
                      <a:pt x="901" y="1769"/>
                    </a:cubicBezTo>
                    <a:lnTo>
                      <a:pt x="3570" y="1769"/>
                    </a:lnTo>
                    <a:cubicBezTo>
                      <a:pt x="4070" y="1769"/>
                      <a:pt x="4437" y="1368"/>
                      <a:pt x="4437" y="868"/>
                    </a:cubicBezTo>
                    <a:cubicBezTo>
                      <a:pt x="4437" y="368"/>
                      <a:pt x="4070" y="1"/>
                      <a:pt x="3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57"/>
              <p:cNvGrpSpPr/>
              <p:nvPr/>
            </p:nvGrpSpPr>
            <p:grpSpPr>
              <a:xfrm>
                <a:off x="3661115" y="3057345"/>
                <a:ext cx="1202723" cy="738625"/>
                <a:chOff x="3667253" y="3048608"/>
                <a:chExt cx="1202723" cy="738625"/>
              </a:xfrm>
            </p:grpSpPr>
            <p:sp>
              <p:nvSpPr>
                <p:cNvPr id="1103" name="Google Shape;1103;p57"/>
                <p:cNvSpPr/>
                <p:nvPr/>
              </p:nvSpPr>
              <p:spPr>
                <a:xfrm>
                  <a:off x="3667253" y="3049158"/>
                  <a:ext cx="622804" cy="623344"/>
                </a:xfrm>
                <a:custGeom>
                  <a:rect b="b" l="l" r="r" t="t"/>
                  <a:pathLst>
                    <a:path extrusionOk="0" h="38061" w="38028">
                      <a:moveTo>
                        <a:pt x="27120" y="0"/>
                      </a:moveTo>
                      <a:lnTo>
                        <a:pt x="1" y="27086"/>
                      </a:lnTo>
                      <a:lnTo>
                        <a:pt x="1" y="38061"/>
                      </a:lnTo>
                      <a:lnTo>
                        <a:pt x="38028"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7"/>
                <p:cNvSpPr/>
                <p:nvPr/>
              </p:nvSpPr>
              <p:spPr>
                <a:xfrm>
                  <a:off x="3791550" y="3048608"/>
                  <a:ext cx="1078426" cy="738625"/>
                </a:xfrm>
                <a:custGeom>
                  <a:rect b="b" l="l" r="r" t="t"/>
                  <a:pathLst>
                    <a:path extrusionOk="0" h="45100" w="65848">
                      <a:moveTo>
                        <a:pt x="45133" y="0"/>
                      </a:moveTo>
                      <a:lnTo>
                        <a:pt x="1" y="45099"/>
                      </a:lnTo>
                      <a:lnTo>
                        <a:pt x="20715" y="45099"/>
                      </a:lnTo>
                      <a:lnTo>
                        <a:pt x="65848" y="0"/>
                      </a:lnTo>
                      <a:close/>
                    </a:path>
                  </a:pathLst>
                </a:custGeom>
                <a:solidFill>
                  <a:srgbClr val="E7E7E7">
                    <a:alpha val="3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5" name="Google Shape;1105;p57"/>
            <p:cNvGrpSpPr/>
            <p:nvPr/>
          </p:nvGrpSpPr>
          <p:grpSpPr>
            <a:xfrm>
              <a:off x="5449375" y="3859897"/>
              <a:ext cx="577607" cy="699066"/>
              <a:chOff x="5015295" y="3775209"/>
              <a:chExt cx="428873" cy="519018"/>
            </a:xfrm>
          </p:grpSpPr>
          <p:sp>
            <p:nvSpPr>
              <p:cNvPr id="1106" name="Google Shape;1106;p57"/>
              <p:cNvSpPr/>
              <p:nvPr/>
            </p:nvSpPr>
            <p:spPr>
              <a:xfrm>
                <a:off x="5166085" y="3775750"/>
                <a:ext cx="63924" cy="286847"/>
              </a:xfrm>
              <a:custGeom>
                <a:rect b="b" l="l" r="r" t="t"/>
                <a:pathLst>
                  <a:path extrusionOk="0" h="17514" w="3903">
                    <a:moveTo>
                      <a:pt x="3903" y="0"/>
                    </a:moveTo>
                    <a:cubicBezTo>
                      <a:pt x="3876" y="0"/>
                      <a:pt x="0" y="4721"/>
                      <a:pt x="0" y="9541"/>
                    </a:cubicBezTo>
                    <a:cubicBezTo>
                      <a:pt x="0" y="14378"/>
                      <a:pt x="1768" y="17513"/>
                      <a:pt x="3903" y="17513"/>
                    </a:cubicBezTo>
                    <a:lnTo>
                      <a:pt x="3903" y="1"/>
                    </a:lnTo>
                    <a:cubicBezTo>
                      <a:pt x="3903" y="1"/>
                      <a:pt x="3903" y="0"/>
                      <a:pt x="3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7"/>
              <p:cNvSpPr/>
              <p:nvPr/>
            </p:nvSpPr>
            <p:spPr>
              <a:xfrm>
                <a:off x="5229991" y="3775209"/>
                <a:ext cx="63400" cy="286831"/>
              </a:xfrm>
              <a:custGeom>
                <a:rect b="b" l="l" r="r" t="t"/>
                <a:pathLst>
                  <a:path extrusionOk="0" h="17513" w="3871">
                    <a:moveTo>
                      <a:pt x="1" y="0"/>
                    </a:moveTo>
                    <a:lnTo>
                      <a:pt x="1" y="17513"/>
                    </a:lnTo>
                    <a:cubicBezTo>
                      <a:pt x="2102" y="17513"/>
                      <a:pt x="3870" y="14377"/>
                      <a:pt x="3870" y="9540"/>
                    </a:cubicBezTo>
                    <a:cubicBezTo>
                      <a:pt x="3870" y="4737"/>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7"/>
              <p:cNvSpPr/>
              <p:nvPr/>
            </p:nvSpPr>
            <p:spPr>
              <a:xfrm>
                <a:off x="5216332" y="3863158"/>
                <a:ext cx="227837" cy="202712"/>
              </a:xfrm>
              <a:custGeom>
                <a:rect b="b" l="l" r="r" t="t"/>
                <a:pathLst>
                  <a:path extrusionOk="0" h="12377" w="13911">
                    <a:moveTo>
                      <a:pt x="13911" y="1"/>
                    </a:moveTo>
                    <a:lnTo>
                      <a:pt x="13911" y="1"/>
                    </a:lnTo>
                    <a:cubicBezTo>
                      <a:pt x="13910" y="1"/>
                      <a:pt x="7840" y="568"/>
                      <a:pt x="4404" y="4004"/>
                    </a:cubicBezTo>
                    <a:cubicBezTo>
                      <a:pt x="1002" y="7406"/>
                      <a:pt x="1" y="10842"/>
                      <a:pt x="1535" y="12376"/>
                    </a:cubicBezTo>
                    <a:lnTo>
                      <a:pt x="13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7"/>
              <p:cNvSpPr/>
              <p:nvPr/>
            </p:nvSpPr>
            <p:spPr>
              <a:xfrm>
                <a:off x="5241472" y="3863158"/>
                <a:ext cx="202696" cy="213931"/>
              </a:xfrm>
              <a:custGeom>
                <a:rect b="b" l="l" r="r" t="t"/>
                <a:pathLst>
                  <a:path extrusionOk="0" h="13062" w="12376">
                    <a:moveTo>
                      <a:pt x="12376" y="1"/>
                    </a:moveTo>
                    <a:lnTo>
                      <a:pt x="0" y="12376"/>
                    </a:lnTo>
                    <a:cubicBezTo>
                      <a:pt x="458" y="12834"/>
                      <a:pt x="1098" y="13062"/>
                      <a:pt x="1863" y="13062"/>
                    </a:cubicBezTo>
                    <a:cubicBezTo>
                      <a:pt x="3609" y="13062"/>
                      <a:pt x="6007" y="11873"/>
                      <a:pt x="8373" y="9508"/>
                    </a:cubicBezTo>
                    <a:cubicBezTo>
                      <a:pt x="11809" y="6072"/>
                      <a:pt x="12376" y="1"/>
                      <a:pt x="12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7"/>
              <p:cNvSpPr/>
              <p:nvPr/>
            </p:nvSpPr>
            <p:spPr>
              <a:xfrm>
                <a:off x="5015295" y="3863158"/>
                <a:ext cx="228377" cy="202712"/>
              </a:xfrm>
              <a:custGeom>
                <a:rect b="b" l="l" r="r" t="t"/>
                <a:pathLst>
                  <a:path extrusionOk="0" h="12377" w="13944">
                    <a:moveTo>
                      <a:pt x="1" y="1"/>
                    </a:moveTo>
                    <a:lnTo>
                      <a:pt x="12376" y="12376"/>
                    </a:lnTo>
                    <a:cubicBezTo>
                      <a:pt x="13944" y="10842"/>
                      <a:pt x="12943" y="7406"/>
                      <a:pt x="9507" y="4004"/>
                    </a:cubicBezTo>
                    <a:cubicBezTo>
                      <a:pt x="6105" y="568"/>
                      <a:pt x="34"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7"/>
              <p:cNvSpPr/>
              <p:nvPr/>
            </p:nvSpPr>
            <p:spPr>
              <a:xfrm>
                <a:off x="5015836" y="3863158"/>
                <a:ext cx="203253" cy="213931"/>
              </a:xfrm>
              <a:custGeom>
                <a:rect b="b" l="l" r="r" t="t"/>
                <a:pathLst>
                  <a:path extrusionOk="0" h="13062" w="12410">
                    <a:moveTo>
                      <a:pt x="1" y="1"/>
                    </a:moveTo>
                    <a:cubicBezTo>
                      <a:pt x="1" y="1"/>
                      <a:pt x="601" y="6072"/>
                      <a:pt x="4004" y="9508"/>
                    </a:cubicBezTo>
                    <a:cubicBezTo>
                      <a:pt x="6393" y="11873"/>
                      <a:pt x="8798" y="13062"/>
                      <a:pt x="10546" y="13062"/>
                    </a:cubicBezTo>
                    <a:cubicBezTo>
                      <a:pt x="11312" y="13062"/>
                      <a:pt x="11952" y="12834"/>
                      <a:pt x="12410" y="12376"/>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7"/>
              <p:cNvSpPr/>
              <p:nvPr/>
            </p:nvSpPr>
            <p:spPr>
              <a:xfrm>
                <a:off x="5229991" y="4045640"/>
                <a:ext cx="132778" cy="247490"/>
              </a:xfrm>
              <a:custGeom>
                <a:rect b="b" l="l" r="r" t="t"/>
                <a:pathLst>
                  <a:path extrusionOk="0" h="15111" w="8107">
                    <a:moveTo>
                      <a:pt x="1" y="0"/>
                    </a:moveTo>
                    <a:lnTo>
                      <a:pt x="1" y="33"/>
                    </a:lnTo>
                    <a:lnTo>
                      <a:pt x="1" y="15111"/>
                    </a:lnTo>
                    <a:lnTo>
                      <a:pt x="7039" y="15111"/>
                    </a:lnTo>
                    <a:cubicBezTo>
                      <a:pt x="7606" y="15111"/>
                      <a:pt x="8107" y="14677"/>
                      <a:pt x="8107" y="14043"/>
                    </a:cubicBezTo>
                    <a:lnTo>
                      <a:pt x="8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7"/>
              <p:cNvSpPr/>
              <p:nvPr/>
            </p:nvSpPr>
            <p:spPr>
              <a:xfrm>
                <a:off x="5096693" y="4046180"/>
                <a:ext cx="133318" cy="248047"/>
              </a:xfrm>
              <a:custGeom>
                <a:rect b="b" l="l" r="r" t="t"/>
                <a:pathLst>
                  <a:path extrusionOk="0" h="15145" w="8140">
                    <a:moveTo>
                      <a:pt x="1" y="0"/>
                    </a:moveTo>
                    <a:lnTo>
                      <a:pt x="1" y="14044"/>
                    </a:lnTo>
                    <a:cubicBezTo>
                      <a:pt x="1" y="14644"/>
                      <a:pt x="468" y="15145"/>
                      <a:pt x="1068" y="15145"/>
                    </a:cubicBezTo>
                    <a:lnTo>
                      <a:pt x="8140" y="15145"/>
                    </a:lnTo>
                    <a:lnTo>
                      <a:pt x="81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 name="Google Shape;1114;p57"/>
            <p:cNvSpPr/>
            <p:nvPr/>
          </p:nvSpPr>
          <p:spPr>
            <a:xfrm>
              <a:off x="4843391" y="3572936"/>
              <a:ext cx="98311" cy="26550"/>
            </a:xfrm>
            <a:custGeom>
              <a:rect b="b" l="l" r="r" t="t"/>
              <a:pathLst>
                <a:path extrusionOk="0" h="1703" w="6306">
                  <a:moveTo>
                    <a:pt x="1" y="1"/>
                  </a:moveTo>
                  <a:lnTo>
                    <a:pt x="1" y="1702"/>
                  </a:lnTo>
                  <a:lnTo>
                    <a:pt x="6305" y="1702"/>
                  </a:lnTo>
                  <a:lnTo>
                    <a:pt x="63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7"/>
            <p:cNvSpPr/>
            <p:nvPr/>
          </p:nvSpPr>
          <p:spPr>
            <a:xfrm>
              <a:off x="4745619" y="3572936"/>
              <a:ext cx="97780" cy="26550"/>
            </a:xfrm>
            <a:custGeom>
              <a:rect b="b" l="l" r="r" t="t"/>
              <a:pathLst>
                <a:path extrusionOk="0" h="1703" w="6272">
                  <a:moveTo>
                    <a:pt x="0" y="1"/>
                  </a:moveTo>
                  <a:lnTo>
                    <a:pt x="0" y="1702"/>
                  </a:lnTo>
                  <a:lnTo>
                    <a:pt x="6272" y="1702"/>
                  </a:lnTo>
                  <a:lnTo>
                    <a:pt x="62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19" name="Shape 1119"/>
        <p:cNvGrpSpPr/>
        <p:nvPr/>
      </p:nvGrpSpPr>
      <p:grpSpPr>
        <a:xfrm>
          <a:off x="0" y="0"/>
          <a:ext cx="0" cy="0"/>
          <a:chOff x="0" y="0"/>
          <a:chExt cx="0" cy="0"/>
        </a:xfrm>
      </p:grpSpPr>
      <p:sp>
        <p:nvSpPr>
          <p:cNvPr id="1120" name="Google Shape;1120;p58"/>
          <p:cNvSpPr txBox="1"/>
          <p:nvPr>
            <p:ph idx="1" type="body"/>
          </p:nvPr>
        </p:nvSpPr>
        <p:spPr>
          <a:xfrm>
            <a:off x="720000" y="1215750"/>
            <a:ext cx="7704000" cy="28137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200">
                <a:solidFill>
                  <a:schemeClr val="dk1"/>
                </a:solidFill>
              </a:rPr>
              <a:t>Did you like the resources on this template? Get them for free at our other websites:</a:t>
            </a:r>
            <a:endParaRPr sz="1200">
              <a:solidFill>
                <a:srgbClr val="94EE6B"/>
              </a:solidFill>
            </a:endParaRPr>
          </a:p>
          <a:p>
            <a:pPr indent="0" lvl="0" marL="0" rtl="0" algn="l">
              <a:spcBef>
                <a:spcPts val="300"/>
              </a:spcBef>
              <a:spcAft>
                <a:spcPts val="0"/>
              </a:spcAft>
              <a:buNone/>
            </a:pPr>
            <a:r>
              <a:rPr lang="en" sz="1800">
                <a:solidFill>
                  <a:schemeClr val="accent1"/>
                </a:solidFill>
                <a:latin typeface="Source Code Pro Medium"/>
                <a:ea typeface="Source Code Pro Medium"/>
                <a:cs typeface="Source Code Pro Medium"/>
                <a:sym typeface="Source Code Pro Medium"/>
              </a:rPr>
              <a:t>Photos</a:t>
            </a:r>
            <a:endParaRPr sz="1800">
              <a:solidFill>
                <a:schemeClr val="accent1"/>
              </a:solidFill>
              <a:latin typeface="Source Code Pro Medium"/>
              <a:ea typeface="Source Code Pro Medium"/>
              <a:cs typeface="Source Code Pro Medium"/>
              <a:sym typeface="Source Code Pro Medium"/>
            </a:endParaRPr>
          </a:p>
          <a:p>
            <a:pPr indent="-203200" lvl="0" marL="698500" rtl="0" algn="l">
              <a:lnSpc>
                <a:spcPct val="100000"/>
              </a:lnSpc>
              <a:spcBef>
                <a:spcPts val="800"/>
              </a:spcBef>
              <a:spcAft>
                <a:spcPts val="0"/>
              </a:spcAft>
              <a:buSzPts val="1200"/>
              <a:buFont typeface="Source Code Pro"/>
              <a:buChar char="●"/>
            </a:pPr>
            <a:r>
              <a:rPr lang="en" sz="1350">
                <a:solidFill>
                  <a:schemeClr val="hlink"/>
                </a:solidFill>
                <a:uFill>
                  <a:noFill/>
                </a:uFill>
                <a:hlinkClick r:id="rId3"/>
              </a:rPr>
              <a:t>Html and css collage concept with person</a:t>
            </a:r>
            <a:r>
              <a:rPr lang="en" sz="1350"/>
              <a:t> 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4"/>
              </a:rPr>
              <a:t>Html and css co</a:t>
            </a:r>
            <a:r>
              <a:rPr lang="en" sz="1350">
                <a:uFill>
                  <a:noFill/>
                </a:uFill>
                <a:hlinkClick r:id="rId5"/>
              </a:rPr>
              <a:t>llage concept</a:t>
            </a:r>
            <a:r>
              <a:rPr lang="en" sz="1350">
                <a:solidFill>
                  <a:schemeClr val="hlink"/>
                </a:solidFill>
                <a:uFill>
                  <a:noFill/>
                </a:uFill>
                <a:hlinkClick r:id="rId6"/>
              </a:rPr>
              <a:t> with person</a:t>
            </a:r>
            <a:r>
              <a:rPr lang="en" sz="1350"/>
              <a:t> II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7"/>
              </a:rPr>
              <a:t>Html and css collage concept with person</a:t>
            </a:r>
            <a:r>
              <a:rPr lang="en" sz="1350"/>
              <a:t> III</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8"/>
              </a:rPr>
              <a:t>Html and css collage concept with person</a:t>
            </a:r>
            <a:r>
              <a:rPr lang="en" sz="1350"/>
              <a:t> IV</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9"/>
              </a:rPr>
              <a:t>Medium shot smiley woman at library</a:t>
            </a:r>
            <a:endParaRPr sz="1350"/>
          </a:p>
          <a:p>
            <a:pPr indent="-203200" lvl="0" marL="698500" rtl="0" algn="l">
              <a:lnSpc>
                <a:spcPct val="100000"/>
              </a:lnSpc>
              <a:spcBef>
                <a:spcPts val="0"/>
              </a:spcBef>
              <a:spcAft>
                <a:spcPts val="0"/>
              </a:spcAft>
              <a:buSzPts val="1200"/>
              <a:buFont typeface="Source Code Pro Light"/>
              <a:buChar char="●"/>
            </a:pPr>
            <a:r>
              <a:rPr lang="en" sz="1350">
                <a:solidFill>
                  <a:schemeClr val="hlink"/>
                </a:solidFill>
                <a:uFill>
                  <a:noFill/>
                </a:uFill>
                <a:hlinkClick r:id="rId10"/>
              </a:rPr>
              <a:t>Medium shot man holding notebook</a:t>
            </a:r>
            <a:endParaRPr sz="1200"/>
          </a:p>
          <a:p>
            <a:pPr indent="0" lvl="0" marL="0" rtl="0" algn="l">
              <a:spcBef>
                <a:spcPts val="300"/>
              </a:spcBef>
              <a:spcAft>
                <a:spcPts val="0"/>
              </a:spcAft>
              <a:buNone/>
            </a:pPr>
            <a:r>
              <a:t/>
            </a:r>
            <a:endParaRPr sz="1100">
              <a:solidFill>
                <a:schemeClr val="dk1"/>
              </a:solidFill>
            </a:endParaRPr>
          </a:p>
        </p:txBody>
      </p:sp>
      <p:sp>
        <p:nvSpPr>
          <p:cNvPr id="1121" name="Google Shape;1121;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grpSp>
        <p:nvGrpSpPr>
          <p:cNvPr id="1122" name="Google Shape;1122;p58"/>
          <p:cNvGrpSpPr/>
          <p:nvPr/>
        </p:nvGrpSpPr>
        <p:grpSpPr>
          <a:xfrm>
            <a:off x="350039" y="3944000"/>
            <a:ext cx="2536147" cy="887325"/>
            <a:chOff x="880714" y="3731738"/>
            <a:chExt cx="2536147" cy="887325"/>
          </a:xfrm>
        </p:grpSpPr>
        <p:sp>
          <p:nvSpPr>
            <p:cNvPr id="1123" name="Google Shape;1123;p58"/>
            <p:cNvSpPr/>
            <p:nvPr/>
          </p:nvSpPr>
          <p:spPr>
            <a:xfrm>
              <a:off x="880714" y="3748200"/>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8"/>
            <p:cNvSpPr/>
            <p:nvPr/>
          </p:nvSpPr>
          <p:spPr>
            <a:xfrm>
              <a:off x="880714" y="3987275"/>
              <a:ext cx="327600" cy="147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8"/>
            <p:cNvSpPr/>
            <p:nvPr/>
          </p:nvSpPr>
          <p:spPr>
            <a:xfrm>
              <a:off x="880732" y="4260575"/>
              <a:ext cx="327600" cy="1479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8"/>
            <p:cNvSpPr/>
            <p:nvPr/>
          </p:nvSpPr>
          <p:spPr>
            <a:xfrm>
              <a:off x="1374131" y="4260575"/>
              <a:ext cx="524400" cy="1479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8"/>
            <p:cNvSpPr/>
            <p:nvPr/>
          </p:nvSpPr>
          <p:spPr>
            <a:xfrm>
              <a:off x="2032952" y="4260575"/>
              <a:ext cx="661800" cy="147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8"/>
            <p:cNvSpPr/>
            <p:nvPr/>
          </p:nvSpPr>
          <p:spPr>
            <a:xfrm>
              <a:off x="2783250" y="4260575"/>
              <a:ext cx="241500" cy="1479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8"/>
            <p:cNvSpPr/>
            <p:nvPr/>
          </p:nvSpPr>
          <p:spPr>
            <a:xfrm>
              <a:off x="880732" y="4469100"/>
              <a:ext cx="327600" cy="147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8"/>
            <p:cNvSpPr/>
            <p:nvPr/>
          </p:nvSpPr>
          <p:spPr>
            <a:xfrm>
              <a:off x="1374131" y="4469100"/>
              <a:ext cx="834000" cy="147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8"/>
            <p:cNvSpPr/>
            <p:nvPr/>
          </p:nvSpPr>
          <p:spPr>
            <a:xfrm>
              <a:off x="2318331" y="4469100"/>
              <a:ext cx="354900" cy="1479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8"/>
            <p:cNvSpPr/>
            <p:nvPr/>
          </p:nvSpPr>
          <p:spPr>
            <a:xfrm>
              <a:off x="2783561" y="4471163"/>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8"/>
            <p:cNvSpPr/>
            <p:nvPr/>
          </p:nvSpPr>
          <p:spPr>
            <a:xfrm>
              <a:off x="1301861"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8"/>
            <p:cNvSpPr/>
            <p:nvPr/>
          </p:nvSpPr>
          <p:spPr>
            <a:xfrm>
              <a:off x="1301861" y="37317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8"/>
            <p:cNvSpPr/>
            <p:nvPr/>
          </p:nvSpPr>
          <p:spPr>
            <a:xfrm>
              <a:off x="2028686" y="3961838"/>
              <a:ext cx="633300" cy="1479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39" name="Shape 1139"/>
        <p:cNvGrpSpPr/>
        <p:nvPr/>
      </p:nvGrpSpPr>
      <p:grpSpPr>
        <a:xfrm>
          <a:off x="0" y="0"/>
          <a:ext cx="0" cy="0"/>
          <a:chOff x="0" y="0"/>
          <a:chExt cx="0" cy="0"/>
        </a:xfrm>
      </p:grpSpPr>
      <p:sp>
        <p:nvSpPr>
          <p:cNvPr id="1140" name="Google Shape;1140;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1" name="Google Shape;1141;p5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45" name="Shape 1145"/>
        <p:cNvGrpSpPr/>
        <p:nvPr/>
      </p:nvGrpSpPr>
      <p:grpSpPr>
        <a:xfrm>
          <a:off x="0" y="0"/>
          <a:ext cx="0" cy="0"/>
          <a:chOff x="0" y="0"/>
          <a:chExt cx="0" cy="0"/>
        </a:xfrm>
      </p:grpSpPr>
      <p:sp>
        <p:nvSpPr>
          <p:cNvPr id="1146" name="Google Shape;1146;p6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47" name="Google Shape;1147;p6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51" name="Shape 1151"/>
        <p:cNvGrpSpPr/>
        <p:nvPr/>
      </p:nvGrpSpPr>
      <p:grpSpPr>
        <a:xfrm>
          <a:off x="0" y="0"/>
          <a:ext cx="0" cy="0"/>
          <a:chOff x="0" y="0"/>
          <a:chExt cx="0" cy="0"/>
        </a:xfrm>
      </p:grpSpPr>
      <p:sp>
        <p:nvSpPr>
          <p:cNvPr id="1152" name="Google Shape;1152;p6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Source Code Pro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https://fonts.google.com/specimen/Source+Code+Pro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153" name="Google Shape;1153;p61"/>
          <p:cNvSpPr/>
          <p:nvPr/>
        </p:nvSpPr>
        <p:spPr>
          <a:xfrm>
            <a:off x="2052725" y="2595300"/>
            <a:ext cx="791400" cy="754200"/>
          </a:xfrm>
          <a:prstGeom prst="roundRect">
            <a:avLst>
              <a:gd fmla="val 16667" name="adj"/>
            </a:avLst>
          </a:prstGeom>
          <a:solidFill>
            <a:srgbClr val="E7E7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3114545" y="2595300"/>
            <a:ext cx="791400" cy="754200"/>
          </a:xfrm>
          <a:prstGeom prst="roundRect">
            <a:avLst>
              <a:gd fmla="val 16667" name="adj"/>
            </a:avLst>
          </a:prstGeom>
          <a:solidFill>
            <a:srgbClr val="1011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4176364" y="2595300"/>
            <a:ext cx="791400" cy="754200"/>
          </a:xfrm>
          <a:prstGeom prst="roundRect">
            <a:avLst>
              <a:gd fmla="val 16667" name="adj"/>
            </a:avLst>
          </a:prstGeom>
          <a:solidFill>
            <a:srgbClr val="FD4A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1"/>
          <p:cNvSpPr txBox="1"/>
          <p:nvPr/>
        </p:nvSpPr>
        <p:spPr>
          <a:xfrm>
            <a:off x="205272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#e7e7e7</a:t>
            </a:r>
            <a:endParaRPr sz="1000"/>
          </a:p>
        </p:txBody>
      </p:sp>
      <p:sp>
        <p:nvSpPr>
          <p:cNvPr id="1157" name="Google Shape;1157;p61"/>
          <p:cNvSpPr txBox="1"/>
          <p:nvPr/>
        </p:nvSpPr>
        <p:spPr>
          <a:xfrm>
            <a:off x="3114550"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#10111a</a:t>
            </a:r>
            <a:endParaRPr sz="1000">
              <a:solidFill>
                <a:srgbClr val="FFFFFF"/>
              </a:solidFill>
            </a:endParaRPr>
          </a:p>
        </p:txBody>
      </p:sp>
      <p:sp>
        <p:nvSpPr>
          <p:cNvPr id="1158" name="Google Shape;1158;p61"/>
          <p:cNvSpPr txBox="1"/>
          <p:nvPr/>
        </p:nvSpPr>
        <p:spPr>
          <a:xfrm>
            <a:off x="417637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#fd4a4a</a:t>
            </a:r>
            <a:endParaRPr sz="1000">
              <a:solidFill>
                <a:srgbClr val="FFFFFF"/>
              </a:solidFill>
            </a:endParaRPr>
          </a:p>
        </p:txBody>
      </p:sp>
      <p:sp>
        <p:nvSpPr>
          <p:cNvPr id="1159" name="Google Shape;1159;p61"/>
          <p:cNvSpPr/>
          <p:nvPr/>
        </p:nvSpPr>
        <p:spPr>
          <a:xfrm>
            <a:off x="5238200" y="2595300"/>
            <a:ext cx="791400" cy="754200"/>
          </a:xfrm>
          <a:prstGeom prst="roundRect">
            <a:avLst>
              <a:gd fmla="val 16667" name="adj"/>
            </a:avLst>
          </a:prstGeom>
          <a:solidFill>
            <a:srgbClr val="EC79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txBox="1"/>
          <p:nvPr/>
        </p:nvSpPr>
        <p:spPr>
          <a:xfrm>
            <a:off x="5238200"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#ec7955</a:t>
            </a:r>
            <a:endParaRPr sz="1000">
              <a:solidFill>
                <a:srgbClr val="FFFFFF"/>
              </a:solidFill>
            </a:endParaRPr>
          </a:p>
        </p:txBody>
      </p:sp>
      <p:sp>
        <p:nvSpPr>
          <p:cNvPr id="1161" name="Google Shape;1161;p61"/>
          <p:cNvSpPr/>
          <p:nvPr/>
        </p:nvSpPr>
        <p:spPr>
          <a:xfrm>
            <a:off x="2052725" y="3526400"/>
            <a:ext cx="791400" cy="754200"/>
          </a:xfrm>
          <a:prstGeom prst="roundRect">
            <a:avLst>
              <a:gd fmla="val 16667" name="adj"/>
            </a:avLst>
          </a:prstGeom>
          <a:solidFill>
            <a:srgbClr val="94EE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3114545" y="3526400"/>
            <a:ext cx="791400" cy="754200"/>
          </a:xfrm>
          <a:prstGeom prst="roundRect">
            <a:avLst>
              <a:gd fmla="val 16667" name="adj"/>
            </a:avLst>
          </a:prstGeom>
          <a:solidFill>
            <a:srgbClr val="4CAE9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4176364" y="3526400"/>
            <a:ext cx="791400" cy="754200"/>
          </a:xfrm>
          <a:prstGeom prst="roundRect">
            <a:avLst>
              <a:gd fmla="val 16667" name="adj"/>
            </a:avLst>
          </a:prstGeom>
          <a:solidFill>
            <a:srgbClr val="BD64B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txBox="1"/>
          <p:nvPr/>
        </p:nvSpPr>
        <p:spPr>
          <a:xfrm>
            <a:off x="205272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#94ee6b</a:t>
            </a:r>
            <a:endParaRPr sz="1000"/>
          </a:p>
        </p:txBody>
      </p:sp>
      <p:sp>
        <p:nvSpPr>
          <p:cNvPr id="1165" name="Google Shape;1165;p61"/>
          <p:cNvSpPr txBox="1"/>
          <p:nvPr/>
        </p:nvSpPr>
        <p:spPr>
          <a:xfrm>
            <a:off x="3114550"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#4cae97</a:t>
            </a:r>
            <a:endParaRPr sz="1000">
              <a:solidFill>
                <a:srgbClr val="FFFFFF"/>
              </a:solidFill>
            </a:endParaRPr>
          </a:p>
        </p:txBody>
      </p:sp>
      <p:sp>
        <p:nvSpPr>
          <p:cNvPr id="1166" name="Google Shape;1166;p61"/>
          <p:cNvSpPr txBox="1"/>
          <p:nvPr/>
        </p:nvSpPr>
        <p:spPr>
          <a:xfrm>
            <a:off x="417637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#bd64b5</a:t>
            </a:r>
            <a:endParaRPr sz="1000">
              <a:solidFill>
                <a:srgbClr val="FFFFFF"/>
              </a:solidFill>
            </a:endParaRPr>
          </a:p>
        </p:txBody>
      </p:sp>
      <p:sp>
        <p:nvSpPr>
          <p:cNvPr id="1167" name="Google Shape;1167;p61"/>
          <p:cNvSpPr/>
          <p:nvPr/>
        </p:nvSpPr>
        <p:spPr>
          <a:xfrm>
            <a:off x="5238200" y="3526400"/>
            <a:ext cx="791400" cy="754200"/>
          </a:xfrm>
          <a:prstGeom prst="roundRect">
            <a:avLst>
              <a:gd fmla="val 16667" name="adj"/>
            </a:avLst>
          </a:prstGeom>
          <a:solidFill>
            <a:srgbClr val="FFFF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txBox="1"/>
          <p:nvPr/>
        </p:nvSpPr>
        <p:spPr>
          <a:xfrm>
            <a:off x="5238200"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#ffff99</a:t>
            </a:r>
            <a:endParaRPr sz="1000">
              <a:solidFill>
                <a:srgbClr val="191919"/>
              </a:solidFill>
            </a:endParaRPr>
          </a:p>
        </p:txBody>
      </p:sp>
      <p:sp>
        <p:nvSpPr>
          <p:cNvPr id="1169" name="Google Shape;1169;p61"/>
          <p:cNvSpPr/>
          <p:nvPr/>
        </p:nvSpPr>
        <p:spPr>
          <a:xfrm>
            <a:off x="6300025" y="2595300"/>
            <a:ext cx="791400" cy="754200"/>
          </a:xfrm>
          <a:prstGeom prst="roundRect">
            <a:avLst>
              <a:gd fmla="val 16667" name="adj"/>
            </a:avLst>
          </a:prstGeom>
          <a:solidFill>
            <a:srgbClr val="E81A8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txBox="1"/>
          <p:nvPr/>
        </p:nvSpPr>
        <p:spPr>
          <a:xfrm>
            <a:off x="6300025" y="2752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#e81a81</a:t>
            </a:r>
            <a:endParaRPr sz="1000">
              <a:solidFill>
                <a:srgbClr val="FFFFFF"/>
              </a:solidFill>
            </a:endParaRPr>
          </a:p>
        </p:txBody>
      </p:sp>
      <p:sp>
        <p:nvSpPr>
          <p:cNvPr id="1171" name="Google Shape;1171;p61"/>
          <p:cNvSpPr/>
          <p:nvPr/>
        </p:nvSpPr>
        <p:spPr>
          <a:xfrm>
            <a:off x="6300025" y="3526400"/>
            <a:ext cx="791400" cy="754200"/>
          </a:xfrm>
          <a:prstGeom prst="roundRect">
            <a:avLst>
              <a:gd fmla="val 16667" name="adj"/>
            </a:avLst>
          </a:prstGeom>
          <a:solidFill>
            <a:srgbClr val="2C29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1"/>
          <p:cNvSpPr txBox="1"/>
          <p:nvPr/>
        </p:nvSpPr>
        <p:spPr>
          <a:xfrm>
            <a:off x="6300025" y="36834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#2c293a</a:t>
            </a:r>
            <a:endParaRPr sz="1000">
              <a:solidFill>
                <a:srgbClr val="FFFFFF"/>
              </a:solidFill>
            </a:endParaRPr>
          </a:p>
        </p:txBody>
      </p:sp>
      <p:sp>
        <p:nvSpPr>
          <p:cNvPr id="1173" name="Google Shape;1173;p6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77" name="Shape 1177"/>
        <p:cNvGrpSpPr/>
        <p:nvPr/>
      </p:nvGrpSpPr>
      <p:grpSpPr>
        <a:xfrm>
          <a:off x="0" y="0"/>
          <a:ext cx="0" cy="0"/>
          <a:chOff x="0" y="0"/>
          <a:chExt cx="0" cy="0"/>
        </a:xfrm>
      </p:grpSpPr>
      <p:sp>
        <p:nvSpPr>
          <p:cNvPr id="1178" name="Google Shape;1178;p6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79" name="Google Shape;1179;p6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80" name="Google Shape;1180;p6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81" name="Google Shape;1181;p6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82" name="Google Shape;1182;p6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83" name="Google Shape;1183;p6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84" name="Google Shape;1184;p6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85" name="Google Shape;1185;p6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86" name="Google Shape;1186;p6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87" name="Google Shape;1187;p6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88" name="Google Shape;1188;p6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89" name="Google Shape;1189;p6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93" name="Shape 1193"/>
        <p:cNvGrpSpPr/>
        <p:nvPr/>
      </p:nvGrpSpPr>
      <p:grpSpPr>
        <a:xfrm>
          <a:off x="0" y="0"/>
          <a:ext cx="0" cy="0"/>
          <a:chOff x="0" y="0"/>
          <a:chExt cx="0" cy="0"/>
        </a:xfrm>
      </p:grpSpPr>
      <p:sp>
        <p:nvSpPr>
          <p:cNvPr id="1194" name="Google Shape;1194;p6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195" name="Google Shape;1195;p63"/>
          <p:cNvGrpSpPr/>
          <p:nvPr/>
        </p:nvGrpSpPr>
        <p:grpSpPr>
          <a:xfrm>
            <a:off x="5117640" y="3085736"/>
            <a:ext cx="474294" cy="551291"/>
            <a:chOff x="4727025" y="1332775"/>
            <a:chExt cx="59900" cy="69625"/>
          </a:xfrm>
        </p:grpSpPr>
        <p:sp>
          <p:nvSpPr>
            <p:cNvPr id="1196" name="Google Shape;1196;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63"/>
          <p:cNvGrpSpPr/>
          <p:nvPr/>
        </p:nvGrpSpPr>
        <p:grpSpPr>
          <a:xfrm>
            <a:off x="5731296" y="2314340"/>
            <a:ext cx="555653" cy="557031"/>
            <a:chOff x="4820425" y="1329900"/>
            <a:chExt cx="70175" cy="70350"/>
          </a:xfrm>
        </p:grpSpPr>
        <p:sp>
          <p:nvSpPr>
            <p:cNvPr id="1199" name="Google Shape;1199;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63"/>
          <p:cNvGrpSpPr/>
          <p:nvPr/>
        </p:nvGrpSpPr>
        <p:grpSpPr>
          <a:xfrm>
            <a:off x="6357664" y="2318845"/>
            <a:ext cx="582574" cy="533871"/>
            <a:chOff x="4903200" y="1331525"/>
            <a:chExt cx="73575" cy="67425"/>
          </a:xfrm>
        </p:grpSpPr>
        <p:sp>
          <p:nvSpPr>
            <p:cNvPr id="1204" name="Google Shape;1204;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63"/>
          <p:cNvGrpSpPr/>
          <p:nvPr/>
        </p:nvGrpSpPr>
        <p:grpSpPr>
          <a:xfrm>
            <a:off x="5717142" y="3078709"/>
            <a:ext cx="583960" cy="565345"/>
            <a:chOff x="4815575" y="1416800"/>
            <a:chExt cx="73750" cy="71400"/>
          </a:xfrm>
        </p:grpSpPr>
        <p:sp>
          <p:nvSpPr>
            <p:cNvPr id="1207" name="Google Shape;1207;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63"/>
          <p:cNvGrpSpPr/>
          <p:nvPr/>
        </p:nvGrpSpPr>
        <p:grpSpPr>
          <a:xfrm>
            <a:off x="6351924" y="3108896"/>
            <a:ext cx="589898" cy="504970"/>
            <a:chOff x="4902475" y="1418875"/>
            <a:chExt cx="74500" cy="63775"/>
          </a:xfrm>
        </p:grpSpPr>
        <p:sp>
          <p:nvSpPr>
            <p:cNvPr id="1211" name="Google Shape;1211;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63"/>
          <p:cNvGrpSpPr/>
          <p:nvPr/>
        </p:nvGrpSpPr>
        <p:grpSpPr>
          <a:xfrm>
            <a:off x="5727139" y="3826000"/>
            <a:ext cx="563967" cy="567127"/>
            <a:chOff x="4818100" y="1507675"/>
            <a:chExt cx="71225" cy="71625"/>
          </a:xfrm>
        </p:grpSpPr>
        <p:sp>
          <p:nvSpPr>
            <p:cNvPr id="1214" name="Google Shape;1214;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63"/>
          <p:cNvGrpSpPr/>
          <p:nvPr/>
        </p:nvGrpSpPr>
        <p:grpSpPr>
          <a:xfrm>
            <a:off x="5040636" y="3829461"/>
            <a:ext cx="628301" cy="588505"/>
            <a:chOff x="4721450" y="1509475"/>
            <a:chExt cx="79350" cy="74325"/>
          </a:xfrm>
        </p:grpSpPr>
        <p:sp>
          <p:nvSpPr>
            <p:cNvPr id="1219" name="Google Shape;1219;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63"/>
          <p:cNvGrpSpPr/>
          <p:nvPr/>
        </p:nvGrpSpPr>
        <p:grpSpPr>
          <a:xfrm>
            <a:off x="6386170" y="3814027"/>
            <a:ext cx="557038" cy="562772"/>
            <a:chOff x="4906800" y="1507500"/>
            <a:chExt cx="70350" cy="71075"/>
          </a:xfrm>
        </p:grpSpPr>
        <p:sp>
          <p:nvSpPr>
            <p:cNvPr id="1224" name="Google Shape;1224;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63"/>
          <p:cNvGrpSpPr/>
          <p:nvPr/>
        </p:nvGrpSpPr>
        <p:grpSpPr>
          <a:xfrm>
            <a:off x="4423778" y="2340963"/>
            <a:ext cx="517934" cy="517934"/>
            <a:chOff x="3736598" y="2170606"/>
            <a:chExt cx="404889" cy="404889"/>
          </a:xfrm>
        </p:grpSpPr>
        <p:sp>
          <p:nvSpPr>
            <p:cNvPr id="1230" name="Google Shape;1230;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63"/>
          <p:cNvGrpSpPr/>
          <p:nvPr/>
        </p:nvGrpSpPr>
        <p:grpSpPr>
          <a:xfrm>
            <a:off x="3690839" y="2341061"/>
            <a:ext cx="586986" cy="517740"/>
            <a:chOff x="3161917" y="2170682"/>
            <a:chExt cx="458870" cy="404737"/>
          </a:xfrm>
        </p:grpSpPr>
        <p:sp>
          <p:nvSpPr>
            <p:cNvPr id="1235" name="Google Shape;1235;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3"/>
          <p:cNvGrpSpPr/>
          <p:nvPr/>
        </p:nvGrpSpPr>
        <p:grpSpPr>
          <a:xfrm>
            <a:off x="3713860" y="3102400"/>
            <a:ext cx="540943" cy="517963"/>
            <a:chOff x="3179914" y="2889488"/>
            <a:chExt cx="422876" cy="404911"/>
          </a:xfrm>
        </p:grpSpPr>
        <p:sp>
          <p:nvSpPr>
            <p:cNvPr id="1239" name="Google Shape;1239;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63"/>
          <p:cNvGrpSpPr/>
          <p:nvPr/>
        </p:nvGrpSpPr>
        <p:grpSpPr>
          <a:xfrm>
            <a:off x="4414654" y="3102358"/>
            <a:ext cx="536180" cy="518047"/>
            <a:chOff x="3729467" y="2889422"/>
            <a:chExt cx="419153" cy="404977"/>
          </a:xfrm>
        </p:grpSpPr>
        <p:sp>
          <p:nvSpPr>
            <p:cNvPr id="1246" name="Google Shape;1246;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3"/>
          <p:cNvGrpSpPr/>
          <p:nvPr/>
        </p:nvGrpSpPr>
        <p:grpSpPr>
          <a:xfrm>
            <a:off x="1951688" y="3445787"/>
            <a:ext cx="965351" cy="134611"/>
            <a:chOff x="4411970" y="2962952"/>
            <a:chExt cx="706544" cy="104212"/>
          </a:xfrm>
        </p:grpSpPr>
        <p:sp>
          <p:nvSpPr>
            <p:cNvPr id="1254" name="Google Shape;1254;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63"/>
          <p:cNvGrpSpPr/>
          <p:nvPr/>
        </p:nvGrpSpPr>
        <p:grpSpPr>
          <a:xfrm>
            <a:off x="1951688" y="3041077"/>
            <a:ext cx="960158" cy="289172"/>
            <a:chOff x="4411970" y="2726085"/>
            <a:chExt cx="643107" cy="193659"/>
          </a:xfrm>
        </p:grpSpPr>
        <p:sp>
          <p:nvSpPr>
            <p:cNvPr id="1259" name="Google Shape;1259;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3"/>
          <p:cNvGrpSpPr/>
          <p:nvPr/>
        </p:nvGrpSpPr>
        <p:grpSpPr>
          <a:xfrm>
            <a:off x="960185" y="3295400"/>
            <a:ext cx="811503" cy="252584"/>
            <a:chOff x="4411970" y="4340222"/>
            <a:chExt cx="779467" cy="242683"/>
          </a:xfrm>
        </p:grpSpPr>
        <p:sp>
          <p:nvSpPr>
            <p:cNvPr id="1263" name="Google Shape;1263;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63"/>
          <p:cNvGrpSpPr/>
          <p:nvPr/>
        </p:nvGrpSpPr>
        <p:grpSpPr>
          <a:xfrm>
            <a:off x="1951688" y="2709308"/>
            <a:ext cx="965160" cy="216230"/>
            <a:chOff x="4411970" y="2468674"/>
            <a:chExt cx="747317" cy="167425"/>
          </a:xfrm>
        </p:grpSpPr>
        <p:sp>
          <p:nvSpPr>
            <p:cNvPr id="1267" name="Google Shape;1267;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6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63"/>
          <p:cNvGrpSpPr/>
          <p:nvPr/>
        </p:nvGrpSpPr>
        <p:grpSpPr>
          <a:xfrm>
            <a:off x="959254" y="2334687"/>
            <a:ext cx="1959041" cy="208784"/>
            <a:chOff x="6336019" y="3733725"/>
            <a:chExt cx="2566206" cy="351310"/>
          </a:xfrm>
        </p:grpSpPr>
        <p:sp>
          <p:nvSpPr>
            <p:cNvPr id="1271" name="Google Shape;1271;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63"/>
          <p:cNvGrpSpPr/>
          <p:nvPr/>
        </p:nvGrpSpPr>
        <p:grpSpPr>
          <a:xfrm>
            <a:off x="1951688" y="3950602"/>
            <a:ext cx="946551" cy="153200"/>
            <a:chOff x="4404545" y="3301592"/>
            <a:chExt cx="782403" cy="129272"/>
          </a:xfrm>
        </p:grpSpPr>
        <p:sp>
          <p:nvSpPr>
            <p:cNvPr id="1276" name="Google Shape;1276;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3"/>
          <p:cNvGrpSpPr/>
          <p:nvPr/>
        </p:nvGrpSpPr>
        <p:grpSpPr>
          <a:xfrm>
            <a:off x="1951688" y="3695937"/>
            <a:ext cx="962257" cy="139127"/>
            <a:chOff x="4411970" y="3131459"/>
            <a:chExt cx="710520" cy="117397"/>
          </a:xfrm>
        </p:grpSpPr>
        <p:sp>
          <p:nvSpPr>
            <p:cNvPr id="1279" name="Google Shape;1279;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1" name="Google Shape;1281;p6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 name="Google Shape;1282;p63"/>
          <p:cNvGrpSpPr/>
          <p:nvPr/>
        </p:nvGrpSpPr>
        <p:grpSpPr>
          <a:xfrm>
            <a:off x="951833" y="3621603"/>
            <a:ext cx="823838" cy="458988"/>
            <a:chOff x="4411970" y="1801825"/>
            <a:chExt cx="734586" cy="409262"/>
          </a:xfrm>
        </p:grpSpPr>
        <p:sp>
          <p:nvSpPr>
            <p:cNvPr id="1283" name="Google Shape;1283;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63"/>
          <p:cNvGrpSpPr/>
          <p:nvPr/>
        </p:nvGrpSpPr>
        <p:grpSpPr>
          <a:xfrm>
            <a:off x="3056804" y="2339173"/>
            <a:ext cx="521514" cy="521514"/>
            <a:chOff x="5681300" y="2527788"/>
            <a:chExt cx="805800" cy="805800"/>
          </a:xfrm>
        </p:grpSpPr>
        <p:sp>
          <p:nvSpPr>
            <p:cNvPr id="1286" name="Google Shape;1286;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63"/>
          <p:cNvGrpSpPr/>
          <p:nvPr/>
        </p:nvGrpSpPr>
        <p:grpSpPr>
          <a:xfrm>
            <a:off x="3051044" y="3094865"/>
            <a:ext cx="533033" cy="533033"/>
            <a:chOff x="4049800" y="640400"/>
            <a:chExt cx="858900" cy="858900"/>
          </a:xfrm>
        </p:grpSpPr>
        <p:sp>
          <p:nvSpPr>
            <p:cNvPr id="1289" name="Google Shape;1289;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63"/>
          <p:cNvGrpSpPr/>
          <p:nvPr/>
        </p:nvGrpSpPr>
        <p:grpSpPr>
          <a:xfrm>
            <a:off x="2976527" y="3772543"/>
            <a:ext cx="682068" cy="682068"/>
            <a:chOff x="5080188" y="927900"/>
            <a:chExt cx="961200" cy="961200"/>
          </a:xfrm>
        </p:grpSpPr>
        <p:sp>
          <p:nvSpPr>
            <p:cNvPr id="1292" name="Google Shape;1292;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63"/>
          <p:cNvGrpSpPr/>
          <p:nvPr/>
        </p:nvGrpSpPr>
        <p:grpSpPr>
          <a:xfrm>
            <a:off x="4440026" y="3869234"/>
            <a:ext cx="505650" cy="504006"/>
            <a:chOff x="6039282" y="1042577"/>
            <a:chExt cx="734315" cy="731929"/>
          </a:xfrm>
        </p:grpSpPr>
        <p:sp>
          <p:nvSpPr>
            <p:cNvPr id="1301" name="Google Shape;1301;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5052628" y="2298862"/>
            <a:ext cx="567744" cy="602136"/>
            <a:chOff x="1825800" y="1651625"/>
            <a:chExt cx="539989" cy="571775"/>
          </a:xfrm>
        </p:grpSpPr>
        <p:sp>
          <p:nvSpPr>
            <p:cNvPr id="1323" name="Google Shape;1323;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63"/>
          <p:cNvGrpSpPr/>
          <p:nvPr/>
        </p:nvGrpSpPr>
        <p:grpSpPr>
          <a:xfrm>
            <a:off x="3727557" y="3855579"/>
            <a:ext cx="508123" cy="507955"/>
            <a:chOff x="1897577" y="2802432"/>
            <a:chExt cx="492176" cy="492014"/>
          </a:xfrm>
        </p:grpSpPr>
        <p:sp>
          <p:nvSpPr>
            <p:cNvPr id="1328" name="Google Shape;1328;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63"/>
          <p:cNvGrpSpPr/>
          <p:nvPr/>
        </p:nvGrpSpPr>
        <p:grpSpPr>
          <a:xfrm>
            <a:off x="959087" y="4169123"/>
            <a:ext cx="809227" cy="200842"/>
            <a:chOff x="2013045" y="4813233"/>
            <a:chExt cx="921986" cy="228854"/>
          </a:xfrm>
        </p:grpSpPr>
        <p:sp>
          <p:nvSpPr>
            <p:cNvPr id="1341" name="Google Shape;1341;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63"/>
          <p:cNvGrpSpPr/>
          <p:nvPr/>
        </p:nvGrpSpPr>
        <p:grpSpPr>
          <a:xfrm>
            <a:off x="967547" y="2656004"/>
            <a:ext cx="792421" cy="269941"/>
            <a:chOff x="1046767" y="4756633"/>
            <a:chExt cx="859646" cy="292841"/>
          </a:xfrm>
        </p:grpSpPr>
        <p:sp>
          <p:nvSpPr>
            <p:cNvPr id="1344" name="Google Shape;1344;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 name="Google Shape;1347;p6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 name="Google Shape;1351;p63"/>
          <p:cNvGrpSpPr/>
          <p:nvPr/>
        </p:nvGrpSpPr>
        <p:grpSpPr>
          <a:xfrm>
            <a:off x="7103403" y="2550562"/>
            <a:ext cx="166473" cy="141497"/>
            <a:chOff x="4660325" y="1866850"/>
            <a:chExt cx="68350" cy="58100"/>
          </a:xfrm>
        </p:grpSpPr>
        <p:sp>
          <p:nvSpPr>
            <p:cNvPr id="1352" name="Google Shape;1352;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63"/>
          <p:cNvGrpSpPr/>
          <p:nvPr/>
        </p:nvGrpSpPr>
        <p:grpSpPr>
          <a:xfrm>
            <a:off x="7412747" y="2576286"/>
            <a:ext cx="162515" cy="90049"/>
            <a:chOff x="4791775" y="1877500"/>
            <a:chExt cx="66725" cy="36975"/>
          </a:xfrm>
        </p:grpSpPr>
        <p:sp>
          <p:nvSpPr>
            <p:cNvPr id="1355" name="Google Shape;1355;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63"/>
          <p:cNvGrpSpPr/>
          <p:nvPr/>
        </p:nvGrpSpPr>
        <p:grpSpPr>
          <a:xfrm>
            <a:off x="7734460" y="2576286"/>
            <a:ext cx="144979" cy="90049"/>
            <a:chOff x="4923925" y="1877500"/>
            <a:chExt cx="59525" cy="36975"/>
          </a:xfrm>
        </p:grpSpPr>
        <p:sp>
          <p:nvSpPr>
            <p:cNvPr id="1358" name="Google Shape;1358;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63"/>
          <p:cNvGrpSpPr/>
          <p:nvPr/>
        </p:nvGrpSpPr>
        <p:grpSpPr>
          <a:xfrm>
            <a:off x="8028952" y="2558477"/>
            <a:ext cx="141447" cy="125667"/>
            <a:chOff x="5058450" y="1870100"/>
            <a:chExt cx="58075" cy="51600"/>
          </a:xfrm>
        </p:grpSpPr>
        <p:sp>
          <p:nvSpPr>
            <p:cNvPr id="1361" name="Google Shape;1361;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63"/>
          <p:cNvGrpSpPr/>
          <p:nvPr/>
        </p:nvGrpSpPr>
        <p:grpSpPr>
          <a:xfrm>
            <a:off x="7443466" y="2980885"/>
            <a:ext cx="101077" cy="107645"/>
            <a:chOff x="4811425" y="2065025"/>
            <a:chExt cx="41500" cy="44200"/>
          </a:xfrm>
        </p:grpSpPr>
        <p:sp>
          <p:nvSpPr>
            <p:cNvPr id="1364" name="Google Shape;1364;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63"/>
          <p:cNvGrpSpPr/>
          <p:nvPr/>
        </p:nvGrpSpPr>
        <p:grpSpPr>
          <a:xfrm>
            <a:off x="7735904" y="2981098"/>
            <a:ext cx="120867" cy="107218"/>
            <a:chOff x="4929875" y="2065025"/>
            <a:chExt cx="49625" cy="44025"/>
          </a:xfrm>
        </p:grpSpPr>
        <p:sp>
          <p:nvSpPr>
            <p:cNvPr id="1367" name="Google Shape;1367;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63"/>
          <p:cNvGrpSpPr/>
          <p:nvPr/>
        </p:nvGrpSpPr>
        <p:grpSpPr>
          <a:xfrm>
            <a:off x="8064572" y="2984112"/>
            <a:ext cx="70206" cy="101191"/>
            <a:chOff x="5083925" y="2066350"/>
            <a:chExt cx="28825" cy="41550"/>
          </a:xfrm>
        </p:grpSpPr>
        <p:sp>
          <p:nvSpPr>
            <p:cNvPr id="1370" name="Google Shape;1370;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63"/>
          <p:cNvGrpSpPr/>
          <p:nvPr/>
        </p:nvGrpSpPr>
        <p:grpSpPr>
          <a:xfrm>
            <a:off x="7096126" y="2999759"/>
            <a:ext cx="181026" cy="69896"/>
            <a:chOff x="4659775" y="2072775"/>
            <a:chExt cx="74325" cy="28700"/>
          </a:xfrm>
        </p:grpSpPr>
        <p:sp>
          <p:nvSpPr>
            <p:cNvPr id="1373" name="Google Shape;1373;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63"/>
          <p:cNvGrpSpPr/>
          <p:nvPr/>
        </p:nvGrpSpPr>
        <p:grpSpPr>
          <a:xfrm>
            <a:off x="8015982" y="2790324"/>
            <a:ext cx="167387" cy="89197"/>
            <a:chOff x="4662475" y="1976500"/>
            <a:chExt cx="68725" cy="36625"/>
          </a:xfrm>
        </p:grpSpPr>
        <p:sp>
          <p:nvSpPr>
            <p:cNvPr id="1377" name="Google Shape;1377;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63"/>
          <p:cNvGrpSpPr/>
          <p:nvPr/>
        </p:nvGrpSpPr>
        <p:grpSpPr>
          <a:xfrm>
            <a:off x="7712887" y="2793764"/>
            <a:ext cx="166899" cy="82317"/>
            <a:chOff x="4920150" y="1977875"/>
            <a:chExt cx="68525" cy="33800"/>
          </a:xfrm>
        </p:grpSpPr>
        <p:sp>
          <p:nvSpPr>
            <p:cNvPr id="1381" name="Google Shape;1381;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3"/>
          <p:cNvGrpSpPr/>
          <p:nvPr/>
        </p:nvGrpSpPr>
        <p:grpSpPr>
          <a:xfrm>
            <a:off x="7124044" y="3197682"/>
            <a:ext cx="125190" cy="127859"/>
            <a:chOff x="4676550" y="2160575"/>
            <a:chExt cx="51400" cy="52500"/>
          </a:xfrm>
        </p:grpSpPr>
        <p:sp>
          <p:nvSpPr>
            <p:cNvPr id="1385" name="Google Shape;1385;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63"/>
          <p:cNvGrpSpPr/>
          <p:nvPr/>
        </p:nvGrpSpPr>
        <p:grpSpPr>
          <a:xfrm>
            <a:off x="7421302" y="3204714"/>
            <a:ext cx="145405" cy="113794"/>
            <a:chOff x="4768325" y="2163475"/>
            <a:chExt cx="59700" cy="46725"/>
          </a:xfrm>
        </p:grpSpPr>
        <p:sp>
          <p:nvSpPr>
            <p:cNvPr id="1389" name="Google Shape;1389;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6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 name="Google Shape;1397;p63"/>
          <p:cNvGrpSpPr/>
          <p:nvPr/>
        </p:nvGrpSpPr>
        <p:grpSpPr>
          <a:xfrm>
            <a:off x="7437621" y="3459808"/>
            <a:ext cx="112768" cy="106853"/>
            <a:chOff x="4768575" y="2253950"/>
            <a:chExt cx="46300" cy="43875"/>
          </a:xfrm>
        </p:grpSpPr>
        <p:sp>
          <p:nvSpPr>
            <p:cNvPr id="1398" name="Google Shape;1398;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63"/>
          <p:cNvGrpSpPr/>
          <p:nvPr/>
        </p:nvGrpSpPr>
        <p:grpSpPr>
          <a:xfrm>
            <a:off x="7737243" y="3948834"/>
            <a:ext cx="118187" cy="146246"/>
            <a:chOff x="4960900" y="2433225"/>
            <a:chExt cx="48525" cy="60050"/>
          </a:xfrm>
        </p:grpSpPr>
        <p:sp>
          <p:nvSpPr>
            <p:cNvPr id="1401" name="Google Shape;1401;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63"/>
          <p:cNvGrpSpPr/>
          <p:nvPr/>
        </p:nvGrpSpPr>
        <p:grpSpPr>
          <a:xfrm>
            <a:off x="7425808" y="4212895"/>
            <a:ext cx="136394" cy="143810"/>
            <a:chOff x="4854075" y="2527625"/>
            <a:chExt cx="56000" cy="59050"/>
          </a:xfrm>
        </p:grpSpPr>
        <p:sp>
          <p:nvSpPr>
            <p:cNvPr id="1404" name="Google Shape;1404;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6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 name="Google Shape;1409;p63"/>
          <p:cNvGrpSpPr/>
          <p:nvPr/>
        </p:nvGrpSpPr>
        <p:grpSpPr>
          <a:xfrm>
            <a:off x="8050020" y="3676639"/>
            <a:ext cx="99312" cy="160797"/>
            <a:chOff x="5059700" y="2334775"/>
            <a:chExt cx="40775" cy="66025"/>
          </a:xfrm>
        </p:grpSpPr>
        <p:sp>
          <p:nvSpPr>
            <p:cNvPr id="1410" name="Google Shape;1410;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63"/>
          <p:cNvGrpSpPr/>
          <p:nvPr/>
        </p:nvGrpSpPr>
        <p:grpSpPr>
          <a:xfrm>
            <a:off x="8007184" y="3941771"/>
            <a:ext cx="184984" cy="160371"/>
            <a:chOff x="5037700" y="2430325"/>
            <a:chExt cx="75950" cy="65850"/>
          </a:xfrm>
        </p:grpSpPr>
        <p:sp>
          <p:nvSpPr>
            <p:cNvPr id="1420" name="Google Shape;1420;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63"/>
          <p:cNvGrpSpPr/>
          <p:nvPr/>
        </p:nvGrpSpPr>
        <p:grpSpPr>
          <a:xfrm>
            <a:off x="7426689" y="3708223"/>
            <a:ext cx="173014" cy="97629"/>
            <a:chOff x="4756975" y="2341800"/>
            <a:chExt cx="91975" cy="51925"/>
          </a:xfrm>
        </p:grpSpPr>
        <p:sp>
          <p:nvSpPr>
            <p:cNvPr id="1423" name="Google Shape;1423;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63"/>
          <p:cNvGrpSpPr/>
          <p:nvPr/>
        </p:nvGrpSpPr>
        <p:grpSpPr>
          <a:xfrm>
            <a:off x="7693626" y="4196920"/>
            <a:ext cx="212497" cy="175761"/>
            <a:chOff x="4943575" y="2516350"/>
            <a:chExt cx="98675" cy="81700"/>
          </a:xfrm>
        </p:grpSpPr>
        <p:sp>
          <p:nvSpPr>
            <p:cNvPr id="1444" name="Google Shape;1444;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 name="Google Shape;1522;p6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30" name="Shape 1530"/>
        <p:cNvGrpSpPr/>
        <p:nvPr/>
      </p:nvGrpSpPr>
      <p:grpSpPr>
        <a:xfrm>
          <a:off x="0" y="0"/>
          <a:ext cx="0" cy="0"/>
          <a:chOff x="0" y="0"/>
          <a:chExt cx="0" cy="0"/>
        </a:xfrm>
      </p:grpSpPr>
      <p:grpSp>
        <p:nvGrpSpPr>
          <p:cNvPr id="1531" name="Google Shape;1531;p64"/>
          <p:cNvGrpSpPr/>
          <p:nvPr/>
        </p:nvGrpSpPr>
        <p:grpSpPr>
          <a:xfrm>
            <a:off x="752796" y="2869970"/>
            <a:ext cx="2622876" cy="1333540"/>
            <a:chOff x="238125" y="1038125"/>
            <a:chExt cx="7146800" cy="3633625"/>
          </a:xfrm>
        </p:grpSpPr>
        <p:sp>
          <p:nvSpPr>
            <p:cNvPr id="1532" name="Google Shape;1532;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4" name="Google Shape;3104;p64"/>
          <p:cNvGrpSpPr/>
          <p:nvPr/>
        </p:nvGrpSpPr>
        <p:grpSpPr>
          <a:xfrm>
            <a:off x="6681268" y="3584496"/>
            <a:ext cx="560636" cy="516497"/>
            <a:chOff x="6652051" y="3714143"/>
            <a:chExt cx="560636" cy="516497"/>
          </a:xfrm>
        </p:grpSpPr>
        <p:grpSp>
          <p:nvGrpSpPr>
            <p:cNvPr id="3105" name="Google Shape;3105;p64"/>
            <p:cNvGrpSpPr/>
            <p:nvPr/>
          </p:nvGrpSpPr>
          <p:grpSpPr>
            <a:xfrm>
              <a:off x="6669657" y="3716715"/>
              <a:ext cx="466768" cy="464314"/>
              <a:chOff x="3139766" y="765669"/>
              <a:chExt cx="886380" cy="881888"/>
            </a:xfrm>
          </p:grpSpPr>
          <p:grpSp>
            <p:nvGrpSpPr>
              <p:cNvPr id="3106" name="Google Shape;3106;p64"/>
              <p:cNvGrpSpPr/>
              <p:nvPr/>
            </p:nvGrpSpPr>
            <p:grpSpPr>
              <a:xfrm>
                <a:off x="3139766" y="765669"/>
                <a:ext cx="886380" cy="881888"/>
                <a:chOff x="3139766" y="765669"/>
                <a:chExt cx="886380" cy="881888"/>
              </a:xfrm>
            </p:grpSpPr>
            <p:sp>
              <p:nvSpPr>
                <p:cNvPr id="3107" name="Google Shape;3107;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6" name="Google Shape;3116;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0" name="Google Shape;3120;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64"/>
          <p:cNvGrpSpPr/>
          <p:nvPr/>
        </p:nvGrpSpPr>
        <p:grpSpPr>
          <a:xfrm>
            <a:off x="7679978" y="3065079"/>
            <a:ext cx="104231" cy="320340"/>
            <a:chOff x="7564426" y="3224343"/>
            <a:chExt cx="119985" cy="368801"/>
          </a:xfrm>
        </p:grpSpPr>
        <p:sp>
          <p:nvSpPr>
            <p:cNvPr id="3122" name="Google Shape;3122;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64"/>
          <p:cNvGrpSpPr/>
          <p:nvPr/>
        </p:nvGrpSpPr>
        <p:grpSpPr>
          <a:xfrm>
            <a:off x="7379466" y="3059180"/>
            <a:ext cx="189489" cy="332132"/>
            <a:chOff x="8370831" y="3202002"/>
            <a:chExt cx="218129" cy="382376"/>
          </a:xfrm>
        </p:grpSpPr>
        <p:sp>
          <p:nvSpPr>
            <p:cNvPr id="3125" name="Google Shape;3125;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64"/>
          <p:cNvGrpSpPr/>
          <p:nvPr/>
        </p:nvGrpSpPr>
        <p:grpSpPr>
          <a:xfrm>
            <a:off x="8102855" y="3470312"/>
            <a:ext cx="309429" cy="267000"/>
            <a:chOff x="6742064" y="3750480"/>
            <a:chExt cx="399315" cy="344560"/>
          </a:xfrm>
        </p:grpSpPr>
        <p:sp>
          <p:nvSpPr>
            <p:cNvPr id="3128" name="Google Shape;3128;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64"/>
          <p:cNvGrpSpPr/>
          <p:nvPr/>
        </p:nvGrpSpPr>
        <p:grpSpPr>
          <a:xfrm>
            <a:off x="7641874" y="3821360"/>
            <a:ext cx="180437" cy="281608"/>
            <a:chOff x="7248525" y="3739696"/>
            <a:chExt cx="230531" cy="359790"/>
          </a:xfrm>
        </p:grpSpPr>
        <p:sp>
          <p:nvSpPr>
            <p:cNvPr id="3131" name="Google Shape;3131;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3" name="Google Shape;3133;p64"/>
          <p:cNvGrpSpPr/>
          <p:nvPr/>
        </p:nvGrpSpPr>
        <p:grpSpPr>
          <a:xfrm>
            <a:off x="7887794" y="3464584"/>
            <a:ext cx="162896" cy="278710"/>
            <a:chOff x="7601242" y="3729267"/>
            <a:chExt cx="222566" cy="380803"/>
          </a:xfrm>
        </p:grpSpPr>
        <p:sp>
          <p:nvSpPr>
            <p:cNvPr id="3134" name="Google Shape;3134;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6" name="Google Shape;3136;p6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7" name="Google Shape;3137;p64"/>
          <p:cNvGrpSpPr/>
          <p:nvPr/>
        </p:nvGrpSpPr>
        <p:grpSpPr>
          <a:xfrm>
            <a:off x="7377439" y="3465724"/>
            <a:ext cx="193543" cy="275990"/>
            <a:chOff x="8304647" y="3738687"/>
            <a:chExt cx="225076" cy="320956"/>
          </a:xfrm>
        </p:grpSpPr>
        <p:sp>
          <p:nvSpPr>
            <p:cNvPr id="3138" name="Google Shape;3138;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64"/>
          <p:cNvGrpSpPr/>
          <p:nvPr/>
        </p:nvGrpSpPr>
        <p:grpSpPr>
          <a:xfrm>
            <a:off x="7649932" y="3465724"/>
            <a:ext cx="178492" cy="275990"/>
            <a:chOff x="8615101" y="3738687"/>
            <a:chExt cx="207573" cy="320956"/>
          </a:xfrm>
        </p:grpSpPr>
        <p:sp>
          <p:nvSpPr>
            <p:cNvPr id="3142" name="Google Shape;3142;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5" name="Google Shape;3145;p6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64"/>
          <p:cNvGrpSpPr/>
          <p:nvPr/>
        </p:nvGrpSpPr>
        <p:grpSpPr>
          <a:xfrm>
            <a:off x="7875463" y="3868385"/>
            <a:ext cx="187557" cy="187557"/>
            <a:chOff x="8565775" y="671075"/>
            <a:chExt cx="441000" cy="441000"/>
          </a:xfrm>
        </p:grpSpPr>
        <p:sp>
          <p:nvSpPr>
            <p:cNvPr id="3147" name="Google Shape;3147;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9" name="Google Shape;3149;p6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1" name="Google Shape;3151;p64"/>
          <p:cNvGrpSpPr/>
          <p:nvPr/>
        </p:nvGrpSpPr>
        <p:grpSpPr>
          <a:xfrm>
            <a:off x="6029935" y="2940910"/>
            <a:ext cx="587865" cy="517731"/>
            <a:chOff x="6000718" y="3070557"/>
            <a:chExt cx="587865" cy="517731"/>
          </a:xfrm>
        </p:grpSpPr>
        <p:sp>
          <p:nvSpPr>
            <p:cNvPr id="3152" name="Google Shape;3152;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64"/>
          <p:cNvGrpSpPr/>
          <p:nvPr/>
        </p:nvGrpSpPr>
        <p:grpSpPr>
          <a:xfrm>
            <a:off x="6044740" y="3584570"/>
            <a:ext cx="557665" cy="516387"/>
            <a:chOff x="6015523" y="3714217"/>
            <a:chExt cx="557665" cy="516387"/>
          </a:xfrm>
        </p:grpSpPr>
        <p:grpSp>
          <p:nvGrpSpPr>
            <p:cNvPr id="3163" name="Google Shape;3163;p64"/>
            <p:cNvGrpSpPr/>
            <p:nvPr/>
          </p:nvGrpSpPr>
          <p:grpSpPr>
            <a:xfrm>
              <a:off x="6036094" y="3716980"/>
              <a:ext cx="529822" cy="510480"/>
              <a:chOff x="3148311" y="-545634"/>
              <a:chExt cx="1006118" cy="969572"/>
            </a:xfrm>
          </p:grpSpPr>
          <p:sp>
            <p:nvSpPr>
              <p:cNvPr id="3164" name="Google Shape;3164;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4" name="Google Shape;3174;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64"/>
          <p:cNvGrpSpPr/>
          <p:nvPr/>
        </p:nvGrpSpPr>
        <p:grpSpPr>
          <a:xfrm>
            <a:off x="6673522" y="2943981"/>
            <a:ext cx="576302" cy="511871"/>
            <a:chOff x="6644304" y="3073628"/>
            <a:chExt cx="576302" cy="511871"/>
          </a:xfrm>
        </p:grpSpPr>
        <p:grpSp>
          <p:nvGrpSpPr>
            <p:cNvPr id="3176" name="Google Shape;3176;p64"/>
            <p:cNvGrpSpPr/>
            <p:nvPr/>
          </p:nvGrpSpPr>
          <p:grpSpPr>
            <a:xfrm>
              <a:off x="6712169" y="3073651"/>
              <a:ext cx="481611" cy="506713"/>
              <a:chOff x="1833536" y="-546641"/>
              <a:chExt cx="914567" cy="962419"/>
            </a:xfrm>
          </p:grpSpPr>
          <p:grpSp>
            <p:nvGrpSpPr>
              <p:cNvPr id="3177" name="Google Shape;3177;p64"/>
              <p:cNvGrpSpPr/>
              <p:nvPr/>
            </p:nvGrpSpPr>
            <p:grpSpPr>
              <a:xfrm>
                <a:off x="1833536" y="-524249"/>
                <a:ext cx="914567" cy="940027"/>
                <a:chOff x="1833536" y="-524249"/>
                <a:chExt cx="914567" cy="940027"/>
              </a:xfrm>
            </p:grpSpPr>
            <p:sp>
              <p:nvSpPr>
                <p:cNvPr id="3178" name="Google Shape;3178;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3" name="Google Shape;3183;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7" name="Google Shape;3187;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8" name="Google Shape;3188;p64"/>
          <p:cNvGrpSpPr/>
          <p:nvPr/>
        </p:nvGrpSpPr>
        <p:grpSpPr>
          <a:xfrm>
            <a:off x="5938558" y="1033351"/>
            <a:ext cx="2435960" cy="1297725"/>
            <a:chOff x="233350" y="949250"/>
            <a:chExt cx="7137300" cy="3802300"/>
          </a:xfrm>
        </p:grpSpPr>
        <p:sp>
          <p:nvSpPr>
            <p:cNvPr id="3189" name="Google Shape;3189;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0" name="Google Shape;3240;p64"/>
          <p:cNvGrpSpPr/>
          <p:nvPr/>
        </p:nvGrpSpPr>
        <p:grpSpPr>
          <a:xfrm>
            <a:off x="731715" y="995041"/>
            <a:ext cx="2665073" cy="1317140"/>
            <a:chOff x="793334" y="1192826"/>
            <a:chExt cx="2665073" cy="1317140"/>
          </a:xfrm>
        </p:grpSpPr>
        <p:sp>
          <p:nvSpPr>
            <p:cNvPr id="3241" name="Google Shape;3241;p6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4"/>
          <p:cNvGrpSpPr/>
          <p:nvPr/>
        </p:nvGrpSpPr>
        <p:grpSpPr>
          <a:xfrm>
            <a:off x="3450485" y="919691"/>
            <a:ext cx="2310381" cy="1488888"/>
            <a:chOff x="229225" y="549050"/>
            <a:chExt cx="7161750" cy="4615275"/>
          </a:xfrm>
        </p:grpSpPr>
        <p:sp>
          <p:nvSpPr>
            <p:cNvPr id="7209" name="Google Shape;7209;p6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4"/>
          <p:cNvGrpSpPr/>
          <p:nvPr/>
        </p:nvGrpSpPr>
        <p:grpSpPr>
          <a:xfrm>
            <a:off x="3548403" y="2849588"/>
            <a:ext cx="2310282" cy="1374222"/>
            <a:chOff x="238125" y="732525"/>
            <a:chExt cx="7130500" cy="4241425"/>
          </a:xfrm>
        </p:grpSpPr>
        <p:sp>
          <p:nvSpPr>
            <p:cNvPr id="7327" name="Google Shape;7327;p6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444" name="Shape 7444"/>
        <p:cNvGrpSpPr/>
        <p:nvPr/>
      </p:nvGrpSpPr>
      <p:grpSpPr>
        <a:xfrm>
          <a:off x="0" y="0"/>
          <a:ext cx="0" cy="0"/>
          <a:chOff x="0" y="0"/>
          <a:chExt cx="0" cy="0"/>
        </a:xfrm>
      </p:grpSpPr>
      <p:grpSp>
        <p:nvGrpSpPr>
          <p:cNvPr id="7445" name="Google Shape;7445;p65"/>
          <p:cNvGrpSpPr/>
          <p:nvPr/>
        </p:nvGrpSpPr>
        <p:grpSpPr>
          <a:xfrm>
            <a:off x="2100560" y="3398663"/>
            <a:ext cx="1102891" cy="760337"/>
            <a:chOff x="4967783" y="2151471"/>
            <a:chExt cx="3920692" cy="2702940"/>
          </a:xfrm>
        </p:grpSpPr>
        <p:grpSp>
          <p:nvGrpSpPr>
            <p:cNvPr id="7446" name="Google Shape;7446;p65"/>
            <p:cNvGrpSpPr/>
            <p:nvPr/>
          </p:nvGrpSpPr>
          <p:grpSpPr>
            <a:xfrm>
              <a:off x="5045709" y="2252109"/>
              <a:ext cx="3761071" cy="2501708"/>
              <a:chOff x="2691784" y="1805334"/>
              <a:chExt cx="3761071" cy="2501708"/>
            </a:xfrm>
          </p:grpSpPr>
          <p:sp>
            <p:nvSpPr>
              <p:cNvPr id="7447" name="Google Shape;7447;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5"/>
            <p:cNvGrpSpPr/>
            <p:nvPr/>
          </p:nvGrpSpPr>
          <p:grpSpPr>
            <a:xfrm>
              <a:off x="4967783" y="2151471"/>
              <a:ext cx="3920692" cy="2702940"/>
              <a:chOff x="2613858" y="1704696"/>
              <a:chExt cx="3920692" cy="2702940"/>
            </a:xfrm>
          </p:grpSpPr>
          <p:sp>
            <p:nvSpPr>
              <p:cNvPr id="7455" name="Google Shape;7455;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65"/>
          <p:cNvGrpSpPr/>
          <p:nvPr/>
        </p:nvGrpSpPr>
        <p:grpSpPr>
          <a:xfrm>
            <a:off x="3504468" y="1286940"/>
            <a:ext cx="1561911" cy="708580"/>
            <a:chOff x="3530532" y="1496185"/>
            <a:chExt cx="1561911" cy="708580"/>
          </a:xfrm>
        </p:grpSpPr>
        <p:grpSp>
          <p:nvGrpSpPr>
            <p:cNvPr id="7461" name="Google Shape;7461;p65"/>
            <p:cNvGrpSpPr/>
            <p:nvPr/>
          </p:nvGrpSpPr>
          <p:grpSpPr>
            <a:xfrm>
              <a:off x="3720318" y="1857562"/>
              <a:ext cx="1372125" cy="54"/>
              <a:chOff x="3720318" y="1857562"/>
              <a:chExt cx="1372125" cy="54"/>
            </a:xfrm>
          </p:grpSpPr>
          <p:cxnSp>
            <p:nvCxnSpPr>
              <p:cNvPr id="7462" name="Google Shape;7462;p65"/>
              <p:cNvCxnSpPr>
                <a:endCxn id="746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4" name="Google Shape;7464;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5" name="Google Shape;7465;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66" name="Google Shape;7466;p65"/>
              <p:cNvCxnSpPr>
                <a:stCxn id="746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67" name="Google Shape;7467;p65"/>
            <p:cNvGrpSpPr/>
            <p:nvPr/>
          </p:nvGrpSpPr>
          <p:grpSpPr>
            <a:xfrm>
              <a:off x="3567462" y="1496185"/>
              <a:ext cx="286500" cy="272914"/>
              <a:chOff x="3567462" y="1496185"/>
              <a:chExt cx="286500" cy="272914"/>
            </a:xfrm>
          </p:grpSpPr>
          <p:cxnSp>
            <p:nvCxnSpPr>
              <p:cNvPr id="7468" name="Google Shape;7468;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69" name="Google Shape;7469;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0" name="Google Shape;7470;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2" name="Google Shape;7472;p65"/>
            <p:cNvGrpSpPr/>
            <p:nvPr/>
          </p:nvGrpSpPr>
          <p:grpSpPr>
            <a:xfrm>
              <a:off x="3929014" y="1960574"/>
              <a:ext cx="286500" cy="242342"/>
              <a:chOff x="3929014" y="1960574"/>
              <a:chExt cx="286500" cy="242342"/>
            </a:xfrm>
          </p:grpSpPr>
          <p:cxnSp>
            <p:nvCxnSpPr>
              <p:cNvPr id="7473" name="Google Shape;7473;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74" name="Google Shape;7474;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65"/>
            <p:cNvGrpSpPr/>
            <p:nvPr/>
          </p:nvGrpSpPr>
          <p:grpSpPr>
            <a:xfrm>
              <a:off x="4290828" y="1496185"/>
              <a:ext cx="286500" cy="272914"/>
              <a:chOff x="4290828" y="1496185"/>
              <a:chExt cx="286500" cy="272914"/>
            </a:xfrm>
          </p:grpSpPr>
          <p:cxnSp>
            <p:nvCxnSpPr>
              <p:cNvPr id="7476" name="Google Shape;7476;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77" name="Google Shape;7477;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8" name="Google Shape;7478;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65"/>
            <p:cNvGrpSpPr/>
            <p:nvPr/>
          </p:nvGrpSpPr>
          <p:grpSpPr>
            <a:xfrm>
              <a:off x="4657726" y="1959674"/>
              <a:ext cx="286500" cy="245092"/>
              <a:chOff x="4657726" y="1959674"/>
              <a:chExt cx="286500" cy="245092"/>
            </a:xfrm>
          </p:grpSpPr>
          <p:cxnSp>
            <p:nvCxnSpPr>
              <p:cNvPr id="7480" name="Google Shape;7480;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81" name="Google Shape;7481;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2" name="Google Shape;7482;p65"/>
          <p:cNvGrpSpPr/>
          <p:nvPr/>
        </p:nvGrpSpPr>
        <p:grpSpPr>
          <a:xfrm>
            <a:off x="3486488" y="2149036"/>
            <a:ext cx="1597032" cy="378649"/>
            <a:chOff x="3512551" y="2358282"/>
            <a:chExt cx="1597032" cy="378649"/>
          </a:xfrm>
        </p:grpSpPr>
        <p:grpSp>
          <p:nvGrpSpPr>
            <p:cNvPr id="7483" name="Google Shape;7483;p65"/>
            <p:cNvGrpSpPr/>
            <p:nvPr/>
          </p:nvGrpSpPr>
          <p:grpSpPr>
            <a:xfrm>
              <a:off x="3738198" y="2553002"/>
              <a:ext cx="1145834" cy="117"/>
              <a:chOff x="3738198" y="2553002"/>
              <a:chExt cx="1145834" cy="117"/>
            </a:xfrm>
          </p:grpSpPr>
          <p:cxnSp>
            <p:nvCxnSpPr>
              <p:cNvPr id="7484" name="Google Shape;7484;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85" name="Google Shape;7485;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86" name="Google Shape;7486;p65"/>
              <p:cNvCxnSpPr>
                <a:stCxn id="7487" idx="6"/>
                <a:endCxn id="748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89" name="Google Shape;7489;p65"/>
            <p:cNvGrpSpPr/>
            <p:nvPr/>
          </p:nvGrpSpPr>
          <p:grpSpPr>
            <a:xfrm>
              <a:off x="3969644" y="2440153"/>
              <a:ext cx="225900" cy="296779"/>
              <a:chOff x="3969644" y="2440153"/>
              <a:chExt cx="225900" cy="296779"/>
            </a:xfrm>
          </p:grpSpPr>
          <p:cxnSp>
            <p:nvCxnSpPr>
              <p:cNvPr id="7490" name="Google Shape;7490;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88" name="Google Shape;7488;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5"/>
            <p:cNvGrpSpPr/>
            <p:nvPr/>
          </p:nvGrpSpPr>
          <p:grpSpPr>
            <a:xfrm>
              <a:off x="4426818" y="2358282"/>
              <a:ext cx="225600" cy="307471"/>
              <a:chOff x="4426818" y="2358282"/>
              <a:chExt cx="225600" cy="307471"/>
            </a:xfrm>
          </p:grpSpPr>
          <p:cxnSp>
            <p:nvCxnSpPr>
              <p:cNvPr id="7493" name="Google Shape;7493;p65"/>
              <p:cNvCxnSpPr>
                <a:stCxn id="749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95" name="Google Shape;7495;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5"/>
            <p:cNvGrpSpPr/>
            <p:nvPr/>
          </p:nvGrpSpPr>
          <p:grpSpPr>
            <a:xfrm>
              <a:off x="4883984" y="2440153"/>
              <a:ext cx="225600" cy="296479"/>
              <a:chOff x="4883984" y="2440153"/>
              <a:chExt cx="225600" cy="296479"/>
            </a:xfrm>
          </p:grpSpPr>
          <p:cxnSp>
            <p:nvCxnSpPr>
              <p:cNvPr id="7497" name="Google Shape;7497;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98" name="Google Shape;7498;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5"/>
            <p:cNvGrpSpPr/>
            <p:nvPr/>
          </p:nvGrpSpPr>
          <p:grpSpPr>
            <a:xfrm>
              <a:off x="3512551" y="2358356"/>
              <a:ext cx="225647" cy="307629"/>
              <a:chOff x="2182679" y="2005014"/>
              <a:chExt cx="792300" cy="1080158"/>
            </a:xfrm>
          </p:grpSpPr>
          <p:cxnSp>
            <p:nvCxnSpPr>
              <p:cNvPr id="7501" name="Google Shape;7501;p65"/>
              <p:cNvCxnSpPr>
                <a:stCxn id="750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87" name="Google Shape;7487;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3" name="Google Shape;7503;p65"/>
          <p:cNvGrpSpPr/>
          <p:nvPr/>
        </p:nvGrpSpPr>
        <p:grpSpPr>
          <a:xfrm>
            <a:off x="6846570" y="972834"/>
            <a:ext cx="1559809" cy="722610"/>
            <a:chOff x="634175" y="2986275"/>
            <a:chExt cx="3147949" cy="1458344"/>
          </a:xfrm>
        </p:grpSpPr>
        <p:cxnSp>
          <p:nvCxnSpPr>
            <p:cNvPr id="7504" name="Google Shape;7504;p65"/>
            <p:cNvCxnSpPr>
              <a:stCxn id="7505" idx="4"/>
              <a:endCxn id="750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07" name="Google Shape;7507;p65"/>
            <p:cNvCxnSpPr>
              <a:stCxn id="7506" idx="0"/>
              <a:endCxn id="750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09" name="Google Shape;7509;p65"/>
            <p:cNvCxnSpPr>
              <a:stCxn id="7508" idx="4"/>
              <a:endCxn id="751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11" name="Google Shape;7511;p65"/>
            <p:cNvCxnSpPr>
              <a:stCxn id="7510" idx="0"/>
              <a:endCxn id="751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12" name="Google Shape;7512;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8" name="Google Shape;7508;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5" name="Google Shape;7505;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0" name="Google Shape;7510;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06" name="Google Shape;7506;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13" name="Google Shape;7513;p65"/>
          <p:cNvGrpSpPr/>
          <p:nvPr/>
        </p:nvGrpSpPr>
        <p:grpSpPr>
          <a:xfrm>
            <a:off x="3500360" y="2682741"/>
            <a:ext cx="1570719" cy="294123"/>
            <a:chOff x="998425" y="1182125"/>
            <a:chExt cx="1065400" cy="199500"/>
          </a:xfrm>
        </p:grpSpPr>
        <p:sp>
          <p:nvSpPr>
            <p:cNvPr id="7514" name="Google Shape;7514;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5"/>
          <p:cNvGrpSpPr/>
          <p:nvPr/>
        </p:nvGrpSpPr>
        <p:grpSpPr>
          <a:xfrm>
            <a:off x="6843616" y="1800228"/>
            <a:ext cx="1565716" cy="366729"/>
            <a:chOff x="1247650" y="2075423"/>
            <a:chExt cx="6648477" cy="1557238"/>
          </a:xfrm>
        </p:grpSpPr>
        <p:sp>
          <p:nvSpPr>
            <p:cNvPr id="7520" name="Google Shape;7520;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5"/>
          <p:cNvGrpSpPr/>
          <p:nvPr/>
        </p:nvGrpSpPr>
        <p:grpSpPr>
          <a:xfrm>
            <a:off x="6827928" y="2949043"/>
            <a:ext cx="1597061" cy="663440"/>
            <a:chOff x="6796238" y="3158297"/>
            <a:chExt cx="1630319" cy="677257"/>
          </a:xfrm>
        </p:grpSpPr>
        <p:cxnSp>
          <p:nvCxnSpPr>
            <p:cNvPr id="7527" name="Google Shape;7527;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28" name="Google Shape;7528;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29" name="Google Shape;7529;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30" name="Google Shape;7530;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31" name="Google Shape;7531;p65"/>
            <p:cNvGrpSpPr/>
            <p:nvPr/>
          </p:nvGrpSpPr>
          <p:grpSpPr>
            <a:xfrm>
              <a:off x="6796238" y="3311904"/>
              <a:ext cx="1630319" cy="377697"/>
              <a:chOff x="6796238" y="3311904"/>
              <a:chExt cx="1630319" cy="377697"/>
            </a:xfrm>
          </p:grpSpPr>
          <p:sp>
            <p:nvSpPr>
              <p:cNvPr id="7532" name="Google Shape;7532;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5" name="Google Shape;7535;p65"/>
          <p:cNvGrpSpPr/>
          <p:nvPr/>
        </p:nvGrpSpPr>
        <p:grpSpPr>
          <a:xfrm>
            <a:off x="5349066" y="970435"/>
            <a:ext cx="1368606" cy="1593805"/>
            <a:chOff x="1839112" y="2209163"/>
            <a:chExt cx="1918159" cy="2233784"/>
          </a:xfrm>
        </p:grpSpPr>
        <p:sp>
          <p:nvSpPr>
            <p:cNvPr id="7536" name="Google Shape;7536;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9" name="Google Shape;7539;p65"/>
            <p:cNvCxnSpPr>
              <a:stCxn id="7536" idx="6"/>
              <a:endCxn id="753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0" name="Google Shape;7540;p65"/>
            <p:cNvCxnSpPr>
              <a:stCxn id="7537" idx="4"/>
              <a:endCxn id="754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42" name="Google Shape;7542;p65"/>
            <p:cNvCxnSpPr>
              <a:stCxn id="7541" idx="6"/>
              <a:endCxn id="753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3" name="Google Shape;7543;p65"/>
            <p:cNvCxnSpPr>
              <a:stCxn id="7538" idx="4"/>
              <a:endCxn id="754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41" name="Google Shape;7541;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6" name="Google Shape;7546;p65"/>
            <p:cNvCxnSpPr>
              <a:endCxn id="754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47" name="Google Shape;7547;p65"/>
          <p:cNvGrpSpPr/>
          <p:nvPr/>
        </p:nvGrpSpPr>
        <p:grpSpPr>
          <a:xfrm>
            <a:off x="3481439" y="976671"/>
            <a:ext cx="1637968" cy="154942"/>
            <a:chOff x="238125" y="2506075"/>
            <a:chExt cx="7115411" cy="673075"/>
          </a:xfrm>
        </p:grpSpPr>
        <p:sp>
          <p:nvSpPr>
            <p:cNvPr id="7548" name="Google Shape;754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5"/>
          <p:cNvGrpSpPr/>
          <p:nvPr/>
        </p:nvGrpSpPr>
        <p:grpSpPr>
          <a:xfrm>
            <a:off x="720124" y="1298269"/>
            <a:ext cx="2476762" cy="91743"/>
            <a:chOff x="1464850" y="436376"/>
            <a:chExt cx="6001362" cy="222300"/>
          </a:xfrm>
        </p:grpSpPr>
        <p:sp>
          <p:nvSpPr>
            <p:cNvPr id="7554" name="Google Shape;7554;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9" name="Google Shape;7559;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0" name="Google Shape;7560;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1" name="Google Shape;7561;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2" name="Google Shape;7562;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63" name="Google Shape;7563;p65"/>
          <p:cNvGrpSpPr/>
          <p:nvPr/>
        </p:nvGrpSpPr>
        <p:grpSpPr>
          <a:xfrm>
            <a:off x="706391" y="2533734"/>
            <a:ext cx="1452710" cy="651923"/>
            <a:chOff x="803162" y="2667727"/>
            <a:chExt cx="1411906" cy="633611"/>
          </a:xfrm>
        </p:grpSpPr>
        <p:cxnSp>
          <p:nvCxnSpPr>
            <p:cNvPr id="7564" name="Google Shape;7564;p65"/>
            <p:cNvCxnSpPr>
              <a:stCxn id="7565" idx="2"/>
              <a:endCxn id="756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67" name="Google Shape;7567;p65"/>
            <p:cNvCxnSpPr>
              <a:stCxn id="7568" idx="0"/>
              <a:endCxn id="756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69" name="Google Shape;7569;p65"/>
            <p:cNvCxnSpPr>
              <a:stCxn id="7568" idx="2"/>
              <a:endCxn id="757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1" name="Google Shape;7571;p65"/>
            <p:cNvCxnSpPr>
              <a:stCxn id="7572" idx="0"/>
              <a:endCxn id="756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3" name="Google Shape;7573;p65"/>
            <p:cNvCxnSpPr>
              <a:stCxn id="7566" idx="2"/>
              <a:endCxn id="757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5" name="Google Shape;7575;p65"/>
            <p:cNvCxnSpPr>
              <a:stCxn id="7576" idx="0"/>
              <a:endCxn id="756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72" name="Google Shape;7572;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0" name="Google Shape;7570;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6" name="Google Shape;7576;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4" name="Google Shape;7574;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6" name="Google Shape;7566;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8" name="Google Shape;7568;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5" name="Google Shape;7565;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77" name="Google Shape;7577;p65"/>
          <p:cNvGrpSpPr/>
          <p:nvPr/>
        </p:nvGrpSpPr>
        <p:grpSpPr>
          <a:xfrm>
            <a:off x="706393" y="969273"/>
            <a:ext cx="2518541" cy="209309"/>
            <a:chOff x="803163" y="1111966"/>
            <a:chExt cx="2447800" cy="203430"/>
          </a:xfrm>
        </p:grpSpPr>
        <p:grpSp>
          <p:nvGrpSpPr>
            <p:cNvPr id="7578" name="Google Shape;7578;p65"/>
            <p:cNvGrpSpPr/>
            <p:nvPr/>
          </p:nvGrpSpPr>
          <p:grpSpPr>
            <a:xfrm>
              <a:off x="1958180" y="1111966"/>
              <a:ext cx="588019" cy="121396"/>
              <a:chOff x="4808316" y="2800065"/>
              <a:chExt cx="1999386" cy="412910"/>
            </a:xfrm>
          </p:grpSpPr>
          <p:sp>
            <p:nvSpPr>
              <p:cNvPr id="7579" name="Google Shape;7579;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0" name="Google Shape;7580;p65"/>
              <p:cNvGrpSpPr/>
              <p:nvPr/>
            </p:nvGrpSpPr>
            <p:grpSpPr>
              <a:xfrm>
                <a:off x="4808316" y="2800065"/>
                <a:ext cx="92400" cy="411825"/>
                <a:chOff x="845575" y="2563700"/>
                <a:chExt cx="92400" cy="411825"/>
              </a:xfrm>
            </p:grpSpPr>
            <p:cxnSp>
              <p:nvCxnSpPr>
                <p:cNvPr id="7581" name="Google Shape;758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2" name="Google Shape;758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83" name="Google Shape;7583;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84" name="Google Shape;7584;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65"/>
            <p:cNvGrpSpPr/>
            <p:nvPr/>
          </p:nvGrpSpPr>
          <p:grpSpPr>
            <a:xfrm>
              <a:off x="803163" y="1111974"/>
              <a:ext cx="591158" cy="121545"/>
              <a:chOff x="803163" y="1111974"/>
              <a:chExt cx="591158" cy="121545"/>
            </a:xfrm>
          </p:grpSpPr>
          <p:grpSp>
            <p:nvGrpSpPr>
              <p:cNvPr id="7586" name="Google Shape;7586;p65"/>
              <p:cNvGrpSpPr/>
              <p:nvPr/>
            </p:nvGrpSpPr>
            <p:grpSpPr>
              <a:xfrm>
                <a:off x="803163" y="1111974"/>
                <a:ext cx="27175" cy="121077"/>
                <a:chOff x="845575" y="2563700"/>
                <a:chExt cx="92400" cy="411825"/>
              </a:xfrm>
            </p:grpSpPr>
            <p:cxnSp>
              <p:nvCxnSpPr>
                <p:cNvPr id="7587" name="Google Shape;7587;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8" name="Google Shape;7588;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9" name="Google Shape;7589;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5"/>
            <p:cNvGrpSpPr/>
            <p:nvPr/>
          </p:nvGrpSpPr>
          <p:grpSpPr>
            <a:xfrm>
              <a:off x="1381910" y="1194219"/>
              <a:ext cx="588341" cy="121177"/>
              <a:chOff x="1381910" y="1194219"/>
              <a:chExt cx="588341" cy="121177"/>
            </a:xfrm>
          </p:grpSpPr>
          <p:grpSp>
            <p:nvGrpSpPr>
              <p:cNvPr id="7591" name="Google Shape;7591;p65"/>
              <p:cNvGrpSpPr/>
              <p:nvPr/>
            </p:nvGrpSpPr>
            <p:grpSpPr>
              <a:xfrm rot="10800000">
                <a:off x="1381910" y="1194319"/>
                <a:ext cx="27175" cy="121077"/>
                <a:chOff x="2070100" y="2563700"/>
                <a:chExt cx="92400" cy="411825"/>
              </a:xfrm>
            </p:grpSpPr>
            <p:cxnSp>
              <p:nvCxnSpPr>
                <p:cNvPr id="7592" name="Google Shape;7592;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3" name="Google Shape;7593;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65"/>
            <p:cNvGrpSpPr/>
            <p:nvPr/>
          </p:nvGrpSpPr>
          <p:grpSpPr>
            <a:xfrm>
              <a:off x="2532079" y="1194219"/>
              <a:ext cx="704927" cy="121177"/>
              <a:chOff x="2532079" y="1194219"/>
              <a:chExt cx="704927" cy="121177"/>
            </a:xfrm>
          </p:grpSpPr>
          <p:grpSp>
            <p:nvGrpSpPr>
              <p:cNvPr id="7596" name="Google Shape;7596;p65"/>
              <p:cNvGrpSpPr/>
              <p:nvPr/>
            </p:nvGrpSpPr>
            <p:grpSpPr>
              <a:xfrm rot="10800000">
                <a:off x="2532079" y="1194319"/>
                <a:ext cx="27175" cy="121077"/>
                <a:chOff x="2070100" y="2563700"/>
                <a:chExt cx="92400" cy="411825"/>
              </a:xfrm>
            </p:grpSpPr>
            <p:cxnSp>
              <p:nvCxnSpPr>
                <p:cNvPr id="7597" name="Google Shape;7597;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8" name="Google Shape;7598;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9" name="Google Shape;7599;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0" name="Google Shape;7600;p65"/>
          <p:cNvGrpSpPr/>
          <p:nvPr/>
        </p:nvGrpSpPr>
        <p:grpSpPr>
          <a:xfrm>
            <a:off x="3499403" y="3665904"/>
            <a:ext cx="1567778" cy="491677"/>
            <a:chOff x="5194708" y="3484366"/>
            <a:chExt cx="3148148" cy="987304"/>
          </a:xfrm>
        </p:grpSpPr>
        <p:grpSp>
          <p:nvGrpSpPr>
            <p:cNvPr id="7601" name="Google Shape;7601;p65"/>
            <p:cNvGrpSpPr/>
            <p:nvPr/>
          </p:nvGrpSpPr>
          <p:grpSpPr>
            <a:xfrm>
              <a:off x="7531521" y="3484366"/>
              <a:ext cx="811335" cy="987304"/>
              <a:chOff x="3379425" y="1617275"/>
              <a:chExt cx="1090650" cy="1327200"/>
            </a:xfrm>
          </p:grpSpPr>
          <p:sp>
            <p:nvSpPr>
              <p:cNvPr id="7602" name="Google Shape;7602;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65"/>
            <p:cNvGrpSpPr/>
            <p:nvPr/>
          </p:nvGrpSpPr>
          <p:grpSpPr>
            <a:xfrm>
              <a:off x="6752546" y="3484366"/>
              <a:ext cx="811428" cy="987304"/>
              <a:chOff x="2332275" y="1617275"/>
              <a:chExt cx="1090775" cy="1327200"/>
            </a:xfrm>
          </p:grpSpPr>
          <p:sp>
            <p:nvSpPr>
              <p:cNvPr id="7606" name="Google Shape;7606;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5"/>
            <p:cNvGrpSpPr/>
            <p:nvPr/>
          </p:nvGrpSpPr>
          <p:grpSpPr>
            <a:xfrm>
              <a:off x="5973664" y="3484366"/>
              <a:ext cx="811335" cy="987304"/>
              <a:chOff x="1285250" y="1617275"/>
              <a:chExt cx="1090650" cy="1327200"/>
            </a:xfrm>
          </p:grpSpPr>
          <p:sp>
            <p:nvSpPr>
              <p:cNvPr id="7610" name="Google Shape;7610;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5"/>
            <p:cNvGrpSpPr/>
            <p:nvPr/>
          </p:nvGrpSpPr>
          <p:grpSpPr>
            <a:xfrm>
              <a:off x="5194708" y="3484366"/>
              <a:ext cx="811409" cy="987304"/>
              <a:chOff x="238125" y="1617275"/>
              <a:chExt cx="1090750" cy="1327200"/>
            </a:xfrm>
          </p:grpSpPr>
          <p:sp>
            <p:nvSpPr>
              <p:cNvPr id="7614" name="Google Shape;7614;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7" name="Google Shape;7617;p65"/>
          <p:cNvGrpSpPr/>
          <p:nvPr/>
        </p:nvGrpSpPr>
        <p:grpSpPr>
          <a:xfrm>
            <a:off x="3460012" y="3146315"/>
            <a:ext cx="1616964" cy="346256"/>
            <a:chOff x="1808063" y="4294338"/>
            <a:chExt cx="3370782" cy="721817"/>
          </a:xfrm>
        </p:grpSpPr>
        <p:sp>
          <p:nvSpPr>
            <p:cNvPr id="7618" name="Google Shape;7618;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5"/>
          <p:cNvGrpSpPr/>
          <p:nvPr/>
        </p:nvGrpSpPr>
        <p:grpSpPr>
          <a:xfrm>
            <a:off x="738224" y="3432344"/>
            <a:ext cx="1295882" cy="646587"/>
            <a:chOff x="834100" y="3642869"/>
            <a:chExt cx="1259483" cy="628426"/>
          </a:xfrm>
        </p:grpSpPr>
        <p:sp>
          <p:nvSpPr>
            <p:cNvPr id="7629" name="Google Shape;7629;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4" name="Google Shape;7654;p65"/>
            <p:cNvGrpSpPr/>
            <p:nvPr/>
          </p:nvGrpSpPr>
          <p:grpSpPr>
            <a:xfrm>
              <a:off x="1360364" y="3847835"/>
              <a:ext cx="208119" cy="224359"/>
              <a:chOff x="1360769" y="3847100"/>
              <a:chExt cx="208119" cy="224359"/>
            </a:xfrm>
          </p:grpSpPr>
          <p:sp>
            <p:nvSpPr>
              <p:cNvPr id="7655" name="Google Shape;7655;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5" name="Google Shape;7675;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5"/>
          <p:cNvGrpSpPr/>
          <p:nvPr/>
        </p:nvGrpSpPr>
        <p:grpSpPr>
          <a:xfrm rot="5400000">
            <a:off x="5951337" y="3228841"/>
            <a:ext cx="164064" cy="1414916"/>
            <a:chOff x="4428249" y="1369375"/>
            <a:chExt cx="36905" cy="429569"/>
          </a:xfrm>
        </p:grpSpPr>
        <p:sp>
          <p:nvSpPr>
            <p:cNvPr id="7690" name="Google Shape;7690;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5"/>
          <p:cNvGrpSpPr/>
          <p:nvPr/>
        </p:nvGrpSpPr>
        <p:grpSpPr>
          <a:xfrm flipH="1" rot="10800000">
            <a:off x="5323766" y="2817385"/>
            <a:ext cx="1419207" cy="24808"/>
            <a:chOff x="219558" y="4738465"/>
            <a:chExt cx="5852400" cy="102300"/>
          </a:xfrm>
        </p:grpSpPr>
        <p:cxnSp>
          <p:nvCxnSpPr>
            <p:cNvPr id="7723" name="Google Shape;7723;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24" name="Google Shape;7724;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5"/>
          <p:cNvGrpSpPr/>
          <p:nvPr/>
        </p:nvGrpSpPr>
        <p:grpSpPr>
          <a:xfrm>
            <a:off x="5335084" y="3190448"/>
            <a:ext cx="1396570" cy="385016"/>
            <a:chOff x="5286284" y="2966544"/>
            <a:chExt cx="1396570" cy="385016"/>
          </a:xfrm>
        </p:grpSpPr>
        <p:cxnSp>
          <p:nvCxnSpPr>
            <p:cNvPr id="7730" name="Google Shape;7730;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31" name="Google Shape;7731;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32" name="Google Shape;7732;p65"/>
            <p:cNvGrpSpPr/>
            <p:nvPr/>
          </p:nvGrpSpPr>
          <p:grpSpPr>
            <a:xfrm>
              <a:off x="5287688" y="3173364"/>
              <a:ext cx="1395166" cy="74100"/>
              <a:chOff x="5287688" y="3173364"/>
              <a:chExt cx="1395166" cy="74100"/>
            </a:xfrm>
          </p:grpSpPr>
          <p:cxnSp>
            <p:nvCxnSpPr>
              <p:cNvPr id="7733" name="Google Shape;7733;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34" name="Google Shape;7734;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35" name="Google Shape;7735;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6" name="Google Shape;7736;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7" name="Google Shape;7737;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8" name="Google Shape;7738;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39" name="Google Shape;7739;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0" name="Google Shape;7740;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41" name="Google Shape;7741;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42" name="Google Shape;7742;p65"/>
          <p:cNvGrpSpPr/>
          <p:nvPr/>
        </p:nvGrpSpPr>
        <p:grpSpPr>
          <a:xfrm>
            <a:off x="2021150" y="1609224"/>
            <a:ext cx="1182276" cy="662027"/>
            <a:chOff x="2029517" y="1732295"/>
            <a:chExt cx="1149068" cy="643432"/>
          </a:xfrm>
        </p:grpSpPr>
        <p:grpSp>
          <p:nvGrpSpPr>
            <p:cNvPr id="7743" name="Google Shape;7743;p65"/>
            <p:cNvGrpSpPr/>
            <p:nvPr/>
          </p:nvGrpSpPr>
          <p:grpSpPr>
            <a:xfrm>
              <a:off x="2708660" y="1746937"/>
              <a:ext cx="455427" cy="244429"/>
              <a:chOff x="2700693" y="1746937"/>
              <a:chExt cx="455427" cy="244429"/>
            </a:xfrm>
          </p:grpSpPr>
          <p:grpSp>
            <p:nvGrpSpPr>
              <p:cNvPr id="7744" name="Google Shape;7744;p65"/>
              <p:cNvGrpSpPr/>
              <p:nvPr/>
            </p:nvGrpSpPr>
            <p:grpSpPr>
              <a:xfrm>
                <a:off x="2905682" y="1782817"/>
                <a:ext cx="250438" cy="208549"/>
                <a:chOff x="2905682" y="1782817"/>
                <a:chExt cx="250438" cy="208549"/>
              </a:xfrm>
            </p:grpSpPr>
            <p:cxnSp>
              <p:nvCxnSpPr>
                <p:cNvPr id="7745" name="Google Shape;7745;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46" name="Google Shape;7746;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5"/>
              <p:cNvGrpSpPr/>
              <p:nvPr/>
            </p:nvGrpSpPr>
            <p:grpSpPr>
              <a:xfrm>
                <a:off x="2700693" y="1746937"/>
                <a:ext cx="449967" cy="72374"/>
                <a:chOff x="2700693" y="1746937"/>
                <a:chExt cx="449967" cy="72374"/>
              </a:xfrm>
            </p:grpSpPr>
            <p:cxnSp>
              <p:nvCxnSpPr>
                <p:cNvPr id="7748" name="Google Shape;7748;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49" name="Google Shape;7749;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0" name="Google Shape;7750;p65"/>
            <p:cNvGrpSpPr/>
            <p:nvPr/>
          </p:nvGrpSpPr>
          <p:grpSpPr>
            <a:xfrm>
              <a:off x="2029517" y="1732295"/>
              <a:ext cx="1149068" cy="643432"/>
              <a:chOff x="2029517" y="1732295"/>
              <a:chExt cx="1149068" cy="643432"/>
            </a:xfrm>
          </p:grpSpPr>
          <p:grpSp>
            <p:nvGrpSpPr>
              <p:cNvPr id="7751" name="Google Shape;7751;p65"/>
              <p:cNvGrpSpPr/>
              <p:nvPr/>
            </p:nvGrpSpPr>
            <p:grpSpPr>
              <a:xfrm>
                <a:off x="2703618" y="2103152"/>
                <a:ext cx="474966" cy="260017"/>
                <a:chOff x="2703618" y="2103152"/>
                <a:chExt cx="474966" cy="260017"/>
              </a:xfrm>
            </p:grpSpPr>
            <p:grpSp>
              <p:nvGrpSpPr>
                <p:cNvPr id="7752" name="Google Shape;7752;p65"/>
                <p:cNvGrpSpPr/>
                <p:nvPr/>
              </p:nvGrpSpPr>
              <p:grpSpPr>
                <a:xfrm>
                  <a:off x="2703618" y="2290640"/>
                  <a:ext cx="450291" cy="72529"/>
                  <a:chOff x="2703618" y="2290640"/>
                  <a:chExt cx="450291" cy="72529"/>
                </a:xfrm>
              </p:grpSpPr>
              <p:cxnSp>
                <p:nvCxnSpPr>
                  <p:cNvPr id="7753" name="Google Shape;7753;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4" name="Google Shape;7754;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5"/>
                <p:cNvGrpSpPr/>
                <p:nvPr/>
              </p:nvGrpSpPr>
              <p:grpSpPr>
                <a:xfrm>
                  <a:off x="2908607" y="2103152"/>
                  <a:ext cx="269977" cy="223538"/>
                  <a:chOff x="2908607" y="2103152"/>
                  <a:chExt cx="269977" cy="223538"/>
                </a:xfrm>
              </p:grpSpPr>
              <p:cxnSp>
                <p:nvCxnSpPr>
                  <p:cNvPr id="7756" name="Google Shape;7756;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7" name="Google Shape;7757;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8" name="Google Shape;7758;p65"/>
              <p:cNvGrpSpPr/>
              <p:nvPr/>
            </p:nvGrpSpPr>
            <p:grpSpPr>
              <a:xfrm>
                <a:off x="2029517" y="1732295"/>
                <a:ext cx="685827" cy="643432"/>
                <a:chOff x="2029517" y="1732295"/>
                <a:chExt cx="685827" cy="643432"/>
              </a:xfrm>
            </p:grpSpPr>
            <p:sp>
              <p:nvSpPr>
                <p:cNvPr id="7759" name="Google Shape;7759;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0" name="Google Shape;7760;p65"/>
                <p:cNvGrpSpPr/>
                <p:nvPr/>
              </p:nvGrpSpPr>
              <p:grpSpPr>
                <a:xfrm>
                  <a:off x="2158948" y="1732295"/>
                  <a:ext cx="556396" cy="333108"/>
                  <a:chOff x="2158948" y="1732295"/>
                  <a:chExt cx="556396" cy="333108"/>
                </a:xfrm>
              </p:grpSpPr>
              <p:cxnSp>
                <p:nvCxnSpPr>
                  <p:cNvPr id="7761" name="Google Shape;7761;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62" name="Google Shape;7762;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5"/>
                <p:cNvGrpSpPr/>
                <p:nvPr/>
              </p:nvGrpSpPr>
              <p:grpSpPr>
                <a:xfrm>
                  <a:off x="2159908" y="2065057"/>
                  <a:ext cx="550884" cy="310670"/>
                  <a:chOff x="2159908" y="2065057"/>
                  <a:chExt cx="550884" cy="310670"/>
                </a:xfrm>
              </p:grpSpPr>
              <p:cxnSp>
                <p:nvCxnSpPr>
                  <p:cNvPr id="7764" name="Google Shape;7764;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65" name="Google Shape;7765;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66" name="Google Shape;7766;p65"/>
          <p:cNvGrpSpPr/>
          <p:nvPr/>
        </p:nvGrpSpPr>
        <p:grpSpPr>
          <a:xfrm>
            <a:off x="706399" y="1556837"/>
            <a:ext cx="962651" cy="810058"/>
            <a:chOff x="732462" y="1766083"/>
            <a:chExt cx="962651" cy="810058"/>
          </a:xfrm>
        </p:grpSpPr>
        <p:grpSp>
          <p:nvGrpSpPr>
            <p:cNvPr id="7767" name="Google Shape;7767;p65"/>
            <p:cNvGrpSpPr/>
            <p:nvPr/>
          </p:nvGrpSpPr>
          <p:grpSpPr>
            <a:xfrm>
              <a:off x="732462" y="1908333"/>
              <a:ext cx="339369" cy="524756"/>
              <a:chOff x="844912" y="1819635"/>
              <a:chExt cx="329836" cy="510016"/>
            </a:xfrm>
          </p:grpSpPr>
          <p:sp>
            <p:nvSpPr>
              <p:cNvPr id="7768" name="Google Shape;7768;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5"/>
            <p:cNvGrpSpPr/>
            <p:nvPr/>
          </p:nvGrpSpPr>
          <p:grpSpPr>
            <a:xfrm>
              <a:off x="1184858" y="2256650"/>
              <a:ext cx="510255" cy="319491"/>
              <a:chOff x="1284601" y="2158168"/>
              <a:chExt cx="495923" cy="310517"/>
            </a:xfrm>
          </p:grpSpPr>
          <p:sp>
            <p:nvSpPr>
              <p:cNvPr id="7775" name="Google Shape;7775;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65"/>
              <p:cNvGrpSpPr/>
              <p:nvPr/>
            </p:nvGrpSpPr>
            <p:grpSpPr>
              <a:xfrm>
                <a:off x="1507666" y="2158168"/>
                <a:ext cx="272858" cy="310517"/>
                <a:chOff x="1507666" y="2158168"/>
                <a:chExt cx="272858" cy="310517"/>
              </a:xfrm>
            </p:grpSpPr>
            <p:grpSp>
              <p:nvGrpSpPr>
                <p:cNvPr id="7777" name="Google Shape;7777;p65"/>
                <p:cNvGrpSpPr/>
                <p:nvPr/>
              </p:nvGrpSpPr>
              <p:grpSpPr>
                <a:xfrm>
                  <a:off x="1507666" y="2176104"/>
                  <a:ext cx="166395" cy="273149"/>
                  <a:chOff x="1507666" y="2176104"/>
                  <a:chExt cx="166395" cy="273149"/>
                </a:xfrm>
              </p:grpSpPr>
              <p:sp>
                <p:nvSpPr>
                  <p:cNvPr id="7778" name="Google Shape;7778;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7" name="Google Shape;7787;p65"/>
            <p:cNvGrpSpPr/>
            <p:nvPr/>
          </p:nvGrpSpPr>
          <p:grpSpPr>
            <a:xfrm>
              <a:off x="1184858" y="1766083"/>
              <a:ext cx="510255" cy="319491"/>
              <a:chOff x="1284601" y="1681380"/>
              <a:chExt cx="495923" cy="310517"/>
            </a:xfrm>
          </p:grpSpPr>
          <p:sp>
            <p:nvSpPr>
              <p:cNvPr id="7788" name="Google Shape;7788;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9" name="Google Shape;7789;p65"/>
              <p:cNvGrpSpPr/>
              <p:nvPr/>
            </p:nvGrpSpPr>
            <p:grpSpPr>
              <a:xfrm>
                <a:off x="1507666" y="1681380"/>
                <a:ext cx="272858" cy="310517"/>
                <a:chOff x="1507666" y="1681380"/>
                <a:chExt cx="272858" cy="310517"/>
              </a:xfrm>
            </p:grpSpPr>
            <p:grpSp>
              <p:nvGrpSpPr>
                <p:cNvPr id="7790" name="Google Shape;7790;p65"/>
                <p:cNvGrpSpPr/>
                <p:nvPr/>
              </p:nvGrpSpPr>
              <p:grpSpPr>
                <a:xfrm>
                  <a:off x="1507666" y="1700120"/>
                  <a:ext cx="166395" cy="272984"/>
                  <a:chOff x="1507666" y="1700120"/>
                  <a:chExt cx="166395" cy="272984"/>
                </a:xfrm>
              </p:grpSpPr>
              <p:sp>
                <p:nvSpPr>
                  <p:cNvPr id="7791" name="Google Shape;7791;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8" name="Google Shape;7798;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00" name="Google Shape;7800;p65"/>
          <p:cNvGrpSpPr/>
          <p:nvPr/>
        </p:nvGrpSpPr>
        <p:grpSpPr>
          <a:xfrm>
            <a:off x="6815339" y="2324267"/>
            <a:ext cx="1622269" cy="552443"/>
            <a:chOff x="6894650" y="2574740"/>
            <a:chExt cx="1445100" cy="492111"/>
          </a:xfrm>
        </p:grpSpPr>
        <p:sp>
          <p:nvSpPr>
            <p:cNvPr id="7801" name="Google Shape;7801;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6" name="Google Shape;7806;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07" name="Google Shape;7807;p65"/>
          <p:cNvGrpSpPr/>
          <p:nvPr/>
        </p:nvGrpSpPr>
        <p:grpSpPr>
          <a:xfrm>
            <a:off x="6834882" y="3698522"/>
            <a:ext cx="1583206" cy="475705"/>
            <a:chOff x="6953919" y="3907920"/>
            <a:chExt cx="1377300" cy="475705"/>
          </a:xfrm>
        </p:grpSpPr>
        <p:cxnSp>
          <p:nvCxnSpPr>
            <p:cNvPr id="7808" name="Google Shape;7808;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09" name="Google Shape;7809;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10" name="Google Shape;7810;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11" name="Google Shape;7811;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12" name="Google Shape;7812;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13" name="Google Shape;7813;p65"/>
          <p:cNvGrpSpPr/>
          <p:nvPr/>
        </p:nvGrpSpPr>
        <p:grpSpPr>
          <a:xfrm>
            <a:off x="2338470" y="2459668"/>
            <a:ext cx="836286" cy="824529"/>
            <a:chOff x="2389399" y="2595741"/>
            <a:chExt cx="812796" cy="801369"/>
          </a:xfrm>
        </p:grpSpPr>
        <p:grpSp>
          <p:nvGrpSpPr>
            <p:cNvPr id="7814" name="Google Shape;7814;p65"/>
            <p:cNvGrpSpPr/>
            <p:nvPr/>
          </p:nvGrpSpPr>
          <p:grpSpPr>
            <a:xfrm>
              <a:off x="2492145" y="2881565"/>
              <a:ext cx="607300" cy="229751"/>
              <a:chOff x="2492145" y="2881565"/>
              <a:chExt cx="607300" cy="229751"/>
            </a:xfrm>
          </p:grpSpPr>
          <p:sp>
            <p:nvSpPr>
              <p:cNvPr id="7815" name="Google Shape;7815;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65"/>
            <p:cNvGrpSpPr/>
            <p:nvPr/>
          </p:nvGrpSpPr>
          <p:grpSpPr>
            <a:xfrm>
              <a:off x="2389399" y="2595741"/>
              <a:ext cx="812796" cy="296825"/>
              <a:chOff x="2389399" y="2595741"/>
              <a:chExt cx="812796" cy="296825"/>
            </a:xfrm>
          </p:grpSpPr>
          <p:grpSp>
            <p:nvGrpSpPr>
              <p:cNvPr id="7819" name="Google Shape;7819;p65"/>
              <p:cNvGrpSpPr/>
              <p:nvPr/>
            </p:nvGrpSpPr>
            <p:grpSpPr>
              <a:xfrm>
                <a:off x="2389399" y="2595741"/>
                <a:ext cx="363638" cy="296825"/>
                <a:chOff x="2389399" y="2595741"/>
                <a:chExt cx="363638" cy="296825"/>
              </a:xfrm>
            </p:grpSpPr>
            <p:grpSp>
              <p:nvGrpSpPr>
                <p:cNvPr id="7820" name="Google Shape;7820;p65"/>
                <p:cNvGrpSpPr/>
                <p:nvPr/>
              </p:nvGrpSpPr>
              <p:grpSpPr>
                <a:xfrm>
                  <a:off x="2493852" y="2794333"/>
                  <a:ext cx="259185" cy="98232"/>
                  <a:chOff x="2493852" y="2794333"/>
                  <a:chExt cx="259185" cy="98232"/>
                </a:xfrm>
              </p:grpSpPr>
              <p:sp>
                <p:nvSpPr>
                  <p:cNvPr id="7821" name="Google Shape;7821;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5"/>
                <p:cNvGrpSpPr/>
                <p:nvPr/>
              </p:nvGrpSpPr>
              <p:grpSpPr>
                <a:xfrm>
                  <a:off x="2389399" y="2595741"/>
                  <a:ext cx="224343" cy="182054"/>
                  <a:chOff x="2389399" y="2595741"/>
                  <a:chExt cx="224343" cy="182054"/>
                </a:xfrm>
              </p:grpSpPr>
              <p:sp>
                <p:nvSpPr>
                  <p:cNvPr id="7825" name="Google Shape;7825;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7" name="Google Shape;7827;p65"/>
              <p:cNvGrpSpPr/>
              <p:nvPr/>
            </p:nvGrpSpPr>
            <p:grpSpPr>
              <a:xfrm>
                <a:off x="2683630" y="2595741"/>
                <a:ext cx="224334" cy="296825"/>
                <a:chOff x="2683630" y="2595741"/>
                <a:chExt cx="224334" cy="296825"/>
              </a:xfrm>
            </p:grpSpPr>
            <p:grpSp>
              <p:nvGrpSpPr>
                <p:cNvPr id="7828" name="Google Shape;7828;p65"/>
                <p:cNvGrpSpPr/>
                <p:nvPr/>
              </p:nvGrpSpPr>
              <p:grpSpPr>
                <a:xfrm>
                  <a:off x="2788083" y="2794333"/>
                  <a:ext cx="15356" cy="98232"/>
                  <a:chOff x="2788083" y="2794333"/>
                  <a:chExt cx="15356" cy="98232"/>
                </a:xfrm>
              </p:grpSpPr>
              <p:sp>
                <p:nvSpPr>
                  <p:cNvPr id="7829" name="Google Shape;7829;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5"/>
                <p:cNvGrpSpPr/>
                <p:nvPr/>
              </p:nvGrpSpPr>
              <p:grpSpPr>
                <a:xfrm>
                  <a:off x="2683630" y="2595741"/>
                  <a:ext cx="224334" cy="182054"/>
                  <a:chOff x="2683630" y="2595741"/>
                  <a:chExt cx="224334" cy="182054"/>
                </a:xfrm>
              </p:grpSpPr>
              <p:sp>
                <p:nvSpPr>
                  <p:cNvPr id="7833" name="Google Shape;7833;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65"/>
              <p:cNvGrpSpPr/>
              <p:nvPr/>
            </p:nvGrpSpPr>
            <p:grpSpPr>
              <a:xfrm>
                <a:off x="2838475" y="2595741"/>
                <a:ext cx="363719" cy="296825"/>
                <a:chOff x="2838475" y="2595741"/>
                <a:chExt cx="363719" cy="296825"/>
              </a:xfrm>
            </p:grpSpPr>
            <p:grpSp>
              <p:nvGrpSpPr>
                <p:cNvPr id="7836" name="Google Shape;7836;p65"/>
                <p:cNvGrpSpPr/>
                <p:nvPr/>
              </p:nvGrpSpPr>
              <p:grpSpPr>
                <a:xfrm>
                  <a:off x="2838475" y="2794333"/>
                  <a:ext cx="259185" cy="98232"/>
                  <a:chOff x="2838475" y="2794333"/>
                  <a:chExt cx="259185" cy="98232"/>
                </a:xfrm>
              </p:grpSpPr>
              <p:sp>
                <p:nvSpPr>
                  <p:cNvPr id="7837" name="Google Shape;7837;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5"/>
                <p:cNvGrpSpPr/>
                <p:nvPr/>
              </p:nvGrpSpPr>
              <p:grpSpPr>
                <a:xfrm>
                  <a:off x="2977852" y="2595741"/>
                  <a:ext cx="224343" cy="182054"/>
                  <a:chOff x="2977852" y="2595741"/>
                  <a:chExt cx="224343" cy="182054"/>
                </a:xfrm>
              </p:grpSpPr>
              <p:sp>
                <p:nvSpPr>
                  <p:cNvPr id="7841" name="Google Shape;7841;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43" name="Google Shape;7843;p65"/>
            <p:cNvGrpSpPr/>
            <p:nvPr/>
          </p:nvGrpSpPr>
          <p:grpSpPr>
            <a:xfrm>
              <a:off x="2389399" y="3100241"/>
              <a:ext cx="812796" cy="296869"/>
              <a:chOff x="2389399" y="3100241"/>
              <a:chExt cx="812796" cy="296869"/>
            </a:xfrm>
          </p:grpSpPr>
          <p:grpSp>
            <p:nvGrpSpPr>
              <p:cNvPr id="7844" name="Google Shape;7844;p65"/>
              <p:cNvGrpSpPr/>
              <p:nvPr/>
            </p:nvGrpSpPr>
            <p:grpSpPr>
              <a:xfrm>
                <a:off x="2683630" y="3100241"/>
                <a:ext cx="224334" cy="296869"/>
                <a:chOff x="2683630" y="3100241"/>
                <a:chExt cx="224334" cy="296869"/>
              </a:xfrm>
            </p:grpSpPr>
            <p:grpSp>
              <p:nvGrpSpPr>
                <p:cNvPr id="7845" name="Google Shape;7845;p65"/>
                <p:cNvGrpSpPr/>
                <p:nvPr/>
              </p:nvGrpSpPr>
              <p:grpSpPr>
                <a:xfrm>
                  <a:off x="2788083" y="3100241"/>
                  <a:ext cx="15356" cy="98237"/>
                  <a:chOff x="2788083" y="3100241"/>
                  <a:chExt cx="15356" cy="98237"/>
                </a:xfrm>
              </p:grpSpPr>
              <p:sp>
                <p:nvSpPr>
                  <p:cNvPr id="7846" name="Google Shape;7846;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5"/>
                <p:cNvGrpSpPr/>
                <p:nvPr/>
              </p:nvGrpSpPr>
              <p:grpSpPr>
                <a:xfrm>
                  <a:off x="2683630" y="3215065"/>
                  <a:ext cx="224334" cy="182045"/>
                  <a:chOff x="2683630" y="3215065"/>
                  <a:chExt cx="224334" cy="182045"/>
                </a:xfrm>
              </p:grpSpPr>
              <p:sp>
                <p:nvSpPr>
                  <p:cNvPr id="7850" name="Google Shape;7850;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2" name="Google Shape;7852;p65"/>
              <p:cNvGrpSpPr/>
              <p:nvPr/>
            </p:nvGrpSpPr>
            <p:grpSpPr>
              <a:xfrm>
                <a:off x="2389399" y="3100241"/>
                <a:ext cx="363638" cy="296869"/>
                <a:chOff x="2389399" y="3100241"/>
                <a:chExt cx="363638" cy="296869"/>
              </a:xfrm>
            </p:grpSpPr>
            <p:grpSp>
              <p:nvGrpSpPr>
                <p:cNvPr id="7853" name="Google Shape;7853;p65"/>
                <p:cNvGrpSpPr/>
                <p:nvPr/>
              </p:nvGrpSpPr>
              <p:grpSpPr>
                <a:xfrm>
                  <a:off x="2493852" y="3100241"/>
                  <a:ext cx="259185" cy="98237"/>
                  <a:chOff x="2493852" y="3100241"/>
                  <a:chExt cx="259185" cy="98237"/>
                </a:xfrm>
              </p:grpSpPr>
              <p:sp>
                <p:nvSpPr>
                  <p:cNvPr id="7854" name="Google Shape;7854;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65"/>
                <p:cNvGrpSpPr/>
                <p:nvPr/>
              </p:nvGrpSpPr>
              <p:grpSpPr>
                <a:xfrm>
                  <a:off x="2389399" y="3215065"/>
                  <a:ext cx="224343" cy="182045"/>
                  <a:chOff x="2389399" y="3215065"/>
                  <a:chExt cx="224343" cy="182045"/>
                </a:xfrm>
              </p:grpSpPr>
              <p:sp>
                <p:nvSpPr>
                  <p:cNvPr id="7858" name="Google Shape;7858;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0" name="Google Shape;7860;p65"/>
              <p:cNvGrpSpPr/>
              <p:nvPr/>
            </p:nvGrpSpPr>
            <p:grpSpPr>
              <a:xfrm>
                <a:off x="2838475" y="3100241"/>
                <a:ext cx="363719" cy="296869"/>
                <a:chOff x="2838475" y="3100241"/>
                <a:chExt cx="363719" cy="296869"/>
              </a:xfrm>
            </p:grpSpPr>
            <p:grpSp>
              <p:nvGrpSpPr>
                <p:cNvPr id="7861" name="Google Shape;7861;p65"/>
                <p:cNvGrpSpPr/>
                <p:nvPr/>
              </p:nvGrpSpPr>
              <p:grpSpPr>
                <a:xfrm>
                  <a:off x="2838475" y="3100241"/>
                  <a:ext cx="259185" cy="98237"/>
                  <a:chOff x="2838475" y="3100241"/>
                  <a:chExt cx="259185" cy="98237"/>
                </a:xfrm>
              </p:grpSpPr>
              <p:sp>
                <p:nvSpPr>
                  <p:cNvPr id="7862" name="Google Shape;7862;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5"/>
                <p:cNvGrpSpPr/>
                <p:nvPr/>
              </p:nvGrpSpPr>
              <p:grpSpPr>
                <a:xfrm>
                  <a:off x="2977852" y="3215065"/>
                  <a:ext cx="224343" cy="182045"/>
                  <a:chOff x="2977852" y="3215065"/>
                  <a:chExt cx="224343" cy="182045"/>
                </a:xfrm>
              </p:grpSpPr>
              <p:sp>
                <p:nvSpPr>
                  <p:cNvPr id="7866" name="Google Shape;7866;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871" name="Shape 7871"/>
        <p:cNvGrpSpPr/>
        <p:nvPr/>
      </p:nvGrpSpPr>
      <p:grpSpPr>
        <a:xfrm>
          <a:off x="0" y="0"/>
          <a:ext cx="0" cy="0"/>
          <a:chOff x="0" y="0"/>
          <a:chExt cx="0" cy="0"/>
        </a:xfrm>
      </p:grpSpPr>
      <p:grpSp>
        <p:nvGrpSpPr>
          <p:cNvPr id="7872" name="Google Shape;7872;p66"/>
          <p:cNvGrpSpPr/>
          <p:nvPr/>
        </p:nvGrpSpPr>
        <p:grpSpPr>
          <a:xfrm>
            <a:off x="702088" y="3155922"/>
            <a:ext cx="2390414" cy="1024800"/>
            <a:chOff x="728925" y="3296613"/>
            <a:chExt cx="2390414" cy="1024800"/>
          </a:xfrm>
        </p:grpSpPr>
        <p:grpSp>
          <p:nvGrpSpPr>
            <p:cNvPr id="7873" name="Google Shape;7873;p66"/>
            <p:cNvGrpSpPr/>
            <p:nvPr/>
          </p:nvGrpSpPr>
          <p:grpSpPr>
            <a:xfrm>
              <a:off x="728925" y="3619800"/>
              <a:ext cx="2390414" cy="500893"/>
              <a:chOff x="728925" y="3619800"/>
              <a:chExt cx="2390414" cy="500893"/>
            </a:xfrm>
          </p:grpSpPr>
          <p:sp>
            <p:nvSpPr>
              <p:cNvPr id="7874" name="Google Shape;7874;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5" name="Google Shape;7875;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76" name="Google Shape;7876;p66"/>
            <p:cNvGrpSpPr/>
            <p:nvPr/>
          </p:nvGrpSpPr>
          <p:grpSpPr>
            <a:xfrm>
              <a:off x="1348050" y="3296613"/>
              <a:ext cx="1706152" cy="1024800"/>
              <a:chOff x="1348050" y="3296613"/>
              <a:chExt cx="1706152" cy="1024800"/>
            </a:xfrm>
          </p:grpSpPr>
          <p:sp>
            <p:nvSpPr>
              <p:cNvPr id="7877" name="Google Shape;7877;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8" name="Google Shape;7878;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79" name="Google Shape;7879;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0" name="Google Shape;7880;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1" name="Google Shape;7881;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82" name="Google Shape;7882;p66"/>
            <p:cNvGrpSpPr/>
            <p:nvPr/>
          </p:nvGrpSpPr>
          <p:grpSpPr>
            <a:xfrm>
              <a:off x="1455707" y="3654858"/>
              <a:ext cx="1491150" cy="417657"/>
              <a:chOff x="1455707" y="3654858"/>
              <a:chExt cx="1491150" cy="417657"/>
            </a:xfrm>
          </p:grpSpPr>
          <p:sp>
            <p:nvSpPr>
              <p:cNvPr id="7883" name="Google Shape;7883;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03" name="Google Shape;7903;p66"/>
          <p:cNvGraphicFramePr/>
          <p:nvPr/>
        </p:nvGraphicFramePr>
        <p:xfrm>
          <a:off x="5937787" y="2153834"/>
          <a:ext cx="3000000" cy="3000000"/>
        </p:xfrm>
        <a:graphic>
          <a:graphicData uri="http://schemas.openxmlformats.org/drawingml/2006/table">
            <a:tbl>
              <a:tblPr>
                <a:noFill/>
                <a:tableStyleId>{5C9FB87D-F013-4EC7-BCB8-899024202ADC}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04" name="Google Shape;7904;p66"/>
          <p:cNvGrpSpPr/>
          <p:nvPr/>
        </p:nvGrpSpPr>
        <p:grpSpPr>
          <a:xfrm>
            <a:off x="710464" y="981599"/>
            <a:ext cx="2396505" cy="976502"/>
            <a:chOff x="749309" y="1112739"/>
            <a:chExt cx="2371603" cy="976502"/>
          </a:xfrm>
        </p:grpSpPr>
        <p:grpSp>
          <p:nvGrpSpPr>
            <p:cNvPr id="7905" name="Google Shape;7905;p66"/>
            <p:cNvGrpSpPr/>
            <p:nvPr/>
          </p:nvGrpSpPr>
          <p:grpSpPr>
            <a:xfrm>
              <a:off x="1092126" y="1112739"/>
              <a:ext cx="2028786" cy="975464"/>
              <a:chOff x="1092126" y="1112739"/>
              <a:chExt cx="2028786" cy="975464"/>
            </a:xfrm>
          </p:grpSpPr>
          <p:sp>
            <p:nvSpPr>
              <p:cNvPr id="7906" name="Google Shape;7906;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6"/>
            <p:cNvGrpSpPr/>
            <p:nvPr/>
          </p:nvGrpSpPr>
          <p:grpSpPr>
            <a:xfrm>
              <a:off x="749309" y="1112739"/>
              <a:ext cx="314700" cy="975464"/>
              <a:chOff x="749309" y="1112739"/>
              <a:chExt cx="314700" cy="975464"/>
            </a:xfrm>
          </p:grpSpPr>
          <p:sp>
            <p:nvSpPr>
              <p:cNvPr id="7931" name="Google Shape;7931;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5" name="Google Shape;7935;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39" name="Google Shape;7939;p66"/>
          <p:cNvGraphicFramePr/>
          <p:nvPr/>
        </p:nvGraphicFramePr>
        <p:xfrm>
          <a:off x="5937812" y="981584"/>
          <a:ext cx="3000000" cy="3000000"/>
        </p:xfrm>
        <a:graphic>
          <a:graphicData uri="http://schemas.openxmlformats.org/drawingml/2006/table">
            <a:tbl>
              <a:tblPr>
                <a:noFill/>
                <a:tableStyleId>{5C9FB87D-F013-4EC7-BCB8-899024202ADC}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40" name="Google Shape;7940;p66"/>
          <p:cNvGraphicFramePr/>
          <p:nvPr/>
        </p:nvGraphicFramePr>
        <p:xfrm>
          <a:off x="3358675" y="2153834"/>
          <a:ext cx="3000000" cy="3000000"/>
        </p:xfrm>
        <a:graphic>
          <a:graphicData uri="http://schemas.openxmlformats.org/drawingml/2006/table">
            <a:tbl>
              <a:tblPr>
                <a:noFill/>
                <a:tableStyleId>{5C9FB87D-F013-4EC7-BCB8-899024202ADC}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41" name="Google Shape;7941;p66"/>
          <p:cNvGrpSpPr/>
          <p:nvPr/>
        </p:nvGrpSpPr>
        <p:grpSpPr>
          <a:xfrm>
            <a:off x="3360661" y="3144795"/>
            <a:ext cx="2363377" cy="1047062"/>
            <a:chOff x="3358399" y="3285485"/>
            <a:chExt cx="2363377" cy="1047062"/>
          </a:xfrm>
        </p:grpSpPr>
        <p:grpSp>
          <p:nvGrpSpPr>
            <p:cNvPr id="7942" name="Google Shape;7942;p66"/>
            <p:cNvGrpSpPr/>
            <p:nvPr/>
          </p:nvGrpSpPr>
          <p:grpSpPr>
            <a:xfrm>
              <a:off x="3358412" y="3285485"/>
              <a:ext cx="2363244" cy="139500"/>
              <a:chOff x="3358412" y="3285485"/>
              <a:chExt cx="2363244" cy="139500"/>
            </a:xfrm>
          </p:grpSpPr>
          <p:sp>
            <p:nvSpPr>
              <p:cNvPr id="7943" name="Google Shape;7943;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66"/>
            <p:cNvGrpSpPr/>
            <p:nvPr/>
          </p:nvGrpSpPr>
          <p:grpSpPr>
            <a:xfrm>
              <a:off x="3358412" y="3466996"/>
              <a:ext cx="2363244" cy="139500"/>
              <a:chOff x="3358412" y="3466996"/>
              <a:chExt cx="2363244" cy="139500"/>
            </a:xfrm>
          </p:grpSpPr>
          <p:sp>
            <p:nvSpPr>
              <p:cNvPr id="7949" name="Google Shape;7949;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66"/>
            <p:cNvGrpSpPr/>
            <p:nvPr/>
          </p:nvGrpSpPr>
          <p:grpSpPr>
            <a:xfrm>
              <a:off x="3358412" y="3648507"/>
              <a:ext cx="2363244" cy="139500"/>
              <a:chOff x="3358412" y="3648507"/>
              <a:chExt cx="2363244" cy="139500"/>
            </a:xfrm>
          </p:grpSpPr>
          <p:sp>
            <p:nvSpPr>
              <p:cNvPr id="7955" name="Google Shape;7955;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66"/>
            <p:cNvGrpSpPr/>
            <p:nvPr/>
          </p:nvGrpSpPr>
          <p:grpSpPr>
            <a:xfrm>
              <a:off x="3358412" y="3830018"/>
              <a:ext cx="2363244" cy="139500"/>
              <a:chOff x="3358412" y="3830018"/>
              <a:chExt cx="2363244" cy="139500"/>
            </a:xfrm>
          </p:grpSpPr>
          <p:sp>
            <p:nvSpPr>
              <p:cNvPr id="7961" name="Google Shape;7961;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6"/>
            <p:cNvGrpSpPr/>
            <p:nvPr/>
          </p:nvGrpSpPr>
          <p:grpSpPr>
            <a:xfrm>
              <a:off x="3358399" y="4011514"/>
              <a:ext cx="2363377" cy="139537"/>
              <a:chOff x="3294800" y="4134603"/>
              <a:chExt cx="2638876" cy="152400"/>
            </a:xfrm>
          </p:grpSpPr>
          <p:sp>
            <p:nvSpPr>
              <p:cNvPr id="7967" name="Google Shape;7967;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6"/>
            <p:cNvGrpSpPr/>
            <p:nvPr/>
          </p:nvGrpSpPr>
          <p:grpSpPr>
            <a:xfrm>
              <a:off x="3358399" y="4193010"/>
              <a:ext cx="2363377" cy="139537"/>
              <a:chOff x="3294800" y="4134603"/>
              <a:chExt cx="2638876" cy="152400"/>
            </a:xfrm>
          </p:grpSpPr>
          <p:sp>
            <p:nvSpPr>
              <p:cNvPr id="7973" name="Google Shape;7973;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78" name="Google Shape;7978;p66"/>
          <p:cNvGraphicFramePr/>
          <p:nvPr/>
        </p:nvGraphicFramePr>
        <p:xfrm>
          <a:off x="711463" y="2153834"/>
          <a:ext cx="3000000" cy="3000000"/>
        </p:xfrm>
        <a:graphic>
          <a:graphicData uri="http://schemas.openxmlformats.org/drawingml/2006/table">
            <a:tbl>
              <a:tblPr>
                <a:noFill/>
                <a:tableStyleId>{5C9FB87D-F013-4EC7-BCB8-899024202ADC}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79" name="Google Shape;7979;p66"/>
          <p:cNvGrpSpPr/>
          <p:nvPr/>
        </p:nvGrpSpPr>
        <p:grpSpPr>
          <a:xfrm>
            <a:off x="4161132" y="2557649"/>
            <a:ext cx="1302095" cy="60959"/>
            <a:chOff x="3558802" y="4011427"/>
            <a:chExt cx="1866000" cy="111300"/>
          </a:xfrm>
        </p:grpSpPr>
        <p:sp>
          <p:nvSpPr>
            <p:cNvPr id="7980" name="Google Shape;7980;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6"/>
          <p:cNvGrpSpPr/>
          <p:nvPr/>
        </p:nvGrpSpPr>
        <p:grpSpPr>
          <a:xfrm>
            <a:off x="4706620" y="2839808"/>
            <a:ext cx="914340" cy="60959"/>
            <a:chOff x="3558802" y="4011427"/>
            <a:chExt cx="1866000" cy="111300"/>
          </a:xfrm>
        </p:grpSpPr>
        <p:sp>
          <p:nvSpPr>
            <p:cNvPr id="7983" name="Google Shape;7983;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6"/>
          <p:cNvGrpSpPr/>
          <p:nvPr/>
        </p:nvGrpSpPr>
        <p:grpSpPr>
          <a:xfrm>
            <a:off x="5871419" y="3167606"/>
            <a:ext cx="2522867" cy="1001454"/>
            <a:chOff x="1904318" y="789980"/>
            <a:chExt cx="1489472" cy="606868"/>
          </a:xfrm>
        </p:grpSpPr>
        <p:cxnSp>
          <p:nvCxnSpPr>
            <p:cNvPr id="7986" name="Google Shape;7986;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87" name="Google Shape;7987;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88" name="Google Shape;7988;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89" name="Google Shape;7989;p6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990" name="Google Shape;7990;p6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991" name="Google Shape;7991;p6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992" name="Google Shape;7992;p6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993" name="Google Shape;7993;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000" name="Google Shape;8000;p6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001" name="Google Shape;8001;p6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002" name="Google Shape;8002;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66"/>
          <p:cNvGrpSpPr/>
          <p:nvPr/>
        </p:nvGrpSpPr>
        <p:grpSpPr>
          <a:xfrm>
            <a:off x="3355824" y="951642"/>
            <a:ext cx="2363393" cy="1005865"/>
            <a:chOff x="3292400" y="1193188"/>
            <a:chExt cx="2615240" cy="1131075"/>
          </a:xfrm>
        </p:grpSpPr>
        <p:sp>
          <p:nvSpPr>
            <p:cNvPr id="8004" name="Google Shape;8004;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05" name="Google Shape;8005;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06" name="Google Shape;8006;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007" name="Google Shape;8007;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008" name="Google Shape;8008;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009" name="Google Shape;8009;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010" name="Google Shape;8010;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011" name="Google Shape;8011;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012" name="Google Shape;8012;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013" name="Google Shape;8013;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014" name="Google Shape;8014;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15" name="Google Shape;8015;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016" name="Google Shape;8016;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17" name="Google Shape;8017;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018" name="Google Shape;8018;p66"/>
            <p:cNvGrpSpPr/>
            <p:nvPr/>
          </p:nvGrpSpPr>
          <p:grpSpPr>
            <a:xfrm>
              <a:off x="3748438" y="1378608"/>
              <a:ext cx="2159202" cy="903971"/>
              <a:chOff x="1683525" y="2179850"/>
              <a:chExt cx="4519050" cy="2134525"/>
            </a:xfrm>
          </p:grpSpPr>
          <p:sp>
            <p:nvSpPr>
              <p:cNvPr id="8019" name="Google Shape;8019;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0" name="Google Shape;8020;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1" name="Google Shape;8021;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2" name="Google Shape;8022;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3" name="Google Shape;8023;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4" name="Google Shape;8024;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5" name="Google Shape;8025;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6" name="Google Shape;8026;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7" name="Google Shape;8027;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8" name="Google Shape;8028;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9" name="Google Shape;8029;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0" name="Google Shape;8030;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034" name="Shape 8034"/>
        <p:cNvGrpSpPr/>
        <p:nvPr/>
      </p:nvGrpSpPr>
      <p:grpSpPr>
        <a:xfrm>
          <a:off x="0" y="0"/>
          <a:ext cx="0" cy="0"/>
          <a:chOff x="0" y="0"/>
          <a:chExt cx="0" cy="0"/>
        </a:xfrm>
      </p:grpSpPr>
      <p:grpSp>
        <p:nvGrpSpPr>
          <p:cNvPr id="8035" name="Google Shape;8035;p67"/>
          <p:cNvGrpSpPr/>
          <p:nvPr/>
        </p:nvGrpSpPr>
        <p:grpSpPr>
          <a:xfrm>
            <a:off x="4796690" y="970938"/>
            <a:ext cx="745431" cy="718863"/>
            <a:chOff x="4249973" y="1201875"/>
            <a:chExt cx="1958568" cy="1888762"/>
          </a:xfrm>
        </p:grpSpPr>
        <p:sp>
          <p:nvSpPr>
            <p:cNvPr id="8036" name="Google Shape;8036;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67"/>
            <p:cNvGrpSpPr/>
            <p:nvPr/>
          </p:nvGrpSpPr>
          <p:grpSpPr>
            <a:xfrm>
              <a:off x="5853086" y="1789142"/>
              <a:ext cx="355454" cy="1048099"/>
              <a:chOff x="5576108" y="2016725"/>
              <a:chExt cx="565200" cy="1666560"/>
            </a:xfrm>
          </p:grpSpPr>
          <p:sp>
            <p:nvSpPr>
              <p:cNvPr id="8038" name="Google Shape;8038;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39" name="Google Shape;8039;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7"/>
            <p:cNvGrpSpPr/>
            <p:nvPr/>
          </p:nvGrpSpPr>
          <p:grpSpPr>
            <a:xfrm>
              <a:off x="4869455" y="2691676"/>
              <a:ext cx="1013897" cy="398961"/>
              <a:chOff x="4012057" y="3451825"/>
              <a:chExt cx="1612175" cy="634379"/>
            </a:xfrm>
          </p:grpSpPr>
          <p:sp>
            <p:nvSpPr>
              <p:cNvPr id="8041" name="Google Shape;8041;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2" name="Google Shape;8042;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7"/>
            <p:cNvGrpSpPr/>
            <p:nvPr/>
          </p:nvGrpSpPr>
          <p:grpSpPr>
            <a:xfrm>
              <a:off x="4276937" y="2155961"/>
              <a:ext cx="651965" cy="891358"/>
              <a:chOff x="3069908" y="2599997"/>
              <a:chExt cx="1036675" cy="1417328"/>
            </a:xfrm>
          </p:grpSpPr>
          <p:sp>
            <p:nvSpPr>
              <p:cNvPr id="8044" name="Google Shape;8044;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5" name="Google Shape;8045;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7"/>
            <p:cNvGrpSpPr/>
            <p:nvPr/>
          </p:nvGrpSpPr>
          <p:grpSpPr>
            <a:xfrm>
              <a:off x="5054918" y="1201875"/>
              <a:ext cx="999548" cy="602711"/>
              <a:chOff x="4306958" y="1082925"/>
              <a:chExt cx="1589359" cy="958358"/>
            </a:xfrm>
          </p:grpSpPr>
          <p:sp>
            <p:nvSpPr>
              <p:cNvPr id="8047" name="Google Shape;8047;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8" name="Google Shape;8048;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7"/>
            <p:cNvGrpSpPr/>
            <p:nvPr/>
          </p:nvGrpSpPr>
          <p:grpSpPr>
            <a:xfrm>
              <a:off x="4249973" y="1303451"/>
              <a:ext cx="799317" cy="841334"/>
              <a:chOff x="3027033" y="1244439"/>
              <a:chExt cx="1270977" cy="1337786"/>
            </a:xfrm>
          </p:grpSpPr>
          <p:sp>
            <p:nvSpPr>
              <p:cNvPr id="8050" name="Google Shape;8050;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1" name="Google Shape;8051;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2" name="Google Shape;8052;p67"/>
          <p:cNvGrpSpPr/>
          <p:nvPr/>
        </p:nvGrpSpPr>
        <p:grpSpPr>
          <a:xfrm>
            <a:off x="713063" y="1849388"/>
            <a:ext cx="761767" cy="729896"/>
            <a:chOff x="2657744" y="2337745"/>
            <a:chExt cx="832987" cy="798137"/>
          </a:xfrm>
        </p:grpSpPr>
        <p:sp>
          <p:nvSpPr>
            <p:cNvPr id="8053" name="Google Shape;8053;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7"/>
          <p:cNvGrpSpPr/>
          <p:nvPr/>
        </p:nvGrpSpPr>
        <p:grpSpPr>
          <a:xfrm>
            <a:off x="3224027" y="1852594"/>
            <a:ext cx="685569" cy="723586"/>
            <a:chOff x="3398134" y="2057755"/>
            <a:chExt cx="704087" cy="743130"/>
          </a:xfrm>
        </p:grpSpPr>
        <p:grpSp>
          <p:nvGrpSpPr>
            <p:cNvPr id="8060" name="Google Shape;8060;p67"/>
            <p:cNvGrpSpPr/>
            <p:nvPr/>
          </p:nvGrpSpPr>
          <p:grpSpPr>
            <a:xfrm>
              <a:off x="3398134" y="2290183"/>
              <a:ext cx="315300" cy="219900"/>
              <a:chOff x="3398134" y="2290183"/>
              <a:chExt cx="315300" cy="219900"/>
            </a:xfrm>
          </p:grpSpPr>
          <p:sp>
            <p:nvSpPr>
              <p:cNvPr id="8061" name="Google Shape;8061;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2" name="Google Shape;8062;p67"/>
              <p:cNvCxnSpPr>
                <a:stCxn id="806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63" name="Google Shape;8063;p67"/>
            <p:cNvGrpSpPr/>
            <p:nvPr/>
          </p:nvGrpSpPr>
          <p:grpSpPr>
            <a:xfrm>
              <a:off x="3547823" y="2467358"/>
              <a:ext cx="219900" cy="333527"/>
              <a:chOff x="3547823" y="2467358"/>
              <a:chExt cx="219900" cy="333527"/>
            </a:xfrm>
          </p:grpSpPr>
          <p:sp>
            <p:nvSpPr>
              <p:cNvPr id="8064" name="Google Shape;8064;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5" name="Google Shape;8065;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66" name="Google Shape;8066;p67"/>
            <p:cNvGrpSpPr/>
            <p:nvPr/>
          </p:nvGrpSpPr>
          <p:grpSpPr>
            <a:xfrm>
              <a:off x="3734138" y="2467358"/>
              <a:ext cx="219900" cy="333527"/>
              <a:chOff x="3734138" y="2467358"/>
              <a:chExt cx="219900" cy="333527"/>
            </a:xfrm>
          </p:grpSpPr>
          <p:sp>
            <p:nvSpPr>
              <p:cNvPr id="8067" name="Google Shape;8067;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8" name="Google Shape;8068;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69" name="Google Shape;8069;p67"/>
            <p:cNvGrpSpPr/>
            <p:nvPr/>
          </p:nvGrpSpPr>
          <p:grpSpPr>
            <a:xfrm>
              <a:off x="3787560" y="2288011"/>
              <a:ext cx="314661" cy="219900"/>
              <a:chOff x="3787560" y="2288011"/>
              <a:chExt cx="314661" cy="219900"/>
            </a:xfrm>
          </p:grpSpPr>
          <p:sp>
            <p:nvSpPr>
              <p:cNvPr id="8070" name="Google Shape;8070;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1" name="Google Shape;8071;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72" name="Google Shape;8072;p67"/>
            <p:cNvGrpSpPr/>
            <p:nvPr/>
          </p:nvGrpSpPr>
          <p:grpSpPr>
            <a:xfrm>
              <a:off x="3637290" y="2057755"/>
              <a:ext cx="219900" cy="335499"/>
              <a:chOff x="3637290" y="2057755"/>
              <a:chExt cx="219900" cy="335499"/>
            </a:xfrm>
          </p:grpSpPr>
          <p:sp>
            <p:nvSpPr>
              <p:cNvPr id="8073" name="Google Shape;8073;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74" name="Google Shape;8074;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75" name="Google Shape;8075;p67"/>
          <p:cNvGrpSpPr/>
          <p:nvPr/>
        </p:nvGrpSpPr>
        <p:grpSpPr>
          <a:xfrm>
            <a:off x="4899249" y="1859290"/>
            <a:ext cx="710153" cy="710153"/>
            <a:chOff x="5007123" y="2079403"/>
            <a:chExt cx="687600" cy="687600"/>
          </a:xfrm>
        </p:grpSpPr>
        <p:sp>
          <p:nvSpPr>
            <p:cNvPr id="8076" name="Google Shape;8076;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7"/>
          <p:cNvGrpSpPr/>
          <p:nvPr/>
        </p:nvGrpSpPr>
        <p:grpSpPr>
          <a:xfrm>
            <a:off x="5708687" y="1853796"/>
            <a:ext cx="720998" cy="721183"/>
            <a:chOff x="5797446" y="2063053"/>
            <a:chExt cx="698100" cy="698280"/>
          </a:xfrm>
        </p:grpSpPr>
        <p:sp>
          <p:nvSpPr>
            <p:cNvPr id="8081" name="Google Shape;8081;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7"/>
          <p:cNvGrpSpPr/>
          <p:nvPr/>
        </p:nvGrpSpPr>
        <p:grpSpPr>
          <a:xfrm>
            <a:off x="8153834" y="3499401"/>
            <a:ext cx="280585" cy="673164"/>
            <a:chOff x="8075075" y="3754290"/>
            <a:chExt cx="255612" cy="613194"/>
          </a:xfrm>
        </p:grpSpPr>
        <p:grpSp>
          <p:nvGrpSpPr>
            <p:cNvPr id="8086" name="Google Shape;8086;p67"/>
            <p:cNvGrpSpPr/>
            <p:nvPr/>
          </p:nvGrpSpPr>
          <p:grpSpPr>
            <a:xfrm>
              <a:off x="8075075" y="3754290"/>
              <a:ext cx="255612" cy="613194"/>
              <a:chOff x="8075075" y="3754290"/>
              <a:chExt cx="255612" cy="613194"/>
            </a:xfrm>
          </p:grpSpPr>
          <p:sp>
            <p:nvSpPr>
              <p:cNvPr id="8087" name="Google Shape;8087;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9" name="Google Shape;8089;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7"/>
          <p:cNvGrpSpPr/>
          <p:nvPr/>
        </p:nvGrpSpPr>
        <p:grpSpPr>
          <a:xfrm>
            <a:off x="5270892" y="3488198"/>
            <a:ext cx="470352" cy="683745"/>
            <a:chOff x="1697726" y="3244179"/>
            <a:chExt cx="788124" cy="1146069"/>
          </a:xfrm>
        </p:grpSpPr>
        <p:sp>
          <p:nvSpPr>
            <p:cNvPr id="8091" name="Google Shape;8091;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3" name="Google Shape;8093;p6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4" name="Google Shape;8094;p67"/>
          <p:cNvGrpSpPr/>
          <p:nvPr/>
        </p:nvGrpSpPr>
        <p:grpSpPr>
          <a:xfrm>
            <a:off x="5892043" y="3499400"/>
            <a:ext cx="293891" cy="293845"/>
            <a:chOff x="6134814" y="3754290"/>
            <a:chExt cx="293891" cy="293845"/>
          </a:xfrm>
        </p:grpSpPr>
        <p:sp>
          <p:nvSpPr>
            <p:cNvPr id="8095" name="Google Shape;8095;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7"/>
          <p:cNvGrpSpPr/>
          <p:nvPr/>
        </p:nvGrpSpPr>
        <p:grpSpPr>
          <a:xfrm>
            <a:off x="5892043" y="3878071"/>
            <a:ext cx="293891" cy="293891"/>
            <a:chOff x="6134814" y="4086186"/>
            <a:chExt cx="293891" cy="293891"/>
          </a:xfrm>
        </p:grpSpPr>
        <p:sp>
          <p:nvSpPr>
            <p:cNvPr id="8098" name="Google Shape;8098;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0" name="Google Shape;8100;p6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2" name="Google Shape;8102;p67"/>
          <p:cNvGrpSpPr/>
          <p:nvPr/>
        </p:nvGrpSpPr>
        <p:grpSpPr>
          <a:xfrm>
            <a:off x="7817018" y="2706764"/>
            <a:ext cx="622883" cy="621944"/>
            <a:chOff x="1187048" y="238125"/>
            <a:chExt cx="5256397" cy="5248476"/>
          </a:xfrm>
        </p:grpSpPr>
        <p:sp>
          <p:nvSpPr>
            <p:cNvPr id="8103" name="Google Shape;8103;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7"/>
          <p:cNvGrpSpPr/>
          <p:nvPr/>
        </p:nvGrpSpPr>
        <p:grpSpPr>
          <a:xfrm>
            <a:off x="2274123" y="2716372"/>
            <a:ext cx="1310987" cy="612407"/>
            <a:chOff x="238125" y="1188750"/>
            <a:chExt cx="7140450" cy="3335550"/>
          </a:xfrm>
        </p:grpSpPr>
        <p:sp>
          <p:nvSpPr>
            <p:cNvPr id="8108" name="Google Shape;8108;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7"/>
          <p:cNvGrpSpPr/>
          <p:nvPr/>
        </p:nvGrpSpPr>
        <p:grpSpPr>
          <a:xfrm>
            <a:off x="6599995" y="2706927"/>
            <a:ext cx="1110299" cy="621702"/>
            <a:chOff x="238125" y="1335475"/>
            <a:chExt cx="5418735" cy="3034175"/>
          </a:xfrm>
        </p:grpSpPr>
        <p:sp>
          <p:nvSpPr>
            <p:cNvPr id="8114" name="Google Shape;8114;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7"/>
          <p:cNvGrpSpPr/>
          <p:nvPr/>
        </p:nvGrpSpPr>
        <p:grpSpPr>
          <a:xfrm>
            <a:off x="5417655" y="2703824"/>
            <a:ext cx="1074451" cy="627181"/>
            <a:chOff x="5359127" y="2910889"/>
            <a:chExt cx="1097723" cy="640831"/>
          </a:xfrm>
        </p:grpSpPr>
        <p:grpSp>
          <p:nvGrpSpPr>
            <p:cNvPr id="8118" name="Google Shape;8118;p67"/>
            <p:cNvGrpSpPr/>
            <p:nvPr/>
          </p:nvGrpSpPr>
          <p:grpSpPr>
            <a:xfrm>
              <a:off x="5929791" y="3263088"/>
              <a:ext cx="527060" cy="287097"/>
              <a:chOff x="5929791" y="3263088"/>
              <a:chExt cx="527060" cy="287097"/>
            </a:xfrm>
          </p:grpSpPr>
          <p:sp>
            <p:nvSpPr>
              <p:cNvPr id="8119" name="Google Shape;8119;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0" name="Google Shape;8120;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1" name="Google Shape;8121;p67"/>
            <p:cNvGrpSpPr/>
            <p:nvPr/>
          </p:nvGrpSpPr>
          <p:grpSpPr>
            <a:xfrm>
              <a:off x="5359127" y="3263089"/>
              <a:ext cx="526428" cy="288631"/>
              <a:chOff x="5359127" y="3263089"/>
              <a:chExt cx="526428" cy="288631"/>
            </a:xfrm>
          </p:grpSpPr>
          <p:sp>
            <p:nvSpPr>
              <p:cNvPr id="8122" name="Google Shape;8122;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3" name="Google Shape;8123;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4" name="Google Shape;8124;p67"/>
            <p:cNvGrpSpPr/>
            <p:nvPr/>
          </p:nvGrpSpPr>
          <p:grpSpPr>
            <a:xfrm>
              <a:off x="5551525" y="2910889"/>
              <a:ext cx="520901" cy="610283"/>
              <a:chOff x="5551525" y="2910889"/>
              <a:chExt cx="520901" cy="610283"/>
            </a:xfrm>
          </p:grpSpPr>
          <p:sp>
            <p:nvSpPr>
              <p:cNvPr id="8125" name="Google Shape;8125;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6" name="Google Shape;8126;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7" name="Google Shape;8127;p67"/>
            <p:cNvGrpSpPr/>
            <p:nvPr/>
          </p:nvGrpSpPr>
          <p:grpSpPr>
            <a:xfrm>
              <a:off x="5743962" y="2919100"/>
              <a:ext cx="623674" cy="284502"/>
              <a:chOff x="5743962" y="2919100"/>
              <a:chExt cx="623674" cy="284502"/>
            </a:xfrm>
          </p:grpSpPr>
          <p:sp>
            <p:nvSpPr>
              <p:cNvPr id="8128" name="Google Shape;8128;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9" name="Google Shape;8129;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30" name="Google Shape;8130;p67"/>
          <p:cNvGrpSpPr/>
          <p:nvPr/>
        </p:nvGrpSpPr>
        <p:grpSpPr>
          <a:xfrm>
            <a:off x="7568868" y="1854536"/>
            <a:ext cx="874976" cy="719600"/>
            <a:chOff x="7608988" y="2093194"/>
            <a:chExt cx="817276" cy="672147"/>
          </a:xfrm>
        </p:grpSpPr>
        <p:cxnSp>
          <p:nvCxnSpPr>
            <p:cNvPr id="8131" name="Google Shape;8131;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2" name="Google Shape;8132;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3" name="Google Shape;8133;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4" name="Google Shape;8134;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5" name="Google Shape;8135;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36" name="Google Shape;8136;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37" name="Google Shape;8137;p67"/>
            <p:cNvGrpSpPr/>
            <p:nvPr/>
          </p:nvGrpSpPr>
          <p:grpSpPr>
            <a:xfrm>
              <a:off x="7721175" y="2093194"/>
              <a:ext cx="599587" cy="623846"/>
              <a:chOff x="7721175" y="2093194"/>
              <a:chExt cx="599587" cy="623846"/>
            </a:xfrm>
          </p:grpSpPr>
          <p:grpSp>
            <p:nvGrpSpPr>
              <p:cNvPr id="8138" name="Google Shape;8138;p67"/>
              <p:cNvGrpSpPr/>
              <p:nvPr/>
            </p:nvGrpSpPr>
            <p:grpSpPr>
              <a:xfrm>
                <a:off x="7721175" y="2093194"/>
                <a:ext cx="291605" cy="623846"/>
                <a:chOff x="9405575" y="2061418"/>
                <a:chExt cx="291605" cy="623846"/>
              </a:xfrm>
            </p:grpSpPr>
            <p:sp>
              <p:nvSpPr>
                <p:cNvPr id="8139" name="Google Shape;8139;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7"/>
              <p:cNvGrpSpPr/>
              <p:nvPr/>
            </p:nvGrpSpPr>
            <p:grpSpPr>
              <a:xfrm flipH="1">
                <a:off x="8029157" y="2093194"/>
                <a:ext cx="291605" cy="623846"/>
                <a:chOff x="9405575" y="2061418"/>
                <a:chExt cx="291605" cy="623846"/>
              </a:xfrm>
            </p:grpSpPr>
            <p:sp>
              <p:nvSpPr>
                <p:cNvPr id="8147" name="Google Shape;8147;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4" name="Google Shape;8154;p67"/>
          <p:cNvGrpSpPr/>
          <p:nvPr/>
        </p:nvGrpSpPr>
        <p:grpSpPr>
          <a:xfrm>
            <a:off x="4013304" y="970938"/>
            <a:ext cx="712557" cy="785901"/>
            <a:chOff x="4206459" y="1191441"/>
            <a:chExt cx="712557" cy="785901"/>
          </a:xfrm>
        </p:grpSpPr>
        <p:sp>
          <p:nvSpPr>
            <p:cNvPr id="8155" name="Google Shape;8155;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9" name="Google Shape;8159;p67"/>
            <p:cNvGrpSpPr/>
            <p:nvPr/>
          </p:nvGrpSpPr>
          <p:grpSpPr>
            <a:xfrm>
              <a:off x="4644280" y="1290523"/>
              <a:ext cx="143716" cy="29463"/>
              <a:chOff x="4644280" y="1290523"/>
              <a:chExt cx="143716" cy="29463"/>
            </a:xfrm>
          </p:grpSpPr>
          <p:sp>
            <p:nvSpPr>
              <p:cNvPr id="8160" name="Google Shape;8160;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7"/>
            <p:cNvGrpSpPr/>
            <p:nvPr/>
          </p:nvGrpSpPr>
          <p:grpSpPr>
            <a:xfrm>
              <a:off x="4356567" y="1191441"/>
              <a:ext cx="143690" cy="29488"/>
              <a:chOff x="4356567" y="1191441"/>
              <a:chExt cx="143690" cy="29488"/>
            </a:xfrm>
          </p:grpSpPr>
          <p:sp>
            <p:nvSpPr>
              <p:cNvPr id="8165" name="Google Shape;8165;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67"/>
            <p:cNvGrpSpPr/>
            <p:nvPr/>
          </p:nvGrpSpPr>
          <p:grpSpPr>
            <a:xfrm>
              <a:off x="4339009" y="1863727"/>
              <a:ext cx="143703" cy="29476"/>
              <a:chOff x="4339009" y="1863727"/>
              <a:chExt cx="143703" cy="29476"/>
            </a:xfrm>
          </p:grpSpPr>
          <p:sp>
            <p:nvSpPr>
              <p:cNvPr id="8170" name="Google Shape;8170;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7"/>
            <p:cNvGrpSpPr/>
            <p:nvPr/>
          </p:nvGrpSpPr>
          <p:grpSpPr>
            <a:xfrm>
              <a:off x="4206459" y="1607315"/>
              <a:ext cx="29539" cy="142899"/>
              <a:chOff x="4206459" y="1607315"/>
              <a:chExt cx="29539" cy="142899"/>
            </a:xfrm>
          </p:grpSpPr>
          <p:sp>
            <p:nvSpPr>
              <p:cNvPr id="8175" name="Google Shape;8175;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9" name="Google Shape;8179;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3" name="Google Shape;8183;p67"/>
            <p:cNvGrpSpPr/>
            <p:nvPr/>
          </p:nvGrpSpPr>
          <p:grpSpPr>
            <a:xfrm>
              <a:off x="4889463" y="1423737"/>
              <a:ext cx="29552" cy="142899"/>
              <a:chOff x="4889463" y="1423737"/>
              <a:chExt cx="29552" cy="142899"/>
            </a:xfrm>
          </p:grpSpPr>
          <p:sp>
            <p:nvSpPr>
              <p:cNvPr id="8184" name="Google Shape;8184;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7"/>
            <p:cNvGrpSpPr/>
            <p:nvPr/>
          </p:nvGrpSpPr>
          <p:grpSpPr>
            <a:xfrm>
              <a:off x="4771663" y="1876896"/>
              <a:ext cx="108651" cy="100447"/>
              <a:chOff x="4771663" y="1876896"/>
              <a:chExt cx="108651" cy="100447"/>
            </a:xfrm>
          </p:grpSpPr>
          <p:sp>
            <p:nvSpPr>
              <p:cNvPr id="8189" name="Google Shape;8189;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3" name="Google Shape;8193;p67"/>
          <p:cNvGrpSpPr/>
          <p:nvPr/>
        </p:nvGrpSpPr>
        <p:grpSpPr>
          <a:xfrm>
            <a:off x="4008780" y="1854161"/>
            <a:ext cx="791287" cy="720350"/>
            <a:chOff x="267375" y="1071875"/>
            <a:chExt cx="470500" cy="428550"/>
          </a:xfrm>
        </p:grpSpPr>
        <p:sp>
          <p:nvSpPr>
            <p:cNvPr id="8194" name="Google Shape;8194;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67"/>
          <p:cNvGrpSpPr/>
          <p:nvPr/>
        </p:nvGrpSpPr>
        <p:grpSpPr>
          <a:xfrm>
            <a:off x="709275" y="3498791"/>
            <a:ext cx="1408444" cy="673166"/>
            <a:chOff x="712664" y="3693287"/>
            <a:chExt cx="1460738" cy="698160"/>
          </a:xfrm>
        </p:grpSpPr>
        <p:grpSp>
          <p:nvGrpSpPr>
            <p:cNvPr id="8203" name="Google Shape;8203;p67"/>
            <p:cNvGrpSpPr/>
            <p:nvPr/>
          </p:nvGrpSpPr>
          <p:grpSpPr>
            <a:xfrm>
              <a:off x="1380079" y="4133090"/>
              <a:ext cx="234048" cy="258099"/>
              <a:chOff x="1380079" y="4133090"/>
              <a:chExt cx="234048" cy="258099"/>
            </a:xfrm>
          </p:grpSpPr>
          <p:sp>
            <p:nvSpPr>
              <p:cNvPr id="8204" name="Google Shape;8204;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7"/>
            <p:cNvGrpSpPr/>
            <p:nvPr/>
          </p:nvGrpSpPr>
          <p:grpSpPr>
            <a:xfrm>
              <a:off x="884610" y="3864082"/>
              <a:ext cx="1118566" cy="527275"/>
              <a:chOff x="890961" y="3865463"/>
              <a:chExt cx="1115221" cy="525698"/>
            </a:xfrm>
          </p:grpSpPr>
          <p:sp>
            <p:nvSpPr>
              <p:cNvPr id="8208" name="Google Shape;8208;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67"/>
            <p:cNvGrpSpPr/>
            <p:nvPr/>
          </p:nvGrpSpPr>
          <p:grpSpPr>
            <a:xfrm>
              <a:off x="712664" y="3693287"/>
              <a:ext cx="1460738" cy="698160"/>
              <a:chOff x="712664" y="3693025"/>
              <a:chExt cx="1460738" cy="698160"/>
            </a:xfrm>
          </p:grpSpPr>
          <p:sp>
            <p:nvSpPr>
              <p:cNvPr id="8212" name="Google Shape;8212;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8" name="Google Shape;8218;p67"/>
          <p:cNvGrpSpPr/>
          <p:nvPr/>
        </p:nvGrpSpPr>
        <p:grpSpPr>
          <a:xfrm>
            <a:off x="3146990" y="970938"/>
            <a:ext cx="795485" cy="738831"/>
            <a:chOff x="3348603" y="1236445"/>
            <a:chExt cx="749256" cy="695894"/>
          </a:xfrm>
        </p:grpSpPr>
        <p:grpSp>
          <p:nvGrpSpPr>
            <p:cNvPr id="8219" name="Google Shape;8219;p67"/>
            <p:cNvGrpSpPr/>
            <p:nvPr/>
          </p:nvGrpSpPr>
          <p:grpSpPr>
            <a:xfrm>
              <a:off x="3583779" y="1236445"/>
              <a:ext cx="293795" cy="285811"/>
              <a:chOff x="3750225" y="1774000"/>
              <a:chExt cx="149575" cy="145525"/>
            </a:xfrm>
          </p:grpSpPr>
          <p:sp>
            <p:nvSpPr>
              <p:cNvPr id="8220" name="Google Shape;8220;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7"/>
            <p:cNvGrpSpPr/>
            <p:nvPr/>
          </p:nvGrpSpPr>
          <p:grpSpPr>
            <a:xfrm>
              <a:off x="3775534" y="1462599"/>
              <a:ext cx="322325" cy="285958"/>
              <a:chOff x="3847850" y="1889150"/>
              <a:chExt cx="164100" cy="145600"/>
            </a:xfrm>
          </p:grpSpPr>
          <p:sp>
            <p:nvSpPr>
              <p:cNvPr id="8223" name="Google Shape;8223;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7"/>
            <p:cNvGrpSpPr/>
            <p:nvPr/>
          </p:nvGrpSpPr>
          <p:grpSpPr>
            <a:xfrm>
              <a:off x="3545329" y="1646528"/>
              <a:ext cx="293746" cy="285811"/>
              <a:chOff x="3730650" y="1982800"/>
              <a:chExt cx="149550" cy="145525"/>
            </a:xfrm>
          </p:grpSpPr>
          <p:sp>
            <p:nvSpPr>
              <p:cNvPr id="8226" name="Google Shape;8226;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7"/>
            <p:cNvGrpSpPr/>
            <p:nvPr/>
          </p:nvGrpSpPr>
          <p:grpSpPr>
            <a:xfrm>
              <a:off x="3348603" y="1415046"/>
              <a:ext cx="294384" cy="284387"/>
              <a:chOff x="3630494" y="1864938"/>
              <a:chExt cx="149875" cy="144800"/>
            </a:xfrm>
          </p:grpSpPr>
          <p:sp>
            <p:nvSpPr>
              <p:cNvPr id="8229" name="Google Shape;8229;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1" name="Google Shape;8231;p67"/>
          <p:cNvGrpSpPr/>
          <p:nvPr/>
        </p:nvGrpSpPr>
        <p:grpSpPr>
          <a:xfrm>
            <a:off x="2268517" y="3493834"/>
            <a:ext cx="1324924" cy="678083"/>
            <a:chOff x="2413923" y="3711366"/>
            <a:chExt cx="1374117" cy="703260"/>
          </a:xfrm>
        </p:grpSpPr>
        <p:grpSp>
          <p:nvGrpSpPr>
            <p:cNvPr id="8232" name="Google Shape;8232;p67"/>
            <p:cNvGrpSpPr/>
            <p:nvPr/>
          </p:nvGrpSpPr>
          <p:grpSpPr>
            <a:xfrm>
              <a:off x="2413923" y="3711366"/>
              <a:ext cx="1374117" cy="703260"/>
              <a:chOff x="2413923" y="3711366"/>
              <a:chExt cx="1374117" cy="703260"/>
            </a:xfrm>
          </p:grpSpPr>
          <p:sp>
            <p:nvSpPr>
              <p:cNvPr id="8233" name="Google Shape;8233;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4" name="Google Shape;8234;p67"/>
              <p:cNvGrpSpPr/>
              <p:nvPr/>
            </p:nvGrpSpPr>
            <p:grpSpPr>
              <a:xfrm>
                <a:off x="2600284" y="3808654"/>
                <a:ext cx="234506" cy="138009"/>
                <a:chOff x="2600284" y="3808654"/>
                <a:chExt cx="234506" cy="138009"/>
              </a:xfrm>
            </p:grpSpPr>
            <p:sp>
              <p:nvSpPr>
                <p:cNvPr id="8235" name="Google Shape;8235;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6" name="Google Shape;8236;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37" name="Google Shape;8237;p67"/>
              <p:cNvGrpSpPr/>
              <p:nvPr/>
            </p:nvGrpSpPr>
            <p:grpSpPr>
              <a:xfrm>
                <a:off x="3359659" y="3805664"/>
                <a:ext cx="232294" cy="141000"/>
                <a:chOff x="3359659" y="3805664"/>
                <a:chExt cx="232294" cy="141000"/>
              </a:xfrm>
            </p:grpSpPr>
            <p:sp>
              <p:nvSpPr>
                <p:cNvPr id="8238" name="Google Shape;8238;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9" name="Google Shape;8239;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0" name="Google Shape;8240;p67"/>
              <p:cNvGrpSpPr/>
              <p:nvPr/>
            </p:nvGrpSpPr>
            <p:grpSpPr>
              <a:xfrm>
                <a:off x="3067316" y="3711366"/>
                <a:ext cx="66900" cy="166809"/>
                <a:chOff x="3067316" y="3711366"/>
                <a:chExt cx="66900" cy="166809"/>
              </a:xfrm>
            </p:grpSpPr>
            <p:sp>
              <p:nvSpPr>
                <p:cNvPr id="8241" name="Google Shape;8241;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2" name="Google Shape;8242;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3" name="Google Shape;8243;p67"/>
              <p:cNvGrpSpPr/>
              <p:nvPr/>
            </p:nvGrpSpPr>
            <p:grpSpPr>
              <a:xfrm>
                <a:off x="2413923" y="4058666"/>
                <a:ext cx="224119" cy="66900"/>
                <a:chOff x="2413923" y="4058666"/>
                <a:chExt cx="224119" cy="66900"/>
              </a:xfrm>
            </p:grpSpPr>
            <p:sp>
              <p:nvSpPr>
                <p:cNvPr id="8244" name="Google Shape;8244;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5" name="Google Shape;8245;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6" name="Google Shape;8246;p67"/>
              <p:cNvGrpSpPr/>
              <p:nvPr/>
            </p:nvGrpSpPr>
            <p:grpSpPr>
              <a:xfrm>
                <a:off x="3564643" y="4058666"/>
                <a:ext cx="223397" cy="66900"/>
                <a:chOff x="3564643" y="4058666"/>
                <a:chExt cx="223397" cy="66900"/>
              </a:xfrm>
            </p:grpSpPr>
            <p:sp>
              <p:nvSpPr>
                <p:cNvPr id="8247" name="Google Shape;8247;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8" name="Google Shape;8248;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49" name="Google Shape;8249;p67"/>
            <p:cNvGrpSpPr/>
            <p:nvPr/>
          </p:nvGrpSpPr>
          <p:grpSpPr>
            <a:xfrm>
              <a:off x="2633353" y="3965763"/>
              <a:ext cx="933975" cy="445687"/>
              <a:chOff x="2633353" y="3965763"/>
              <a:chExt cx="933975" cy="445687"/>
            </a:xfrm>
          </p:grpSpPr>
          <p:sp>
            <p:nvSpPr>
              <p:cNvPr id="8250" name="Google Shape;8250;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2" name="Google Shape;8252;p67"/>
          <p:cNvGrpSpPr/>
          <p:nvPr/>
        </p:nvGrpSpPr>
        <p:grpSpPr>
          <a:xfrm>
            <a:off x="6392789" y="1044382"/>
            <a:ext cx="1131087" cy="587383"/>
            <a:chOff x="238125" y="999450"/>
            <a:chExt cx="7140700" cy="3708225"/>
          </a:xfrm>
        </p:grpSpPr>
        <p:sp>
          <p:nvSpPr>
            <p:cNvPr id="8253" name="Google Shape;8253;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67"/>
          <p:cNvGrpSpPr/>
          <p:nvPr/>
        </p:nvGrpSpPr>
        <p:grpSpPr>
          <a:xfrm>
            <a:off x="3744240" y="3493876"/>
            <a:ext cx="1375854" cy="678131"/>
            <a:chOff x="3913765" y="3641905"/>
            <a:chExt cx="1522805" cy="750560"/>
          </a:xfrm>
        </p:grpSpPr>
        <p:grpSp>
          <p:nvGrpSpPr>
            <p:cNvPr id="8263" name="Google Shape;8263;p67"/>
            <p:cNvGrpSpPr/>
            <p:nvPr/>
          </p:nvGrpSpPr>
          <p:grpSpPr>
            <a:xfrm>
              <a:off x="3913765" y="3997002"/>
              <a:ext cx="1522805" cy="395463"/>
              <a:chOff x="3913765" y="3997002"/>
              <a:chExt cx="1522805" cy="395463"/>
            </a:xfrm>
          </p:grpSpPr>
          <p:grpSp>
            <p:nvGrpSpPr>
              <p:cNvPr id="8264" name="Google Shape;8264;p67"/>
              <p:cNvGrpSpPr/>
              <p:nvPr/>
            </p:nvGrpSpPr>
            <p:grpSpPr>
              <a:xfrm>
                <a:off x="3913765" y="4138659"/>
                <a:ext cx="507602" cy="253806"/>
                <a:chOff x="3913765" y="4138659"/>
                <a:chExt cx="507602" cy="253806"/>
              </a:xfrm>
            </p:grpSpPr>
            <p:sp>
              <p:nvSpPr>
                <p:cNvPr id="8265" name="Google Shape;8265;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67" name="Google Shape;8267;p67"/>
              <p:cNvGrpSpPr/>
              <p:nvPr/>
            </p:nvGrpSpPr>
            <p:grpSpPr>
              <a:xfrm>
                <a:off x="4421361" y="3997002"/>
                <a:ext cx="507618" cy="395463"/>
                <a:chOff x="4421361" y="3997002"/>
                <a:chExt cx="507618" cy="395463"/>
              </a:xfrm>
            </p:grpSpPr>
            <p:sp>
              <p:nvSpPr>
                <p:cNvPr id="8268" name="Google Shape;8268;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7"/>
              <p:cNvGrpSpPr/>
              <p:nvPr/>
            </p:nvGrpSpPr>
            <p:grpSpPr>
              <a:xfrm>
                <a:off x="4928973" y="4189418"/>
                <a:ext cx="507596" cy="203047"/>
                <a:chOff x="4928973" y="4189418"/>
                <a:chExt cx="507596" cy="203047"/>
              </a:xfrm>
            </p:grpSpPr>
            <p:sp>
              <p:nvSpPr>
                <p:cNvPr id="8271" name="Google Shape;8271;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3" name="Google Shape;8273;p67"/>
            <p:cNvGrpSpPr/>
            <p:nvPr/>
          </p:nvGrpSpPr>
          <p:grpSpPr>
            <a:xfrm>
              <a:off x="4482186" y="3641905"/>
              <a:ext cx="397605" cy="349784"/>
              <a:chOff x="2906375" y="1159725"/>
              <a:chExt cx="1860575" cy="1636800"/>
            </a:xfrm>
          </p:grpSpPr>
          <p:sp>
            <p:nvSpPr>
              <p:cNvPr id="8274" name="Google Shape;8274;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8" name="Google Shape;8278;p67"/>
          <p:cNvGrpSpPr/>
          <p:nvPr/>
        </p:nvGrpSpPr>
        <p:grpSpPr>
          <a:xfrm>
            <a:off x="6528949" y="1853803"/>
            <a:ext cx="940737" cy="721067"/>
            <a:chOff x="6599718" y="2068734"/>
            <a:chExt cx="940737" cy="721067"/>
          </a:xfrm>
        </p:grpSpPr>
        <p:sp>
          <p:nvSpPr>
            <p:cNvPr id="8279" name="Google Shape;8279;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5" name="Google Shape;8285;p67"/>
            <p:cNvGrpSpPr/>
            <p:nvPr/>
          </p:nvGrpSpPr>
          <p:grpSpPr>
            <a:xfrm>
              <a:off x="6836957" y="2068734"/>
              <a:ext cx="461892" cy="721067"/>
              <a:chOff x="6836957" y="2068734"/>
              <a:chExt cx="461892" cy="721067"/>
            </a:xfrm>
          </p:grpSpPr>
          <p:sp>
            <p:nvSpPr>
              <p:cNvPr id="8286" name="Google Shape;8286;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2" name="Google Shape;8292;p67"/>
              <p:cNvGrpSpPr/>
              <p:nvPr/>
            </p:nvGrpSpPr>
            <p:grpSpPr>
              <a:xfrm>
                <a:off x="6836957" y="2068734"/>
                <a:ext cx="461892" cy="721067"/>
                <a:chOff x="6836957" y="2068734"/>
                <a:chExt cx="461892" cy="721067"/>
              </a:xfrm>
            </p:grpSpPr>
            <p:sp>
              <p:nvSpPr>
                <p:cNvPr id="8293" name="Google Shape;8293;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00" name="Google Shape;8300;p67"/>
          <p:cNvGrpSpPr/>
          <p:nvPr/>
        </p:nvGrpSpPr>
        <p:grpSpPr>
          <a:xfrm>
            <a:off x="2412267" y="1858149"/>
            <a:ext cx="712577" cy="712374"/>
            <a:chOff x="2559249" y="2069323"/>
            <a:chExt cx="685566" cy="685634"/>
          </a:xfrm>
        </p:grpSpPr>
        <p:sp>
          <p:nvSpPr>
            <p:cNvPr id="8301" name="Google Shape;8301;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7"/>
          <p:cNvGrpSpPr/>
          <p:nvPr/>
        </p:nvGrpSpPr>
        <p:grpSpPr>
          <a:xfrm>
            <a:off x="7594705" y="970938"/>
            <a:ext cx="845645" cy="711911"/>
            <a:chOff x="951975" y="315800"/>
            <a:chExt cx="5860325" cy="4933550"/>
          </a:xfrm>
        </p:grpSpPr>
        <p:sp>
          <p:nvSpPr>
            <p:cNvPr id="8315" name="Google Shape;8315;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7"/>
          <p:cNvGrpSpPr/>
          <p:nvPr/>
        </p:nvGrpSpPr>
        <p:grpSpPr>
          <a:xfrm>
            <a:off x="3691834" y="2707047"/>
            <a:ext cx="1617932" cy="621724"/>
            <a:chOff x="3862800" y="3038525"/>
            <a:chExt cx="1329006" cy="510698"/>
          </a:xfrm>
        </p:grpSpPr>
        <p:sp>
          <p:nvSpPr>
            <p:cNvPr id="8324" name="Google Shape;8324;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6" name="Google Shape;8326;p67"/>
            <p:cNvGrpSpPr/>
            <p:nvPr/>
          </p:nvGrpSpPr>
          <p:grpSpPr>
            <a:xfrm>
              <a:off x="3967075" y="3040337"/>
              <a:ext cx="1019927" cy="402126"/>
              <a:chOff x="3967075" y="3040337"/>
              <a:chExt cx="1019927" cy="402126"/>
            </a:xfrm>
          </p:grpSpPr>
          <p:sp>
            <p:nvSpPr>
              <p:cNvPr id="8327" name="Google Shape;8327;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7"/>
            <p:cNvGrpSpPr/>
            <p:nvPr/>
          </p:nvGrpSpPr>
          <p:grpSpPr>
            <a:xfrm>
              <a:off x="4186700" y="3040337"/>
              <a:ext cx="390475" cy="183289"/>
              <a:chOff x="4186700" y="3040337"/>
              <a:chExt cx="390475" cy="183289"/>
            </a:xfrm>
          </p:grpSpPr>
          <p:sp>
            <p:nvSpPr>
              <p:cNvPr id="8330" name="Google Shape;8330;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7"/>
            <p:cNvGrpSpPr/>
            <p:nvPr/>
          </p:nvGrpSpPr>
          <p:grpSpPr>
            <a:xfrm>
              <a:off x="4073727" y="3040337"/>
              <a:ext cx="697794" cy="296263"/>
              <a:chOff x="4073727" y="3040337"/>
              <a:chExt cx="697794" cy="296263"/>
            </a:xfrm>
          </p:grpSpPr>
          <p:sp>
            <p:nvSpPr>
              <p:cNvPr id="8333" name="Google Shape;8333;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7"/>
            <p:cNvGrpSpPr/>
            <p:nvPr/>
          </p:nvGrpSpPr>
          <p:grpSpPr>
            <a:xfrm>
              <a:off x="3862800" y="3038525"/>
              <a:ext cx="1329006" cy="510698"/>
              <a:chOff x="3862800" y="3038525"/>
              <a:chExt cx="1329006" cy="510698"/>
            </a:xfrm>
          </p:grpSpPr>
          <p:sp>
            <p:nvSpPr>
              <p:cNvPr id="8336" name="Google Shape;8336;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8" name="Google Shape;8338;p67"/>
          <p:cNvGrpSpPr/>
          <p:nvPr/>
        </p:nvGrpSpPr>
        <p:grpSpPr>
          <a:xfrm>
            <a:off x="700156" y="970938"/>
            <a:ext cx="883205" cy="775176"/>
            <a:chOff x="649648" y="271400"/>
            <a:chExt cx="6215377" cy="5455143"/>
          </a:xfrm>
        </p:grpSpPr>
        <p:sp>
          <p:nvSpPr>
            <p:cNvPr id="8339" name="Google Shape;8339;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7"/>
          <p:cNvGrpSpPr/>
          <p:nvPr/>
        </p:nvGrpSpPr>
        <p:grpSpPr>
          <a:xfrm>
            <a:off x="2308457" y="970938"/>
            <a:ext cx="767704" cy="815489"/>
            <a:chOff x="2499700" y="1135950"/>
            <a:chExt cx="732402" cy="777990"/>
          </a:xfrm>
        </p:grpSpPr>
        <p:grpSp>
          <p:nvGrpSpPr>
            <p:cNvPr id="8352" name="Google Shape;8352;p67"/>
            <p:cNvGrpSpPr/>
            <p:nvPr/>
          </p:nvGrpSpPr>
          <p:grpSpPr>
            <a:xfrm>
              <a:off x="2499700" y="1135950"/>
              <a:ext cx="732402" cy="694705"/>
              <a:chOff x="2499700" y="1135950"/>
              <a:chExt cx="732402" cy="694705"/>
            </a:xfrm>
          </p:grpSpPr>
          <p:sp>
            <p:nvSpPr>
              <p:cNvPr id="8353" name="Google Shape;8353;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7"/>
            <p:cNvGrpSpPr/>
            <p:nvPr/>
          </p:nvGrpSpPr>
          <p:grpSpPr>
            <a:xfrm>
              <a:off x="2517909" y="1188726"/>
              <a:ext cx="702702" cy="725214"/>
              <a:chOff x="2517909" y="1188726"/>
              <a:chExt cx="702702" cy="725214"/>
            </a:xfrm>
          </p:grpSpPr>
          <p:sp>
            <p:nvSpPr>
              <p:cNvPr id="8381" name="Google Shape;8381;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6" name="Google Shape;8386;p67"/>
          <p:cNvGrpSpPr/>
          <p:nvPr/>
        </p:nvGrpSpPr>
        <p:grpSpPr>
          <a:xfrm>
            <a:off x="1654189" y="970938"/>
            <a:ext cx="583439" cy="870229"/>
            <a:chOff x="1716825" y="1121550"/>
            <a:chExt cx="622800" cy="928938"/>
          </a:xfrm>
        </p:grpSpPr>
        <p:grpSp>
          <p:nvGrpSpPr>
            <p:cNvPr id="8387" name="Google Shape;8387;p67"/>
            <p:cNvGrpSpPr/>
            <p:nvPr/>
          </p:nvGrpSpPr>
          <p:grpSpPr>
            <a:xfrm>
              <a:off x="1716825" y="1121550"/>
              <a:ext cx="622800" cy="928938"/>
              <a:chOff x="1716825" y="1121550"/>
              <a:chExt cx="622800" cy="928938"/>
            </a:xfrm>
          </p:grpSpPr>
          <p:cxnSp>
            <p:nvCxnSpPr>
              <p:cNvPr id="8388" name="Google Shape;8388;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89" name="Google Shape;8389;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7"/>
            <p:cNvGrpSpPr/>
            <p:nvPr/>
          </p:nvGrpSpPr>
          <p:grpSpPr>
            <a:xfrm>
              <a:off x="1768050" y="1172775"/>
              <a:ext cx="520200" cy="832000"/>
              <a:chOff x="1768050" y="1172775"/>
              <a:chExt cx="520200" cy="832000"/>
            </a:xfrm>
          </p:grpSpPr>
          <p:cxnSp>
            <p:nvCxnSpPr>
              <p:cNvPr id="8391" name="Google Shape;8391;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92" name="Google Shape;8392;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7"/>
            <p:cNvGrpSpPr/>
            <p:nvPr/>
          </p:nvGrpSpPr>
          <p:grpSpPr>
            <a:xfrm>
              <a:off x="1820100" y="1225475"/>
              <a:ext cx="416400" cy="729575"/>
              <a:chOff x="1820100" y="1225475"/>
              <a:chExt cx="416400" cy="729575"/>
            </a:xfrm>
          </p:grpSpPr>
          <p:cxnSp>
            <p:nvCxnSpPr>
              <p:cNvPr id="8394" name="Google Shape;8394;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95" name="Google Shape;8395;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1874250" y="1278825"/>
              <a:ext cx="308100" cy="605275"/>
              <a:chOff x="1874250" y="1278825"/>
              <a:chExt cx="308100" cy="605275"/>
            </a:xfrm>
          </p:grpSpPr>
          <p:cxnSp>
            <p:nvCxnSpPr>
              <p:cNvPr id="8397" name="Google Shape;8397;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98" name="Google Shape;8398;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9" name="Google Shape;8399;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67"/>
          <p:cNvGrpSpPr/>
          <p:nvPr/>
        </p:nvGrpSpPr>
        <p:grpSpPr>
          <a:xfrm>
            <a:off x="1574012" y="1857260"/>
            <a:ext cx="739072" cy="714152"/>
            <a:chOff x="4334725" y="1355875"/>
            <a:chExt cx="3106650" cy="3001900"/>
          </a:xfrm>
        </p:grpSpPr>
        <p:grpSp>
          <p:nvGrpSpPr>
            <p:cNvPr id="8401" name="Google Shape;8401;p67"/>
            <p:cNvGrpSpPr/>
            <p:nvPr/>
          </p:nvGrpSpPr>
          <p:grpSpPr>
            <a:xfrm>
              <a:off x="4516050" y="1724875"/>
              <a:ext cx="2693725" cy="2632900"/>
              <a:chOff x="4516050" y="1724875"/>
              <a:chExt cx="2693725" cy="2632900"/>
            </a:xfrm>
          </p:grpSpPr>
          <p:sp>
            <p:nvSpPr>
              <p:cNvPr id="8402" name="Google Shape;8402;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7"/>
            <p:cNvGrpSpPr/>
            <p:nvPr/>
          </p:nvGrpSpPr>
          <p:grpSpPr>
            <a:xfrm>
              <a:off x="4334725" y="1355875"/>
              <a:ext cx="3106650" cy="2709650"/>
              <a:chOff x="4334725" y="1355875"/>
              <a:chExt cx="3106650" cy="2709650"/>
            </a:xfrm>
          </p:grpSpPr>
          <p:sp>
            <p:nvSpPr>
              <p:cNvPr id="8406" name="Google Shape;8406;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9" name="Google Shape;8409;p67"/>
          <p:cNvGrpSpPr/>
          <p:nvPr/>
        </p:nvGrpSpPr>
        <p:grpSpPr>
          <a:xfrm>
            <a:off x="7690961" y="3488031"/>
            <a:ext cx="312074" cy="684173"/>
            <a:chOff x="7645573" y="3754300"/>
            <a:chExt cx="293855" cy="644170"/>
          </a:xfrm>
        </p:grpSpPr>
        <p:sp>
          <p:nvSpPr>
            <p:cNvPr id="8410" name="Google Shape;8410;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7"/>
          <p:cNvGrpSpPr/>
          <p:nvPr/>
        </p:nvGrpSpPr>
        <p:grpSpPr>
          <a:xfrm>
            <a:off x="5612949" y="970938"/>
            <a:ext cx="709011" cy="739359"/>
            <a:chOff x="5830645" y="1256617"/>
            <a:chExt cx="530340" cy="553040"/>
          </a:xfrm>
        </p:grpSpPr>
        <p:grpSp>
          <p:nvGrpSpPr>
            <p:cNvPr id="8413" name="Google Shape;8413;p67"/>
            <p:cNvGrpSpPr/>
            <p:nvPr/>
          </p:nvGrpSpPr>
          <p:grpSpPr>
            <a:xfrm>
              <a:off x="5830645" y="1256617"/>
              <a:ext cx="259743" cy="269909"/>
              <a:chOff x="5830645" y="1256617"/>
              <a:chExt cx="259743" cy="269909"/>
            </a:xfrm>
          </p:grpSpPr>
          <p:sp>
            <p:nvSpPr>
              <p:cNvPr id="8414" name="Google Shape;8414;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7"/>
            <p:cNvGrpSpPr/>
            <p:nvPr/>
          </p:nvGrpSpPr>
          <p:grpSpPr>
            <a:xfrm>
              <a:off x="6101293" y="1256617"/>
              <a:ext cx="259692" cy="269909"/>
              <a:chOff x="6101293" y="1256617"/>
              <a:chExt cx="259692" cy="269909"/>
            </a:xfrm>
          </p:grpSpPr>
          <p:sp>
            <p:nvSpPr>
              <p:cNvPr id="8417" name="Google Shape;8417;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7"/>
            <p:cNvGrpSpPr/>
            <p:nvPr/>
          </p:nvGrpSpPr>
          <p:grpSpPr>
            <a:xfrm>
              <a:off x="5830645" y="1539749"/>
              <a:ext cx="259692" cy="269909"/>
              <a:chOff x="5830645" y="1539749"/>
              <a:chExt cx="259692" cy="269909"/>
            </a:xfrm>
          </p:grpSpPr>
          <p:sp>
            <p:nvSpPr>
              <p:cNvPr id="8420" name="Google Shape;8420;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7"/>
            <p:cNvGrpSpPr/>
            <p:nvPr/>
          </p:nvGrpSpPr>
          <p:grpSpPr>
            <a:xfrm>
              <a:off x="6101293" y="1539749"/>
              <a:ext cx="259692" cy="269909"/>
              <a:chOff x="6101293" y="1539749"/>
              <a:chExt cx="259692" cy="269909"/>
            </a:xfrm>
          </p:grpSpPr>
          <p:sp>
            <p:nvSpPr>
              <p:cNvPr id="8423" name="Google Shape;8423;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5" name="Google Shape;8425;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7"/>
          <p:cNvGrpSpPr/>
          <p:nvPr/>
        </p:nvGrpSpPr>
        <p:grpSpPr>
          <a:xfrm>
            <a:off x="714444" y="2707054"/>
            <a:ext cx="1452955" cy="621360"/>
            <a:chOff x="732422" y="2990152"/>
            <a:chExt cx="1337773" cy="572102"/>
          </a:xfrm>
        </p:grpSpPr>
        <p:sp>
          <p:nvSpPr>
            <p:cNvPr id="8427" name="Google Shape;8427;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436" name="Shape 8436"/>
        <p:cNvGrpSpPr/>
        <p:nvPr/>
      </p:nvGrpSpPr>
      <p:grpSpPr>
        <a:xfrm>
          <a:off x="0" y="0"/>
          <a:ext cx="0" cy="0"/>
          <a:chOff x="0" y="0"/>
          <a:chExt cx="0" cy="0"/>
        </a:xfrm>
      </p:grpSpPr>
      <p:grpSp>
        <p:nvGrpSpPr>
          <p:cNvPr id="8437" name="Google Shape;8437;p68"/>
          <p:cNvGrpSpPr/>
          <p:nvPr/>
        </p:nvGrpSpPr>
        <p:grpSpPr>
          <a:xfrm>
            <a:off x="708579" y="965872"/>
            <a:ext cx="1636117" cy="1526144"/>
            <a:chOff x="729238" y="1179665"/>
            <a:chExt cx="1636117" cy="1526144"/>
          </a:xfrm>
        </p:grpSpPr>
        <p:grpSp>
          <p:nvGrpSpPr>
            <p:cNvPr id="8438" name="Google Shape;8438;p68"/>
            <p:cNvGrpSpPr/>
            <p:nvPr/>
          </p:nvGrpSpPr>
          <p:grpSpPr>
            <a:xfrm>
              <a:off x="729238" y="1179665"/>
              <a:ext cx="80700" cy="1526144"/>
              <a:chOff x="729238" y="1179665"/>
              <a:chExt cx="80700" cy="1526144"/>
            </a:xfrm>
          </p:grpSpPr>
          <p:sp>
            <p:nvSpPr>
              <p:cNvPr id="8439" name="Google Shape;8439;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68"/>
            <p:cNvGrpSpPr/>
            <p:nvPr/>
          </p:nvGrpSpPr>
          <p:grpSpPr>
            <a:xfrm>
              <a:off x="903098" y="1179665"/>
              <a:ext cx="80700" cy="1526144"/>
              <a:chOff x="903098" y="1179665"/>
              <a:chExt cx="80700" cy="1526144"/>
            </a:xfrm>
          </p:grpSpPr>
          <p:sp>
            <p:nvSpPr>
              <p:cNvPr id="8450" name="Google Shape;8450;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8"/>
            <p:cNvGrpSpPr/>
            <p:nvPr/>
          </p:nvGrpSpPr>
          <p:grpSpPr>
            <a:xfrm>
              <a:off x="1076958" y="1179665"/>
              <a:ext cx="80700" cy="1526144"/>
              <a:chOff x="1076958" y="1179665"/>
              <a:chExt cx="80700" cy="1526144"/>
            </a:xfrm>
          </p:grpSpPr>
          <p:sp>
            <p:nvSpPr>
              <p:cNvPr id="8461" name="Google Shape;8461;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8"/>
            <p:cNvGrpSpPr/>
            <p:nvPr/>
          </p:nvGrpSpPr>
          <p:grpSpPr>
            <a:xfrm>
              <a:off x="1247707" y="1179665"/>
              <a:ext cx="80700" cy="1526144"/>
              <a:chOff x="1247707" y="1179665"/>
              <a:chExt cx="80700" cy="1526144"/>
            </a:xfrm>
          </p:grpSpPr>
          <p:sp>
            <p:nvSpPr>
              <p:cNvPr id="8472" name="Google Shape;8472;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8"/>
            <p:cNvGrpSpPr/>
            <p:nvPr/>
          </p:nvGrpSpPr>
          <p:grpSpPr>
            <a:xfrm>
              <a:off x="1421567" y="1179665"/>
              <a:ext cx="80700" cy="1526144"/>
              <a:chOff x="1421567" y="1179665"/>
              <a:chExt cx="80700" cy="1526144"/>
            </a:xfrm>
          </p:grpSpPr>
          <p:sp>
            <p:nvSpPr>
              <p:cNvPr id="8483" name="Google Shape;8483;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8"/>
            <p:cNvGrpSpPr/>
            <p:nvPr/>
          </p:nvGrpSpPr>
          <p:grpSpPr>
            <a:xfrm>
              <a:off x="1592327" y="1179665"/>
              <a:ext cx="80700" cy="1526144"/>
              <a:chOff x="1592327" y="1179665"/>
              <a:chExt cx="80700" cy="1526144"/>
            </a:xfrm>
          </p:grpSpPr>
          <p:sp>
            <p:nvSpPr>
              <p:cNvPr id="8494" name="Google Shape;8494;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8"/>
            <p:cNvGrpSpPr/>
            <p:nvPr/>
          </p:nvGrpSpPr>
          <p:grpSpPr>
            <a:xfrm>
              <a:off x="1766187" y="1179665"/>
              <a:ext cx="80700" cy="1526144"/>
              <a:chOff x="1766187" y="1179665"/>
              <a:chExt cx="80700" cy="1526144"/>
            </a:xfrm>
          </p:grpSpPr>
          <p:sp>
            <p:nvSpPr>
              <p:cNvPr id="8505" name="Google Shape;8505;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68"/>
            <p:cNvGrpSpPr/>
            <p:nvPr/>
          </p:nvGrpSpPr>
          <p:grpSpPr>
            <a:xfrm>
              <a:off x="1936935" y="1179665"/>
              <a:ext cx="80700" cy="1526144"/>
              <a:chOff x="1936935" y="1179665"/>
              <a:chExt cx="80700" cy="1526144"/>
            </a:xfrm>
          </p:grpSpPr>
          <p:sp>
            <p:nvSpPr>
              <p:cNvPr id="8516" name="Google Shape;8516;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8"/>
            <p:cNvGrpSpPr/>
            <p:nvPr/>
          </p:nvGrpSpPr>
          <p:grpSpPr>
            <a:xfrm>
              <a:off x="2110795" y="1179665"/>
              <a:ext cx="80700" cy="1526144"/>
              <a:chOff x="2110795" y="1179665"/>
              <a:chExt cx="80700" cy="1526144"/>
            </a:xfrm>
          </p:grpSpPr>
          <p:sp>
            <p:nvSpPr>
              <p:cNvPr id="8527" name="Google Shape;8527;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8"/>
            <p:cNvGrpSpPr/>
            <p:nvPr/>
          </p:nvGrpSpPr>
          <p:grpSpPr>
            <a:xfrm>
              <a:off x="2284655" y="1179665"/>
              <a:ext cx="80700" cy="1526144"/>
              <a:chOff x="2284655" y="1179665"/>
              <a:chExt cx="80700" cy="1526144"/>
            </a:xfrm>
          </p:grpSpPr>
          <p:sp>
            <p:nvSpPr>
              <p:cNvPr id="8538" name="Google Shape;8538;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8" name="Google Shape;8548;p68"/>
          <p:cNvGrpSpPr/>
          <p:nvPr/>
        </p:nvGrpSpPr>
        <p:grpSpPr>
          <a:xfrm>
            <a:off x="2603245" y="985011"/>
            <a:ext cx="1364248" cy="1102133"/>
            <a:chOff x="2623904" y="1198803"/>
            <a:chExt cx="1364248" cy="1102133"/>
          </a:xfrm>
        </p:grpSpPr>
        <p:grpSp>
          <p:nvGrpSpPr>
            <p:cNvPr id="8549" name="Google Shape;8549;p68"/>
            <p:cNvGrpSpPr/>
            <p:nvPr/>
          </p:nvGrpSpPr>
          <p:grpSpPr>
            <a:xfrm>
              <a:off x="2623907" y="1198803"/>
              <a:ext cx="1364245" cy="273000"/>
              <a:chOff x="2623907" y="1198803"/>
              <a:chExt cx="1364245" cy="273000"/>
            </a:xfrm>
          </p:grpSpPr>
          <p:sp>
            <p:nvSpPr>
              <p:cNvPr id="8550" name="Google Shape;8550;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8"/>
            <p:cNvGrpSpPr/>
            <p:nvPr/>
          </p:nvGrpSpPr>
          <p:grpSpPr>
            <a:xfrm>
              <a:off x="2623904" y="1476964"/>
              <a:ext cx="1364245" cy="273000"/>
              <a:chOff x="2623904" y="1476964"/>
              <a:chExt cx="1364245" cy="273000"/>
            </a:xfrm>
          </p:grpSpPr>
          <p:sp>
            <p:nvSpPr>
              <p:cNvPr id="8556" name="Google Shape;8556;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8"/>
            <p:cNvGrpSpPr/>
            <p:nvPr/>
          </p:nvGrpSpPr>
          <p:grpSpPr>
            <a:xfrm>
              <a:off x="2623907" y="1749775"/>
              <a:ext cx="1364245" cy="273000"/>
              <a:chOff x="2623907" y="1749775"/>
              <a:chExt cx="1364245" cy="273000"/>
            </a:xfrm>
          </p:grpSpPr>
          <p:sp>
            <p:nvSpPr>
              <p:cNvPr id="8562" name="Google Shape;8562;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8"/>
            <p:cNvGrpSpPr/>
            <p:nvPr/>
          </p:nvGrpSpPr>
          <p:grpSpPr>
            <a:xfrm>
              <a:off x="2623904" y="2027936"/>
              <a:ext cx="1364245" cy="273000"/>
              <a:chOff x="2623904" y="2027936"/>
              <a:chExt cx="1364245" cy="273000"/>
            </a:xfrm>
          </p:grpSpPr>
          <p:sp>
            <p:nvSpPr>
              <p:cNvPr id="8568" name="Google Shape;8568;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3" name="Google Shape;8573;p68"/>
          <p:cNvGrpSpPr/>
          <p:nvPr/>
        </p:nvGrpSpPr>
        <p:grpSpPr>
          <a:xfrm>
            <a:off x="2592706" y="2444193"/>
            <a:ext cx="1387541" cy="159124"/>
            <a:chOff x="3200660" y="2180272"/>
            <a:chExt cx="2563824" cy="378237"/>
          </a:xfrm>
        </p:grpSpPr>
        <p:sp>
          <p:nvSpPr>
            <p:cNvPr id="8574" name="Google Shape;8574;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8"/>
          <p:cNvGrpSpPr/>
          <p:nvPr/>
        </p:nvGrpSpPr>
        <p:grpSpPr>
          <a:xfrm>
            <a:off x="2589231" y="2722018"/>
            <a:ext cx="1390502" cy="159625"/>
            <a:chOff x="3530150" y="2790075"/>
            <a:chExt cx="1962600" cy="225300"/>
          </a:xfrm>
        </p:grpSpPr>
        <p:sp>
          <p:nvSpPr>
            <p:cNvPr id="8593" name="Google Shape;8593;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8"/>
          <p:cNvGrpSpPr/>
          <p:nvPr/>
        </p:nvGrpSpPr>
        <p:grpSpPr>
          <a:xfrm>
            <a:off x="2589884" y="3000344"/>
            <a:ext cx="1411629" cy="153761"/>
            <a:chOff x="3558802" y="4011427"/>
            <a:chExt cx="1866000" cy="111300"/>
          </a:xfrm>
        </p:grpSpPr>
        <p:sp>
          <p:nvSpPr>
            <p:cNvPr id="8596" name="Google Shape;8596;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8"/>
          <p:cNvGrpSpPr/>
          <p:nvPr/>
        </p:nvGrpSpPr>
        <p:grpSpPr>
          <a:xfrm>
            <a:off x="2589576" y="2205744"/>
            <a:ext cx="1383503" cy="119749"/>
            <a:chOff x="3465975" y="2270276"/>
            <a:chExt cx="1986364" cy="171929"/>
          </a:xfrm>
        </p:grpSpPr>
        <p:sp>
          <p:nvSpPr>
            <p:cNvPr id="8599" name="Google Shape;8599;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68"/>
          <p:cNvGrpSpPr/>
          <p:nvPr/>
        </p:nvGrpSpPr>
        <p:grpSpPr>
          <a:xfrm>
            <a:off x="2600584" y="3569394"/>
            <a:ext cx="1369531" cy="195460"/>
            <a:chOff x="723300" y="4253549"/>
            <a:chExt cx="2276482" cy="324900"/>
          </a:xfrm>
        </p:grpSpPr>
        <p:sp>
          <p:nvSpPr>
            <p:cNvPr id="8608" name="Google Shape;8608;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8"/>
          <p:cNvGrpSpPr/>
          <p:nvPr/>
        </p:nvGrpSpPr>
        <p:grpSpPr>
          <a:xfrm>
            <a:off x="2590145" y="3270574"/>
            <a:ext cx="1389066" cy="180119"/>
            <a:chOff x="705948" y="3788465"/>
            <a:chExt cx="2308953" cy="299400"/>
          </a:xfrm>
        </p:grpSpPr>
        <p:sp>
          <p:nvSpPr>
            <p:cNvPr id="8614" name="Google Shape;8614;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8"/>
          <p:cNvGrpSpPr/>
          <p:nvPr/>
        </p:nvGrpSpPr>
        <p:grpSpPr>
          <a:xfrm>
            <a:off x="2638082" y="3883554"/>
            <a:ext cx="1304609" cy="294074"/>
            <a:chOff x="2658741" y="4097347"/>
            <a:chExt cx="1304609" cy="294074"/>
          </a:xfrm>
        </p:grpSpPr>
        <p:grpSp>
          <p:nvGrpSpPr>
            <p:cNvPr id="8620" name="Google Shape;8620;p68"/>
            <p:cNvGrpSpPr/>
            <p:nvPr/>
          </p:nvGrpSpPr>
          <p:grpSpPr>
            <a:xfrm>
              <a:off x="2658741" y="4097347"/>
              <a:ext cx="118572" cy="294074"/>
              <a:chOff x="3343310" y="4475555"/>
              <a:chExt cx="127717" cy="316753"/>
            </a:xfrm>
          </p:grpSpPr>
          <p:sp>
            <p:nvSpPr>
              <p:cNvPr id="8621" name="Google Shape;8621;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68"/>
            <p:cNvGrpSpPr/>
            <p:nvPr/>
          </p:nvGrpSpPr>
          <p:grpSpPr>
            <a:xfrm>
              <a:off x="3815519" y="4098388"/>
              <a:ext cx="147831" cy="291991"/>
              <a:chOff x="3527539" y="4476677"/>
              <a:chExt cx="159232" cy="314510"/>
            </a:xfrm>
          </p:grpSpPr>
          <p:sp>
            <p:nvSpPr>
              <p:cNvPr id="8624" name="Google Shape;8624;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68"/>
            <p:cNvGrpSpPr/>
            <p:nvPr/>
          </p:nvGrpSpPr>
          <p:grpSpPr>
            <a:xfrm>
              <a:off x="3511696" y="4098388"/>
              <a:ext cx="147831" cy="291991"/>
              <a:chOff x="3527539" y="4476677"/>
              <a:chExt cx="159232" cy="314510"/>
            </a:xfrm>
          </p:grpSpPr>
          <p:sp>
            <p:nvSpPr>
              <p:cNvPr id="8627" name="Google Shape;8627;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68"/>
            <p:cNvGrpSpPr/>
            <p:nvPr/>
          </p:nvGrpSpPr>
          <p:grpSpPr>
            <a:xfrm>
              <a:off x="3207874" y="4098388"/>
              <a:ext cx="147831" cy="291991"/>
              <a:chOff x="3527539" y="4476677"/>
              <a:chExt cx="159232" cy="314510"/>
            </a:xfrm>
          </p:grpSpPr>
          <p:sp>
            <p:nvSpPr>
              <p:cNvPr id="8630" name="Google Shape;863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8"/>
            <p:cNvGrpSpPr/>
            <p:nvPr/>
          </p:nvGrpSpPr>
          <p:grpSpPr>
            <a:xfrm>
              <a:off x="2933305" y="4097347"/>
              <a:ext cx="118572" cy="294074"/>
              <a:chOff x="3343310" y="4475555"/>
              <a:chExt cx="127717" cy="316753"/>
            </a:xfrm>
          </p:grpSpPr>
          <p:sp>
            <p:nvSpPr>
              <p:cNvPr id="8633" name="Google Shape;8633;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5" name="Google Shape;8635;p68"/>
          <p:cNvGrpSpPr/>
          <p:nvPr/>
        </p:nvGrpSpPr>
        <p:grpSpPr>
          <a:xfrm>
            <a:off x="4256912" y="1866676"/>
            <a:ext cx="1433821" cy="191501"/>
            <a:chOff x="4273350" y="2080469"/>
            <a:chExt cx="1433821" cy="191501"/>
          </a:xfrm>
        </p:grpSpPr>
        <p:grpSp>
          <p:nvGrpSpPr>
            <p:cNvPr id="8636" name="Google Shape;8636;p68"/>
            <p:cNvGrpSpPr/>
            <p:nvPr/>
          </p:nvGrpSpPr>
          <p:grpSpPr>
            <a:xfrm>
              <a:off x="4273350" y="2080469"/>
              <a:ext cx="1433821" cy="0"/>
              <a:chOff x="5224975" y="2962250"/>
              <a:chExt cx="1544400" cy="0"/>
            </a:xfrm>
          </p:grpSpPr>
          <p:cxnSp>
            <p:nvCxnSpPr>
              <p:cNvPr id="8637" name="Google Shape;8637;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38" name="Google Shape;8638;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39" name="Google Shape;8639;p68"/>
            <p:cNvGrpSpPr/>
            <p:nvPr/>
          </p:nvGrpSpPr>
          <p:grpSpPr>
            <a:xfrm>
              <a:off x="4273350" y="2271969"/>
              <a:ext cx="1433821" cy="0"/>
              <a:chOff x="5224975" y="2962250"/>
              <a:chExt cx="1544400" cy="0"/>
            </a:xfrm>
          </p:grpSpPr>
          <p:cxnSp>
            <p:nvCxnSpPr>
              <p:cNvPr id="8640" name="Google Shape;8640;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41" name="Google Shape;8641;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42" name="Google Shape;8642;p68"/>
          <p:cNvGrpSpPr/>
          <p:nvPr/>
        </p:nvGrpSpPr>
        <p:grpSpPr>
          <a:xfrm>
            <a:off x="4258467" y="969244"/>
            <a:ext cx="1430711" cy="743389"/>
            <a:chOff x="5159450" y="1919950"/>
            <a:chExt cx="1541050" cy="862500"/>
          </a:xfrm>
        </p:grpSpPr>
        <p:sp>
          <p:nvSpPr>
            <p:cNvPr id="8643" name="Google Shape;8643;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44" name="Google Shape;8644;p68"/>
            <p:cNvGrpSpPr/>
            <p:nvPr/>
          </p:nvGrpSpPr>
          <p:grpSpPr>
            <a:xfrm>
              <a:off x="5159450" y="1919950"/>
              <a:ext cx="1541050" cy="862500"/>
              <a:chOff x="5159450" y="1919950"/>
              <a:chExt cx="1541050" cy="862500"/>
            </a:xfrm>
          </p:grpSpPr>
          <p:cxnSp>
            <p:nvCxnSpPr>
              <p:cNvPr id="8645" name="Google Shape;8645;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46" name="Google Shape;8646;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47" name="Google Shape;8647;p68"/>
          <p:cNvGrpSpPr/>
          <p:nvPr/>
        </p:nvGrpSpPr>
        <p:grpSpPr>
          <a:xfrm>
            <a:off x="4248581" y="2192571"/>
            <a:ext cx="1450484" cy="1052087"/>
            <a:chOff x="5230575" y="1554475"/>
            <a:chExt cx="2137150" cy="1550150"/>
          </a:xfrm>
        </p:grpSpPr>
        <p:sp>
          <p:nvSpPr>
            <p:cNvPr id="8648" name="Google Shape;8648;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8"/>
          <p:cNvGrpSpPr/>
          <p:nvPr/>
        </p:nvGrpSpPr>
        <p:grpSpPr>
          <a:xfrm rot="10800000">
            <a:off x="4265131" y="3284761"/>
            <a:ext cx="1417383" cy="887946"/>
            <a:chOff x="5645403" y="2920021"/>
            <a:chExt cx="2650800" cy="2180614"/>
          </a:xfrm>
        </p:grpSpPr>
        <p:sp>
          <p:nvSpPr>
            <p:cNvPr id="8662" name="Google Shape;8662;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3" name="Google Shape;8663;p68"/>
            <p:cNvCxnSpPr>
              <a:stCxn id="866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64" name="Google Shape;8664;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5" name="Google Shape;8665;p68"/>
            <p:cNvCxnSpPr>
              <a:endCxn id="8664"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66" name="Google Shape;8666;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7" name="Google Shape;8667;p68"/>
            <p:cNvCxnSpPr>
              <a:stCxn id="8666"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68" name="Google Shape;8668;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9" name="Google Shape;8669;p68"/>
            <p:cNvCxnSpPr>
              <a:endCxn id="866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70" name="Google Shape;8670;p68"/>
          <p:cNvGrpSpPr/>
          <p:nvPr/>
        </p:nvGrpSpPr>
        <p:grpSpPr>
          <a:xfrm>
            <a:off x="7365491" y="2188116"/>
            <a:ext cx="1071743" cy="1021579"/>
            <a:chOff x="7189833" y="2022667"/>
            <a:chExt cx="1251159" cy="1192597"/>
          </a:xfrm>
        </p:grpSpPr>
        <p:sp>
          <p:nvSpPr>
            <p:cNvPr id="8671" name="Google Shape;8671;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8"/>
          <p:cNvGrpSpPr/>
          <p:nvPr/>
        </p:nvGrpSpPr>
        <p:grpSpPr>
          <a:xfrm>
            <a:off x="706762" y="2614523"/>
            <a:ext cx="1695374" cy="1560837"/>
            <a:chOff x="727421" y="2828315"/>
            <a:chExt cx="1695374" cy="1560837"/>
          </a:xfrm>
        </p:grpSpPr>
        <p:grpSp>
          <p:nvGrpSpPr>
            <p:cNvPr id="8676" name="Google Shape;8676;p68"/>
            <p:cNvGrpSpPr/>
            <p:nvPr/>
          </p:nvGrpSpPr>
          <p:grpSpPr>
            <a:xfrm>
              <a:off x="819108" y="2882501"/>
              <a:ext cx="103104" cy="1426186"/>
              <a:chOff x="4674013" y="3100904"/>
              <a:chExt cx="122758" cy="1698043"/>
            </a:xfrm>
          </p:grpSpPr>
          <p:sp>
            <p:nvSpPr>
              <p:cNvPr id="8677" name="Google Shape;8677;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8"/>
            <p:cNvGrpSpPr/>
            <p:nvPr/>
          </p:nvGrpSpPr>
          <p:grpSpPr>
            <a:xfrm>
              <a:off x="1062475" y="2882501"/>
              <a:ext cx="103104" cy="1426186"/>
              <a:chOff x="4940438" y="3100904"/>
              <a:chExt cx="122758" cy="1698043"/>
            </a:xfrm>
          </p:grpSpPr>
          <p:sp>
            <p:nvSpPr>
              <p:cNvPr id="8685" name="Google Shape;8685;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68"/>
            <p:cNvGrpSpPr/>
            <p:nvPr/>
          </p:nvGrpSpPr>
          <p:grpSpPr>
            <a:xfrm>
              <a:off x="1299324" y="2882501"/>
              <a:ext cx="103104" cy="1426186"/>
              <a:chOff x="5206863" y="3100904"/>
              <a:chExt cx="122758" cy="1698043"/>
            </a:xfrm>
          </p:grpSpPr>
          <p:sp>
            <p:nvSpPr>
              <p:cNvPr id="8693" name="Google Shape;8693;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8"/>
            <p:cNvGrpSpPr/>
            <p:nvPr/>
          </p:nvGrpSpPr>
          <p:grpSpPr>
            <a:xfrm>
              <a:off x="1786057" y="2882501"/>
              <a:ext cx="103104" cy="1426186"/>
              <a:chOff x="6006138" y="3143629"/>
              <a:chExt cx="122758" cy="1698043"/>
            </a:xfrm>
          </p:grpSpPr>
          <p:sp>
            <p:nvSpPr>
              <p:cNvPr id="8701" name="Google Shape;8701;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8"/>
            <p:cNvGrpSpPr/>
            <p:nvPr/>
          </p:nvGrpSpPr>
          <p:grpSpPr>
            <a:xfrm>
              <a:off x="2029422" y="2882501"/>
              <a:ext cx="103104" cy="1426186"/>
              <a:chOff x="6805413" y="3100904"/>
              <a:chExt cx="122758" cy="1698043"/>
            </a:xfrm>
          </p:grpSpPr>
          <p:sp>
            <p:nvSpPr>
              <p:cNvPr id="8709" name="Google Shape;8709;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8"/>
            <p:cNvGrpSpPr/>
            <p:nvPr/>
          </p:nvGrpSpPr>
          <p:grpSpPr>
            <a:xfrm>
              <a:off x="727421" y="2828315"/>
              <a:ext cx="1695374" cy="1560837"/>
              <a:chOff x="734799" y="2782450"/>
              <a:chExt cx="1571100" cy="1577400"/>
            </a:xfrm>
          </p:grpSpPr>
          <p:cxnSp>
            <p:nvCxnSpPr>
              <p:cNvPr id="8717" name="Google Shape;8717;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18" name="Google Shape;8718;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19" name="Google Shape;8719;p68"/>
            <p:cNvGrpSpPr/>
            <p:nvPr/>
          </p:nvGrpSpPr>
          <p:grpSpPr>
            <a:xfrm>
              <a:off x="2272795" y="2882501"/>
              <a:ext cx="103104" cy="1426186"/>
              <a:chOff x="5206863" y="3100904"/>
              <a:chExt cx="122758" cy="1698043"/>
            </a:xfrm>
          </p:grpSpPr>
          <p:sp>
            <p:nvSpPr>
              <p:cNvPr id="8720" name="Google Shape;8720;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8"/>
            <p:cNvGrpSpPr/>
            <p:nvPr/>
          </p:nvGrpSpPr>
          <p:grpSpPr>
            <a:xfrm>
              <a:off x="1542694" y="2882501"/>
              <a:ext cx="103104" cy="1426186"/>
              <a:chOff x="6006138" y="3143629"/>
              <a:chExt cx="122758" cy="1698043"/>
            </a:xfrm>
          </p:grpSpPr>
          <p:sp>
            <p:nvSpPr>
              <p:cNvPr id="8728" name="Google Shape;8728;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5" name="Google Shape;8735;p68"/>
          <p:cNvGrpSpPr/>
          <p:nvPr/>
        </p:nvGrpSpPr>
        <p:grpSpPr>
          <a:xfrm>
            <a:off x="5915341" y="2192094"/>
            <a:ext cx="1248543" cy="1025319"/>
            <a:chOff x="5183758" y="1210600"/>
            <a:chExt cx="3605380" cy="2960783"/>
          </a:xfrm>
        </p:grpSpPr>
        <p:sp>
          <p:nvSpPr>
            <p:cNvPr id="8736" name="Google Shape;8736;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0" name="Google Shape;8740;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41" name="Google Shape;8741;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42" name="Google Shape;8742;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43" name="Google Shape;8743;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44" name="Google Shape;8744;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8"/>
          <p:cNvGrpSpPr/>
          <p:nvPr/>
        </p:nvGrpSpPr>
        <p:grpSpPr>
          <a:xfrm>
            <a:off x="5772403" y="3330411"/>
            <a:ext cx="2664831" cy="843440"/>
            <a:chOff x="5916567" y="1099697"/>
            <a:chExt cx="2556683" cy="809211"/>
          </a:xfrm>
        </p:grpSpPr>
        <p:sp>
          <p:nvSpPr>
            <p:cNvPr id="8746" name="Google Shape;8746;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68"/>
          <p:cNvGrpSpPr/>
          <p:nvPr/>
        </p:nvGrpSpPr>
        <p:grpSpPr>
          <a:xfrm>
            <a:off x="5879943" y="979270"/>
            <a:ext cx="1299851" cy="1023338"/>
            <a:chOff x="5900602" y="1193063"/>
            <a:chExt cx="1299851" cy="1023338"/>
          </a:xfrm>
        </p:grpSpPr>
        <p:grpSp>
          <p:nvGrpSpPr>
            <p:cNvPr id="8755" name="Google Shape;8755;p68"/>
            <p:cNvGrpSpPr/>
            <p:nvPr/>
          </p:nvGrpSpPr>
          <p:grpSpPr>
            <a:xfrm>
              <a:off x="6743564" y="1193063"/>
              <a:ext cx="456889" cy="700379"/>
              <a:chOff x="6743564" y="1193063"/>
              <a:chExt cx="456889" cy="700379"/>
            </a:xfrm>
          </p:grpSpPr>
          <p:grpSp>
            <p:nvGrpSpPr>
              <p:cNvPr id="8756" name="Google Shape;8756;p68"/>
              <p:cNvGrpSpPr/>
              <p:nvPr/>
            </p:nvGrpSpPr>
            <p:grpSpPr>
              <a:xfrm>
                <a:off x="6743564" y="1690731"/>
                <a:ext cx="214402" cy="202710"/>
                <a:chOff x="6743564" y="1690731"/>
                <a:chExt cx="214402" cy="202710"/>
              </a:xfrm>
            </p:grpSpPr>
            <p:sp>
              <p:nvSpPr>
                <p:cNvPr id="8757" name="Google Shape;8757;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8"/>
              <p:cNvGrpSpPr/>
              <p:nvPr/>
            </p:nvGrpSpPr>
            <p:grpSpPr>
              <a:xfrm>
                <a:off x="6915505" y="1193063"/>
                <a:ext cx="284947" cy="589637"/>
                <a:chOff x="6915505" y="1193063"/>
                <a:chExt cx="284947" cy="589637"/>
              </a:xfrm>
            </p:grpSpPr>
            <p:sp>
              <p:nvSpPr>
                <p:cNvPr id="8760" name="Google Shape;8760;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1" name="Google Shape;8761;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62" name="Google Shape;8762;p68"/>
            <p:cNvGrpSpPr/>
            <p:nvPr/>
          </p:nvGrpSpPr>
          <p:grpSpPr>
            <a:xfrm>
              <a:off x="6520337" y="1193063"/>
              <a:ext cx="341815" cy="801589"/>
              <a:chOff x="6520337" y="1193063"/>
              <a:chExt cx="341815" cy="801589"/>
            </a:xfrm>
          </p:grpSpPr>
          <p:grpSp>
            <p:nvGrpSpPr>
              <p:cNvPr id="8763" name="Google Shape;8763;p68"/>
              <p:cNvGrpSpPr/>
              <p:nvPr/>
            </p:nvGrpSpPr>
            <p:grpSpPr>
              <a:xfrm>
                <a:off x="6520337" y="1589527"/>
                <a:ext cx="213950" cy="405125"/>
                <a:chOff x="6520337" y="1589527"/>
                <a:chExt cx="213950" cy="405125"/>
              </a:xfrm>
            </p:grpSpPr>
            <p:sp>
              <p:nvSpPr>
                <p:cNvPr id="8764" name="Google Shape;8764;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68"/>
              <p:cNvGrpSpPr/>
              <p:nvPr/>
            </p:nvGrpSpPr>
            <p:grpSpPr>
              <a:xfrm>
                <a:off x="6577204" y="1193063"/>
                <a:ext cx="284947" cy="453562"/>
                <a:chOff x="6577204" y="1193063"/>
                <a:chExt cx="284947" cy="453562"/>
              </a:xfrm>
            </p:grpSpPr>
            <p:sp>
              <p:nvSpPr>
                <p:cNvPr id="8767" name="Google Shape;8767;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8" name="Google Shape;8768;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69" name="Google Shape;8769;p68"/>
            <p:cNvGrpSpPr/>
            <p:nvPr/>
          </p:nvGrpSpPr>
          <p:grpSpPr>
            <a:xfrm>
              <a:off x="6238903" y="1193063"/>
              <a:ext cx="300475" cy="901782"/>
              <a:chOff x="6238903" y="1193063"/>
              <a:chExt cx="300475" cy="901782"/>
            </a:xfrm>
          </p:grpSpPr>
          <p:grpSp>
            <p:nvGrpSpPr>
              <p:cNvPr id="8770" name="Google Shape;8770;p68"/>
              <p:cNvGrpSpPr/>
              <p:nvPr/>
            </p:nvGrpSpPr>
            <p:grpSpPr>
              <a:xfrm>
                <a:off x="6290865" y="1489315"/>
                <a:ext cx="248514" cy="605530"/>
                <a:chOff x="6290865" y="1489315"/>
                <a:chExt cx="248514" cy="605530"/>
              </a:xfrm>
            </p:grpSpPr>
            <p:sp>
              <p:nvSpPr>
                <p:cNvPr id="8771" name="Google Shape;8771;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8"/>
              <p:cNvGrpSpPr/>
              <p:nvPr/>
            </p:nvGrpSpPr>
            <p:grpSpPr>
              <a:xfrm>
                <a:off x="6238903" y="1193063"/>
                <a:ext cx="284947" cy="327512"/>
                <a:chOff x="6238903" y="1193063"/>
                <a:chExt cx="284947" cy="327512"/>
              </a:xfrm>
            </p:grpSpPr>
            <p:sp>
              <p:nvSpPr>
                <p:cNvPr id="8774" name="Google Shape;8774;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5" name="Google Shape;8775;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76" name="Google Shape;8776;p68"/>
            <p:cNvGrpSpPr/>
            <p:nvPr/>
          </p:nvGrpSpPr>
          <p:grpSpPr>
            <a:xfrm>
              <a:off x="5900602" y="1193063"/>
              <a:ext cx="444345" cy="1023338"/>
              <a:chOff x="5900602" y="1193063"/>
              <a:chExt cx="444345" cy="1023338"/>
            </a:xfrm>
          </p:grpSpPr>
          <p:grpSp>
            <p:nvGrpSpPr>
              <p:cNvPr id="8777" name="Google Shape;8777;p68"/>
              <p:cNvGrpSpPr/>
              <p:nvPr/>
            </p:nvGrpSpPr>
            <p:grpSpPr>
              <a:xfrm>
                <a:off x="6046501" y="1367785"/>
                <a:ext cx="298446" cy="848616"/>
                <a:chOff x="6046501" y="1367785"/>
                <a:chExt cx="298446" cy="848616"/>
              </a:xfrm>
            </p:grpSpPr>
            <p:sp>
              <p:nvSpPr>
                <p:cNvPr id="8778" name="Google Shape;8778;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8"/>
              <p:cNvGrpSpPr/>
              <p:nvPr/>
            </p:nvGrpSpPr>
            <p:grpSpPr>
              <a:xfrm>
                <a:off x="5900602" y="1193063"/>
                <a:ext cx="284947" cy="182312"/>
                <a:chOff x="5900602" y="1193063"/>
                <a:chExt cx="284947" cy="182312"/>
              </a:xfrm>
            </p:grpSpPr>
            <p:sp>
              <p:nvSpPr>
                <p:cNvPr id="8781" name="Google Shape;8781;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2" name="Google Shape;8782;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83" name="Google Shape;8783;p68"/>
          <p:cNvGrpSpPr/>
          <p:nvPr/>
        </p:nvGrpSpPr>
        <p:grpSpPr>
          <a:xfrm>
            <a:off x="7217825" y="979415"/>
            <a:ext cx="1219413" cy="1051365"/>
            <a:chOff x="7287122" y="1165658"/>
            <a:chExt cx="1219413" cy="1051365"/>
          </a:xfrm>
        </p:grpSpPr>
        <p:grpSp>
          <p:nvGrpSpPr>
            <p:cNvPr id="8784" name="Google Shape;8784;p68"/>
            <p:cNvGrpSpPr/>
            <p:nvPr/>
          </p:nvGrpSpPr>
          <p:grpSpPr>
            <a:xfrm>
              <a:off x="7287122" y="1969723"/>
              <a:ext cx="1219413" cy="247300"/>
              <a:chOff x="7287122" y="1969723"/>
              <a:chExt cx="1219413" cy="247300"/>
            </a:xfrm>
          </p:grpSpPr>
          <p:sp>
            <p:nvSpPr>
              <p:cNvPr id="8785" name="Google Shape;8785;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6" name="Google Shape;8786;p68"/>
              <p:cNvGrpSpPr/>
              <p:nvPr/>
            </p:nvGrpSpPr>
            <p:grpSpPr>
              <a:xfrm>
                <a:off x="7287122" y="2063892"/>
                <a:ext cx="1151753" cy="73428"/>
                <a:chOff x="7287122" y="2063892"/>
                <a:chExt cx="1151753" cy="73428"/>
              </a:xfrm>
            </p:grpSpPr>
            <p:sp>
              <p:nvSpPr>
                <p:cNvPr id="8787" name="Google Shape;8787;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8" name="Google Shape;8788;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89" name="Google Shape;8789;p68"/>
            <p:cNvGrpSpPr/>
            <p:nvPr/>
          </p:nvGrpSpPr>
          <p:grpSpPr>
            <a:xfrm>
              <a:off x="7287122" y="1712201"/>
              <a:ext cx="1219403" cy="246767"/>
              <a:chOff x="7287122" y="1712201"/>
              <a:chExt cx="1219403" cy="246767"/>
            </a:xfrm>
          </p:grpSpPr>
          <p:sp>
            <p:nvSpPr>
              <p:cNvPr id="8790" name="Google Shape;8790;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1" name="Google Shape;8791;p68"/>
              <p:cNvGrpSpPr/>
              <p:nvPr/>
            </p:nvGrpSpPr>
            <p:grpSpPr>
              <a:xfrm>
                <a:off x="7287122" y="1842861"/>
                <a:ext cx="1005303" cy="73419"/>
                <a:chOff x="7287122" y="1842861"/>
                <a:chExt cx="1005303" cy="73419"/>
              </a:xfrm>
            </p:grpSpPr>
            <p:sp>
              <p:nvSpPr>
                <p:cNvPr id="8792" name="Google Shape;8792;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3" name="Google Shape;8793;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94" name="Google Shape;8794;p68"/>
            <p:cNvGrpSpPr/>
            <p:nvPr/>
          </p:nvGrpSpPr>
          <p:grpSpPr>
            <a:xfrm>
              <a:off x="7287122" y="1447520"/>
              <a:ext cx="1219403" cy="286667"/>
              <a:chOff x="7287122" y="1447520"/>
              <a:chExt cx="1219403" cy="286667"/>
            </a:xfrm>
          </p:grpSpPr>
          <p:sp>
            <p:nvSpPr>
              <p:cNvPr id="8795" name="Google Shape;8795;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6" name="Google Shape;8796;p68"/>
              <p:cNvGrpSpPr/>
              <p:nvPr/>
            </p:nvGrpSpPr>
            <p:grpSpPr>
              <a:xfrm>
                <a:off x="7287122" y="1581977"/>
                <a:ext cx="852803" cy="73428"/>
                <a:chOff x="7287122" y="1581977"/>
                <a:chExt cx="852803" cy="73428"/>
              </a:xfrm>
            </p:grpSpPr>
            <p:sp>
              <p:nvSpPr>
                <p:cNvPr id="8797" name="Google Shape;8797;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8" name="Google Shape;8798;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99" name="Google Shape;8799;p68"/>
            <p:cNvGrpSpPr/>
            <p:nvPr/>
          </p:nvGrpSpPr>
          <p:grpSpPr>
            <a:xfrm>
              <a:off x="7287122" y="1165658"/>
              <a:ext cx="1219403" cy="344253"/>
              <a:chOff x="7287122" y="1165658"/>
              <a:chExt cx="1219403" cy="344253"/>
            </a:xfrm>
          </p:grpSpPr>
          <p:sp>
            <p:nvSpPr>
              <p:cNvPr id="8800" name="Google Shape;8800;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68"/>
              <p:cNvGrpSpPr/>
              <p:nvPr/>
            </p:nvGrpSpPr>
            <p:grpSpPr>
              <a:xfrm>
                <a:off x="7287122" y="1341025"/>
                <a:ext cx="695703" cy="73419"/>
                <a:chOff x="7287122" y="1341025"/>
                <a:chExt cx="695703" cy="73419"/>
              </a:xfrm>
            </p:grpSpPr>
            <p:sp>
              <p:nvSpPr>
                <p:cNvPr id="8802" name="Google Shape;8802;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3" name="Google Shape;8803;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8807" name="Shape 8807"/>
        <p:cNvGrpSpPr/>
        <p:nvPr/>
      </p:nvGrpSpPr>
      <p:grpSpPr>
        <a:xfrm>
          <a:off x="0" y="0"/>
          <a:ext cx="0" cy="0"/>
          <a:chOff x="0" y="0"/>
          <a:chExt cx="0" cy="0"/>
        </a:xfrm>
      </p:grpSpPr>
      <p:sp>
        <p:nvSpPr>
          <p:cNvPr id="8808" name="Google Shape;8808;p6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809" name="Google Shape;8809;p69"/>
          <p:cNvGrpSpPr/>
          <p:nvPr/>
        </p:nvGrpSpPr>
        <p:grpSpPr>
          <a:xfrm>
            <a:off x="830341" y="2307733"/>
            <a:ext cx="340168" cy="298978"/>
            <a:chOff x="892750" y="267400"/>
            <a:chExt cx="483125" cy="424625"/>
          </a:xfrm>
        </p:grpSpPr>
        <p:sp>
          <p:nvSpPr>
            <p:cNvPr id="8810" name="Google Shape;8810;p6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1" name="Google Shape;8811;p6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6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3" name="Google Shape;8813;p69"/>
          <p:cNvGrpSpPr/>
          <p:nvPr/>
        </p:nvGrpSpPr>
        <p:grpSpPr>
          <a:xfrm>
            <a:off x="1268776" y="2287121"/>
            <a:ext cx="298996" cy="340204"/>
            <a:chOff x="1516475" y="238075"/>
            <a:chExt cx="424650" cy="483175"/>
          </a:xfrm>
        </p:grpSpPr>
        <p:sp>
          <p:nvSpPr>
            <p:cNvPr id="8814" name="Google Shape;8814;p6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6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6" name="Google Shape;8816;p69"/>
          <p:cNvGrpSpPr/>
          <p:nvPr/>
        </p:nvGrpSpPr>
        <p:grpSpPr>
          <a:xfrm>
            <a:off x="1661867" y="2367520"/>
            <a:ext cx="341488" cy="179405"/>
            <a:chOff x="2080675" y="352325"/>
            <a:chExt cx="485000" cy="254800"/>
          </a:xfrm>
        </p:grpSpPr>
        <p:sp>
          <p:nvSpPr>
            <p:cNvPr id="8817" name="Google Shape;8817;p6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8" name="Google Shape;8818;p6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9" name="Google Shape;8819;p69"/>
          <p:cNvGrpSpPr/>
          <p:nvPr/>
        </p:nvGrpSpPr>
        <p:grpSpPr>
          <a:xfrm>
            <a:off x="2111046" y="2287138"/>
            <a:ext cx="298996" cy="340168"/>
            <a:chOff x="2705375" y="238125"/>
            <a:chExt cx="424650" cy="483125"/>
          </a:xfrm>
        </p:grpSpPr>
        <p:sp>
          <p:nvSpPr>
            <p:cNvPr id="8820" name="Google Shape;8820;p6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1" name="Google Shape;8821;p6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2" name="Google Shape;8822;p6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3" name="Google Shape;8823;p6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4" name="Google Shape;8824;p69"/>
          <p:cNvGrpSpPr/>
          <p:nvPr/>
        </p:nvGrpSpPr>
        <p:grpSpPr>
          <a:xfrm>
            <a:off x="2527187" y="2287455"/>
            <a:ext cx="301161" cy="339535"/>
            <a:chOff x="3299850" y="238575"/>
            <a:chExt cx="427725" cy="482225"/>
          </a:xfrm>
        </p:grpSpPr>
        <p:sp>
          <p:nvSpPr>
            <p:cNvPr id="8825" name="Google Shape;8825;p6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6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7" name="Google Shape;8827;p6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8" name="Google Shape;8828;p6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9" name="Google Shape;8829;p6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0" name="Google Shape;8830;p69"/>
          <p:cNvGrpSpPr/>
          <p:nvPr/>
        </p:nvGrpSpPr>
        <p:grpSpPr>
          <a:xfrm>
            <a:off x="2914108" y="2287138"/>
            <a:ext cx="352455" cy="340168"/>
            <a:chOff x="3857225" y="238125"/>
            <a:chExt cx="500575" cy="483125"/>
          </a:xfrm>
        </p:grpSpPr>
        <p:sp>
          <p:nvSpPr>
            <p:cNvPr id="8831" name="Google Shape;8831;p6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2" name="Google Shape;8832;p6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3" name="Google Shape;8833;p6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4" name="Google Shape;8834;p6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5" name="Google Shape;8835;p6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6" name="Google Shape;8836;p6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7" name="Google Shape;8837;p6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38" name="Google Shape;8838;p6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39" name="Google Shape;8839;p69"/>
          <p:cNvGrpSpPr/>
          <p:nvPr/>
        </p:nvGrpSpPr>
        <p:grpSpPr>
          <a:xfrm>
            <a:off x="3760885" y="2287165"/>
            <a:ext cx="340186" cy="340116"/>
            <a:chOff x="5053900" y="238200"/>
            <a:chExt cx="483150" cy="483050"/>
          </a:xfrm>
        </p:grpSpPr>
        <p:sp>
          <p:nvSpPr>
            <p:cNvPr id="8840" name="Google Shape;8840;p6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1" name="Google Shape;8841;p6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2" name="Google Shape;8842;p6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3" name="Google Shape;8843;p6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4" name="Google Shape;8844;p69"/>
          <p:cNvGrpSpPr/>
          <p:nvPr/>
        </p:nvGrpSpPr>
        <p:grpSpPr>
          <a:xfrm>
            <a:off x="4174835" y="2287138"/>
            <a:ext cx="340168" cy="340168"/>
            <a:chOff x="5648375" y="238125"/>
            <a:chExt cx="483125" cy="483125"/>
          </a:xfrm>
        </p:grpSpPr>
        <p:sp>
          <p:nvSpPr>
            <p:cNvPr id="8845" name="Google Shape;8845;p6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6" name="Google Shape;8846;p6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7" name="Google Shape;8847;p6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6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9" name="Google Shape;8849;p6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6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1" name="Google Shape;8851;p6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2" name="Google Shape;8852;p6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3" name="Google Shape;8853;p6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6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5" name="Google Shape;8855;p69"/>
          <p:cNvGrpSpPr/>
          <p:nvPr/>
        </p:nvGrpSpPr>
        <p:grpSpPr>
          <a:xfrm>
            <a:off x="4591521" y="2287138"/>
            <a:ext cx="340168" cy="340168"/>
            <a:chOff x="6242825" y="238125"/>
            <a:chExt cx="483125" cy="483125"/>
          </a:xfrm>
        </p:grpSpPr>
        <p:sp>
          <p:nvSpPr>
            <p:cNvPr id="8856" name="Google Shape;8856;p6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7" name="Google Shape;8857;p6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8" name="Google Shape;8858;p6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9" name="Google Shape;8859;p69"/>
          <p:cNvGrpSpPr/>
          <p:nvPr/>
        </p:nvGrpSpPr>
        <p:grpSpPr>
          <a:xfrm>
            <a:off x="828643" y="2727362"/>
            <a:ext cx="343566" cy="298943"/>
            <a:chOff x="889275" y="861850"/>
            <a:chExt cx="487950" cy="424575"/>
          </a:xfrm>
        </p:grpSpPr>
        <p:sp>
          <p:nvSpPr>
            <p:cNvPr id="8860" name="Google Shape;8860;p6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1" name="Google Shape;8861;p6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2" name="Google Shape;8862;p6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6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64" name="Google Shape;8864;p6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5" name="Google Shape;8865;p6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66" name="Google Shape;8866;p69"/>
          <p:cNvGrpSpPr/>
          <p:nvPr/>
        </p:nvGrpSpPr>
        <p:grpSpPr>
          <a:xfrm>
            <a:off x="2090460" y="2706749"/>
            <a:ext cx="340168" cy="340168"/>
            <a:chOff x="2676100" y="832575"/>
            <a:chExt cx="483125" cy="483125"/>
          </a:xfrm>
        </p:grpSpPr>
        <p:sp>
          <p:nvSpPr>
            <p:cNvPr id="8867" name="Google Shape;8867;p6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8" name="Google Shape;8868;p6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9" name="Google Shape;8869;p6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0" name="Google Shape;8870;p69"/>
          <p:cNvGrpSpPr/>
          <p:nvPr/>
        </p:nvGrpSpPr>
        <p:grpSpPr>
          <a:xfrm>
            <a:off x="2501963" y="2706749"/>
            <a:ext cx="351610" cy="340168"/>
            <a:chOff x="3270550" y="832575"/>
            <a:chExt cx="499375" cy="483125"/>
          </a:xfrm>
        </p:grpSpPr>
        <p:sp>
          <p:nvSpPr>
            <p:cNvPr id="8871" name="Google Shape;8871;p6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2" name="Google Shape;8872;p6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3" name="Google Shape;8873;p6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4" name="Google Shape;8874;p69"/>
          <p:cNvGrpSpPr/>
          <p:nvPr/>
        </p:nvGrpSpPr>
        <p:grpSpPr>
          <a:xfrm>
            <a:off x="2920243" y="2717381"/>
            <a:ext cx="340186" cy="318904"/>
            <a:chOff x="3865000" y="847675"/>
            <a:chExt cx="483150" cy="452925"/>
          </a:xfrm>
        </p:grpSpPr>
        <p:sp>
          <p:nvSpPr>
            <p:cNvPr id="8875" name="Google Shape;8875;p6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6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6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8" name="Google Shape;8878;p6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9" name="Google Shape;8879;p69"/>
          <p:cNvGrpSpPr/>
          <p:nvPr/>
        </p:nvGrpSpPr>
        <p:grpSpPr>
          <a:xfrm>
            <a:off x="3335925" y="2727300"/>
            <a:ext cx="344798" cy="299066"/>
            <a:chOff x="4452900" y="861750"/>
            <a:chExt cx="489700" cy="424750"/>
          </a:xfrm>
        </p:grpSpPr>
        <p:sp>
          <p:nvSpPr>
            <p:cNvPr id="8880" name="Google Shape;8880;p6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1" name="Google Shape;8881;p6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2" name="Google Shape;8882;p6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3" name="Google Shape;8883;p69"/>
          <p:cNvGrpSpPr/>
          <p:nvPr/>
        </p:nvGrpSpPr>
        <p:grpSpPr>
          <a:xfrm>
            <a:off x="3753158" y="2706758"/>
            <a:ext cx="355641" cy="340151"/>
            <a:chOff x="5049750" y="832600"/>
            <a:chExt cx="505100" cy="483100"/>
          </a:xfrm>
        </p:grpSpPr>
        <p:sp>
          <p:nvSpPr>
            <p:cNvPr id="8884" name="Google Shape;8884;p6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6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6" name="Google Shape;8886;p6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7" name="Google Shape;8887;p69"/>
          <p:cNvGrpSpPr/>
          <p:nvPr/>
        </p:nvGrpSpPr>
        <p:grpSpPr>
          <a:xfrm>
            <a:off x="4612107" y="2706749"/>
            <a:ext cx="298996" cy="340168"/>
            <a:chOff x="6272100" y="832575"/>
            <a:chExt cx="424650" cy="483125"/>
          </a:xfrm>
        </p:grpSpPr>
        <p:sp>
          <p:nvSpPr>
            <p:cNvPr id="8888" name="Google Shape;8888;p6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6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0" name="Google Shape;8890;p69"/>
          <p:cNvGrpSpPr/>
          <p:nvPr/>
        </p:nvGrpSpPr>
        <p:grpSpPr>
          <a:xfrm>
            <a:off x="830315" y="3125798"/>
            <a:ext cx="340221" cy="340186"/>
            <a:chOff x="893650" y="1428000"/>
            <a:chExt cx="483200" cy="483150"/>
          </a:xfrm>
        </p:grpSpPr>
        <p:sp>
          <p:nvSpPr>
            <p:cNvPr id="8891" name="Google Shape;8891;p6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6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6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4" name="Google Shape;8894;p6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5" name="Google Shape;8895;p6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6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97" name="Google Shape;8897;p69"/>
          <p:cNvGrpSpPr/>
          <p:nvPr/>
        </p:nvGrpSpPr>
        <p:grpSpPr>
          <a:xfrm>
            <a:off x="2084132" y="3146463"/>
            <a:ext cx="352825" cy="298855"/>
            <a:chOff x="2676100" y="1456375"/>
            <a:chExt cx="501100" cy="424450"/>
          </a:xfrm>
        </p:grpSpPr>
        <p:sp>
          <p:nvSpPr>
            <p:cNvPr id="8898" name="Google Shape;8898;p6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6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6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1" name="Google Shape;8901;p69"/>
          <p:cNvGrpSpPr/>
          <p:nvPr/>
        </p:nvGrpSpPr>
        <p:grpSpPr>
          <a:xfrm>
            <a:off x="2507657" y="3125806"/>
            <a:ext cx="340221" cy="340168"/>
            <a:chOff x="3270475" y="1427025"/>
            <a:chExt cx="483200" cy="483125"/>
          </a:xfrm>
        </p:grpSpPr>
        <p:sp>
          <p:nvSpPr>
            <p:cNvPr id="8902" name="Google Shape;8902;p6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6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4" name="Google Shape;8904;p6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5" name="Google Shape;8905;p69"/>
          <p:cNvGrpSpPr/>
          <p:nvPr/>
        </p:nvGrpSpPr>
        <p:grpSpPr>
          <a:xfrm>
            <a:off x="2918570" y="3125780"/>
            <a:ext cx="343530" cy="340221"/>
            <a:chOff x="3860250" y="1427025"/>
            <a:chExt cx="487900" cy="483200"/>
          </a:xfrm>
        </p:grpSpPr>
        <p:sp>
          <p:nvSpPr>
            <p:cNvPr id="8906" name="Google Shape;8906;p6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6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8" name="Google Shape;8908;p6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9" name="Google Shape;8909;p6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6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1" name="Google Shape;8911;p69"/>
          <p:cNvGrpSpPr/>
          <p:nvPr/>
        </p:nvGrpSpPr>
        <p:grpSpPr>
          <a:xfrm>
            <a:off x="4174808" y="3125806"/>
            <a:ext cx="340221" cy="340168"/>
            <a:chOff x="5648375" y="1427025"/>
            <a:chExt cx="483200" cy="483125"/>
          </a:xfrm>
        </p:grpSpPr>
        <p:sp>
          <p:nvSpPr>
            <p:cNvPr id="8912" name="Google Shape;8912;p6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3" name="Google Shape;8913;p6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4" name="Google Shape;8914;p69"/>
          <p:cNvGrpSpPr/>
          <p:nvPr/>
        </p:nvGrpSpPr>
        <p:grpSpPr>
          <a:xfrm>
            <a:off x="4589294" y="3125789"/>
            <a:ext cx="344622" cy="340204"/>
            <a:chOff x="6238300" y="1426975"/>
            <a:chExt cx="489450" cy="483175"/>
          </a:xfrm>
        </p:grpSpPr>
        <p:sp>
          <p:nvSpPr>
            <p:cNvPr id="8915" name="Google Shape;8915;p6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6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6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8" name="Google Shape;8918;p6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9" name="Google Shape;8919;p69"/>
          <p:cNvGrpSpPr/>
          <p:nvPr/>
        </p:nvGrpSpPr>
        <p:grpSpPr>
          <a:xfrm>
            <a:off x="1248190" y="3544794"/>
            <a:ext cx="340168" cy="340186"/>
            <a:chOff x="1487200" y="2021475"/>
            <a:chExt cx="483125" cy="483150"/>
          </a:xfrm>
        </p:grpSpPr>
        <p:sp>
          <p:nvSpPr>
            <p:cNvPr id="8920" name="Google Shape;8920;p6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1" name="Google Shape;8921;p6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2" name="Google Shape;8922;p6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3" name="Google Shape;8923;p6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4" name="Google Shape;8924;p69"/>
          <p:cNvGrpSpPr/>
          <p:nvPr/>
        </p:nvGrpSpPr>
        <p:grpSpPr>
          <a:xfrm>
            <a:off x="1662527" y="3565398"/>
            <a:ext cx="340168" cy="298978"/>
            <a:chOff x="2081650" y="2050750"/>
            <a:chExt cx="483125" cy="424625"/>
          </a:xfrm>
        </p:grpSpPr>
        <p:sp>
          <p:nvSpPr>
            <p:cNvPr id="8925" name="Google Shape;8925;p6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6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6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8" name="Google Shape;8928;p6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9" name="Google Shape;8929;p6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6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1" name="Google Shape;8931;p69"/>
          <p:cNvGrpSpPr/>
          <p:nvPr/>
        </p:nvGrpSpPr>
        <p:grpSpPr>
          <a:xfrm>
            <a:off x="2090460" y="3588721"/>
            <a:ext cx="340168" cy="252332"/>
            <a:chOff x="2676100" y="2083800"/>
            <a:chExt cx="483125" cy="358375"/>
          </a:xfrm>
        </p:grpSpPr>
        <p:sp>
          <p:nvSpPr>
            <p:cNvPr id="8932" name="Google Shape;8932;p6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6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4" name="Google Shape;8934;p69"/>
          <p:cNvGrpSpPr/>
          <p:nvPr/>
        </p:nvGrpSpPr>
        <p:grpSpPr>
          <a:xfrm>
            <a:off x="2515974" y="3554766"/>
            <a:ext cx="323587" cy="320242"/>
            <a:chOff x="3282325" y="2035675"/>
            <a:chExt cx="459575" cy="454825"/>
          </a:xfrm>
        </p:grpSpPr>
        <p:sp>
          <p:nvSpPr>
            <p:cNvPr id="8935" name="Google Shape;8935;p6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6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6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8" name="Google Shape;8938;p6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9" name="Google Shape;8939;p6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6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41" name="Google Shape;8941;p69"/>
          <p:cNvGrpSpPr/>
          <p:nvPr/>
        </p:nvGrpSpPr>
        <p:grpSpPr>
          <a:xfrm>
            <a:off x="3760673" y="3544803"/>
            <a:ext cx="340608" cy="340168"/>
            <a:chOff x="5053900" y="2021500"/>
            <a:chExt cx="483750" cy="483125"/>
          </a:xfrm>
        </p:grpSpPr>
        <p:sp>
          <p:nvSpPr>
            <p:cNvPr id="8942" name="Google Shape;8942;p6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3" name="Google Shape;8943;p6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6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6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6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6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8" name="Google Shape;8948;p6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6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0" name="Google Shape;8950;p6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51" name="Google Shape;8951;p69"/>
          <p:cNvGrpSpPr/>
          <p:nvPr/>
        </p:nvGrpSpPr>
        <p:grpSpPr>
          <a:xfrm>
            <a:off x="4585773" y="3547971"/>
            <a:ext cx="351663" cy="333831"/>
            <a:chOff x="6222125" y="2025975"/>
            <a:chExt cx="499450" cy="474125"/>
          </a:xfrm>
        </p:grpSpPr>
        <p:sp>
          <p:nvSpPr>
            <p:cNvPr id="8952" name="Google Shape;8952;p6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3" name="Google Shape;8953;p6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6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5" name="Google Shape;8955;p69"/>
          <p:cNvGrpSpPr/>
          <p:nvPr/>
        </p:nvGrpSpPr>
        <p:grpSpPr>
          <a:xfrm>
            <a:off x="5043335" y="2364541"/>
            <a:ext cx="335504" cy="185953"/>
            <a:chOff x="896050" y="2725450"/>
            <a:chExt cx="476500" cy="264100"/>
          </a:xfrm>
        </p:grpSpPr>
        <p:sp>
          <p:nvSpPr>
            <p:cNvPr id="8956" name="Google Shape;8956;p6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6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8" name="Google Shape;8958;p6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9" name="Google Shape;8959;p69"/>
          <p:cNvGrpSpPr/>
          <p:nvPr/>
        </p:nvGrpSpPr>
        <p:grpSpPr>
          <a:xfrm>
            <a:off x="5474075" y="2287425"/>
            <a:ext cx="340168" cy="340186"/>
            <a:chOff x="1487200" y="2615925"/>
            <a:chExt cx="483125" cy="483150"/>
          </a:xfrm>
        </p:grpSpPr>
        <p:sp>
          <p:nvSpPr>
            <p:cNvPr id="8960" name="Google Shape;8960;p6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1" name="Google Shape;8961;p6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2" name="Google Shape;8962;p6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3" name="Google Shape;8963;p69"/>
          <p:cNvGrpSpPr/>
          <p:nvPr/>
        </p:nvGrpSpPr>
        <p:grpSpPr>
          <a:xfrm>
            <a:off x="5874024" y="2287425"/>
            <a:ext cx="353564" cy="340186"/>
            <a:chOff x="2077575" y="2615925"/>
            <a:chExt cx="502150" cy="483150"/>
          </a:xfrm>
        </p:grpSpPr>
        <p:sp>
          <p:nvSpPr>
            <p:cNvPr id="8964" name="Google Shape;8964;p6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5" name="Google Shape;8965;p6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6" name="Google Shape;8966;p6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7" name="Google Shape;8967;p6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8" name="Google Shape;8968;p69"/>
          <p:cNvGrpSpPr/>
          <p:nvPr/>
        </p:nvGrpSpPr>
        <p:grpSpPr>
          <a:xfrm>
            <a:off x="6297013" y="2323102"/>
            <a:ext cx="334536" cy="308132"/>
            <a:chOff x="2680100" y="2638725"/>
            <a:chExt cx="475125" cy="437625"/>
          </a:xfrm>
        </p:grpSpPr>
        <p:sp>
          <p:nvSpPr>
            <p:cNvPr id="8969" name="Google Shape;8969;p6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0" name="Google Shape;8970;p6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6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6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3" name="Google Shape;8973;p69"/>
          <p:cNvGrpSpPr/>
          <p:nvPr/>
        </p:nvGrpSpPr>
        <p:grpSpPr>
          <a:xfrm>
            <a:off x="6763452" y="2287425"/>
            <a:ext cx="239183" cy="340186"/>
            <a:chOff x="3342275" y="2615925"/>
            <a:chExt cx="339700" cy="483150"/>
          </a:xfrm>
        </p:grpSpPr>
        <p:sp>
          <p:nvSpPr>
            <p:cNvPr id="8974" name="Google Shape;8974;p6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5" name="Google Shape;8975;p6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76" name="Google Shape;8976;p6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6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8" name="Google Shape;8978;p6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79" name="Google Shape;8979;p69"/>
          <p:cNvGrpSpPr/>
          <p:nvPr/>
        </p:nvGrpSpPr>
        <p:grpSpPr>
          <a:xfrm>
            <a:off x="5380655" y="3961361"/>
            <a:ext cx="339482" cy="339271"/>
            <a:chOff x="5648900" y="2616600"/>
            <a:chExt cx="482150" cy="481850"/>
          </a:xfrm>
        </p:grpSpPr>
        <p:sp>
          <p:nvSpPr>
            <p:cNvPr id="8980" name="Google Shape;8980;p6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1" name="Google Shape;8981;p6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2" name="Google Shape;8982;p69"/>
          <p:cNvGrpSpPr/>
          <p:nvPr/>
        </p:nvGrpSpPr>
        <p:grpSpPr>
          <a:xfrm>
            <a:off x="3699939" y="3968149"/>
            <a:ext cx="325626" cy="325694"/>
            <a:chOff x="6242825" y="2615925"/>
            <a:chExt cx="483125" cy="483225"/>
          </a:xfrm>
        </p:grpSpPr>
        <p:sp>
          <p:nvSpPr>
            <p:cNvPr id="8983" name="Google Shape;8983;p6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6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5" name="Google Shape;8985;p6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6" name="Google Shape;8986;p6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7" name="Google Shape;8987;p6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88" name="Google Shape;8988;p6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89" name="Google Shape;8989;p69"/>
          <p:cNvGrpSpPr/>
          <p:nvPr/>
        </p:nvGrpSpPr>
        <p:grpSpPr>
          <a:xfrm>
            <a:off x="5473116" y="2707036"/>
            <a:ext cx="342087" cy="340186"/>
            <a:chOff x="1487200" y="3210375"/>
            <a:chExt cx="485850" cy="483150"/>
          </a:xfrm>
        </p:grpSpPr>
        <p:sp>
          <p:nvSpPr>
            <p:cNvPr id="8990" name="Google Shape;8990;p6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6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2" name="Google Shape;8992;p6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93" name="Google Shape;8993;p6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6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95" name="Google Shape;8995;p69"/>
          <p:cNvGrpSpPr/>
          <p:nvPr/>
        </p:nvGrpSpPr>
        <p:grpSpPr>
          <a:xfrm>
            <a:off x="6712475" y="2707027"/>
            <a:ext cx="341136" cy="340204"/>
            <a:chOff x="3269875" y="3210400"/>
            <a:chExt cx="484500" cy="483175"/>
          </a:xfrm>
        </p:grpSpPr>
        <p:sp>
          <p:nvSpPr>
            <p:cNvPr id="8996" name="Google Shape;8996;p6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7" name="Google Shape;8997;p6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8" name="Google Shape;8998;p69"/>
          <p:cNvGrpSpPr/>
          <p:nvPr/>
        </p:nvGrpSpPr>
        <p:grpSpPr>
          <a:xfrm>
            <a:off x="7211568" y="2706666"/>
            <a:ext cx="170216" cy="340925"/>
            <a:chOff x="3985700" y="3210375"/>
            <a:chExt cx="241750" cy="484200"/>
          </a:xfrm>
        </p:grpSpPr>
        <p:sp>
          <p:nvSpPr>
            <p:cNvPr id="8999" name="Google Shape;8999;p6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0" name="Google Shape;9000;p6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1" name="Google Shape;9001;p69"/>
          <p:cNvGrpSpPr/>
          <p:nvPr/>
        </p:nvGrpSpPr>
        <p:grpSpPr>
          <a:xfrm>
            <a:off x="7550838" y="2707678"/>
            <a:ext cx="339007" cy="338901"/>
            <a:chOff x="4460225" y="3211300"/>
            <a:chExt cx="481475" cy="481325"/>
          </a:xfrm>
        </p:grpSpPr>
        <p:sp>
          <p:nvSpPr>
            <p:cNvPr id="9002" name="Google Shape;9002;p6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3" name="Google Shape;9003;p6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04" name="Google Shape;9004;p6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05" name="Google Shape;9005;p69"/>
          <p:cNvGrpSpPr/>
          <p:nvPr/>
        </p:nvGrpSpPr>
        <p:grpSpPr>
          <a:xfrm>
            <a:off x="5824496" y="3990669"/>
            <a:ext cx="342034" cy="280654"/>
            <a:chOff x="5647000" y="3252650"/>
            <a:chExt cx="485775" cy="398600"/>
          </a:xfrm>
        </p:grpSpPr>
        <p:sp>
          <p:nvSpPr>
            <p:cNvPr id="9006" name="Google Shape;9006;p6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7" name="Google Shape;9007;p6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8" name="Google Shape;9008;p6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9" name="Google Shape;9009;p6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0" name="Google Shape;9010;p6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1" name="Google Shape;9011;p69"/>
          <p:cNvGrpSpPr/>
          <p:nvPr/>
        </p:nvGrpSpPr>
        <p:grpSpPr>
          <a:xfrm>
            <a:off x="4129937" y="3996769"/>
            <a:ext cx="326536" cy="268454"/>
            <a:chOff x="6242450" y="3252800"/>
            <a:chExt cx="484475" cy="398300"/>
          </a:xfrm>
        </p:grpSpPr>
        <p:sp>
          <p:nvSpPr>
            <p:cNvPr id="9012" name="Google Shape;9012;p6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3" name="Google Shape;9013;p6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6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5" name="Google Shape;9015;p69"/>
          <p:cNvGrpSpPr/>
          <p:nvPr/>
        </p:nvGrpSpPr>
        <p:grpSpPr>
          <a:xfrm>
            <a:off x="5061598" y="3126102"/>
            <a:ext cx="298978" cy="340168"/>
            <a:chOff x="922025" y="3804850"/>
            <a:chExt cx="424625" cy="483125"/>
          </a:xfrm>
        </p:grpSpPr>
        <p:sp>
          <p:nvSpPr>
            <p:cNvPr id="9016" name="Google Shape;9016;p6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6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18" name="Google Shape;9018;p6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19" name="Google Shape;9019;p69"/>
          <p:cNvGrpSpPr/>
          <p:nvPr/>
        </p:nvGrpSpPr>
        <p:grpSpPr>
          <a:xfrm>
            <a:off x="5894327" y="3126102"/>
            <a:ext cx="312955" cy="340168"/>
            <a:chOff x="2100300" y="3804850"/>
            <a:chExt cx="444475" cy="483125"/>
          </a:xfrm>
        </p:grpSpPr>
        <p:sp>
          <p:nvSpPr>
            <p:cNvPr id="9020" name="Google Shape;9020;p6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1" name="Google Shape;9021;p6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2" name="Google Shape;9022;p69"/>
          <p:cNvGrpSpPr/>
          <p:nvPr/>
        </p:nvGrpSpPr>
        <p:grpSpPr>
          <a:xfrm>
            <a:off x="6317950" y="3126102"/>
            <a:ext cx="294261" cy="340168"/>
            <a:chOff x="2708700" y="3804850"/>
            <a:chExt cx="417925" cy="483125"/>
          </a:xfrm>
        </p:grpSpPr>
        <p:sp>
          <p:nvSpPr>
            <p:cNvPr id="9023" name="Google Shape;9023;p6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4" name="Google Shape;9024;p6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6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6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27" name="Google Shape;9027;p6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8" name="Google Shape;9028;p6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29" name="Google Shape;9029;p69"/>
          <p:cNvGrpSpPr/>
          <p:nvPr/>
        </p:nvGrpSpPr>
        <p:grpSpPr>
          <a:xfrm>
            <a:off x="7554825" y="3127378"/>
            <a:ext cx="331033" cy="337616"/>
            <a:chOff x="4467450" y="3808475"/>
            <a:chExt cx="470150" cy="479500"/>
          </a:xfrm>
        </p:grpSpPr>
        <p:sp>
          <p:nvSpPr>
            <p:cNvPr id="9030" name="Google Shape;9030;p6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1" name="Google Shape;9031;p6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2" name="Google Shape;9032;p6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6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4" name="Google Shape;9034;p69"/>
          <p:cNvGrpSpPr/>
          <p:nvPr/>
        </p:nvGrpSpPr>
        <p:grpSpPr>
          <a:xfrm>
            <a:off x="7975172" y="3126102"/>
            <a:ext cx="340186" cy="340168"/>
            <a:chOff x="5053900" y="3804850"/>
            <a:chExt cx="483150" cy="483125"/>
          </a:xfrm>
        </p:grpSpPr>
        <p:sp>
          <p:nvSpPr>
            <p:cNvPr id="9035" name="Google Shape;9035;p6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6" name="Google Shape;9036;p6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7" name="Google Shape;9037;p6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6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9" name="Google Shape;9039;p69"/>
          <p:cNvGrpSpPr/>
          <p:nvPr/>
        </p:nvGrpSpPr>
        <p:grpSpPr>
          <a:xfrm>
            <a:off x="6270890" y="3960912"/>
            <a:ext cx="340168" cy="340168"/>
            <a:chOff x="5648375" y="3804850"/>
            <a:chExt cx="483125" cy="483125"/>
          </a:xfrm>
        </p:grpSpPr>
        <p:sp>
          <p:nvSpPr>
            <p:cNvPr id="9040" name="Google Shape;9040;p6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1" name="Google Shape;9041;p6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2" name="Google Shape;9042;p6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6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4" name="Google Shape;9044;p69"/>
          <p:cNvGrpSpPr/>
          <p:nvPr/>
        </p:nvGrpSpPr>
        <p:grpSpPr>
          <a:xfrm>
            <a:off x="4560845" y="3973272"/>
            <a:ext cx="280923" cy="315449"/>
            <a:chOff x="6276025" y="3812400"/>
            <a:chExt cx="416800" cy="468025"/>
          </a:xfrm>
        </p:grpSpPr>
        <p:sp>
          <p:nvSpPr>
            <p:cNvPr id="9045" name="Google Shape;9045;p6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6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7" name="Google Shape;9047;p6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6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9" name="Google Shape;9049;p69"/>
          <p:cNvGrpSpPr/>
          <p:nvPr/>
        </p:nvGrpSpPr>
        <p:grpSpPr>
          <a:xfrm>
            <a:off x="5039779" y="3545089"/>
            <a:ext cx="342615" cy="340186"/>
            <a:chOff x="890400" y="4399350"/>
            <a:chExt cx="486600" cy="483150"/>
          </a:xfrm>
        </p:grpSpPr>
        <p:sp>
          <p:nvSpPr>
            <p:cNvPr id="9050" name="Google Shape;9050;p6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1" name="Google Shape;9051;p6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6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3" name="Google Shape;9053;p69"/>
          <p:cNvGrpSpPr/>
          <p:nvPr/>
        </p:nvGrpSpPr>
        <p:grpSpPr>
          <a:xfrm>
            <a:off x="5474075" y="3560368"/>
            <a:ext cx="340168" cy="309628"/>
            <a:chOff x="1487200" y="4421025"/>
            <a:chExt cx="483125" cy="439750"/>
          </a:xfrm>
        </p:grpSpPr>
        <p:sp>
          <p:nvSpPr>
            <p:cNvPr id="9054" name="Google Shape;9054;p6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5" name="Google Shape;9055;p6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6" name="Google Shape;9056;p6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7" name="Google Shape;9057;p6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8" name="Google Shape;9058;p69"/>
          <p:cNvGrpSpPr/>
          <p:nvPr/>
        </p:nvGrpSpPr>
        <p:grpSpPr>
          <a:xfrm>
            <a:off x="5878353" y="3545107"/>
            <a:ext cx="344903" cy="340151"/>
            <a:chOff x="2079300" y="4399325"/>
            <a:chExt cx="489850" cy="483100"/>
          </a:xfrm>
        </p:grpSpPr>
        <p:sp>
          <p:nvSpPr>
            <p:cNvPr id="9059" name="Google Shape;9059;p6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6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1" name="Google Shape;9061;p6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2" name="Google Shape;9062;p69"/>
          <p:cNvGrpSpPr/>
          <p:nvPr/>
        </p:nvGrpSpPr>
        <p:grpSpPr>
          <a:xfrm>
            <a:off x="6744925" y="3545107"/>
            <a:ext cx="276236" cy="340151"/>
            <a:chOff x="3316000" y="4399325"/>
            <a:chExt cx="392325" cy="483100"/>
          </a:xfrm>
        </p:grpSpPr>
        <p:sp>
          <p:nvSpPr>
            <p:cNvPr id="9063" name="Google Shape;9063;p6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6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5" name="Google Shape;9065;p69"/>
          <p:cNvGrpSpPr/>
          <p:nvPr/>
        </p:nvGrpSpPr>
        <p:grpSpPr>
          <a:xfrm>
            <a:off x="7169665" y="3545089"/>
            <a:ext cx="254022" cy="340186"/>
            <a:chOff x="3926225" y="4399275"/>
            <a:chExt cx="360775" cy="483150"/>
          </a:xfrm>
        </p:grpSpPr>
        <p:sp>
          <p:nvSpPr>
            <p:cNvPr id="9066" name="Google Shape;9066;p6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7" name="Google Shape;9067;p6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8" name="Google Shape;9068;p6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9" name="Google Shape;9069;p69"/>
          <p:cNvGrpSpPr/>
          <p:nvPr/>
        </p:nvGrpSpPr>
        <p:grpSpPr>
          <a:xfrm>
            <a:off x="7975224" y="3545151"/>
            <a:ext cx="340080" cy="340063"/>
            <a:chOff x="5053975" y="4399375"/>
            <a:chExt cx="483000" cy="482975"/>
          </a:xfrm>
        </p:grpSpPr>
        <p:sp>
          <p:nvSpPr>
            <p:cNvPr id="9070" name="Google Shape;9070;p6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1" name="Google Shape;9071;p6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2" name="Google Shape;9072;p6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3" name="Google Shape;9073;p69"/>
          <p:cNvGrpSpPr/>
          <p:nvPr/>
        </p:nvGrpSpPr>
        <p:grpSpPr>
          <a:xfrm>
            <a:off x="6715417" y="3960912"/>
            <a:ext cx="340168" cy="340168"/>
            <a:chOff x="5648375" y="4399300"/>
            <a:chExt cx="483125" cy="483125"/>
          </a:xfrm>
        </p:grpSpPr>
        <p:sp>
          <p:nvSpPr>
            <p:cNvPr id="9074" name="Google Shape;9074;p6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6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6" name="Google Shape;9076;p69"/>
          <p:cNvGrpSpPr/>
          <p:nvPr/>
        </p:nvGrpSpPr>
        <p:grpSpPr>
          <a:xfrm>
            <a:off x="4946140" y="3979624"/>
            <a:ext cx="330007" cy="302744"/>
            <a:chOff x="6239575" y="4416275"/>
            <a:chExt cx="489625" cy="449175"/>
          </a:xfrm>
        </p:grpSpPr>
        <p:sp>
          <p:nvSpPr>
            <p:cNvPr id="9077" name="Google Shape;9077;p6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8" name="Google Shape;9078;p6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9" name="Google Shape;9079;p6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0" name="Google Shape;9080;p69"/>
          <p:cNvGrpSpPr/>
          <p:nvPr/>
        </p:nvGrpSpPr>
        <p:grpSpPr>
          <a:xfrm>
            <a:off x="2049419" y="3976879"/>
            <a:ext cx="308234" cy="308234"/>
            <a:chOff x="892750" y="4993750"/>
            <a:chExt cx="483125" cy="483125"/>
          </a:xfrm>
        </p:grpSpPr>
        <p:sp>
          <p:nvSpPr>
            <p:cNvPr id="9081" name="Google Shape;9081;p6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2" name="Google Shape;9082;p6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6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4" name="Google Shape;9084;p69"/>
          <p:cNvGrpSpPr/>
          <p:nvPr/>
        </p:nvGrpSpPr>
        <p:grpSpPr>
          <a:xfrm>
            <a:off x="853427" y="3984006"/>
            <a:ext cx="293982" cy="293982"/>
            <a:chOff x="2676100" y="4993750"/>
            <a:chExt cx="483125" cy="483125"/>
          </a:xfrm>
        </p:grpSpPr>
        <p:sp>
          <p:nvSpPr>
            <p:cNvPr id="9085" name="Google Shape;9085;p6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6" name="Google Shape;9086;p6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6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8" name="Google Shape;9088;p69"/>
          <p:cNvGrpSpPr/>
          <p:nvPr/>
        </p:nvGrpSpPr>
        <p:grpSpPr>
          <a:xfrm>
            <a:off x="3287244" y="3976879"/>
            <a:ext cx="308234" cy="308234"/>
            <a:chOff x="3270550" y="4993750"/>
            <a:chExt cx="483125" cy="483125"/>
          </a:xfrm>
        </p:grpSpPr>
        <p:sp>
          <p:nvSpPr>
            <p:cNvPr id="9089" name="Google Shape;9089;p6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0" name="Google Shape;9090;p6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1" name="Google Shape;9091;p6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2" name="Google Shape;9092;p69"/>
          <p:cNvGrpSpPr/>
          <p:nvPr/>
        </p:nvGrpSpPr>
        <p:grpSpPr>
          <a:xfrm>
            <a:off x="1271279" y="3983960"/>
            <a:ext cx="293997" cy="294073"/>
            <a:chOff x="4459450" y="4993700"/>
            <a:chExt cx="483150" cy="483275"/>
          </a:xfrm>
        </p:grpSpPr>
        <p:sp>
          <p:nvSpPr>
            <p:cNvPr id="9093" name="Google Shape;9093;p6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6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5" name="Google Shape;9095;p69"/>
          <p:cNvGrpSpPr/>
          <p:nvPr/>
        </p:nvGrpSpPr>
        <p:grpSpPr>
          <a:xfrm>
            <a:off x="2462028" y="3976879"/>
            <a:ext cx="308234" cy="308234"/>
            <a:chOff x="1487200" y="4993750"/>
            <a:chExt cx="483125" cy="483125"/>
          </a:xfrm>
        </p:grpSpPr>
        <p:sp>
          <p:nvSpPr>
            <p:cNvPr id="9096" name="Google Shape;9096;p6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7" name="Google Shape;9097;p6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8" name="Google Shape;9098;p69"/>
          <p:cNvGrpSpPr/>
          <p:nvPr/>
        </p:nvGrpSpPr>
        <p:grpSpPr>
          <a:xfrm>
            <a:off x="2874638" y="3976879"/>
            <a:ext cx="308234" cy="308234"/>
            <a:chOff x="2081650" y="4993750"/>
            <a:chExt cx="483125" cy="483125"/>
          </a:xfrm>
        </p:grpSpPr>
        <p:sp>
          <p:nvSpPr>
            <p:cNvPr id="9099" name="Google Shape;9099;p6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0" name="Google Shape;9100;p6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1" name="Google Shape;9101;p69"/>
          <p:cNvGrpSpPr/>
          <p:nvPr/>
        </p:nvGrpSpPr>
        <p:grpSpPr>
          <a:xfrm>
            <a:off x="1651280" y="3983960"/>
            <a:ext cx="293997" cy="294073"/>
            <a:chOff x="5053900" y="4993700"/>
            <a:chExt cx="483150" cy="483275"/>
          </a:xfrm>
        </p:grpSpPr>
        <p:sp>
          <p:nvSpPr>
            <p:cNvPr id="9102" name="Google Shape;9102;p6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3" name="Google Shape;9103;p6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4" name="Google Shape;9104;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105" name="Google Shape;9105;p69"/>
          <p:cNvGrpSpPr/>
          <p:nvPr/>
        </p:nvGrpSpPr>
        <p:grpSpPr>
          <a:xfrm>
            <a:off x="7159962" y="3960299"/>
            <a:ext cx="195401" cy="341395"/>
            <a:chOff x="1426400" y="1814750"/>
            <a:chExt cx="407850" cy="712575"/>
          </a:xfrm>
        </p:grpSpPr>
        <p:sp>
          <p:nvSpPr>
            <p:cNvPr id="9106" name="Google Shape;9106;p6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9"/>
          <p:cNvGrpSpPr/>
          <p:nvPr/>
        </p:nvGrpSpPr>
        <p:grpSpPr>
          <a:xfrm>
            <a:off x="7494377" y="3991261"/>
            <a:ext cx="279423" cy="279471"/>
            <a:chOff x="1910075" y="2021700"/>
            <a:chExt cx="583225" cy="583325"/>
          </a:xfrm>
        </p:grpSpPr>
        <p:sp>
          <p:nvSpPr>
            <p:cNvPr id="9110" name="Google Shape;9110;p6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9"/>
          <p:cNvGrpSpPr/>
          <p:nvPr/>
        </p:nvGrpSpPr>
        <p:grpSpPr>
          <a:xfrm>
            <a:off x="7912814" y="4026678"/>
            <a:ext cx="392874" cy="208636"/>
            <a:chOff x="2749275" y="2099575"/>
            <a:chExt cx="820025" cy="435475"/>
          </a:xfrm>
        </p:grpSpPr>
        <p:sp>
          <p:nvSpPr>
            <p:cNvPr id="9114" name="Google Shape;9114;p6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121" name="Shape 9121"/>
        <p:cNvGrpSpPr/>
        <p:nvPr/>
      </p:nvGrpSpPr>
      <p:grpSpPr>
        <a:xfrm>
          <a:off x="0" y="0"/>
          <a:ext cx="0" cy="0"/>
          <a:chOff x="0" y="0"/>
          <a:chExt cx="0" cy="0"/>
        </a:xfrm>
      </p:grpSpPr>
      <p:sp>
        <p:nvSpPr>
          <p:cNvPr id="9122" name="Google Shape;9122;p7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5" name="Google Shape;9125;p70"/>
          <p:cNvGrpSpPr/>
          <p:nvPr/>
        </p:nvGrpSpPr>
        <p:grpSpPr>
          <a:xfrm>
            <a:off x="2987728" y="1340982"/>
            <a:ext cx="371882" cy="373766"/>
            <a:chOff x="-41270450" y="1973375"/>
            <a:chExt cx="315850" cy="317450"/>
          </a:xfrm>
        </p:grpSpPr>
        <p:sp>
          <p:nvSpPr>
            <p:cNvPr id="9126" name="Google Shape;9126;p7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70"/>
          <p:cNvGrpSpPr/>
          <p:nvPr/>
        </p:nvGrpSpPr>
        <p:grpSpPr>
          <a:xfrm>
            <a:off x="3005407" y="1787939"/>
            <a:ext cx="395871" cy="372088"/>
            <a:chOff x="-41291625" y="2339025"/>
            <a:chExt cx="336225" cy="316025"/>
          </a:xfrm>
        </p:grpSpPr>
        <p:sp>
          <p:nvSpPr>
            <p:cNvPr id="9131" name="Google Shape;9131;p7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7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70"/>
          <p:cNvGrpSpPr/>
          <p:nvPr/>
        </p:nvGrpSpPr>
        <p:grpSpPr>
          <a:xfrm>
            <a:off x="1229534" y="1312990"/>
            <a:ext cx="396931" cy="373147"/>
            <a:chOff x="-42804750" y="1949600"/>
            <a:chExt cx="337125" cy="316925"/>
          </a:xfrm>
        </p:grpSpPr>
        <p:sp>
          <p:nvSpPr>
            <p:cNvPr id="9140" name="Google Shape;9140;p7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70"/>
          <p:cNvGrpSpPr/>
          <p:nvPr/>
        </p:nvGrpSpPr>
        <p:grpSpPr>
          <a:xfrm>
            <a:off x="1292211" y="1765686"/>
            <a:ext cx="335706" cy="364258"/>
            <a:chOff x="-42778750" y="2320125"/>
            <a:chExt cx="285125" cy="309375"/>
          </a:xfrm>
        </p:grpSpPr>
        <p:sp>
          <p:nvSpPr>
            <p:cNvPr id="9144" name="Google Shape;9144;p7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70"/>
          <p:cNvGrpSpPr/>
          <p:nvPr/>
        </p:nvGrpSpPr>
        <p:grpSpPr>
          <a:xfrm>
            <a:off x="1269879" y="2212691"/>
            <a:ext cx="375591" cy="374678"/>
            <a:chOff x="-42796875" y="2680675"/>
            <a:chExt cx="319000" cy="318225"/>
          </a:xfrm>
        </p:grpSpPr>
        <p:sp>
          <p:nvSpPr>
            <p:cNvPr id="9147" name="Google Shape;9147;p7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2" name="Google Shape;9152;p7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70"/>
          <p:cNvGrpSpPr/>
          <p:nvPr/>
        </p:nvGrpSpPr>
        <p:grpSpPr>
          <a:xfrm>
            <a:off x="2168150" y="3090966"/>
            <a:ext cx="390426" cy="369586"/>
            <a:chOff x="-39055650" y="2315975"/>
            <a:chExt cx="331600" cy="313900"/>
          </a:xfrm>
        </p:grpSpPr>
        <p:sp>
          <p:nvSpPr>
            <p:cNvPr id="9157" name="Google Shape;9157;p7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9" name="Google Shape;9159;p7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1" name="Google Shape;9161;p70"/>
          <p:cNvGrpSpPr/>
          <p:nvPr/>
        </p:nvGrpSpPr>
        <p:grpSpPr>
          <a:xfrm>
            <a:off x="1659816" y="1313166"/>
            <a:ext cx="380241" cy="371793"/>
            <a:chOff x="-42430625" y="1949750"/>
            <a:chExt cx="322950" cy="315775"/>
          </a:xfrm>
        </p:grpSpPr>
        <p:sp>
          <p:nvSpPr>
            <p:cNvPr id="9162" name="Google Shape;9162;p7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7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70"/>
          <p:cNvGrpSpPr/>
          <p:nvPr/>
        </p:nvGrpSpPr>
        <p:grpSpPr>
          <a:xfrm>
            <a:off x="2623344" y="3089112"/>
            <a:ext cx="372824" cy="372058"/>
            <a:chOff x="-38686275" y="2314400"/>
            <a:chExt cx="316650" cy="316000"/>
          </a:xfrm>
        </p:grpSpPr>
        <p:sp>
          <p:nvSpPr>
            <p:cNvPr id="9173" name="Google Shape;9173;p7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0"/>
          <p:cNvGrpSpPr/>
          <p:nvPr/>
        </p:nvGrpSpPr>
        <p:grpSpPr>
          <a:xfrm>
            <a:off x="2621946" y="3581152"/>
            <a:ext cx="375620" cy="373736"/>
            <a:chOff x="-38686275" y="2682250"/>
            <a:chExt cx="319025" cy="317425"/>
          </a:xfrm>
        </p:grpSpPr>
        <p:sp>
          <p:nvSpPr>
            <p:cNvPr id="9176" name="Google Shape;9176;p7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0"/>
          <p:cNvGrpSpPr/>
          <p:nvPr/>
        </p:nvGrpSpPr>
        <p:grpSpPr>
          <a:xfrm>
            <a:off x="3940328" y="3579695"/>
            <a:ext cx="391368" cy="376650"/>
            <a:chOff x="-37534750" y="2668075"/>
            <a:chExt cx="332400" cy="319900"/>
          </a:xfrm>
        </p:grpSpPr>
        <p:sp>
          <p:nvSpPr>
            <p:cNvPr id="9179" name="Google Shape;9179;p7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1" name="Google Shape;9181;p7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2" name="Google Shape;9182;p70"/>
          <p:cNvGrpSpPr/>
          <p:nvPr/>
        </p:nvGrpSpPr>
        <p:grpSpPr>
          <a:xfrm>
            <a:off x="2131694" y="1760829"/>
            <a:ext cx="375591" cy="374060"/>
            <a:chOff x="-42062025" y="2316000"/>
            <a:chExt cx="319000" cy="317700"/>
          </a:xfrm>
        </p:grpSpPr>
        <p:sp>
          <p:nvSpPr>
            <p:cNvPr id="9183" name="Google Shape;9183;p7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7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70"/>
          <p:cNvGrpSpPr/>
          <p:nvPr/>
        </p:nvGrpSpPr>
        <p:grpSpPr>
          <a:xfrm>
            <a:off x="876569" y="2671933"/>
            <a:ext cx="330143" cy="368173"/>
            <a:chOff x="-40150450" y="1977325"/>
            <a:chExt cx="280400" cy="312700"/>
          </a:xfrm>
        </p:grpSpPr>
        <p:sp>
          <p:nvSpPr>
            <p:cNvPr id="9187" name="Google Shape;9187;p7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70"/>
          <p:cNvGrpSpPr/>
          <p:nvPr/>
        </p:nvGrpSpPr>
        <p:grpSpPr>
          <a:xfrm>
            <a:off x="870534" y="3131151"/>
            <a:ext cx="342211" cy="372824"/>
            <a:chOff x="-40160700" y="2339625"/>
            <a:chExt cx="290650" cy="316650"/>
          </a:xfrm>
        </p:grpSpPr>
        <p:sp>
          <p:nvSpPr>
            <p:cNvPr id="9192" name="Google Shape;9192;p7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70"/>
          <p:cNvGrpSpPr/>
          <p:nvPr/>
        </p:nvGrpSpPr>
        <p:grpSpPr>
          <a:xfrm>
            <a:off x="852359" y="3581608"/>
            <a:ext cx="375591" cy="372824"/>
            <a:chOff x="-40171725" y="2705875"/>
            <a:chExt cx="319000" cy="316650"/>
          </a:xfrm>
        </p:grpSpPr>
        <p:sp>
          <p:nvSpPr>
            <p:cNvPr id="9197" name="Google Shape;9197;p7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70"/>
          <p:cNvGrpSpPr/>
          <p:nvPr/>
        </p:nvGrpSpPr>
        <p:grpSpPr>
          <a:xfrm>
            <a:off x="3109957" y="2656064"/>
            <a:ext cx="272686" cy="373766"/>
            <a:chOff x="-38275925" y="1946600"/>
            <a:chExt cx="231600" cy="317450"/>
          </a:xfrm>
        </p:grpSpPr>
        <p:sp>
          <p:nvSpPr>
            <p:cNvPr id="9200" name="Google Shape;9200;p7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2" name="Google Shape;9202;p7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4" name="Google Shape;9204;p70"/>
          <p:cNvGrpSpPr/>
          <p:nvPr/>
        </p:nvGrpSpPr>
        <p:grpSpPr>
          <a:xfrm>
            <a:off x="2173841" y="4053505"/>
            <a:ext cx="382096" cy="371911"/>
            <a:chOff x="-37190575" y="1951325"/>
            <a:chExt cx="324525" cy="315875"/>
          </a:xfrm>
        </p:grpSpPr>
        <p:sp>
          <p:nvSpPr>
            <p:cNvPr id="9205" name="Google Shape;9205;p7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0" name="Google Shape;9210;p7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1" name="Google Shape;9211;p70"/>
          <p:cNvGrpSpPr/>
          <p:nvPr/>
        </p:nvGrpSpPr>
        <p:grpSpPr>
          <a:xfrm>
            <a:off x="2574144" y="1839656"/>
            <a:ext cx="373736" cy="293055"/>
            <a:chOff x="-41694200" y="2382950"/>
            <a:chExt cx="317425" cy="248900"/>
          </a:xfrm>
        </p:grpSpPr>
        <p:sp>
          <p:nvSpPr>
            <p:cNvPr id="9212" name="Google Shape;9212;p7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70"/>
          <p:cNvGrpSpPr/>
          <p:nvPr/>
        </p:nvGrpSpPr>
        <p:grpSpPr>
          <a:xfrm>
            <a:off x="2570967" y="2192964"/>
            <a:ext cx="375591" cy="373766"/>
            <a:chOff x="-41695775" y="2683025"/>
            <a:chExt cx="319000" cy="317450"/>
          </a:xfrm>
        </p:grpSpPr>
        <p:sp>
          <p:nvSpPr>
            <p:cNvPr id="9215" name="Google Shape;9215;p7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70"/>
          <p:cNvGrpSpPr/>
          <p:nvPr/>
        </p:nvGrpSpPr>
        <p:grpSpPr>
          <a:xfrm>
            <a:off x="1313266" y="2685734"/>
            <a:ext cx="342211" cy="375620"/>
            <a:chOff x="-39792875" y="1971800"/>
            <a:chExt cx="290650" cy="319025"/>
          </a:xfrm>
        </p:grpSpPr>
        <p:sp>
          <p:nvSpPr>
            <p:cNvPr id="9219" name="Google Shape;9219;p7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1" name="Google Shape;9221;p7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2" name="Google Shape;9222;p70"/>
          <p:cNvGrpSpPr/>
          <p:nvPr/>
        </p:nvGrpSpPr>
        <p:grpSpPr>
          <a:xfrm>
            <a:off x="3490328" y="2657918"/>
            <a:ext cx="383950" cy="372618"/>
            <a:chOff x="-37956150" y="1948175"/>
            <a:chExt cx="326100" cy="316475"/>
          </a:xfrm>
        </p:grpSpPr>
        <p:sp>
          <p:nvSpPr>
            <p:cNvPr id="9223" name="Google Shape;9223;p7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0"/>
          <p:cNvGrpSpPr/>
          <p:nvPr/>
        </p:nvGrpSpPr>
        <p:grpSpPr>
          <a:xfrm>
            <a:off x="1323705" y="3133960"/>
            <a:ext cx="324609" cy="374825"/>
            <a:chOff x="-39783425" y="2337925"/>
            <a:chExt cx="275700" cy="318350"/>
          </a:xfrm>
        </p:grpSpPr>
        <p:sp>
          <p:nvSpPr>
            <p:cNvPr id="9227" name="Google Shape;9227;p7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0"/>
          <p:cNvGrpSpPr/>
          <p:nvPr/>
        </p:nvGrpSpPr>
        <p:grpSpPr>
          <a:xfrm>
            <a:off x="3497847" y="3165172"/>
            <a:ext cx="375620" cy="243015"/>
            <a:chOff x="-37953000" y="2379000"/>
            <a:chExt cx="319025" cy="206400"/>
          </a:xfrm>
        </p:grpSpPr>
        <p:sp>
          <p:nvSpPr>
            <p:cNvPr id="9230" name="Google Shape;9230;p7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5" name="Google Shape;9235;p7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238" name="Google Shape;9238;p7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239" name="Google Shape;9239;p7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0" name="Google Shape;9240;p70"/>
          <p:cNvGrpSpPr/>
          <p:nvPr/>
        </p:nvGrpSpPr>
        <p:grpSpPr>
          <a:xfrm>
            <a:off x="4855594" y="1782519"/>
            <a:ext cx="354107" cy="355063"/>
            <a:chOff x="-28467625" y="2331750"/>
            <a:chExt cx="296150" cy="296950"/>
          </a:xfrm>
        </p:grpSpPr>
        <p:sp>
          <p:nvSpPr>
            <p:cNvPr id="9241" name="Google Shape;9241;p7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70"/>
          <p:cNvGrpSpPr/>
          <p:nvPr/>
        </p:nvGrpSpPr>
        <p:grpSpPr>
          <a:xfrm>
            <a:off x="4869719" y="2225601"/>
            <a:ext cx="325858" cy="351327"/>
            <a:chOff x="-28461325" y="2701925"/>
            <a:chExt cx="272525" cy="293825"/>
          </a:xfrm>
        </p:grpSpPr>
        <p:sp>
          <p:nvSpPr>
            <p:cNvPr id="9244" name="Google Shape;9244;p7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70"/>
          <p:cNvGrpSpPr/>
          <p:nvPr/>
        </p:nvGrpSpPr>
        <p:grpSpPr>
          <a:xfrm>
            <a:off x="7093910" y="1399238"/>
            <a:ext cx="354107" cy="226974"/>
            <a:chOff x="-26585200" y="2025375"/>
            <a:chExt cx="296150" cy="189825"/>
          </a:xfrm>
        </p:grpSpPr>
        <p:sp>
          <p:nvSpPr>
            <p:cNvPr id="9248" name="Google Shape;9248;p7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70"/>
          <p:cNvGrpSpPr/>
          <p:nvPr/>
        </p:nvGrpSpPr>
        <p:grpSpPr>
          <a:xfrm>
            <a:off x="7094373" y="1783461"/>
            <a:ext cx="353180" cy="353180"/>
            <a:chOff x="-26584425" y="2340425"/>
            <a:chExt cx="295375" cy="295375"/>
          </a:xfrm>
        </p:grpSpPr>
        <p:sp>
          <p:nvSpPr>
            <p:cNvPr id="9254" name="Google Shape;9254;p7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70"/>
          <p:cNvGrpSpPr/>
          <p:nvPr/>
        </p:nvGrpSpPr>
        <p:grpSpPr>
          <a:xfrm>
            <a:off x="7089202" y="2224555"/>
            <a:ext cx="363523" cy="353419"/>
            <a:chOff x="-26585200" y="2710400"/>
            <a:chExt cx="304025" cy="295575"/>
          </a:xfrm>
        </p:grpSpPr>
        <p:sp>
          <p:nvSpPr>
            <p:cNvPr id="9260" name="Google Shape;9260;p7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70"/>
          <p:cNvGrpSpPr/>
          <p:nvPr/>
        </p:nvGrpSpPr>
        <p:grpSpPr>
          <a:xfrm>
            <a:off x="5744337" y="2666033"/>
            <a:ext cx="354136" cy="353210"/>
            <a:chOff x="-24709875" y="1970225"/>
            <a:chExt cx="296175" cy="295400"/>
          </a:xfrm>
        </p:grpSpPr>
        <p:sp>
          <p:nvSpPr>
            <p:cNvPr id="9273" name="Google Shape;9273;p7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70"/>
          <p:cNvGrpSpPr/>
          <p:nvPr/>
        </p:nvGrpSpPr>
        <p:grpSpPr>
          <a:xfrm>
            <a:off x="5776352" y="3112911"/>
            <a:ext cx="290107" cy="354107"/>
            <a:chOff x="-24683100" y="2340425"/>
            <a:chExt cx="242625" cy="296150"/>
          </a:xfrm>
        </p:grpSpPr>
        <p:sp>
          <p:nvSpPr>
            <p:cNvPr id="9276" name="Google Shape;9276;p7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7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0"/>
          <p:cNvGrpSpPr/>
          <p:nvPr/>
        </p:nvGrpSpPr>
        <p:grpSpPr>
          <a:xfrm>
            <a:off x="7982594" y="2666033"/>
            <a:ext cx="360713" cy="353210"/>
            <a:chOff x="-22881800" y="1971800"/>
            <a:chExt cx="301675" cy="295400"/>
          </a:xfrm>
        </p:grpSpPr>
        <p:sp>
          <p:nvSpPr>
            <p:cNvPr id="9282" name="Google Shape;9282;p7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7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0" name="Google Shape;9290;p70"/>
          <p:cNvGrpSpPr/>
          <p:nvPr/>
        </p:nvGrpSpPr>
        <p:grpSpPr>
          <a:xfrm>
            <a:off x="5358939" y="2224196"/>
            <a:ext cx="227930" cy="354136"/>
            <a:chOff x="-28043900" y="2701925"/>
            <a:chExt cx="190625" cy="296175"/>
          </a:xfrm>
        </p:grpSpPr>
        <p:sp>
          <p:nvSpPr>
            <p:cNvPr id="9291" name="Google Shape;9291;p7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70"/>
          <p:cNvGrpSpPr/>
          <p:nvPr/>
        </p:nvGrpSpPr>
        <p:grpSpPr>
          <a:xfrm>
            <a:off x="7531805" y="1336135"/>
            <a:ext cx="354136" cy="353180"/>
            <a:chOff x="-26215025" y="1971025"/>
            <a:chExt cx="296175" cy="295375"/>
          </a:xfrm>
        </p:grpSpPr>
        <p:sp>
          <p:nvSpPr>
            <p:cNvPr id="9297" name="Google Shape;9297;p7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70"/>
          <p:cNvGrpSpPr/>
          <p:nvPr/>
        </p:nvGrpSpPr>
        <p:grpSpPr>
          <a:xfrm>
            <a:off x="7531327" y="1783924"/>
            <a:ext cx="355093" cy="352253"/>
            <a:chOff x="-26215825" y="2341200"/>
            <a:chExt cx="296975" cy="294600"/>
          </a:xfrm>
        </p:grpSpPr>
        <p:sp>
          <p:nvSpPr>
            <p:cNvPr id="9306" name="Google Shape;9306;p7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0"/>
          <p:cNvGrpSpPr/>
          <p:nvPr/>
        </p:nvGrpSpPr>
        <p:grpSpPr>
          <a:xfrm>
            <a:off x="7563357" y="2224674"/>
            <a:ext cx="291033" cy="353180"/>
            <a:chOff x="-26179575" y="2710600"/>
            <a:chExt cx="243400" cy="295375"/>
          </a:xfrm>
        </p:grpSpPr>
        <p:sp>
          <p:nvSpPr>
            <p:cNvPr id="9309" name="Google Shape;9309;p7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0"/>
          <p:cNvGrpSpPr/>
          <p:nvPr/>
        </p:nvGrpSpPr>
        <p:grpSpPr>
          <a:xfrm>
            <a:off x="6202417" y="2666048"/>
            <a:ext cx="337187" cy="353180"/>
            <a:chOff x="-24328675" y="1971025"/>
            <a:chExt cx="282000" cy="295375"/>
          </a:xfrm>
        </p:grpSpPr>
        <p:sp>
          <p:nvSpPr>
            <p:cNvPr id="9313" name="Google Shape;9313;p7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0"/>
          <p:cNvGrpSpPr/>
          <p:nvPr/>
        </p:nvGrpSpPr>
        <p:grpSpPr>
          <a:xfrm>
            <a:off x="6204778" y="3113374"/>
            <a:ext cx="332464" cy="353180"/>
            <a:chOff x="-24330250" y="2340425"/>
            <a:chExt cx="278050" cy="295375"/>
          </a:xfrm>
        </p:grpSpPr>
        <p:sp>
          <p:nvSpPr>
            <p:cNvPr id="9316" name="Google Shape;9316;p7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70"/>
          <p:cNvGrpSpPr/>
          <p:nvPr/>
        </p:nvGrpSpPr>
        <p:grpSpPr>
          <a:xfrm>
            <a:off x="6194420" y="3554587"/>
            <a:ext cx="353180" cy="353180"/>
            <a:chOff x="-24338900" y="2710600"/>
            <a:chExt cx="295375" cy="295375"/>
          </a:xfrm>
        </p:grpSpPr>
        <p:sp>
          <p:nvSpPr>
            <p:cNvPr id="9324" name="Google Shape;9324;p7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0"/>
          <p:cNvGrpSpPr/>
          <p:nvPr/>
        </p:nvGrpSpPr>
        <p:grpSpPr>
          <a:xfrm>
            <a:off x="7985419" y="3113972"/>
            <a:ext cx="355063" cy="351984"/>
            <a:chOff x="-22859750" y="2335900"/>
            <a:chExt cx="296950" cy="294375"/>
          </a:xfrm>
        </p:grpSpPr>
        <p:sp>
          <p:nvSpPr>
            <p:cNvPr id="9327" name="Google Shape;9327;p7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0"/>
          <p:cNvGrpSpPr/>
          <p:nvPr/>
        </p:nvGrpSpPr>
        <p:grpSpPr>
          <a:xfrm>
            <a:off x="5764767" y="1336120"/>
            <a:ext cx="311749" cy="353210"/>
            <a:chOff x="-27710725" y="1959200"/>
            <a:chExt cx="260725" cy="295400"/>
          </a:xfrm>
        </p:grpSpPr>
        <p:sp>
          <p:nvSpPr>
            <p:cNvPr id="9331" name="Google Shape;9331;p7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0"/>
          <p:cNvGrpSpPr/>
          <p:nvPr/>
        </p:nvGrpSpPr>
        <p:grpSpPr>
          <a:xfrm>
            <a:off x="5742631" y="1844666"/>
            <a:ext cx="356020" cy="230770"/>
            <a:chOff x="-27728850" y="2382950"/>
            <a:chExt cx="297750" cy="193000"/>
          </a:xfrm>
        </p:grpSpPr>
        <p:sp>
          <p:nvSpPr>
            <p:cNvPr id="9334" name="Google Shape;9334;p7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7" name="Google Shape;9337;p7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9" name="Google Shape;9339;p70"/>
          <p:cNvGrpSpPr/>
          <p:nvPr/>
        </p:nvGrpSpPr>
        <p:grpSpPr>
          <a:xfrm>
            <a:off x="7973975" y="1792877"/>
            <a:ext cx="354136" cy="334348"/>
            <a:chOff x="-25844850" y="2357750"/>
            <a:chExt cx="296175" cy="279625"/>
          </a:xfrm>
        </p:grpSpPr>
        <p:sp>
          <p:nvSpPr>
            <p:cNvPr id="9340" name="Google Shape;9340;p7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6" name="Google Shape;9346;p7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7" name="Google Shape;9347;p70"/>
          <p:cNvGrpSpPr/>
          <p:nvPr/>
        </p:nvGrpSpPr>
        <p:grpSpPr>
          <a:xfrm>
            <a:off x="6702883" y="2666033"/>
            <a:ext cx="228887" cy="353210"/>
            <a:chOff x="-23917525" y="1970225"/>
            <a:chExt cx="191425" cy="295400"/>
          </a:xfrm>
        </p:grpSpPr>
        <p:sp>
          <p:nvSpPr>
            <p:cNvPr id="9348" name="Google Shape;9348;p7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0"/>
          <p:cNvGrpSpPr/>
          <p:nvPr/>
        </p:nvGrpSpPr>
        <p:grpSpPr>
          <a:xfrm>
            <a:off x="6658164" y="3112911"/>
            <a:ext cx="318325" cy="354107"/>
            <a:chOff x="-23952175" y="2340425"/>
            <a:chExt cx="266225" cy="296150"/>
          </a:xfrm>
        </p:grpSpPr>
        <p:sp>
          <p:nvSpPr>
            <p:cNvPr id="9352" name="Google Shape;9352;p7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7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70"/>
          <p:cNvGrpSpPr/>
          <p:nvPr/>
        </p:nvGrpSpPr>
        <p:grpSpPr>
          <a:xfrm>
            <a:off x="8043336" y="3553167"/>
            <a:ext cx="239230" cy="356020"/>
            <a:chOff x="-22811700" y="2700350"/>
            <a:chExt cx="200075" cy="297750"/>
          </a:xfrm>
        </p:grpSpPr>
        <p:sp>
          <p:nvSpPr>
            <p:cNvPr id="9356" name="Google Shape;9356;p7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70"/>
          <p:cNvGrpSpPr/>
          <p:nvPr/>
        </p:nvGrpSpPr>
        <p:grpSpPr>
          <a:xfrm>
            <a:off x="6191787" y="1335656"/>
            <a:ext cx="355063" cy="354136"/>
            <a:chOff x="-27358650" y="1961575"/>
            <a:chExt cx="296950" cy="296175"/>
          </a:xfrm>
        </p:grpSpPr>
        <p:sp>
          <p:nvSpPr>
            <p:cNvPr id="9360" name="Google Shape;9360;p7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2" name="Google Shape;9362;p7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4" name="Google Shape;9364;p70"/>
          <p:cNvGrpSpPr/>
          <p:nvPr/>
        </p:nvGrpSpPr>
        <p:grpSpPr>
          <a:xfrm>
            <a:off x="7090357" y="2666048"/>
            <a:ext cx="354136" cy="353180"/>
            <a:chOff x="-23599325" y="1971025"/>
            <a:chExt cx="296175" cy="295375"/>
          </a:xfrm>
        </p:grpSpPr>
        <p:sp>
          <p:nvSpPr>
            <p:cNvPr id="9365" name="Google Shape;9365;p7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7" name="Google Shape;9367;p7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0" name="Google Shape;9370;p70"/>
          <p:cNvGrpSpPr/>
          <p:nvPr/>
        </p:nvGrpSpPr>
        <p:grpSpPr>
          <a:xfrm>
            <a:off x="6634801" y="1335776"/>
            <a:ext cx="360713" cy="353897"/>
            <a:chOff x="-26993200" y="1961775"/>
            <a:chExt cx="301675" cy="295975"/>
          </a:xfrm>
        </p:grpSpPr>
        <p:sp>
          <p:nvSpPr>
            <p:cNvPr id="9371" name="Google Shape;9371;p7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70"/>
          <p:cNvGrpSpPr/>
          <p:nvPr/>
        </p:nvGrpSpPr>
        <p:grpSpPr>
          <a:xfrm>
            <a:off x="6659761" y="1783461"/>
            <a:ext cx="310792" cy="353180"/>
            <a:chOff x="-26970350" y="2332550"/>
            <a:chExt cx="259925" cy="295375"/>
          </a:xfrm>
        </p:grpSpPr>
        <p:sp>
          <p:nvSpPr>
            <p:cNvPr id="9375" name="Google Shape;9375;p7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70"/>
          <p:cNvGrpSpPr/>
          <p:nvPr/>
        </p:nvGrpSpPr>
        <p:grpSpPr>
          <a:xfrm>
            <a:off x="6639046" y="2256226"/>
            <a:ext cx="352223" cy="290077"/>
            <a:chOff x="-26986100" y="2735800"/>
            <a:chExt cx="294575" cy="242600"/>
          </a:xfrm>
        </p:grpSpPr>
        <p:sp>
          <p:nvSpPr>
            <p:cNvPr id="9378" name="Google Shape;9378;p7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70"/>
          <p:cNvGrpSpPr/>
          <p:nvPr/>
        </p:nvGrpSpPr>
        <p:grpSpPr>
          <a:xfrm>
            <a:off x="7538093" y="2665569"/>
            <a:ext cx="355063" cy="354136"/>
            <a:chOff x="-23229925" y="1970225"/>
            <a:chExt cx="296950" cy="296175"/>
          </a:xfrm>
        </p:grpSpPr>
        <p:sp>
          <p:nvSpPr>
            <p:cNvPr id="9381" name="Google Shape;9381;p7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0"/>
          <p:cNvGrpSpPr/>
          <p:nvPr/>
        </p:nvGrpSpPr>
        <p:grpSpPr>
          <a:xfrm>
            <a:off x="7580466" y="3112432"/>
            <a:ext cx="270318" cy="355063"/>
            <a:chOff x="-23177950" y="2340425"/>
            <a:chExt cx="226075" cy="296950"/>
          </a:xfrm>
        </p:grpSpPr>
        <p:sp>
          <p:nvSpPr>
            <p:cNvPr id="9386" name="Google Shape;9386;p7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70"/>
          <p:cNvGrpSpPr/>
          <p:nvPr/>
        </p:nvGrpSpPr>
        <p:grpSpPr>
          <a:xfrm>
            <a:off x="7538556" y="3554109"/>
            <a:ext cx="354136" cy="354136"/>
            <a:chOff x="-23229150" y="2710600"/>
            <a:chExt cx="296175" cy="296175"/>
          </a:xfrm>
        </p:grpSpPr>
        <p:sp>
          <p:nvSpPr>
            <p:cNvPr id="9389" name="Google Shape;9389;p7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7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3" name="Google Shape;9393;p70"/>
          <p:cNvGrpSpPr/>
          <p:nvPr/>
        </p:nvGrpSpPr>
        <p:grpSpPr>
          <a:xfrm>
            <a:off x="4855631" y="3123732"/>
            <a:ext cx="356946" cy="332464"/>
            <a:chOff x="-25477800" y="2357750"/>
            <a:chExt cx="298525" cy="278050"/>
          </a:xfrm>
        </p:grpSpPr>
        <p:sp>
          <p:nvSpPr>
            <p:cNvPr id="9394" name="Google Shape;9394;p7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6" name="Google Shape;9396;p7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70"/>
          <p:cNvGrpSpPr/>
          <p:nvPr/>
        </p:nvGrpSpPr>
        <p:grpSpPr>
          <a:xfrm>
            <a:off x="5298265" y="3112911"/>
            <a:ext cx="353180" cy="354107"/>
            <a:chOff x="-25104475" y="2340425"/>
            <a:chExt cx="295375" cy="296150"/>
          </a:xfrm>
        </p:grpSpPr>
        <p:sp>
          <p:nvSpPr>
            <p:cNvPr id="9399" name="Google Shape;9399;p7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7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412" name="Shape 9412"/>
        <p:cNvGrpSpPr/>
        <p:nvPr/>
      </p:nvGrpSpPr>
      <p:grpSpPr>
        <a:xfrm>
          <a:off x="0" y="0"/>
          <a:ext cx="0" cy="0"/>
          <a:chOff x="0" y="0"/>
          <a:chExt cx="0" cy="0"/>
        </a:xfrm>
      </p:grpSpPr>
      <p:sp>
        <p:nvSpPr>
          <p:cNvPr id="9413" name="Google Shape;9413;p7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414" name="Google Shape;9414;p7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415" name="Google Shape;9415;p71"/>
          <p:cNvGrpSpPr/>
          <p:nvPr/>
        </p:nvGrpSpPr>
        <p:grpSpPr>
          <a:xfrm>
            <a:off x="854368" y="1313920"/>
            <a:ext cx="366269" cy="366240"/>
            <a:chOff x="-65131525" y="1914325"/>
            <a:chExt cx="316650" cy="316625"/>
          </a:xfrm>
        </p:grpSpPr>
        <p:sp>
          <p:nvSpPr>
            <p:cNvPr id="9416" name="Google Shape;9416;p7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1"/>
          <p:cNvGrpSpPr/>
          <p:nvPr/>
        </p:nvGrpSpPr>
        <p:grpSpPr>
          <a:xfrm>
            <a:off x="854368" y="1794207"/>
            <a:ext cx="366269" cy="366269"/>
            <a:chOff x="-65131525" y="2281350"/>
            <a:chExt cx="316650" cy="316650"/>
          </a:xfrm>
        </p:grpSpPr>
        <p:sp>
          <p:nvSpPr>
            <p:cNvPr id="9419" name="Google Shape;9419;p7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1"/>
          <p:cNvGrpSpPr/>
          <p:nvPr/>
        </p:nvGrpSpPr>
        <p:grpSpPr>
          <a:xfrm>
            <a:off x="857564" y="2259206"/>
            <a:ext cx="359878" cy="367165"/>
            <a:chOff x="-65129950" y="2646800"/>
            <a:chExt cx="311125" cy="317425"/>
          </a:xfrm>
        </p:grpSpPr>
        <p:sp>
          <p:nvSpPr>
            <p:cNvPr id="9422" name="Google Shape;9422;p7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1"/>
          <p:cNvGrpSpPr/>
          <p:nvPr/>
        </p:nvGrpSpPr>
        <p:grpSpPr>
          <a:xfrm>
            <a:off x="3060897" y="1312532"/>
            <a:ext cx="368987" cy="369016"/>
            <a:chOff x="-63252250" y="1930850"/>
            <a:chExt cx="319000" cy="319025"/>
          </a:xfrm>
        </p:grpSpPr>
        <p:sp>
          <p:nvSpPr>
            <p:cNvPr id="9425" name="Google Shape;9425;p7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7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8" name="Google Shape;9428;p71"/>
          <p:cNvGrpSpPr/>
          <p:nvPr/>
        </p:nvGrpSpPr>
        <p:grpSpPr>
          <a:xfrm>
            <a:off x="3061808" y="2258743"/>
            <a:ext cx="367165" cy="368091"/>
            <a:chOff x="-63250675" y="2664125"/>
            <a:chExt cx="317425" cy="318225"/>
          </a:xfrm>
        </p:grpSpPr>
        <p:sp>
          <p:nvSpPr>
            <p:cNvPr id="9429" name="Google Shape;9429;p7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1"/>
          <p:cNvGrpSpPr/>
          <p:nvPr/>
        </p:nvGrpSpPr>
        <p:grpSpPr>
          <a:xfrm>
            <a:off x="1738471" y="2735150"/>
            <a:ext cx="363522" cy="361266"/>
            <a:chOff x="-61354075" y="1940500"/>
            <a:chExt cx="314275" cy="312325"/>
          </a:xfrm>
        </p:grpSpPr>
        <p:sp>
          <p:nvSpPr>
            <p:cNvPr id="9432" name="Google Shape;9432;p7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71"/>
          <p:cNvGrpSpPr/>
          <p:nvPr/>
        </p:nvGrpSpPr>
        <p:grpSpPr>
          <a:xfrm>
            <a:off x="1737098" y="3183702"/>
            <a:ext cx="366269" cy="336195"/>
            <a:chOff x="-61354875" y="2322300"/>
            <a:chExt cx="316650" cy="290650"/>
          </a:xfrm>
        </p:grpSpPr>
        <p:sp>
          <p:nvSpPr>
            <p:cNvPr id="9437" name="Google Shape;9437;p7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1"/>
          <p:cNvGrpSpPr/>
          <p:nvPr/>
        </p:nvGrpSpPr>
        <p:grpSpPr>
          <a:xfrm>
            <a:off x="1737098" y="3611266"/>
            <a:ext cx="366269" cy="366269"/>
            <a:chOff x="-61354875" y="2671225"/>
            <a:chExt cx="316650" cy="316650"/>
          </a:xfrm>
        </p:grpSpPr>
        <p:sp>
          <p:nvSpPr>
            <p:cNvPr id="9441" name="Google Shape;9441;p7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1"/>
          <p:cNvGrpSpPr/>
          <p:nvPr/>
        </p:nvGrpSpPr>
        <p:grpSpPr>
          <a:xfrm>
            <a:off x="3952502" y="2731001"/>
            <a:ext cx="368987" cy="369566"/>
            <a:chOff x="-59502375" y="1904375"/>
            <a:chExt cx="319000" cy="319500"/>
          </a:xfrm>
        </p:grpSpPr>
        <p:sp>
          <p:nvSpPr>
            <p:cNvPr id="9447" name="Google Shape;9447;p7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71"/>
          <p:cNvGrpSpPr/>
          <p:nvPr/>
        </p:nvGrpSpPr>
        <p:grpSpPr>
          <a:xfrm>
            <a:off x="1298621" y="1315207"/>
            <a:ext cx="368987" cy="363666"/>
            <a:chOff x="-64774725" y="1916550"/>
            <a:chExt cx="319000" cy="314400"/>
          </a:xfrm>
        </p:grpSpPr>
        <p:sp>
          <p:nvSpPr>
            <p:cNvPr id="9451" name="Google Shape;9451;p7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71"/>
          <p:cNvGrpSpPr/>
          <p:nvPr/>
        </p:nvGrpSpPr>
        <p:grpSpPr>
          <a:xfrm>
            <a:off x="1299979" y="1792386"/>
            <a:ext cx="366269" cy="369913"/>
            <a:chOff x="-64764500" y="2280550"/>
            <a:chExt cx="316650" cy="319800"/>
          </a:xfrm>
        </p:grpSpPr>
        <p:sp>
          <p:nvSpPr>
            <p:cNvPr id="9454" name="Google Shape;9454;p7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7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71"/>
          <p:cNvGrpSpPr/>
          <p:nvPr/>
        </p:nvGrpSpPr>
        <p:grpSpPr>
          <a:xfrm>
            <a:off x="3512023" y="1352163"/>
            <a:ext cx="365344" cy="289753"/>
            <a:chOff x="-62882850" y="1999375"/>
            <a:chExt cx="315850" cy="250500"/>
          </a:xfrm>
        </p:grpSpPr>
        <p:sp>
          <p:nvSpPr>
            <p:cNvPr id="9458" name="Google Shape;9458;p7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1"/>
          <p:cNvGrpSpPr/>
          <p:nvPr/>
        </p:nvGrpSpPr>
        <p:grpSpPr>
          <a:xfrm>
            <a:off x="3503362" y="1793745"/>
            <a:ext cx="382665" cy="367194"/>
            <a:chOff x="-62890750" y="2296300"/>
            <a:chExt cx="330825" cy="317450"/>
          </a:xfrm>
        </p:grpSpPr>
        <p:sp>
          <p:nvSpPr>
            <p:cNvPr id="9461" name="Google Shape;9461;p7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71"/>
          <p:cNvGrpSpPr/>
          <p:nvPr/>
        </p:nvGrpSpPr>
        <p:grpSpPr>
          <a:xfrm>
            <a:off x="3512023" y="2259206"/>
            <a:ext cx="365344" cy="367165"/>
            <a:chOff x="-62882850" y="2664925"/>
            <a:chExt cx="315850" cy="317425"/>
          </a:xfrm>
        </p:grpSpPr>
        <p:sp>
          <p:nvSpPr>
            <p:cNvPr id="9465" name="Google Shape;9465;p7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7" name="Google Shape;9467;p7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8" name="Google Shape;9468;p71"/>
          <p:cNvGrpSpPr/>
          <p:nvPr/>
        </p:nvGrpSpPr>
        <p:grpSpPr>
          <a:xfrm>
            <a:off x="2183172" y="3171846"/>
            <a:ext cx="366269" cy="359907"/>
            <a:chOff x="-60988625" y="2310475"/>
            <a:chExt cx="316650" cy="311150"/>
          </a:xfrm>
        </p:grpSpPr>
        <p:sp>
          <p:nvSpPr>
            <p:cNvPr id="9469" name="Google Shape;9469;p7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1"/>
          <p:cNvGrpSpPr/>
          <p:nvPr/>
        </p:nvGrpSpPr>
        <p:grpSpPr>
          <a:xfrm>
            <a:off x="2183634" y="3610009"/>
            <a:ext cx="365344" cy="368785"/>
            <a:chOff x="-60987050" y="2671400"/>
            <a:chExt cx="315850" cy="318825"/>
          </a:xfrm>
        </p:grpSpPr>
        <p:sp>
          <p:nvSpPr>
            <p:cNvPr id="9476" name="Google Shape;9476;p7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71"/>
          <p:cNvGrpSpPr/>
          <p:nvPr/>
        </p:nvGrpSpPr>
        <p:grpSpPr>
          <a:xfrm>
            <a:off x="3952500" y="3172771"/>
            <a:ext cx="368987" cy="358056"/>
            <a:chOff x="-59481900" y="2290800"/>
            <a:chExt cx="319000" cy="309550"/>
          </a:xfrm>
        </p:grpSpPr>
        <p:sp>
          <p:nvSpPr>
            <p:cNvPr id="9479" name="Google Shape;9479;p7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1"/>
          <p:cNvGrpSpPr/>
          <p:nvPr/>
        </p:nvGrpSpPr>
        <p:grpSpPr>
          <a:xfrm>
            <a:off x="1741805" y="1313544"/>
            <a:ext cx="368987" cy="366992"/>
            <a:chOff x="-64401400" y="1914475"/>
            <a:chExt cx="319000" cy="317275"/>
          </a:xfrm>
        </p:grpSpPr>
        <p:sp>
          <p:nvSpPr>
            <p:cNvPr id="9486" name="Google Shape;9486;p7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71"/>
          <p:cNvGrpSpPr/>
          <p:nvPr/>
        </p:nvGrpSpPr>
        <p:grpSpPr>
          <a:xfrm>
            <a:off x="1806493" y="1794583"/>
            <a:ext cx="239610" cy="365517"/>
            <a:chOff x="-64343900" y="2282125"/>
            <a:chExt cx="207150" cy="316000"/>
          </a:xfrm>
        </p:grpSpPr>
        <p:sp>
          <p:nvSpPr>
            <p:cNvPr id="9490" name="Google Shape;9490;p7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7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3" name="Google Shape;9493;p71"/>
          <p:cNvGrpSpPr/>
          <p:nvPr/>
        </p:nvGrpSpPr>
        <p:grpSpPr>
          <a:xfrm>
            <a:off x="3986941" y="1313804"/>
            <a:ext cx="318873" cy="366471"/>
            <a:chOff x="-62496925" y="1931475"/>
            <a:chExt cx="275675" cy="316825"/>
          </a:xfrm>
        </p:grpSpPr>
        <p:sp>
          <p:nvSpPr>
            <p:cNvPr id="9494" name="Google Shape;9494;p7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1"/>
          <p:cNvGrpSpPr/>
          <p:nvPr/>
        </p:nvGrpSpPr>
        <p:grpSpPr>
          <a:xfrm>
            <a:off x="3963691" y="1793629"/>
            <a:ext cx="365373" cy="367426"/>
            <a:chOff x="-62516625" y="2297875"/>
            <a:chExt cx="315875" cy="317650"/>
          </a:xfrm>
        </p:grpSpPr>
        <p:sp>
          <p:nvSpPr>
            <p:cNvPr id="9497" name="Google Shape;9497;p7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71"/>
          <p:cNvGrpSpPr/>
          <p:nvPr/>
        </p:nvGrpSpPr>
        <p:grpSpPr>
          <a:xfrm>
            <a:off x="3962332" y="2275588"/>
            <a:ext cx="368091" cy="334402"/>
            <a:chOff x="-62518200" y="2692475"/>
            <a:chExt cx="318225" cy="289100"/>
          </a:xfrm>
        </p:grpSpPr>
        <p:sp>
          <p:nvSpPr>
            <p:cNvPr id="9500" name="Google Shape;9500;p7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71"/>
          <p:cNvGrpSpPr/>
          <p:nvPr/>
        </p:nvGrpSpPr>
        <p:grpSpPr>
          <a:xfrm>
            <a:off x="2648986" y="2733112"/>
            <a:ext cx="309793" cy="365344"/>
            <a:chOff x="-60597975" y="1939525"/>
            <a:chExt cx="267825" cy="315850"/>
          </a:xfrm>
        </p:grpSpPr>
        <p:sp>
          <p:nvSpPr>
            <p:cNvPr id="9503" name="Google Shape;9503;p7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1"/>
          <p:cNvGrpSpPr/>
          <p:nvPr/>
        </p:nvGrpSpPr>
        <p:grpSpPr>
          <a:xfrm>
            <a:off x="2619389" y="3167537"/>
            <a:ext cx="368987" cy="368525"/>
            <a:chOff x="-60620800" y="2304600"/>
            <a:chExt cx="319000" cy="318600"/>
          </a:xfrm>
        </p:grpSpPr>
        <p:sp>
          <p:nvSpPr>
            <p:cNvPr id="9506" name="Google Shape;9506;p7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1"/>
          <p:cNvGrpSpPr/>
          <p:nvPr/>
        </p:nvGrpSpPr>
        <p:grpSpPr>
          <a:xfrm>
            <a:off x="2620748" y="3663188"/>
            <a:ext cx="366269" cy="262426"/>
            <a:chOff x="-60621600" y="2716100"/>
            <a:chExt cx="316650" cy="226875"/>
          </a:xfrm>
        </p:grpSpPr>
        <p:sp>
          <p:nvSpPr>
            <p:cNvPr id="9510" name="Google Shape;9510;p7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71"/>
          <p:cNvGrpSpPr/>
          <p:nvPr/>
        </p:nvGrpSpPr>
        <p:grpSpPr>
          <a:xfrm>
            <a:off x="3957965" y="3611281"/>
            <a:ext cx="358056" cy="366240"/>
            <a:chOff x="-59475600" y="2658625"/>
            <a:chExt cx="309550" cy="316625"/>
          </a:xfrm>
        </p:grpSpPr>
        <p:sp>
          <p:nvSpPr>
            <p:cNvPr id="9513" name="Google Shape;9513;p7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0" name="Google Shape;9520;p7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71"/>
          <p:cNvGrpSpPr/>
          <p:nvPr/>
        </p:nvGrpSpPr>
        <p:grpSpPr>
          <a:xfrm>
            <a:off x="2233086" y="2259206"/>
            <a:ext cx="263294" cy="367165"/>
            <a:chOff x="-63987100" y="2646800"/>
            <a:chExt cx="227625" cy="317425"/>
          </a:xfrm>
        </p:grpSpPr>
        <p:sp>
          <p:nvSpPr>
            <p:cNvPr id="9523" name="Google Shape;9523;p7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1"/>
          <p:cNvGrpSpPr/>
          <p:nvPr/>
        </p:nvGrpSpPr>
        <p:grpSpPr>
          <a:xfrm>
            <a:off x="852428" y="2730827"/>
            <a:ext cx="358056" cy="369913"/>
            <a:chOff x="-62148000" y="1930075"/>
            <a:chExt cx="309550" cy="319800"/>
          </a:xfrm>
        </p:grpSpPr>
        <p:sp>
          <p:nvSpPr>
            <p:cNvPr id="9526" name="Google Shape;9526;p7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1"/>
          <p:cNvGrpSpPr/>
          <p:nvPr/>
        </p:nvGrpSpPr>
        <p:grpSpPr>
          <a:xfrm>
            <a:off x="849695" y="3169113"/>
            <a:ext cx="363522" cy="365373"/>
            <a:chOff x="-62150375" y="2297875"/>
            <a:chExt cx="314275" cy="315875"/>
          </a:xfrm>
        </p:grpSpPr>
        <p:sp>
          <p:nvSpPr>
            <p:cNvPr id="9529" name="Google Shape;9529;p7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1"/>
          <p:cNvGrpSpPr/>
          <p:nvPr/>
        </p:nvGrpSpPr>
        <p:grpSpPr>
          <a:xfrm>
            <a:off x="848322" y="3610356"/>
            <a:ext cx="366269" cy="368091"/>
            <a:chOff x="-62150375" y="2664925"/>
            <a:chExt cx="316650" cy="318225"/>
          </a:xfrm>
        </p:grpSpPr>
        <p:sp>
          <p:nvSpPr>
            <p:cNvPr id="9535" name="Google Shape;9535;p7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71"/>
          <p:cNvGrpSpPr/>
          <p:nvPr/>
        </p:nvGrpSpPr>
        <p:grpSpPr>
          <a:xfrm>
            <a:off x="3065911" y="2731333"/>
            <a:ext cx="367165" cy="368901"/>
            <a:chOff x="-60254550" y="1938025"/>
            <a:chExt cx="317425" cy="318925"/>
          </a:xfrm>
        </p:grpSpPr>
        <p:sp>
          <p:nvSpPr>
            <p:cNvPr id="9540" name="Google Shape;9540;p7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1"/>
          <p:cNvGrpSpPr/>
          <p:nvPr/>
        </p:nvGrpSpPr>
        <p:grpSpPr>
          <a:xfrm>
            <a:off x="3094149" y="3609907"/>
            <a:ext cx="310690" cy="368987"/>
            <a:chOff x="-60232500" y="2671225"/>
            <a:chExt cx="268600" cy="319000"/>
          </a:xfrm>
        </p:grpSpPr>
        <p:sp>
          <p:nvSpPr>
            <p:cNvPr id="9545" name="Google Shape;9545;p7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71"/>
          <p:cNvGrpSpPr/>
          <p:nvPr/>
        </p:nvGrpSpPr>
        <p:grpSpPr>
          <a:xfrm>
            <a:off x="2179643" y="4058541"/>
            <a:ext cx="365373" cy="368987"/>
            <a:chOff x="-59100700" y="1911950"/>
            <a:chExt cx="315875" cy="319000"/>
          </a:xfrm>
        </p:grpSpPr>
        <p:sp>
          <p:nvSpPr>
            <p:cNvPr id="9548" name="Google Shape;9548;p7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1"/>
          <p:cNvGrpSpPr/>
          <p:nvPr/>
        </p:nvGrpSpPr>
        <p:grpSpPr>
          <a:xfrm>
            <a:off x="2621810" y="1314021"/>
            <a:ext cx="379918" cy="366038"/>
            <a:chOff x="-63665750" y="1914325"/>
            <a:chExt cx="328450" cy="316450"/>
          </a:xfrm>
        </p:grpSpPr>
        <p:sp>
          <p:nvSpPr>
            <p:cNvPr id="9559" name="Google Shape;9559;p7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1"/>
          <p:cNvGrpSpPr/>
          <p:nvPr/>
        </p:nvGrpSpPr>
        <p:grpSpPr>
          <a:xfrm>
            <a:off x="2626814" y="1793065"/>
            <a:ext cx="369913" cy="368554"/>
            <a:chOff x="-63666550" y="2278975"/>
            <a:chExt cx="319800" cy="318625"/>
          </a:xfrm>
        </p:grpSpPr>
        <p:sp>
          <p:nvSpPr>
            <p:cNvPr id="9562" name="Google Shape;9562;p7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1"/>
          <p:cNvGrpSpPr/>
          <p:nvPr/>
        </p:nvGrpSpPr>
        <p:grpSpPr>
          <a:xfrm>
            <a:off x="2624081" y="2259090"/>
            <a:ext cx="375378" cy="367397"/>
            <a:chOff x="-63669700" y="2646600"/>
            <a:chExt cx="324525" cy="317625"/>
          </a:xfrm>
        </p:grpSpPr>
        <p:sp>
          <p:nvSpPr>
            <p:cNvPr id="9565" name="Google Shape;9565;p7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71"/>
          <p:cNvGrpSpPr/>
          <p:nvPr/>
        </p:nvGrpSpPr>
        <p:grpSpPr>
          <a:xfrm>
            <a:off x="1286361" y="2732418"/>
            <a:ext cx="366269" cy="366732"/>
            <a:chOff x="-61784125" y="1931250"/>
            <a:chExt cx="316650" cy="317050"/>
          </a:xfrm>
        </p:grpSpPr>
        <p:sp>
          <p:nvSpPr>
            <p:cNvPr id="9568" name="Google Shape;9568;p7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71"/>
          <p:cNvGrpSpPr/>
          <p:nvPr/>
        </p:nvGrpSpPr>
        <p:grpSpPr>
          <a:xfrm>
            <a:off x="1286360" y="3168665"/>
            <a:ext cx="366269" cy="366269"/>
            <a:chOff x="-61783350" y="2297100"/>
            <a:chExt cx="316650" cy="316650"/>
          </a:xfrm>
        </p:grpSpPr>
        <p:sp>
          <p:nvSpPr>
            <p:cNvPr id="9573" name="Google Shape;9573;p7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1"/>
          <p:cNvGrpSpPr/>
          <p:nvPr/>
        </p:nvGrpSpPr>
        <p:grpSpPr>
          <a:xfrm>
            <a:off x="1286360" y="3609748"/>
            <a:ext cx="366269" cy="369305"/>
            <a:chOff x="-61782550" y="2664925"/>
            <a:chExt cx="316650" cy="319275"/>
          </a:xfrm>
        </p:grpSpPr>
        <p:sp>
          <p:nvSpPr>
            <p:cNvPr id="9576" name="Google Shape;9576;p7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1"/>
          <p:cNvGrpSpPr/>
          <p:nvPr/>
        </p:nvGrpSpPr>
        <p:grpSpPr>
          <a:xfrm>
            <a:off x="3508137" y="2741136"/>
            <a:ext cx="367165" cy="349294"/>
            <a:chOff x="-59889100" y="1945025"/>
            <a:chExt cx="317425" cy="301975"/>
          </a:xfrm>
        </p:grpSpPr>
        <p:sp>
          <p:nvSpPr>
            <p:cNvPr id="9580" name="Google Shape;9580;p7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1"/>
          <p:cNvGrpSpPr/>
          <p:nvPr/>
        </p:nvGrpSpPr>
        <p:grpSpPr>
          <a:xfrm>
            <a:off x="3040249" y="3168589"/>
            <a:ext cx="366648" cy="366420"/>
            <a:chOff x="6479471" y="2079003"/>
            <a:chExt cx="348923" cy="348706"/>
          </a:xfrm>
        </p:grpSpPr>
        <p:sp>
          <p:nvSpPr>
            <p:cNvPr id="9585" name="Google Shape;9585;p7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6" name="Google Shape;9586;p71"/>
            <p:cNvGrpSpPr/>
            <p:nvPr/>
          </p:nvGrpSpPr>
          <p:grpSpPr>
            <a:xfrm>
              <a:off x="6520582" y="2079003"/>
              <a:ext cx="307811" cy="348706"/>
              <a:chOff x="-60218325" y="2304850"/>
              <a:chExt cx="279625" cy="316775"/>
            </a:xfrm>
          </p:grpSpPr>
          <p:sp>
            <p:nvSpPr>
              <p:cNvPr id="9587" name="Google Shape;9587;p7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94" name="Google Shape;9594;p7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5" name="Google Shape;9595;p71"/>
          <p:cNvGrpSpPr/>
          <p:nvPr/>
        </p:nvGrpSpPr>
        <p:grpSpPr>
          <a:xfrm>
            <a:off x="3507226" y="3611671"/>
            <a:ext cx="368987" cy="365459"/>
            <a:chOff x="-59889100" y="2671925"/>
            <a:chExt cx="319000" cy="315950"/>
          </a:xfrm>
        </p:grpSpPr>
        <p:sp>
          <p:nvSpPr>
            <p:cNvPr id="9596" name="Google Shape;9596;p7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1"/>
          <p:cNvGrpSpPr/>
          <p:nvPr/>
        </p:nvGrpSpPr>
        <p:grpSpPr>
          <a:xfrm>
            <a:off x="2620204" y="4054176"/>
            <a:ext cx="367165" cy="366269"/>
            <a:chOff x="-59092025" y="2296300"/>
            <a:chExt cx="317425" cy="316650"/>
          </a:xfrm>
        </p:grpSpPr>
        <p:sp>
          <p:nvSpPr>
            <p:cNvPr id="9601" name="Google Shape;9601;p7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71"/>
          <p:cNvGrpSpPr/>
          <p:nvPr/>
        </p:nvGrpSpPr>
        <p:grpSpPr>
          <a:xfrm>
            <a:off x="4865611" y="1305095"/>
            <a:ext cx="353174" cy="347599"/>
            <a:chOff x="683125" y="1955275"/>
            <a:chExt cx="299325" cy="294600"/>
          </a:xfrm>
        </p:grpSpPr>
        <p:sp>
          <p:nvSpPr>
            <p:cNvPr id="9604" name="Google Shape;9604;p7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1"/>
          <p:cNvGrpSpPr/>
          <p:nvPr/>
        </p:nvGrpSpPr>
        <p:grpSpPr>
          <a:xfrm>
            <a:off x="4866541" y="1755653"/>
            <a:ext cx="351315" cy="349486"/>
            <a:chOff x="685475" y="2318350"/>
            <a:chExt cx="297750" cy="296200"/>
          </a:xfrm>
        </p:grpSpPr>
        <p:sp>
          <p:nvSpPr>
            <p:cNvPr id="9609" name="Google Shape;9609;p7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1"/>
          <p:cNvGrpSpPr/>
          <p:nvPr/>
        </p:nvGrpSpPr>
        <p:grpSpPr>
          <a:xfrm>
            <a:off x="7094699" y="1304859"/>
            <a:ext cx="309517" cy="348071"/>
            <a:chOff x="2523000" y="1954875"/>
            <a:chExt cx="262325" cy="295000"/>
          </a:xfrm>
        </p:grpSpPr>
        <p:sp>
          <p:nvSpPr>
            <p:cNvPr id="9613" name="Google Shape;9613;p7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1"/>
          <p:cNvGrpSpPr/>
          <p:nvPr/>
        </p:nvGrpSpPr>
        <p:grpSpPr>
          <a:xfrm>
            <a:off x="7073800" y="1756125"/>
            <a:ext cx="351315" cy="348542"/>
            <a:chOff x="2508825" y="2318350"/>
            <a:chExt cx="297750" cy="295400"/>
          </a:xfrm>
        </p:grpSpPr>
        <p:sp>
          <p:nvSpPr>
            <p:cNvPr id="9616" name="Google Shape;9616;p7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8" name="Google Shape;9618;p7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9" name="Google Shape;9619;p71"/>
          <p:cNvGrpSpPr/>
          <p:nvPr/>
        </p:nvGrpSpPr>
        <p:grpSpPr>
          <a:xfrm>
            <a:off x="5747373" y="2670178"/>
            <a:ext cx="347599" cy="348513"/>
            <a:chOff x="4321150" y="1946600"/>
            <a:chExt cx="294600" cy="295375"/>
          </a:xfrm>
        </p:grpSpPr>
        <p:sp>
          <p:nvSpPr>
            <p:cNvPr id="9620" name="Google Shape;9620;p7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3" name="Google Shape;9623;p7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71"/>
          <p:cNvGrpSpPr/>
          <p:nvPr/>
        </p:nvGrpSpPr>
        <p:grpSpPr>
          <a:xfrm>
            <a:off x="5309921" y="1756125"/>
            <a:ext cx="352230" cy="348542"/>
            <a:chOff x="1049375" y="2318350"/>
            <a:chExt cx="298525" cy="295400"/>
          </a:xfrm>
        </p:grpSpPr>
        <p:sp>
          <p:nvSpPr>
            <p:cNvPr id="9628" name="Google Shape;9628;p7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1"/>
          <p:cNvGrpSpPr/>
          <p:nvPr/>
        </p:nvGrpSpPr>
        <p:grpSpPr>
          <a:xfrm>
            <a:off x="5310393" y="2196576"/>
            <a:ext cx="351286" cy="351286"/>
            <a:chOff x="1049375" y="2680675"/>
            <a:chExt cx="297725" cy="297725"/>
          </a:xfrm>
        </p:grpSpPr>
        <p:sp>
          <p:nvSpPr>
            <p:cNvPr id="9633" name="Google Shape;9633;p7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71"/>
          <p:cNvGrpSpPr/>
          <p:nvPr/>
        </p:nvGrpSpPr>
        <p:grpSpPr>
          <a:xfrm>
            <a:off x="7523845" y="1304623"/>
            <a:ext cx="348513" cy="348542"/>
            <a:chOff x="2872725" y="1954475"/>
            <a:chExt cx="295375" cy="295400"/>
          </a:xfrm>
        </p:grpSpPr>
        <p:sp>
          <p:nvSpPr>
            <p:cNvPr id="9636" name="Google Shape;9636;p7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1"/>
          <p:cNvGrpSpPr/>
          <p:nvPr/>
        </p:nvGrpSpPr>
        <p:grpSpPr>
          <a:xfrm>
            <a:off x="7545216" y="1755196"/>
            <a:ext cx="305771" cy="350401"/>
            <a:chOff x="2890050" y="2318350"/>
            <a:chExt cx="259150" cy="296975"/>
          </a:xfrm>
        </p:grpSpPr>
        <p:sp>
          <p:nvSpPr>
            <p:cNvPr id="9640" name="Google Shape;9640;p7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2" name="Google Shape;9642;p7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3" name="Google Shape;9643;p71"/>
          <p:cNvGrpSpPr/>
          <p:nvPr/>
        </p:nvGrpSpPr>
        <p:grpSpPr>
          <a:xfrm>
            <a:off x="6187732" y="2670650"/>
            <a:ext cx="347569" cy="347569"/>
            <a:chOff x="4685050" y="1945825"/>
            <a:chExt cx="294575" cy="294575"/>
          </a:xfrm>
        </p:grpSpPr>
        <p:sp>
          <p:nvSpPr>
            <p:cNvPr id="9644" name="Google Shape;9644;p7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9" name="Google Shape;9649;p7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1" name="Google Shape;9651;p71"/>
          <p:cNvGrpSpPr/>
          <p:nvPr/>
        </p:nvGrpSpPr>
        <p:grpSpPr>
          <a:xfrm>
            <a:off x="7958004" y="3159625"/>
            <a:ext cx="348513" cy="347599"/>
            <a:chOff x="6131900" y="2301825"/>
            <a:chExt cx="295375" cy="294600"/>
          </a:xfrm>
        </p:grpSpPr>
        <p:sp>
          <p:nvSpPr>
            <p:cNvPr id="9652" name="Google Shape;9652;p7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1"/>
          <p:cNvGrpSpPr/>
          <p:nvPr/>
        </p:nvGrpSpPr>
        <p:grpSpPr>
          <a:xfrm>
            <a:off x="5753997" y="1304166"/>
            <a:ext cx="351315" cy="349457"/>
            <a:chOff x="1412450" y="1954475"/>
            <a:chExt cx="297750" cy="296175"/>
          </a:xfrm>
        </p:grpSpPr>
        <p:sp>
          <p:nvSpPr>
            <p:cNvPr id="9657" name="Google Shape;9657;p7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7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0" name="Google Shape;9660;p71"/>
          <p:cNvGrpSpPr/>
          <p:nvPr/>
        </p:nvGrpSpPr>
        <p:grpSpPr>
          <a:xfrm>
            <a:off x="5753997" y="2196694"/>
            <a:ext cx="351315" cy="351050"/>
            <a:chOff x="1413250" y="2680675"/>
            <a:chExt cx="297750" cy="297525"/>
          </a:xfrm>
        </p:grpSpPr>
        <p:sp>
          <p:nvSpPr>
            <p:cNvPr id="9661" name="Google Shape;9661;p7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5" name="Google Shape;9665;p7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8" name="Google Shape;9668;p71"/>
          <p:cNvGrpSpPr/>
          <p:nvPr/>
        </p:nvGrpSpPr>
        <p:grpSpPr>
          <a:xfrm>
            <a:off x="6630407" y="2670311"/>
            <a:ext cx="350371" cy="348247"/>
            <a:chOff x="5045775" y="1946400"/>
            <a:chExt cx="296950" cy="295150"/>
          </a:xfrm>
        </p:grpSpPr>
        <p:sp>
          <p:nvSpPr>
            <p:cNvPr id="9669" name="Google Shape;9669;p7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71"/>
          <p:cNvGrpSpPr/>
          <p:nvPr/>
        </p:nvGrpSpPr>
        <p:grpSpPr>
          <a:xfrm>
            <a:off x="6629006" y="3179138"/>
            <a:ext cx="353174" cy="308573"/>
            <a:chOff x="5046550" y="2327025"/>
            <a:chExt cx="299325" cy="261525"/>
          </a:xfrm>
        </p:grpSpPr>
        <p:sp>
          <p:nvSpPr>
            <p:cNvPr id="9672" name="Google Shape;9672;p7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5" name="Google Shape;9675;p7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6" name="Google Shape;9676;p71"/>
          <p:cNvGrpSpPr/>
          <p:nvPr/>
        </p:nvGrpSpPr>
        <p:grpSpPr>
          <a:xfrm>
            <a:off x="7956604" y="3608476"/>
            <a:ext cx="351315" cy="348513"/>
            <a:chOff x="6167350" y="2672800"/>
            <a:chExt cx="297750" cy="295375"/>
          </a:xfrm>
        </p:grpSpPr>
        <p:sp>
          <p:nvSpPr>
            <p:cNvPr id="9677" name="Google Shape;9677;p7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1"/>
          <p:cNvGrpSpPr/>
          <p:nvPr/>
        </p:nvGrpSpPr>
        <p:grpSpPr>
          <a:xfrm>
            <a:off x="6197601" y="1303709"/>
            <a:ext cx="347599" cy="350371"/>
            <a:chOff x="1777925" y="1953700"/>
            <a:chExt cx="294600" cy="296950"/>
          </a:xfrm>
        </p:grpSpPr>
        <p:sp>
          <p:nvSpPr>
            <p:cNvPr id="9683" name="Google Shape;9683;p7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1"/>
          <p:cNvGrpSpPr/>
          <p:nvPr/>
        </p:nvGrpSpPr>
        <p:grpSpPr>
          <a:xfrm>
            <a:off x="6213411" y="1756597"/>
            <a:ext cx="315977" cy="347599"/>
            <a:chOff x="1790525" y="2319150"/>
            <a:chExt cx="267800" cy="294600"/>
          </a:xfrm>
        </p:grpSpPr>
        <p:sp>
          <p:nvSpPr>
            <p:cNvPr id="9688" name="Google Shape;9688;p7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0" name="Google Shape;9690;p7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1" name="Google Shape;9691;p71"/>
          <p:cNvGrpSpPr/>
          <p:nvPr/>
        </p:nvGrpSpPr>
        <p:grpSpPr>
          <a:xfrm>
            <a:off x="4866386" y="2670163"/>
            <a:ext cx="349457" cy="348542"/>
            <a:chOff x="3599700" y="1954475"/>
            <a:chExt cx="296175" cy="295400"/>
          </a:xfrm>
        </p:grpSpPr>
        <p:sp>
          <p:nvSpPr>
            <p:cNvPr id="9692" name="Google Shape;9692;p7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1"/>
          <p:cNvGrpSpPr/>
          <p:nvPr/>
        </p:nvGrpSpPr>
        <p:grpSpPr>
          <a:xfrm>
            <a:off x="4867316" y="3159626"/>
            <a:ext cx="347599" cy="347599"/>
            <a:chOff x="3601275" y="2319150"/>
            <a:chExt cx="294600" cy="294600"/>
          </a:xfrm>
        </p:grpSpPr>
        <p:sp>
          <p:nvSpPr>
            <p:cNvPr id="9696" name="Google Shape;9696;p7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8" name="Google Shape;9698;p7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9" name="Google Shape;9699;p71"/>
          <p:cNvGrpSpPr/>
          <p:nvPr/>
        </p:nvGrpSpPr>
        <p:grpSpPr>
          <a:xfrm>
            <a:off x="7087019" y="2669721"/>
            <a:ext cx="328071" cy="349427"/>
            <a:chOff x="5421475" y="1945825"/>
            <a:chExt cx="278050" cy="296150"/>
          </a:xfrm>
        </p:grpSpPr>
        <p:sp>
          <p:nvSpPr>
            <p:cNvPr id="9700" name="Google Shape;9700;p7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7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9" name="Google Shape;9709;p71"/>
          <p:cNvGrpSpPr/>
          <p:nvPr/>
        </p:nvGrpSpPr>
        <p:grpSpPr>
          <a:xfrm>
            <a:off x="7075869" y="3670273"/>
            <a:ext cx="350371" cy="224918"/>
            <a:chOff x="5411225" y="2726350"/>
            <a:chExt cx="296950" cy="190625"/>
          </a:xfrm>
        </p:grpSpPr>
        <p:sp>
          <p:nvSpPr>
            <p:cNvPr id="9710" name="Google Shape;9710;p7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1"/>
          <p:cNvGrpSpPr/>
          <p:nvPr/>
        </p:nvGrpSpPr>
        <p:grpSpPr>
          <a:xfrm>
            <a:off x="6185904" y="4059546"/>
            <a:ext cx="351286" cy="326390"/>
            <a:chOff x="6524150" y="1938725"/>
            <a:chExt cx="297725" cy="276625"/>
          </a:xfrm>
        </p:grpSpPr>
        <p:sp>
          <p:nvSpPr>
            <p:cNvPr id="9713" name="Google Shape;9713;p7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1"/>
          <p:cNvGrpSpPr/>
          <p:nvPr/>
        </p:nvGrpSpPr>
        <p:grpSpPr>
          <a:xfrm>
            <a:off x="6631047" y="1756007"/>
            <a:ext cx="363380" cy="348778"/>
            <a:chOff x="2140225" y="2318650"/>
            <a:chExt cx="307975" cy="295600"/>
          </a:xfrm>
        </p:grpSpPr>
        <p:sp>
          <p:nvSpPr>
            <p:cNvPr id="9718" name="Google Shape;9718;p7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1"/>
          <p:cNvGrpSpPr/>
          <p:nvPr/>
        </p:nvGrpSpPr>
        <p:grpSpPr>
          <a:xfrm>
            <a:off x="6636607" y="2197505"/>
            <a:ext cx="352259" cy="349427"/>
            <a:chOff x="2139425" y="2682250"/>
            <a:chExt cx="298550" cy="296150"/>
          </a:xfrm>
        </p:grpSpPr>
        <p:sp>
          <p:nvSpPr>
            <p:cNvPr id="9721" name="Google Shape;9721;p7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71"/>
          <p:cNvGrpSpPr/>
          <p:nvPr/>
        </p:nvGrpSpPr>
        <p:grpSpPr>
          <a:xfrm>
            <a:off x="5301219" y="2711991"/>
            <a:ext cx="350401" cy="264888"/>
            <a:chOff x="3962775" y="1990700"/>
            <a:chExt cx="296975" cy="224500"/>
          </a:xfrm>
        </p:grpSpPr>
        <p:sp>
          <p:nvSpPr>
            <p:cNvPr id="9726" name="Google Shape;9726;p7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1"/>
          <p:cNvGrpSpPr/>
          <p:nvPr/>
        </p:nvGrpSpPr>
        <p:grpSpPr>
          <a:xfrm>
            <a:off x="5301691" y="3158697"/>
            <a:ext cx="349457" cy="349457"/>
            <a:chOff x="3963575" y="2317575"/>
            <a:chExt cx="296175" cy="296175"/>
          </a:xfrm>
        </p:grpSpPr>
        <p:sp>
          <p:nvSpPr>
            <p:cNvPr id="9731" name="Google Shape;9731;p7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1"/>
          <p:cNvGrpSpPr/>
          <p:nvPr/>
        </p:nvGrpSpPr>
        <p:grpSpPr>
          <a:xfrm>
            <a:off x="5301691" y="3608476"/>
            <a:ext cx="349457" cy="348513"/>
            <a:chOff x="3962775" y="2683025"/>
            <a:chExt cx="296175" cy="295375"/>
          </a:xfrm>
        </p:grpSpPr>
        <p:sp>
          <p:nvSpPr>
            <p:cNvPr id="9748" name="Google Shape;9748;p7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1" name="Google Shape;9751;p7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2" name="Google Shape;9752;p71"/>
          <p:cNvGrpSpPr/>
          <p:nvPr/>
        </p:nvGrpSpPr>
        <p:grpSpPr>
          <a:xfrm>
            <a:off x="7516228" y="3159168"/>
            <a:ext cx="348513" cy="348513"/>
            <a:chOff x="5775900" y="2308125"/>
            <a:chExt cx="295375" cy="295375"/>
          </a:xfrm>
        </p:grpSpPr>
        <p:sp>
          <p:nvSpPr>
            <p:cNvPr id="9753" name="Google Shape;9753;p7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71"/>
          <p:cNvGrpSpPr/>
          <p:nvPr/>
        </p:nvGrpSpPr>
        <p:grpSpPr>
          <a:xfrm>
            <a:off x="7537142" y="3608004"/>
            <a:ext cx="306686" cy="349457"/>
            <a:chOff x="5794025" y="2673575"/>
            <a:chExt cx="259925" cy="296175"/>
          </a:xfrm>
        </p:grpSpPr>
        <p:sp>
          <p:nvSpPr>
            <p:cNvPr id="9759" name="Google Shape;9759;p7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1" name="Google Shape;9761;p7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3" name="Google Shape;9763;p71"/>
          <p:cNvGrpSpPr/>
          <p:nvPr/>
        </p:nvGrpSpPr>
        <p:grpSpPr>
          <a:xfrm>
            <a:off x="6637536" y="1304166"/>
            <a:ext cx="350401" cy="349457"/>
            <a:chOff x="2141000" y="1954475"/>
            <a:chExt cx="296975" cy="296175"/>
          </a:xfrm>
        </p:grpSpPr>
        <p:sp>
          <p:nvSpPr>
            <p:cNvPr id="9764" name="Google Shape;9764;p7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9771" name="Shape 9771"/>
        <p:cNvGrpSpPr/>
        <p:nvPr/>
      </p:nvGrpSpPr>
      <p:grpSpPr>
        <a:xfrm>
          <a:off x="0" y="0"/>
          <a:ext cx="0" cy="0"/>
          <a:chOff x="0" y="0"/>
          <a:chExt cx="0" cy="0"/>
        </a:xfrm>
      </p:grpSpPr>
      <p:sp>
        <p:nvSpPr>
          <p:cNvPr id="9772" name="Google Shape;9772;p7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773" name="Google Shape;9773;p7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774" name="Google Shape;9774;p72"/>
          <p:cNvGrpSpPr/>
          <p:nvPr/>
        </p:nvGrpSpPr>
        <p:grpSpPr>
          <a:xfrm>
            <a:off x="882957" y="1306638"/>
            <a:ext cx="292442" cy="355741"/>
            <a:chOff x="-35830350" y="1912725"/>
            <a:chExt cx="241050" cy="293225"/>
          </a:xfrm>
        </p:grpSpPr>
        <p:sp>
          <p:nvSpPr>
            <p:cNvPr id="9775" name="Google Shape;9775;p7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2"/>
          <p:cNvGrpSpPr/>
          <p:nvPr/>
        </p:nvGrpSpPr>
        <p:grpSpPr>
          <a:xfrm>
            <a:off x="851444" y="1766235"/>
            <a:ext cx="355468" cy="353587"/>
            <a:chOff x="-35854750" y="2272675"/>
            <a:chExt cx="293000" cy="291450"/>
          </a:xfrm>
        </p:grpSpPr>
        <p:sp>
          <p:nvSpPr>
            <p:cNvPr id="9778" name="Google Shape;9778;p7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2"/>
          <p:cNvGrpSpPr/>
          <p:nvPr/>
        </p:nvGrpSpPr>
        <p:grpSpPr>
          <a:xfrm>
            <a:off x="850958" y="2220821"/>
            <a:ext cx="356438" cy="354558"/>
            <a:chOff x="-35853975" y="2631825"/>
            <a:chExt cx="293800" cy="292250"/>
          </a:xfrm>
        </p:grpSpPr>
        <p:sp>
          <p:nvSpPr>
            <p:cNvPr id="9782" name="Google Shape;9782;p7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2"/>
          <p:cNvGrpSpPr/>
          <p:nvPr/>
        </p:nvGrpSpPr>
        <p:grpSpPr>
          <a:xfrm>
            <a:off x="3089562" y="1307714"/>
            <a:ext cx="353587" cy="353587"/>
            <a:chOff x="-34032200" y="1916675"/>
            <a:chExt cx="291450" cy="291450"/>
          </a:xfrm>
        </p:grpSpPr>
        <p:sp>
          <p:nvSpPr>
            <p:cNvPr id="9788" name="Google Shape;9788;p7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2" name="Google Shape;9792;p7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3" name="Google Shape;9793;p72"/>
          <p:cNvGrpSpPr/>
          <p:nvPr/>
        </p:nvGrpSpPr>
        <p:grpSpPr>
          <a:xfrm>
            <a:off x="3089092" y="2220821"/>
            <a:ext cx="354527" cy="354558"/>
            <a:chOff x="-34032200" y="2634975"/>
            <a:chExt cx="292225" cy="292250"/>
          </a:xfrm>
        </p:grpSpPr>
        <p:sp>
          <p:nvSpPr>
            <p:cNvPr id="9794" name="Google Shape;9794;p7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2"/>
          <p:cNvGrpSpPr/>
          <p:nvPr/>
        </p:nvGrpSpPr>
        <p:grpSpPr>
          <a:xfrm>
            <a:off x="1739487" y="2687069"/>
            <a:ext cx="358379" cy="354527"/>
            <a:chOff x="-32245875" y="1938725"/>
            <a:chExt cx="295400" cy="292225"/>
          </a:xfrm>
        </p:grpSpPr>
        <p:sp>
          <p:nvSpPr>
            <p:cNvPr id="9798" name="Google Shape;9798;p7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2"/>
          <p:cNvGrpSpPr/>
          <p:nvPr/>
        </p:nvGrpSpPr>
        <p:grpSpPr>
          <a:xfrm>
            <a:off x="1736150" y="3156468"/>
            <a:ext cx="365052" cy="352162"/>
            <a:chOff x="-32243500" y="2299850"/>
            <a:chExt cx="300900" cy="290275"/>
          </a:xfrm>
        </p:grpSpPr>
        <p:sp>
          <p:nvSpPr>
            <p:cNvPr id="9802" name="Google Shape;9802;p7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4" name="Google Shape;9804;p7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5" name="Google Shape;9805;p72"/>
          <p:cNvGrpSpPr/>
          <p:nvPr/>
        </p:nvGrpSpPr>
        <p:grpSpPr>
          <a:xfrm>
            <a:off x="1299432" y="1306759"/>
            <a:ext cx="354527" cy="355498"/>
            <a:chOff x="-35495600" y="1912725"/>
            <a:chExt cx="292225" cy="293025"/>
          </a:xfrm>
        </p:grpSpPr>
        <p:sp>
          <p:nvSpPr>
            <p:cNvPr id="9806" name="Google Shape;9806;p7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9" name="Google Shape;9809;p7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0" name="Google Shape;9810;p72"/>
          <p:cNvGrpSpPr/>
          <p:nvPr/>
        </p:nvGrpSpPr>
        <p:grpSpPr>
          <a:xfrm>
            <a:off x="1299432" y="2221307"/>
            <a:ext cx="354527" cy="353587"/>
            <a:chOff x="-35495600" y="2631825"/>
            <a:chExt cx="292225" cy="291450"/>
          </a:xfrm>
        </p:grpSpPr>
        <p:sp>
          <p:nvSpPr>
            <p:cNvPr id="9811" name="Google Shape;9811;p7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2"/>
          <p:cNvGrpSpPr/>
          <p:nvPr/>
        </p:nvGrpSpPr>
        <p:grpSpPr>
          <a:xfrm>
            <a:off x="3537081" y="1307714"/>
            <a:ext cx="353587" cy="353587"/>
            <a:chOff x="-33673825" y="1916675"/>
            <a:chExt cx="291450" cy="291450"/>
          </a:xfrm>
        </p:grpSpPr>
        <p:sp>
          <p:nvSpPr>
            <p:cNvPr id="9816" name="Google Shape;9816;p7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2"/>
          <p:cNvGrpSpPr/>
          <p:nvPr/>
        </p:nvGrpSpPr>
        <p:grpSpPr>
          <a:xfrm>
            <a:off x="3534700" y="1765295"/>
            <a:ext cx="358349" cy="355468"/>
            <a:chOff x="-33676975" y="2275050"/>
            <a:chExt cx="295375" cy="293000"/>
          </a:xfrm>
        </p:grpSpPr>
        <p:sp>
          <p:nvSpPr>
            <p:cNvPr id="9821" name="Google Shape;9821;p7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2"/>
          <p:cNvGrpSpPr/>
          <p:nvPr/>
        </p:nvGrpSpPr>
        <p:grpSpPr>
          <a:xfrm>
            <a:off x="3537081" y="2220594"/>
            <a:ext cx="353587" cy="355013"/>
            <a:chOff x="-33673825" y="2634975"/>
            <a:chExt cx="291450" cy="292625"/>
          </a:xfrm>
        </p:grpSpPr>
        <p:sp>
          <p:nvSpPr>
            <p:cNvPr id="9825" name="Google Shape;9825;p7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72"/>
          <p:cNvGrpSpPr/>
          <p:nvPr/>
        </p:nvGrpSpPr>
        <p:grpSpPr>
          <a:xfrm>
            <a:off x="2205089" y="2687509"/>
            <a:ext cx="329687" cy="353648"/>
            <a:chOff x="-31874100" y="1939525"/>
            <a:chExt cx="271750" cy="291500"/>
          </a:xfrm>
        </p:grpSpPr>
        <p:sp>
          <p:nvSpPr>
            <p:cNvPr id="9828" name="Google Shape;9828;p7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7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72"/>
          <p:cNvGrpSpPr/>
          <p:nvPr/>
        </p:nvGrpSpPr>
        <p:grpSpPr>
          <a:xfrm>
            <a:off x="2186451" y="3616531"/>
            <a:ext cx="366963" cy="352768"/>
            <a:chOff x="-31889075" y="2658950"/>
            <a:chExt cx="302475" cy="290775"/>
          </a:xfrm>
        </p:grpSpPr>
        <p:sp>
          <p:nvSpPr>
            <p:cNvPr id="9832" name="Google Shape;9832;p7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4" name="Google Shape;9834;p7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5" name="Google Shape;9835;p72"/>
          <p:cNvGrpSpPr/>
          <p:nvPr/>
        </p:nvGrpSpPr>
        <p:grpSpPr>
          <a:xfrm>
            <a:off x="1747421" y="1306759"/>
            <a:ext cx="354527" cy="355498"/>
            <a:chOff x="-35136450" y="1912725"/>
            <a:chExt cx="292225" cy="293025"/>
          </a:xfrm>
        </p:grpSpPr>
        <p:sp>
          <p:nvSpPr>
            <p:cNvPr id="9836" name="Google Shape;9836;p7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72"/>
          <p:cNvGrpSpPr/>
          <p:nvPr/>
        </p:nvGrpSpPr>
        <p:grpSpPr>
          <a:xfrm>
            <a:off x="1747891" y="1765978"/>
            <a:ext cx="353587" cy="354103"/>
            <a:chOff x="-35134875" y="2272675"/>
            <a:chExt cx="291450" cy="291875"/>
          </a:xfrm>
        </p:grpSpPr>
        <p:sp>
          <p:nvSpPr>
            <p:cNvPr id="9840" name="Google Shape;9840;p7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72"/>
          <p:cNvGrpSpPr/>
          <p:nvPr/>
        </p:nvGrpSpPr>
        <p:grpSpPr>
          <a:xfrm>
            <a:off x="1789458" y="2221307"/>
            <a:ext cx="270453" cy="353587"/>
            <a:chOff x="-35101800" y="2631050"/>
            <a:chExt cx="222925" cy="291450"/>
          </a:xfrm>
        </p:grpSpPr>
        <p:sp>
          <p:nvSpPr>
            <p:cNvPr id="9845" name="Google Shape;9845;p7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9" name="Google Shape;9849;p7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0" name="Google Shape;9850;p72"/>
          <p:cNvGrpSpPr/>
          <p:nvPr/>
        </p:nvGrpSpPr>
        <p:grpSpPr>
          <a:xfrm>
            <a:off x="3977510" y="1765295"/>
            <a:ext cx="353587" cy="355468"/>
            <a:chOff x="-33314675" y="2275050"/>
            <a:chExt cx="291450" cy="293000"/>
          </a:xfrm>
        </p:grpSpPr>
        <p:sp>
          <p:nvSpPr>
            <p:cNvPr id="9851" name="Google Shape;9851;p7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4" name="Google Shape;9854;p7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5" name="Google Shape;9855;p72"/>
          <p:cNvGrpSpPr/>
          <p:nvPr/>
        </p:nvGrpSpPr>
        <p:grpSpPr>
          <a:xfrm>
            <a:off x="2639701" y="2687555"/>
            <a:ext cx="353587" cy="353557"/>
            <a:chOff x="-31523625" y="1939525"/>
            <a:chExt cx="291450" cy="291425"/>
          </a:xfrm>
        </p:grpSpPr>
        <p:sp>
          <p:nvSpPr>
            <p:cNvPr id="9856" name="Google Shape;9856;p7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2"/>
          <p:cNvGrpSpPr/>
          <p:nvPr/>
        </p:nvGrpSpPr>
        <p:grpSpPr>
          <a:xfrm>
            <a:off x="2638746" y="3155755"/>
            <a:ext cx="355498" cy="353587"/>
            <a:chOff x="-31523625" y="2298675"/>
            <a:chExt cx="293025" cy="291450"/>
          </a:xfrm>
        </p:grpSpPr>
        <p:sp>
          <p:nvSpPr>
            <p:cNvPr id="9868" name="Google Shape;9868;p7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1" name="Google Shape;9871;p7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3" name="Google Shape;9873;p72"/>
          <p:cNvGrpSpPr/>
          <p:nvPr/>
        </p:nvGrpSpPr>
        <p:grpSpPr>
          <a:xfrm>
            <a:off x="2205934" y="1307729"/>
            <a:ext cx="331598" cy="353557"/>
            <a:chOff x="-34767825" y="1914325"/>
            <a:chExt cx="273325" cy="291425"/>
          </a:xfrm>
        </p:grpSpPr>
        <p:sp>
          <p:nvSpPr>
            <p:cNvPr id="9874" name="Google Shape;9874;p7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72"/>
          <p:cNvGrpSpPr/>
          <p:nvPr/>
        </p:nvGrpSpPr>
        <p:grpSpPr>
          <a:xfrm>
            <a:off x="2193513" y="1765280"/>
            <a:ext cx="356438" cy="355498"/>
            <a:chOff x="-34778075" y="2272675"/>
            <a:chExt cx="293800" cy="293025"/>
          </a:xfrm>
        </p:grpSpPr>
        <p:sp>
          <p:nvSpPr>
            <p:cNvPr id="9878" name="Google Shape;9878;p7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2"/>
          <p:cNvGrpSpPr/>
          <p:nvPr/>
        </p:nvGrpSpPr>
        <p:grpSpPr>
          <a:xfrm>
            <a:off x="2194939" y="2221307"/>
            <a:ext cx="353587" cy="353587"/>
            <a:chOff x="-34776500" y="2631825"/>
            <a:chExt cx="291450" cy="291450"/>
          </a:xfrm>
        </p:grpSpPr>
        <p:sp>
          <p:nvSpPr>
            <p:cNvPr id="9882" name="Google Shape;9882;p7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2"/>
          <p:cNvGrpSpPr/>
          <p:nvPr/>
        </p:nvGrpSpPr>
        <p:grpSpPr>
          <a:xfrm>
            <a:off x="853628" y="2685160"/>
            <a:ext cx="354527" cy="358349"/>
            <a:chOff x="-32956300" y="1915900"/>
            <a:chExt cx="292225" cy="295375"/>
          </a:xfrm>
        </p:grpSpPr>
        <p:sp>
          <p:nvSpPr>
            <p:cNvPr id="9886" name="Google Shape;9886;p7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8" name="Google Shape;9888;p7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0" name="Google Shape;9890;p72"/>
          <p:cNvGrpSpPr/>
          <p:nvPr/>
        </p:nvGrpSpPr>
        <p:grpSpPr>
          <a:xfrm>
            <a:off x="3081101" y="2687555"/>
            <a:ext cx="356438" cy="353557"/>
            <a:chOff x="-31166825" y="1939525"/>
            <a:chExt cx="293800" cy="291425"/>
          </a:xfrm>
        </p:grpSpPr>
        <p:sp>
          <p:nvSpPr>
            <p:cNvPr id="9891" name="Google Shape;9891;p7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2"/>
          <p:cNvGrpSpPr/>
          <p:nvPr/>
        </p:nvGrpSpPr>
        <p:grpSpPr>
          <a:xfrm>
            <a:off x="3082057" y="3155482"/>
            <a:ext cx="354527" cy="354133"/>
            <a:chOff x="-31165250" y="2298675"/>
            <a:chExt cx="292225" cy="291900"/>
          </a:xfrm>
        </p:grpSpPr>
        <p:sp>
          <p:nvSpPr>
            <p:cNvPr id="9903" name="Google Shape;9903;p7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2"/>
          <p:cNvGrpSpPr/>
          <p:nvPr/>
        </p:nvGrpSpPr>
        <p:grpSpPr>
          <a:xfrm>
            <a:off x="3082542" y="3616136"/>
            <a:ext cx="353557" cy="353557"/>
            <a:chOff x="-31164450" y="2657050"/>
            <a:chExt cx="291425" cy="291425"/>
          </a:xfrm>
        </p:grpSpPr>
        <p:sp>
          <p:nvSpPr>
            <p:cNvPr id="9907" name="Google Shape;9907;p7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1" name="Google Shape;9911;p7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72"/>
          <p:cNvGrpSpPr/>
          <p:nvPr/>
        </p:nvGrpSpPr>
        <p:grpSpPr>
          <a:xfrm>
            <a:off x="2632987" y="1307366"/>
            <a:ext cx="358349" cy="354285"/>
            <a:chOff x="-34421275" y="1912725"/>
            <a:chExt cx="295375" cy="292025"/>
          </a:xfrm>
        </p:grpSpPr>
        <p:sp>
          <p:nvSpPr>
            <p:cNvPr id="9913" name="Google Shape;9913;p7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2"/>
          <p:cNvGrpSpPr/>
          <p:nvPr/>
        </p:nvGrpSpPr>
        <p:grpSpPr>
          <a:xfrm>
            <a:off x="2632032" y="1765280"/>
            <a:ext cx="360260" cy="355498"/>
            <a:chOff x="-34418125" y="2271100"/>
            <a:chExt cx="296950" cy="293025"/>
          </a:xfrm>
        </p:grpSpPr>
        <p:sp>
          <p:nvSpPr>
            <p:cNvPr id="9916" name="Google Shape;9916;p7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2"/>
          <p:cNvGrpSpPr/>
          <p:nvPr/>
        </p:nvGrpSpPr>
        <p:grpSpPr>
          <a:xfrm>
            <a:off x="2632987" y="2221307"/>
            <a:ext cx="358349" cy="353587"/>
            <a:chOff x="-34421275" y="2631050"/>
            <a:chExt cx="295375" cy="291450"/>
          </a:xfrm>
        </p:grpSpPr>
        <p:sp>
          <p:nvSpPr>
            <p:cNvPr id="9922" name="Google Shape;9922;p7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6" name="Google Shape;9926;p7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9" name="Google Shape;9929;p72"/>
          <p:cNvGrpSpPr/>
          <p:nvPr/>
        </p:nvGrpSpPr>
        <p:grpSpPr>
          <a:xfrm>
            <a:off x="3537620" y="2688025"/>
            <a:ext cx="353587" cy="352617"/>
            <a:chOff x="-30805300" y="1938725"/>
            <a:chExt cx="291450" cy="290650"/>
          </a:xfrm>
        </p:grpSpPr>
        <p:sp>
          <p:nvSpPr>
            <p:cNvPr id="9930" name="Google Shape;9930;p7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2"/>
          <p:cNvGrpSpPr/>
          <p:nvPr/>
        </p:nvGrpSpPr>
        <p:grpSpPr>
          <a:xfrm>
            <a:off x="3538105" y="3155952"/>
            <a:ext cx="352617" cy="353193"/>
            <a:chOff x="-30805300" y="2298675"/>
            <a:chExt cx="290650" cy="291125"/>
          </a:xfrm>
        </p:grpSpPr>
        <p:sp>
          <p:nvSpPr>
            <p:cNvPr id="9933" name="Google Shape;9933;p7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72"/>
          <p:cNvGrpSpPr/>
          <p:nvPr/>
        </p:nvGrpSpPr>
        <p:grpSpPr>
          <a:xfrm>
            <a:off x="3537635" y="3616136"/>
            <a:ext cx="353557" cy="353557"/>
            <a:chOff x="-30806075" y="2657050"/>
            <a:chExt cx="291425" cy="291425"/>
          </a:xfrm>
        </p:grpSpPr>
        <p:sp>
          <p:nvSpPr>
            <p:cNvPr id="9938" name="Google Shape;9938;p7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2"/>
          <p:cNvGrpSpPr/>
          <p:nvPr/>
        </p:nvGrpSpPr>
        <p:grpSpPr>
          <a:xfrm>
            <a:off x="2639681" y="4073943"/>
            <a:ext cx="353557" cy="353557"/>
            <a:chOff x="-30064925" y="2332550"/>
            <a:chExt cx="291425" cy="291425"/>
          </a:xfrm>
        </p:grpSpPr>
        <p:sp>
          <p:nvSpPr>
            <p:cNvPr id="9942" name="Google Shape;9942;p7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2"/>
          <p:cNvGrpSpPr/>
          <p:nvPr/>
        </p:nvGrpSpPr>
        <p:grpSpPr>
          <a:xfrm>
            <a:off x="3983068" y="2683443"/>
            <a:ext cx="348855" cy="347879"/>
            <a:chOff x="2821450" y="2957850"/>
            <a:chExt cx="259275" cy="258550"/>
          </a:xfrm>
        </p:grpSpPr>
        <p:sp>
          <p:nvSpPr>
            <p:cNvPr id="9946" name="Google Shape;9946;p7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949" name="Google Shape;9949;p72"/>
          <p:cNvGrpSpPr/>
          <p:nvPr/>
        </p:nvGrpSpPr>
        <p:grpSpPr>
          <a:xfrm>
            <a:off x="4858100" y="1304461"/>
            <a:ext cx="361090" cy="361090"/>
            <a:chOff x="-57970450" y="1903275"/>
            <a:chExt cx="318225" cy="318225"/>
          </a:xfrm>
        </p:grpSpPr>
        <p:sp>
          <p:nvSpPr>
            <p:cNvPr id="9950" name="Google Shape;9950;p7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2"/>
          <p:cNvGrpSpPr/>
          <p:nvPr/>
        </p:nvGrpSpPr>
        <p:grpSpPr>
          <a:xfrm>
            <a:off x="4880000" y="1780418"/>
            <a:ext cx="317290" cy="359303"/>
            <a:chOff x="-57950750" y="2296300"/>
            <a:chExt cx="279625" cy="316650"/>
          </a:xfrm>
        </p:grpSpPr>
        <p:sp>
          <p:nvSpPr>
            <p:cNvPr id="9955" name="Google Shape;9955;p7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2"/>
          <p:cNvGrpSpPr/>
          <p:nvPr/>
        </p:nvGrpSpPr>
        <p:grpSpPr>
          <a:xfrm>
            <a:off x="4858214" y="2232094"/>
            <a:ext cx="360863" cy="360211"/>
            <a:chOff x="-57969675" y="2687750"/>
            <a:chExt cx="318025" cy="317450"/>
          </a:xfrm>
        </p:grpSpPr>
        <p:sp>
          <p:nvSpPr>
            <p:cNvPr id="9960" name="Google Shape;9960;p7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72"/>
          <p:cNvGrpSpPr/>
          <p:nvPr/>
        </p:nvGrpSpPr>
        <p:grpSpPr>
          <a:xfrm>
            <a:off x="7067397" y="1304461"/>
            <a:ext cx="363785" cy="361090"/>
            <a:chOff x="-56012425" y="1903275"/>
            <a:chExt cx="320600" cy="318225"/>
          </a:xfrm>
        </p:grpSpPr>
        <p:sp>
          <p:nvSpPr>
            <p:cNvPr id="9965" name="Google Shape;9965;p7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72"/>
          <p:cNvGrpSpPr/>
          <p:nvPr/>
        </p:nvGrpSpPr>
        <p:grpSpPr>
          <a:xfrm>
            <a:off x="7068290" y="1778631"/>
            <a:ext cx="361998" cy="361998"/>
            <a:chOff x="-56010850" y="2294725"/>
            <a:chExt cx="319025" cy="319025"/>
          </a:xfrm>
        </p:grpSpPr>
        <p:sp>
          <p:nvSpPr>
            <p:cNvPr id="9968" name="Google Shape;9968;p7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2"/>
          <p:cNvGrpSpPr/>
          <p:nvPr/>
        </p:nvGrpSpPr>
        <p:grpSpPr>
          <a:xfrm>
            <a:off x="7068305" y="2231215"/>
            <a:ext cx="361969" cy="361090"/>
            <a:chOff x="-56010050" y="2686975"/>
            <a:chExt cx="319000" cy="318225"/>
          </a:xfrm>
        </p:grpSpPr>
        <p:sp>
          <p:nvSpPr>
            <p:cNvPr id="9973" name="Google Shape;9973;p7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2"/>
          <p:cNvGrpSpPr/>
          <p:nvPr/>
        </p:nvGrpSpPr>
        <p:grpSpPr>
          <a:xfrm>
            <a:off x="5753801" y="2684124"/>
            <a:ext cx="361998" cy="361090"/>
            <a:chOff x="-54081175" y="1903275"/>
            <a:chExt cx="319025" cy="318225"/>
          </a:xfrm>
        </p:grpSpPr>
        <p:sp>
          <p:nvSpPr>
            <p:cNvPr id="9978" name="Google Shape;9978;p7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72"/>
          <p:cNvGrpSpPr/>
          <p:nvPr/>
        </p:nvGrpSpPr>
        <p:grpSpPr>
          <a:xfrm>
            <a:off x="5776154" y="3137587"/>
            <a:ext cx="317290" cy="360211"/>
            <a:chOff x="-54063050" y="2296300"/>
            <a:chExt cx="279625" cy="317450"/>
          </a:xfrm>
        </p:grpSpPr>
        <p:sp>
          <p:nvSpPr>
            <p:cNvPr id="9981" name="Google Shape;9981;p7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72"/>
          <p:cNvGrpSpPr/>
          <p:nvPr/>
        </p:nvGrpSpPr>
        <p:grpSpPr>
          <a:xfrm>
            <a:off x="5776154" y="3601649"/>
            <a:ext cx="317290" cy="361033"/>
            <a:chOff x="-54061475" y="2685450"/>
            <a:chExt cx="279625" cy="318175"/>
          </a:xfrm>
        </p:grpSpPr>
        <p:sp>
          <p:nvSpPr>
            <p:cNvPr id="9986" name="Google Shape;9986;p7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2"/>
          <p:cNvGrpSpPr/>
          <p:nvPr/>
        </p:nvGrpSpPr>
        <p:grpSpPr>
          <a:xfrm>
            <a:off x="8029690" y="2693967"/>
            <a:ext cx="275278" cy="361969"/>
            <a:chOff x="-52074300" y="1911950"/>
            <a:chExt cx="242600" cy="319000"/>
          </a:xfrm>
        </p:grpSpPr>
        <p:sp>
          <p:nvSpPr>
            <p:cNvPr id="9991" name="Google Shape;9991;p7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2"/>
          <p:cNvGrpSpPr/>
          <p:nvPr/>
        </p:nvGrpSpPr>
        <p:grpSpPr>
          <a:xfrm>
            <a:off x="5287689" y="1305369"/>
            <a:ext cx="361998" cy="361090"/>
            <a:chOff x="-57578225" y="1904075"/>
            <a:chExt cx="319025" cy="318225"/>
          </a:xfrm>
        </p:grpSpPr>
        <p:sp>
          <p:nvSpPr>
            <p:cNvPr id="9996" name="Google Shape;9996;p7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72"/>
          <p:cNvGrpSpPr/>
          <p:nvPr/>
        </p:nvGrpSpPr>
        <p:grpSpPr>
          <a:xfrm>
            <a:off x="5310042" y="1778631"/>
            <a:ext cx="317290" cy="361090"/>
            <a:chOff x="-57558525" y="2294725"/>
            <a:chExt cx="279625" cy="318225"/>
          </a:xfrm>
        </p:grpSpPr>
        <p:sp>
          <p:nvSpPr>
            <p:cNvPr id="10001" name="Google Shape;10001;p7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72"/>
          <p:cNvGrpSpPr/>
          <p:nvPr/>
        </p:nvGrpSpPr>
        <p:grpSpPr>
          <a:xfrm>
            <a:off x="5285901" y="2231215"/>
            <a:ext cx="365572" cy="361969"/>
            <a:chOff x="-57579800" y="2686975"/>
            <a:chExt cx="322175" cy="319000"/>
          </a:xfrm>
        </p:grpSpPr>
        <p:sp>
          <p:nvSpPr>
            <p:cNvPr id="10007" name="Google Shape;10007;p7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72"/>
          <p:cNvGrpSpPr/>
          <p:nvPr/>
        </p:nvGrpSpPr>
        <p:grpSpPr>
          <a:xfrm>
            <a:off x="7510682" y="1778631"/>
            <a:ext cx="367359" cy="361090"/>
            <a:chOff x="-55620975" y="2294725"/>
            <a:chExt cx="323750" cy="318225"/>
          </a:xfrm>
        </p:grpSpPr>
        <p:sp>
          <p:nvSpPr>
            <p:cNvPr id="10010" name="Google Shape;10010;p7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2"/>
          <p:cNvGrpSpPr/>
          <p:nvPr/>
        </p:nvGrpSpPr>
        <p:grpSpPr>
          <a:xfrm>
            <a:off x="7512923" y="2231130"/>
            <a:ext cx="362877" cy="361175"/>
            <a:chOff x="-55620175" y="2686900"/>
            <a:chExt cx="319800" cy="318300"/>
          </a:xfrm>
        </p:grpSpPr>
        <p:sp>
          <p:nvSpPr>
            <p:cNvPr id="10017" name="Google Shape;10017;p7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2"/>
          <p:cNvGrpSpPr/>
          <p:nvPr/>
        </p:nvGrpSpPr>
        <p:grpSpPr>
          <a:xfrm>
            <a:off x="6198887" y="2684124"/>
            <a:ext cx="361969" cy="361090"/>
            <a:chOff x="-53690500" y="1903275"/>
            <a:chExt cx="319000" cy="318225"/>
          </a:xfrm>
        </p:grpSpPr>
        <p:sp>
          <p:nvSpPr>
            <p:cNvPr id="10022" name="Google Shape;10022;p7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2"/>
          <p:cNvGrpSpPr/>
          <p:nvPr/>
        </p:nvGrpSpPr>
        <p:grpSpPr>
          <a:xfrm>
            <a:off x="6221226" y="3137587"/>
            <a:ext cx="317290" cy="359303"/>
            <a:chOff x="-53670800" y="2296300"/>
            <a:chExt cx="279625" cy="316650"/>
          </a:xfrm>
        </p:grpSpPr>
        <p:sp>
          <p:nvSpPr>
            <p:cNvPr id="10027" name="Google Shape;10027;p7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72"/>
          <p:cNvGrpSpPr/>
          <p:nvPr/>
        </p:nvGrpSpPr>
        <p:grpSpPr>
          <a:xfrm>
            <a:off x="6198887" y="3602925"/>
            <a:ext cx="361969" cy="361544"/>
            <a:chOff x="-53690500" y="2686575"/>
            <a:chExt cx="319000" cy="318625"/>
          </a:xfrm>
        </p:grpSpPr>
        <p:sp>
          <p:nvSpPr>
            <p:cNvPr id="10032" name="Google Shape;10032;p7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2"/>
          <p:cNvGrpSpPr/>
          <p:nvPr/>
        </p:nvGrpSpPr>
        <p:grpSpPr>
          <a:xfrm>
            <a:off x="8008669" y="3145785"/>
            <a:ext cx="317319" cy="360948"/>
            <a:chOff x="-52092425" y="2303525"/>
            <a:chExt cx="279650" cy="318100"/>
          </a:xfrm>
        </p:grpSpPr>
        <p:sp>
          <p:nvSpPr>
            <p:cNvPr id="10037" name="Google Shape;10037;p7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72"/>
          <p:cNvGrpSpPr/>
          <p:nvPr/>
        </p:nvGrpSpPr>
        <p:grpSpPr>
          <a:xfrm>
            <a:off x="5727728" y="1306249"/>
            <a:ext cx="363756" cy="361090"/>
            <a:chOff x="-57189125" y="1904850"/>
            <a:chExt cx="320575" cy="318225"/>
          </a:xfrm>
        </p:grpSpPr>
        <p:sp>
          <p:nvSpPr>
            <p:cNvPr id="10043" name="Google Shape;10043;p7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2"/>
          <p:cNvGrpSpPr/>
          <p:nvPr/>
        </p:nvGrpSpPr>
        <p:grpSpPr>
          <a:xfrm>
            <a:off x="5728621" y="1800985"/>
            <a:ext cx="361969" cy="316411"/>
            <a:chOff x="-57187550" y="2314425"/>
            <a:chExt cx="319000" cy="278850"/>
          </a:xfrm>
        </p:grpSpPr>
        <p:sp>
          <p:nvSpPr>
            <p:cNvPr id="10049" name="Google Shape;10049;p7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72"/>
          <p:cNvGrpSpPr/>
          <p:nvPr/>
        </p:nvGrpSpPr>
        <p:grpSpPr>
          <a:xfrm>
            <a:off x="5745585" y="2230534"/>
            <a:ext cx="328042" cy="361771"/>
            <a:chOff x="-57172600" y="2686375"/>
            <a:chExt cx="289100" cy="318825"/>
          </a:xfrm>
        </p:grpSpPr>
        <p:sp>
          <p:nvSpPr>
            <p:cNvPr id="10054" name="Google Shape;10054;p7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2"/>
          <p:cNvGrpSpPr/>
          <p:nvPr/>
        </p:nvGrpSpPr>
        <p:grpSpPr>
          <a:xfrm>
            <a:off x="7958434" y="1304461"/>
            <a:ext cx="361090" cy="359303"/>
            <a:chOff x="-55225575" y="1903275"/>
            <a:chExt cx="318225" cy="316650"/>
          </a:xfrm>
        </p:grpSpPr>
        <p:sp>
          <p:nvSpPr>
            <p:cNvPr id="10057" name="Google Shape;10057;p7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2"/>
          <p:cNvGrpSpPr/>
          <p:nvPr/>
        </p:nvGrpSpPr>
        <p:grpSpPr>
          <a:xfrm>
            <a:off x="7969611" y="1780418"/>
            <a:ext cx="338736" cy="359303"/>
            <a:chOff x="-55217700" y="2296300"/>
            <a:chExt cx="298525" cy="316650"/>
          </a:xfrm>
        </p:grpSpPr>
        <p:sp>
          <p:nvSpPr>
            <p:cNvPr id="10063" name="Google Shape;10063;p7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2"/>
          <p:cNvGrpSpPr/>
          <p:nvPr/>
        </p:nvGrpSpPr>
        <p:grpSpPr>
          <a:xfrm>
            <a:off x="7957541" y="2233002"/>
            <a:ext cx="362877" cy="359303"/>
            <a:chOff x="-55229525" y="2688550"/>
            <a:chExt cx="319800" cy="316650"/>
          </a:xfrm>
        </p:grpSpPr>
        <p:sp>
          <p:nvSpPr>
            <p:cNvPr id="10068" name="Google Shape;10068;p7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2"/>
          <p:cNvGrpSpPr/>
          <p:nvPr/>
        </p:nvGrpSpPr>
        <p:grpSpPr>
          <a:xfrm>
            <a:off x="6653760" y="2684124"/>
            <a:ext cx="338765" cy="361090"/>
            <a:chOff x="-53288825" y="1903275"/>
            <a:chExt cx="298550" cy="318225"/>
          </a:xfrm>
        </p:grpSpPr>
        <p:sp>
          <p:nvSpPr>
            <p:cNvPr id="10073" name="Google Shape;10073;p7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72"/>
          <p:cNvGrpSpPr/>
          <p:nvPr/>
        </p:nvGrpSpPr>
        <p:grpSpPr>
          <a:xfrm>
            <a:off x="6642143" y="3135800"/>
            <a:ext cx="361998" cy="361090"/>
            <a:chOff x="-53299850" y="2294725"/>
            <a:chExt cx="319025" cy="318225"/>
          </a:xfrm>
        </p:grpSpPr>
        <p:sp>
          <p:nvSpPr>
            <p:cNvPr id="10077" name="Google Shape;10077;p7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72"/>
          <p:cNvGrpSpPr/>
          <p:nvPr/>
        </p:nvGrpSpPr>
        <p:grpSpPr>
          <a:xfrm>
            <a:off x="6664936" y="3604259"/>
            <a:ext cx="316411" cy="360211"/>
            <a:chOff x="-53278575" y="2687750"/>
            <a:chExt cx="278850" cy="317450"/>
          </a:xfrm>
        </p:grpSpPr>
        <p:sp>
          <p:nvSpPr>
            <p:cNvPr id="10080" name="Google Shape;10080;p7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72"/>
          <p:cNvGrpSpPr/>
          <p:nvPr/>
        </p:nvGrpSpPr>
        <p:grpSpPr>
          <a:xfrm>
            <a:off x="7986330" y="3603947"/>
            <a:ext cx="361998" cy="362310"/>
            <a:chOff x="-52101875" y="2687475"/>
            <a:chExt cx="319025" cy="319300"/>
          </a:xfrm>
        </p:grpSpPr>
        <p:sp>
          <p:nvSpPr>
            <p:cNvPr id="10085" name="Google Shape;10085;p7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2"/>
          <p:cNvGrpSpPr/>
          <p:nvPr/>
        </p:nvGrpSpPr>
        <p:grpSpPr>
          <a:xfrm>
            <a:off x="6201079" y="1305369"/>
            <a:ext cx="317290" cy="361090"/>
            <a:chOff x="-56774050" y="1904075"/>
            <a:chExt cx="279625" cy="318225"/>
          </a:xfrm>
        </p:grpSpPr>
        <p:sp>
          <p:nvSpPr>
            <p:cNvPr id="10090" name="Google Shape;10090;p7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72"/>
          <p:cNvGrpSpPr/>
          <p:nvPr/>
        </p:nvGrpSpPr>
        <p:grpSpPr>
          <a:xfrm>
            <a:off x="6201079" y="1778631"/>
            <a:ext cx="317290" cy="361090"/>
            <a:chOff x="-56774850" y="2294725"/>
            <a:chExt cx="279625" cy="318225"/>
          </a:xfrm>
        </p:grpSpPr>
        <p:sp>
          <p:nvSpPr>
            <p:cNvPr id="10093" name="Google Shape;10093;p7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2"/>
          <p:cNvGrpSpPr/>
          <p:nvPr/>
        </p:nvGrpSpPr>
        <p:grpSpPr>
          <a:xfrm>
            <a:off x="6222086" y="2231215"/>
            <a:ext cx="275278" cy="360182"/>
            <a:chOff x="-56756725" y="2686975"/>
            <a:chExt cx="242600" cy="317425"/>
          </a:xfrm>
        </p:grpSpPr>
        <p:sp>
          <p:nvSpPr>
            <p:cNvPr id="10097" name="Google Shape;10097;p7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2"/>
          <p:cNvGrpSpPr/>
          <p:nvPr/>
        </p:nvGrpSpPr>
        <p:grpSpPr>
          <a:xfrm>
            <a:off x="4870518" y="2684124"/>
            <a:ext cx="337346" cy="361998"/>
            <a:chOff x="-54826975" y="1903275"/>
            <a:chExt cx="297300" cy="319025"/>
          </a:xfrm>
        </p:grpSpPr>
        <p:sp>
          <p:nvSpPr>
            <p:cNvPr id="10101" name="Google Shape;10101;p7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72"/>
          <p:cNvGrpSpPr/>
          <p:nvPr/>
        </p:nvGrpSpPr>
        <p:grpSpPr>
          <a:xfrm>
            <a:off x="4858206" y="3137587"/>
            <a:ext cx="361969" cy="359274"/>
            <a:chOff x="-54836500" y="2296300"/>
            <a:chExt cx="319000" cy="316625"/>
          </a:xfrm>
        </p:grpSpPr>
        <p:sp>
          <p:nvSpPr>
            <p:cNvPr id="10105" name="Google Shape;10105;p7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72"/>
          <p:cNvGrpSpPr/>
          <p:nvPr/>
        </p:nvGrpSpPr>
        <p:grpSpPr>
          <a:xfrm>
            <a:off x="4879652" y="3604259"/>
            <a:ext cx="319078" cy="361090"/>
            <a:chOff x="-54817600" y="2687750"/>
            <a:chExt cx="281200" cy="318225"/>
          </a:xfrm>
        </p:grpSpPr>
        <p:sp>
          <p:nvSpPr>
            <p:cNvPr id="10110" name="Google Shape;10110;p7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72"/>
          <p:cNvGrpSpPr/>
          <p:nvPr/>
        </p:nvGrpSpPr>
        <p:grpSpPr>
          <a:xfrm>
            <a:off x="7110476" y="2684124"/>
            <a:ext cx="317290" cy="359303"/>
            <a:chOff x="-52887125" y="1903275"/>
            <a:chExt cx="279625" cy="316650"/>
          </a:xfrm>
        </p:grpSpPr>
        <p:sp>
          <p:nvSpPr>
            <p:cNvPr id="10115" name="Google Shape;10115;p7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72"/>
          <p:cNvGrpSpPr/>
          <p:nvPr/>
        </p:nvGrpSpPr>
        <p:grpSpPr>
          <a:xfrm>
            <a:off x="7089030" y="3134920"/>
            <a:ext cx="360182" cy="361969"/>
            <a:chOff x="-52906025" y="2293950"/>
            <a:chExt cx="317425" cy="319000"/>
          </a:xfrm>
        </p:grpSpPr>
        <p:sp>
          <p:nvSpPr>
            <p:cNvPr id="10118" name="Google Shape;10118;p7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2"/>
          <p:cNvGrpSpPr/>
          <p:nvPr/>
        </p:nvGrpSpPr>
        <p:grpSpPr>
          <a:xfrm>
            <a:off x="7110476" y="3603379"/>
            <a:ext cx="317290" cy="361090"/>
            <a:chOff x="-52887125" y="2686975"/>
            <a:chExt cx="279625" cy="318225"/>
          </a:xfrm>
        </p:grpSpPr>
        <p:sp>
          <p:nvSpPr>
            <p:cNvPr id="10122" name="Google Shape;10122;p7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2"/>
          <p:cNvGrpSpPr/>
          <p:nvPr/>
        </p:nvGrpSpPr>
        <p:grpSpPr>
          <a:xfrm>
            <a:off x="6220848" y="4062998"/>
            <a:ext cx="318170" cy="359303"/>
            <a:chOff x="-51722225" y="1915100"/>
            <a:chExt cx="280400" cy="316650"/>
          </a:xfrm>
        </p:grpSpPr>
        <p:sp>
          <p:nvSpPr>
            <p:cNvPr id="10127" name="Google Shape;10127;p7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2"/>
          <p:cNvGrpSpPr/>
          <p:nvPr/>
        </p:nvGrpSpPr>
        <p:grpSpPr>
          <a:xfrm>
            <a:off x="6616678" y="1303695"/>
            <a:ext cx="370905" cy="360976"/>
            <a:chOff x="-56407800" y="1902600"/>
            <a:chExt cx="326875" cy="318125"/>
          </a:xfrm>
        </p:grpSpPr>
        <p:sp>
          <p:nvSpPr>
            <p:cNvPr id="10132" name="Google Shape;10132;p7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2"/>
          <p:cNvGrpSpPr/>
          <p:nvPr/>
        </p:nvGrpSpPr>
        <p:grpSpPr>
          <a:xfrm>
            <a:off x="6622479" y="1790262"/>
            <a:ext cx="359303" cy="338736"/>
            <a:chOff x="-56401500" y="2304975"/>
            <a:chExt cx="316650" cy="298525"/>
          </a:xfrm>
        </p:grpSpPr>
        <p:sp>
          <p:nvSpPr>
            <p:cNvPr id="10136" name="Google Shape;10136;p7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2"/>
          <p:cNvGrpSpPr/>
          <p:nvPr/>
        </p:nvGrpSpPr>
        <p:grpSpPr>
          <a:xfrm>
            <a:off x="5328863" y="2682337"/>
            <a:ext cx="319985" cy="361090"/>
            <a:chOff x="-54426150" y="1901700"/>
            <a:chExt cx="282000" cy="318225"/>
          </a:xfrm>
        </p:grpSpPr>
        <p:sp>
          <p:nvSpPr>
            <p:cNvPr id="10141" name="Google Shape;10141;p7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2"/>
          <p:cNvGrpSpPr/>
          <p:nvPr/>
        </p:nvGrpSpPr>
        <p:grpSpPr>
          <a:xfrm>
            <a:off x="5328863" y="3135800"/>
            <a:ext cx="319985" cy="361998"/>
            <a:chOff x="-54426150" y="2294725"/>
            <a:chExt cx="282000" cy="319025"/>
          </a:xfrm>
        </p:grpSpPr>
        <p:sp>
          <p:nvSpPr>
            <p:cNvPr id="10146" name="Google Shape;10146;p7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72"/>
          <p:cNvGrpSpPr/>
          <p:nvPr/>
        </p:nvGrpSpPr>
        <p:grpSpPr>
          <a:xfrm>
            <a:off x="5327076" y="3603379"/>
            <a:ext cx="323560" cy="361969"/>
            <a:chOff x="-54427725" y="2686975"/>
            <a:chExt cx="285150" cy="319000"/>
          </a:xfrm>
        </p:grpSpPr>
        <p:sp>
          <p:nvSpPr>
            <p:cNvPr id="10152" name="Google Shape;10152;p7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2"/>
          <p:cNvGrpSpPr/>
          <p:nvPr/>
        </p:nvGrpSpPr>
        <p:grpSpPr>
          <a:xfrm>
            <a:off x="7533634" y="2684351"/>
            <a:ext cx="359303" cy="359984"/>
            <a:chOff x="-52513800" y="1903475"/>
            <a:chExt cx="316650" cy="317250"/>
          </a:xfrm>
        </p:grpSpPr>
        <p:sp>
          <p:nvSpPr>
            <p:cNvPr id="10158" name="Google Shape;10158;p7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72"/>
          <p:cNvGrpSpPr/>
          <p:nvPr/>
        </p:nvGrpSpPr>
        <p:grpSpPr>
          <a:xfrm>
            <a:off x="7543464" y="3136708"/>
            <a:ext cx="339644" cy="360182"/>
            <a:chOff x="-52505925" y="2295525"/>
            <a:chExt cx="299325" cy="317425"/>
          </a:xfrm>
        </p:grpSpPr>
        <p:sp>
          <p:nvSpPr>
            <p:cNvPr id="10161" name="Google Shape;10161;p7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72"/>
          <p:cNvGrpSpPr/>
          <p:nvPr/>
        </p:nvGrpSpPr>
        <p:grpSpPr>
          <a:xfrm>
            <a:off x="7554641" y="3603379"/>
            <a:ext cx="317290" cy="361090"/>
            <a:chOff x="-52494100" y="2686975"/>
            <a:chExt cx="279625" cy="318225"/>
          </a:xfrm>
        </p:grpSpPr>
        <p:sp>
          <p:nvSpPr>
            <p:cNvPr id="10166" name="Google Shape;10166;p7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2"/>
          <p:cNvGrpSpPr/>
          <p:nvPr/>
        </p:nvGrpSpPr>
        <p:grpSpPr>
          <a:xfrm>
            <a:off x="6665412" y="4064322"/>
            <a:ext cx="315503" cy="361090"/>
            <a:chOff x="-51708850" y="2305750"/>
            <a:chExt cx="278050" cy="318225"/>
          </a:xfrm>
        </p:grpSpPr>
        <p:sp>
          <p:nvSpPr>
            <p:cNvPr id="10171" name="Google Shape;10171;p7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72"/>
          <p:cNvGrpSpPr/>
          <p:nvPr/>
        </p:nvGrpSpPr>
        <p:grpSpPr>
          <a:xfrm>
            <a:off x="7536807" y="1306109"/>
            <a:ext cx="319089" cy="362073"/>
            <a:chOff x="1044400" y="2917425"/>
            <a:chExt cx="248125" cy="281550"/>
          </a:xfrm>
        </p:grpSpPr>
        <p:sp>
          <p:nvSpPr>
            <p:cNvPr id="10175" name="Google Shape;10175;p7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180" name="Google Shape;10180;p7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181" name="Google Shape;10181;p7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182" name="Google Shape;10182;p7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4" name="Google Shape;10184;p7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188" name="Shape 10188"/>
        <p:cNvGrpSpPr/>
        <p:nvPr/>
      </p:nvGrpSpPr>
      <p:grpSpPr>
        <a:xfrm>
          <a:off x="0" y="0"/>
          <a:ext cx="0" cy="0"/>
          <a:chOff x="0" y="0"/>
          <a:chExt cx="0" cy="0"/>
        </a:xfrm>
      </p:grpSpPr>
      <p:sp>
        <p:nvSpPr>
          <p:cNvPr id="10189" name="Google Shape;10189;p7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190" name="Google Shape;10190;p7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191" name="Google Shape;10191;p73"/>
          <p:cNvGrpSpPr/>
          <p:nvPr/>
        </p:nvGrpSpPr>
        <p:grpSpPr>
          <a:xfrm>
            <a:off x="889109" y="1303003"/>
            <a:ext cx="278288" cy="357036"/>
            <a:chOff x="-50489600" y="1947400"/>
            <a:chExt cx="233150" cy="299125"/>
          </a:xfrm>
        </p:grpSpPr>
        <p:sp>
          <p:nvSpPr>
            <p:cNvPr id="10192" name="Google Shape;10192;p7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73"/>
          <p:cNvGrpSpPr/>
          <p:nvPr/>
        </p:nvGrpSpPr>
        <p:grpSpPr>
          <a:xfrm>
            <a:off x="849616" y="1757960"/>
            <a:ext cx="357274" cy="358199"/>
            <a:chOff x="-50523475" y="2316000"/>
            <a:chExt cx="299325" cy="300100"/>
          </a:xfrm>
        </p:grpSpPr>
        <p:sp>
          <p:nvSpPr>
            <p:cNvPr id="10195" name="Google Shape;10195;p7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73"/>
          <p:cNvGrpSpPr/>
          <p:nvPr/>
        </p:nvGrpSpPr>
        <p:grpSpPr>
          <a:xfrm>
            <a:off x="848213" y="2207269"/>
            <a:ext cx="360079" cy="357304"/>
            <a:chOff x="-50524250" y="2686150"/>
            <a:chExt cx="301675" cy="299350"/>
          </a:xfrm>
        </p:grpSpPr>
        <p:sp>
          <p:nvSpPr>
            <p:cNvPr id="10198" name="Google Shape;10198;p7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73"/>
          <p:cNvGrpSpPr/>
          <p:nvPr/>
        </p:nvGrpSpPr>
        <p:grpSpPr>
          <a:xfrm>
            <a:off x="3070976" y="1333082"/>
            <a:ext cx="358199" cy="359154"/>
            <a:chOff x="-48633950" y="1972600"/>
            <a:chExt cx="300100" cy="300900"/>
          </a:xfrm>
        </p:grpSpPr>
        <p:sp>
          <p:nvSpPr>
            <p:cNvPr id="10205" name="Google Shape;10205;p7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73"/>
          <p:cNvGrpSpPr/>
          <p:nvPr/>
        </p:nvGrpSpPr>
        <p:grpSpPr>
          <a:xfrm>
            <a:off x="3071439" y="2237377"/>
            <a:ext cx="357274" cy="357274"/>
            <a:chOff x="-48633175" y="2711375"/>
            <a:chExt cx="299325" cy="299325"/>
          </a:xfrm>
        </p:grpSpPr>
        <p:sp>
          <p:nvSpPr>
            <p:cNvPr id="10208" name="Google Shape;10208;p7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73"/>
          <p:cNvGrpSpPr/>
          <p:nvPr/>
        </p:nvGrpSpPr>
        <p:grpSpPr>
          <a:xfrm>
            <a:off x="1757928" y="2689329"/>
            <a:ext cx="314006" cy="358229"/>
            <a:chOff x="-46753100" y="1965500"/>
            <a:chExt cx="263075" cy="300125"/>
          </a:xfrm>
        </p:grpSpPr>
        <p:sp>
          <p:nvSpPr>
            <p:cNvPr id="10211" name="Google Shape;10211;p7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3"/>
          <p:cNvGrpSpPr/>
          <p:nvPr/>
        </p:nvGrpSpPr>
        <p:grpSpPr>
          <a:xfrm>
            <a:off x="1735354" y="3156542"/>
            <a:ext cx="359154" cy="315916"/>
            <a:chOff x="-46772025" y="2350650"/>
            <a:chExt cx="300900" cy="264675"/>
          </a:xfrm>
        </p:grpSpPr>
        <p:sp>
          <p:nvSpPr>
            <p:cNvPr id="10214" name="Google Shape;10214;p7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3"/>
          <p:cNvGrpSpPr/>
          <p:nvPr/>
        </p:nvGrpSpPr>
        <p:grpSpPr>
          <a:xfrm>
            <a:off x="1735354" y="3590820"/>
            <a:ext cx="359154" cy="359154"/>
            <a:chOff x="-46772025" y="2701925"/>
            <a:chExt cx="300900" cy="300900"/>
          </a:xfrm>
        </p:grpSpPr>
        <p:sp>
          <p:nvSpPr>
            <p:cNvPr id="10217" name="Google Shape;10217;p7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9" name="Google Shape;10219;p7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0" name="Google Shape;10220;p73"/>
          <p:cNvGrpSpPr/>
          <p:nvPr/>
        </p:nvGrpSpPr>
        <p:grpSpPr>
          <a:xfrm>
            <a:off x="1293035" y="1303928"/>
            <a:ext cx="358199" cy="359154"/>
            <a:chOff x="-50154075" y="1948175"/>
            <a:chExt cx="300100" cy="300900"/>
          </a:xfrm>
        </p:grpSpPr>
        <p:sp>
          <p:nvSpPr>
            <p:cNvPr id="10221" name="Google Shape;10221;p7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3"/>
          <p:cNvGrpSpPr/>
          <p:nvPr/>
        </p:nvGrpSpPr>
        <p:grpSpPr>
          <a:xfrm>
            <a:off x="1293035" y="1758885"/>
            <a:ext cx="358199" cy="358229"/>
            <a:chOff x="-50154850" y="2316775"/>
            <a:chExt cx="300100" cy="300125"/>
          </a:xfrm>
        </p:grpSpPr>
        <p:sp>
          <p:nvSpPr>
            <p:cNvPr id="10224" name="Google Shape;10224;p7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73"/>
          <p:cNvGrpSpPr/>
          <p:nvPr/>
        </p:nvGrpSpPr>
        <p:grpSpPr>
          <a:xfrm>
            <a:off x="1288813" y="2205896"/>
            <a:ext cx="366644" cy="356558"/>
            <a:chOff x="-50158000" y="2685000"/>
            <a:chExt cx="307175" cy="298725"/>
          </a:xfrm>
        </p:grpSpPr>
        <p:sp>
          <p:nvSpPr>
            <p:cNvPr id="10227" name="Google Shape;10227;p7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3"/>
          <p:cNvGrpSpPr/>
          <p:nvPr/>
        </p:nvGrpSpPr>
        <p:grpSpPr>
          <a:xfrm>
            <a:off x="3070499" y="1788993"/>
            <a:ext cx="359154" cy="361004"/>
            <a:chOff x="-48634750" y="2342000"/>
            <a:chExt cx="300900" cy="302450"/>
          </a:xfrm>
        </p:grpSpPr>
        <p:sp>
          <p:nvSpPr>
            <p:cNvPr id="10230" name="Google Shape;10230;p7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73"/>
          <p:cNvGrpSpPr/>
          <p:nvPr/>
        </p:nvGrpSpPr>
        <p:grpSpPr>
          <a:xfrm>
            <a:off x="3521599" y="1334007"/>
            <a:ext cx="361004" cy="358229"/>
            <a:chOff x="-48266125" y="1973375"/>
            <a:chExt cx="302450" cy="300125"/>
          </a:xfrm>
        </p:grpSpPr>
        <p:sp>
          <p:nvSpPr>
            <p:cNvPr id="10239" name="Google Shape;10239;p7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73"/>
          <p:cNvGrpSpPr/>
          <p:nvPr/>
        </p:nvGrpSpPr>
        <p:grpSpPr>
          <a:xfrm>
            <a:off x="3548844" y="1789769"/>
            <a:ext cx="306516" cy="358349"/>
            <a:chOff x="-48237000" y="2342650"/>
            <a:chExt cx="256800" cy="300225"/>
          </a:xfrm>
        </p:grpSpPr>
        <p:sp>
          <p:nvSpPr>
            <p:cNvPr id="10246" name="Google Shape;10246;p7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73"/>
          <p:cNvGrpSpPr/>
          <p:nvPr/>
        </p:nvGrpSpPr>
        <p:grpSpPr>
          <a:xfrm>
            <a:off x="2180338" y="2690046"/>
            <a:ext cx="361034" cy="355633"/>
            <a:chOff x="-46404975" y="1966100"/>
            <a:chExt cx="302475" cy="297950"/>
          </a:xfrm>
        </p:grpSpPr>
        <p:sp>
          <p:nvSpPr>
            <p:cNvPr id="10250" name="Google Shape;10250;p7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3"/>
          <p:cNvGrpSpPr/>
          <p:nvPr/>
        </p:nvGrpSpPr>
        <p:grpSpPr>
          <a:xfrm>
            <a:off x="2181740" y="3135863"/>
            <a:ext cx="358229" cy="358199"/>
            <a:chOff x="-46401050" y="2333325"/>
            <a:chExt cx="300125" cy="300100"/>
          </a:xfrm>
        </p:grpSpPr>
        <p:sp>
          <p:nvSpPr>
            <p:cNvPr id="10255" name="Google Shape;10255;p7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7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0" name="Google Shape;10260;p73"/>
          <p:cNvGrpSpPr/>
          <p:nvPr/>
        </p:nvGrpSpPr>
        <p:grpSpPr>
          <a:xfrm>
            <a:off x="3961830" y="3146218"/>
            <a:ext cx="359154" cy="359124"/>
            <a:chOff x="-44914800" y="2342000"/>
            <a:chExt cx="300900" cy="300875"/>
          </a:xfrm>
        </p:grpSpPr>
        <p:sp>
          <p:nvSpPr>
            <p:cNvPr id="10261" name="Google Shape;10261;p7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4" name="Google Shape;10264;p7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5" name="Google Shape;10265;p73"/>
          <p:cNvGrpSpPr/>
          <p:nvPr/>
        </p:nvGrpSpPr>
        <p:grpSpPr>
          <a:xfrm>
            <a:off x="1735816" y="1758736"/>
            <a:ext cx="359154" cy="357424"/>
            <a:chOff x="-49786250" y="2316650"/>
            <a:chExt cx="300900" cy="299450"/>
          </a:xfrm>
        </p:grpSpPr>
        <p:sp>
          <p:nvSpPr>
            <p:cNvPr id="10266" name="Google Shape;10266;p7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7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73"/>
          <p:cNvGrpSpPr/>
          <p:nvPr/>
        </p:nvGrpSpPr>
        <p:grpSpPr>
          <a:xfrm>
            <a:off x="4033144" y="1788993"/>
            <a:ext cx="230365" cy="359124"/>
            <a:chOff x="-47842400" y="2342000"/>
            <a:chExt cx="193000" cy="300875"/>
          </a:xfrm>
        </p:grpSpPr>
        <p:sp>
          <p:nvSpPr>
            <p:cNvPr id="10276" name="Google Shape;10276;p7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73"/>
          <p:cNvGrpSpPr/>
          <p:nvPr/>
        </p:nvGrpSpPr>
        <p:grpSpPr>
          <a:xfrm>
            <a:off x="3969212" y="2236452"/>
            <a:ext cx="358229" cy="359154"/>
            <a:chOff x="-47896750" y="2710600"/>
            <a:chExt cx="300125" cy="300900"/>
          </a:xfrm>
        </p:grpSpPr>
        <p:sp>
          <p:nvSpPr>
            <p:cNvPr id="10280" name="Google Shape;10280;p7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3"/>
          <p:cNvGrpSpPr/>
          <p:nvPr/>
        </p:nvGrpSpPr>
        <p:grpSpPr>
          <a:xfrm>
            <a:off x="2624852" y="2710009"/>
            <a:ext cx="359154" cy="314991"/>
            <a:chOff x="-46033225" y="1982825"/>
            <a:chExt cx="300900" cy="263900"/>
          </a:xfrm>
        </p:grpSpPr>
        <p:sp>
          <p:nvSpPr>
            <p:cNvPr id="10285" name="Google Shape;10285;p7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3"/>
          <p:cNvGrpSpPr/>
          <p:nvPr/>
        </p:nvGrpSpPr>
        <p:grpSpPr>
          <a:xfrm>
            <a:off x="2621569" y="3137266"/>
            <a:ext cx="365719" cy="326151"/>
            <a:chOff x="-46034000" y="2334500"/>
            <a:chExt cx="306400" cy="273250"/>
          </a:xfrm>
        </p:grpSpPr>
        <p:sp>
          <p:nvSpPr>
            <p:cNvPr id="10289" name="Google Shape;10289;p7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3"/>
          <p:cNvGrpSpPr/>
          <p:nvPr/>
        </p:nvGrpSpPr>
        <p:grpSpPr>
          <a:xfrm>
            <a:off x="2667627" y="3591655"/>
            <a:ext cx="273603" cy="356439"/>
            <a:chOff x="-45998575" y="2702625"/>
            <a:chExt cx="229225" cy="298625"/>
          </a:xfrm>
        </p:grpSpPr>
        <p:sp>
          <p:nvSpPr>
            <p:cNvPr id="10293" name="Google Shape;10293;p7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0" name="Google Shape;10300;p7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2" name="Google Shape;10302;p73"/>
          <p:cNvGrpSpPr/>
          <p:nvPr/>
        </p:nvGrpSpPr>
        <p:grpSpPr>
          <a:xfrm>
            <a:off x="2203197" y="2205419"/>
            <a:ext cx="314961" cy="361034"/>
            <a:chOff x="-49398750" y="2684600"/>
            <a:chExt cx="263875" cy="302475"/>
          </a:xfrm>
        </p:grpSpPr>
        <p:sp>
          <p:nvSpPr>
            <p:cNvPr id="10303" name="Google Shape;10303;p7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73"/>
          <p:cNvGrpSpPr/>
          <p:nvPr/>
        </p:nvGrpSpPr>
        <p:grpSpPr>
          <a:xfrm>
            <a:off x="873121" y="2699684"/>
            <a:ext cx="314006" cy="359154"/>
            <a:chOff x="-47509225" y="1974175"/>
            <a:chExt cx="263075" cy="300900"/>
          </a:xfrm>
        </p:grpSpPr>
        <p:sp>
          <p:nvSpPr>
            <p:cNvPr id="10307" name="Google Shape;10307;p7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73"/>
          <p:cNvGrpSpPr/>
          <p:nvPr/>
        </p:nvGrpSpPr>
        <p:grpSpPr>
          <a:xfrm>
            <a:off x="849622" y="3146218"/>
            <a:ext cx="361004" cy="357961"/>
            <a:chOff x="-47529700" y="2342000"/>
            <a:chExt cx="302450" cy="299900"/>
          </a:xfrm>
        </p:grpSpPr>
        <p:sp>
          <p:nvSpPr>
            <p:cNvPr id="10313" name="Google Shape;10313;p7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73"/>
          <p:cNvGrpSpPr/>
          <p:nvPr/>
        </p:nvGrpSpPr>
        <p:grpSpPr>
          <a:xfrm>
            <a:off x="851025" y="3645367"/>
            <a:ext cx="358199" cy="272648"/>
            <a:chOff x="-47527350" y="2747625"/>
            <a:chExt cx="300100" cy="228425"/>
          </a:xfrm>
        </p:grpSpPr>
        <p:sp>
          <p:nvSpPr>
            <p:cNvPr id="10316" name="Google Shape;10316;p7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2" name="Google Shape;10322;p7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73"/>
          <p:cNvGrpSpPr/>
          <p:nvPr/>
        </p:nvGrpSpPr>
        <p:grpSpPr>
          <a:xfrm>
            <a:off x="3073924" y="3158422"/>
            <a:ext cx="358229" cy="314961"/>
            <a:chOff x="-45664625" y="2352225"/>
            <a:chExt cx="300125" cy="263875"/>
          </a:xfrm>
        </p:grpSpPr>
        <p:sp>
          <p:nvSpPr>
            <p:cNvPr id="10324" name="Google Shape;10324;p7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3"/>
          <p:cNvGrpSpPr/>
          <p:nvPr/>
        </p:nvGrpSpPr>
        <p:grpSpPr>
          <a:xfrm>
            <a:off x="3073103" y="3592401"/>
            <a:ext cx="359870" cy="357573"/>
            <a:chOff x="-45665400" y="2703250"/>
            <a:chExt cx="301500" cy="299575"/>
          </a:xfrm>
        </p:grpSpPr>
        <p:sp>
          <p:nvSpPr>
            <p:cNvPr id="10332" name="Google Shape;10332;p7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3"/>
          <p:cNvGrpSpPr/>
          <p:nvPr/>
        </p:nvGrpSpPr>
        <p:grpSpPr>
          <a:xfrm>
            <a:off x="2174760" y="4033337"/>
            <a:ext cx="359154" cy="360109"/>
            <a:chOff x="-44528075" y="1982825"/>
            <a:chExt cx="300900" cy="301700"/>
          </a:xfrm>
        </p:grpSpPr>
        <p:sp>
          <p:nvSpPr>
            <p:cNvPr id="10337" name="Google Shape;10337;p7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73"/>
          <p:cNvGrpSpPr/>
          <p:nvPr/>
        </p:nvGrpSpPr>
        <p:grpSpPr>
          <a:xfrm>
            <a:off x="2625923" y="1758885"/>
            <a:ext cx="358199" cy="358229"/>
            <a:chOff x="-49048250" y="2316775"/>
            <a:chExt cx="300100" cy="300125"/>
          </a:xfrm>
        </p:grpSpPr>
        <p:sp>
          <p:nvSpPr>
            <p:cNvPr id="10346" name="Google Shape;10346;p7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0" name="Google Shape;10350;p7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1" name="Google Shape;10351;p73"/>
          <p:cNvGrpSpPr/>
          <p:nvPr/>
        </p:nvGrpSpPr>
        <p:grpSpPr>
          <a:xfrm>
            <a:off x="1290494" y="2699684"/>
            <a:ext cx="360109" cy="358199"/>
            <a:chOff x="-47160325" y="1974175"/>
            <a:chExt cx="301700" cy="300100"/>
          </a:xfrm>
        </p:grpSpPr>
        <p:sp>
          <p:nvSpPr>
            <p:cNvPr id="10352" name="Google Shape;10352;p7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73"/>
          <p:cNvGrpSpPr/>
          <p:nvPr/>
        </p:nvGrpSpPr>
        <p:grpSpPr>
          <a:xfrm>
            <a:off x="1290971" y="3146218"/>
            <a:ext cx="359154" cy="359124"/>
            <a:chOff x="-47159525" y="2342000"/>
            <a:chExt cx="300900" cy="300875"/>
          </a:xfrm>
        </p:grpSpPr>
        <p:sp>
          <p:nvSpPr>
            <p:cNvPr id="10355" name="Google Shape;10355;p7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73"/>
          <p:cNvGrpSpPr/>
          <p:nvPr/>
        </p:nvGrpSpPr>
        <p:grpSpPr>
          <a:xfrm>
            <a:off x="1291448" y="3603054"/>
            <a:ext cx="358199" cy="359154"/>
            <a:chOff x="-47157950" y="2712175"/>
            <a:chExt cx="300100" cy="300900"/>
          </a:xfrm>
        </p:grpSpPr>
        <p:sp>
          <p:nvSpPr>
            <p:cNvPr id="10361" name="Google Shape;10361;p7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8" name="Google Shape;10368;p7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9" name="Google Shape;10369;p73"/>
          <p:cNvGrpSpPr/>
          <p:nvPr/>
        </p:nvGrpSpPr>
        <p:grpSpPr>
          <a:xfrm>
            <a:off x="3535175" y="3135863"/>
            <a:ext cx="315886" cy="358199"/>
            <a:chOff x="-45278675" y="2333325"/>
            <a:chExt cx="264650" cy="300100"/>
          </a:xfrm>
        </p:grpSpPr>
        <p:sp>
          <p:nvSpPr>
            <p:cNvPr id="10370" name="Google Shape;10370;p7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73"/>
          <p:cNvGrpSpPr/>
          <p:nvPr/>
        </p:nvGrpSpPr>
        <p:grpSpPr>
          <a:xfrm>
            <a:off x="3545500" y="3590820"/>
            <a:ext cx="295237" cy="358229"/>
            <a:chOff x="-45270025" y="2701925"/>
            <a:chExt cx="247350" cy="300125"/>
          </a:xfrm>
        </p:grpSpPr>
        <p:sp>
          <p:nvSpPr>
            <p:cNvPr id="10375" name="Google Shape;10375;p7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7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73"/>
          <p:cNvGrpSpPr/>
          <p:nvPr/>
        </p:nvGrpSpPr>
        <p:grpSpPr>
          <a:xfrm>
            <a:off x="2209567" y="1743737"/>
            <a:ext cx="307444" cy="366556"/>
            <a:chOff x="2209567" y="1972337"/>
            <a:chExt cx="307444" cy="366556"/>
          </a:xfrm>
        </p:grpSpPr>
        <p:sp>
          <p:nvSpPr>
            <p:cNvPr id="10381" name="Google Shape;10381;p7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4" name="Google Shape;10384;p73"/>
            <p:cNvGrpSpPr/>
            <p:nvPr/>
          </p:nvGrpSpPr>
          <p:grpSpPr>
            <a:xfrm>
              <a:off x="2209567" y="2078266"/>
              <a:ext cx="307444" cy="260626"/>
              <a:chOff x="1636184" y="2959225"/>
              <a:chExt cx="232666" cy="197250"/>
            </a:xfrm>
          </p:grpSpPr>
          <p:sp>
            <p:nvSpPr>
              <p:cNvPr id="10385" name="Google Shape;10385;p7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388" name="Google Shape;10388;p7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389" name="Google Shape;10389;p73"/>
          <p:cNvGrpSpPr/>
          <p:nvPr/>
        </p:nvGrpSpPr>
        <p:grpSpPr>
          <a:xfrm>
            <a:off x="3577265" y="2235011"/>
            <a:ext cx="258542" cy="365154"/>
            <a:chOff x="-47300587" y="123275"/>
            <a:chExt cx="190975" cy="269725"/>
          </a:xfrm>
        </p:grpSpPr>
        <p:sp>
          <p:nvSpPr>
            <p:cNvPr id="10390" name="Google Shape;10390;p7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73"/>
          <p:cNvGrpSpPr/>
          <p:nvPr/>
        </p:nvGrpSpPr>
        <p:grpSpPr>
          <a:xfrm>
            <a:off x="4870788" y="1304201"/>
            <a:ext cx="342328" cy="339793"/>
            <a:chOff x="-13966675" y="1639700"/>
            <a:chExt cx="354450" cy="351825"/>
          </a:xfrm>
        </p:grpSpPr>
        <p:sp>
          <p:nvSpPr>
            <p:cNvPr id="10396" name="Google Shape;10396;p7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7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3" name="Google Shape;10403;p73"/>
          <p:cNvGrpSpPr/>
          <p:nvPr/>
        </p:nvGrpSpPr>
        <p:grpSpPr>
          <a:xfrm>
            <a:off x="6667277" y="1303887"/>
            <a:ext cx="340034" cy="340420"/>
            <a:chOff x="-12199250" y="1662675"/>
            <a:chExt cx="352075" cy="352475"/>
          </a:xfrm>
        </p:grpSpPr>
        <p:sp>
          <p:nvSpPr>
            <p:cNvPr id="10404" name="Google Shape;10404;p7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3"/>
          <p:cNvGrpSpPr/>
          <p:nvPr/>
        </p:nvGrpSpPr>
        <p:grpSpPr>
          <a:xfrm>
            <a:off x="6666130" y="1710754"/>
            <a:ext cx="342328" cy="342328"/>
            <a:chOff x="-12199250" y="2096250"/>
            <a:chExt cx="354450" cy="354450"/>
          </a:xfrm>
        </p:grpSpPr>
        <p:sp>
          <p:nvSpPr>
            <p:cNvPr id="10408" name="Google Shape;10408;p7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73"/>
          <p:cNvGrpSpPr/>
          <p:nvPr/>
        </p:nvGrpSpPr>
        <p:grpSpPr>
          <a:xfrm>
            <a:off x="6667277" y="2119708"/>
            <a:ext cx="340034" cy="341579"/>
            <a:chOff x="-12199250" y="2530225"/>
            <a:chExt cx="352075" cy="353675"/>
          </a:xfrm>
        </p:grpSpPr>
        <p:sp>
          <p:nvSpPr>
            <p:cNvPr id="10411" name="Google Shape;10411;p7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5" name="Google Shape;10415;p7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73"/>
          <p:cNvGrpSpPr/>
          <p:nvPr/>
        </p:nvGrpSpPr>
        <p:grpSpPr>
          <a:xfrm>
            <a:off x="4870788" y="2959488"/>
            <a:ext cx="342328" cy="339310"/>
            <a:chOff x="-10462550" y="2057650"/>
            <a:chExt cx="354450" cy="351325"/>
          </a:xfrm>
        </p:grpSpPr>
        <p:sp>
          <p:nvSpPr>
            <p:cNvPr id="10417" name="Google Shape;10417;p7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9" name="Google Shape;10419;p7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0" name="Google Shape;10420;p73"/>
          <p:cNvGrpSpPr/>
          <p:nvPr/>
        </p:nvGrpSpPr>
        <p:grpSpPr>
          <a:xfrm>
            <a:off x="6649772" y="2551051"/>
            <a:ext cx="375044" cy="340541"/>
            <a:chOff x="-8692750" y="1622100"/>
            <a:chExt cx="388325" cy="352600"/>
          </a:xfrm>
        </p:grpSpPr>
        <p:sp>
          <p:nvSpPr>
            <p:cNvPr id="10421" name="Google Shape;10421;p7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3"/>
          <p:cNvGrpSpPr/>
          <p:nvPr/>
        </p:nvGrpSpPr>
        <p:grpSpPr>
          <a:xfrm>
            <a:off x="5304253" y="1303307"/>
            <a:ext cx="341555" cy="341579"/>
            <a:chOff x="-13529550" y="1639425"/>
            <a:chExt cx="353650" cy="353675"/>
          </a:xfrm>
        </p:grpSpPr>
        <p:sp>
          <p:nvSpPr>
            <p:cNvPr id="10424" name="Google Shape;10424;p7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73"/>
          <p:cNvGrpSpPr/>
          <p:nvPr/>
        </p:nvGrpSpPr>
        <p:grpSpPr>
          <a:xfrm>
            <a:off x="5303106" y="1711889"/>
            <a:ext cx="343849" cy="340058"/>
            <a:chOff x="-13531925" y="2075775"/>
            <a:chExt cx="356025" cy="352100"/>
          </a:xfrm>
        </p:grpSpPr>
        <p:sp>
          <p:nvSpPr>
            <p:cNvPr id="10433" name="Google Shape;10433;p7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73"/>
          <p:cNvGrpSpPr/>
          <p:nvPr/>
        </p:nvGrpSpPr>
        <p:grpSpPr>
          <a:xfrm>
            <a:off x="5304627" y="2120094"/>
            <a:ext cx="340807" cy="340807"/>
            <a:chOff x="-13528775" y="2507400"/>
            <a:chExt cx="352875" cy="352875"/>
          </a:xfrm>
        </p:grpSpPr>
        <p:sp>
          <p:nvSpPr>
            <p:cNvPr id="10436" name="Google Shape;10436;p7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9" name="Google Shape;10439;p7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1" name="Google Shape;10441;p73"/>
          <p:cNvGrpSpPr/>
          <p:nvPr/>
        </p:nvGrpSpPr>
        <p:grpSpPr>
          <a:xfrm>
            <a:off x="7140133" y="2119708"/>
            <a:ext cx="308090" cy="341579"/>
            <a:chOff x="-11747150" y="2530225"/>
            <a:chExt cx="319000" cy="353675"/>
          </a:xfrm>
        </p:grpSpPr>
        <p:sp>
          <p:nvSpPr>
            <p:cNvPr id="10442" name="Google Shape;10442;p7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3"/>
          <p:cNvGrpSpPr/>
          <p:nvPr/>
        </p:nvGrpSpPr>
        <p:grpSpPr>
          <a:xfrm>
            <a:off x="5304627" y="2550919"/>
            <a:ext cx="340807" cy="340807"/>
            <a:chOff x="-10027775" y="1622900"/>
            <a:chExt cx="352875" cy="352875"/>
          </a:xfrm>
        </p:grpSpPr>
        <p:sp>
          <p:nvSpPr>
            <p:cNvPr id="10445" name="Google Shape;10445;p7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7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73"/>
          <p:cNvGrpSpPr/>
          <p:nvPr/>
        </p:nvGrpSpPr>
        <p:grpSpPr>
          <a:xfrm>
            <a:off x="8031595" y="2576583"/>
            <a:ext cx="322553" cy="342328"/>
            <a:chOff x="-10019125" y="2490075"/>
            <a:chExt cx="333975" cy="354450"/>
          </a:xfrm>
        </p:grpSpPr>
        <p:sp>
          <p:nvSpPr>
            <p:cNvPr id="10453" name="Google Shape;10453;p7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73"/>
          <p:cNvGrpSpPr/>
          <p:nvPr/>
        </p:nvGrpSpPr>
        <p:grpSpPr>
          <a:xfrm>
            <a:off x="6661180" y="2957593"/>
            <a:ext cx="352227" cy="343100"/>
            <a:chOff x="-8684100" y="2032450"/>
            <a:chExt cx="364700" cy="355250"/>
          </a:xfrm>
        </p:grpSpPr>
        <p:sp>
          <p:nvSpPr>
            <p:cNvPr id="10458" name="Google Shape;10458;p7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7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2" name="Google Shape;10462;p73"/>
          <p:cNvGrpSpPr/>
          <p:nvPr/>
        </p:nvGrpSpPr>
        <p:grpSpPr>
          <a:xfrm>
            <a:off x="5752039" y="1711056"/>
            <a:ext cx="343849" cy="341724"/>
            <a:chOff x="-13095575" y="2073400"/>
            <a:chExt cx="356025" cy="353825"/>
          </a:xfrm>
        </p:grpSpPr>
        <p:sp>
          <p:nvSpPr>
            <p:cNvPr id="10463" name="Google Shape;10463;p7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1" name="Google Shape;10471;p7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2" name="Google Shape;10472;p73"/>
          <p:cNvGrpSpPr/>
          <p:nvPr/>
        </p:nvGrpSpPr>
        <p:grpSpPr>
          <a:xfrm>
            <a:off x="7576787" y="1302885"/>
            <a:ext cx="343100" cy="342424"/>
            <a:chOff x="-11332875" y="1660700"/>
            <a:chExt cx="355250" cy="354550"/>
          </a:xfrm>
        </p:grpSpPr>
        <p:sp>
          <p:nvSpPr>
            <p:cNvPr id="10473" name="Google Shape;10473;p7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7" name="Google Shape;10477;p7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9" name="Google Shape;10479;p73"/>
          <p:cNvGrpSpPr/>
          <p:nvPr/>
        </p:nvGrpSpPr>
        <p:grpSpPr>
          <a:xfrm>
            <a:off x="5774096" y="2549397"/>
            <a:ext cx="299736" cy="343849"/>
            <a:chOff x="-9570950" y="1622100"/>
            <a:chExt cx="310350" cy="356025"/>
          </a:xfrm>
        </p:grpSpPr>
        <p:sp>
          <p:nvSpPr>
            <p:cNvPr id="10480" name="Google Shape;10480;p7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73"/>
          <p:cNvGrpSpPr/>
          <p:nvPr/>
        </p:nvGrpSpPr>
        <p:grpSpPr>
          <a:xfrm>
            <a:off x="5752800" y="2958353"/>
            <a:ext cx="342328" cy="341579"/>
            <a:chOff x="-9594575" y="2056875"/>
            <a:chExt cx="354450" cy="353675"/>
          </a:xfrm>
        </p:grpSpPr>
        <p:sp>
          <p:nvSpPr>
            <p:cNvPr id="10483" name="Google Shape;10483;p7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6" name="Google Shape;10486;p7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7" name="Google Shape;10487;p73"/>
          <p:cNvGrpSpPr/>
          <p:nvPr/>
        </p:nvGrpSpPr>
        <p:grpSpPr>
          <a:xfrm>
            <a:off x="6208482" y="1303693"/>
            <a:ext cx="342328" cy="340807"/>
            <a:chOff x="-12661600" y="1640225"/>
            <a:chExt cx="354450" cy="352875"/>
          </a:xfrm>
        </p:grpSpPr>
        <p:sp>
          <p:nvSpPr>
            <p:cNvPr id="10488" name="Google Shape;10488;p7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73"/>
          <p:cNvGrpSpPr/>
          <p:nvPr/>
        </p:nvGrpSpPr>
        <p:grpSpPr>
          <a:xfrm>
            <a:off x="6208857" y="1732231"/>
            <a:ext cx="341579" cy="299374"/>
            <a:chOff x="-12660025" y="2096250"/>
            <a:chExt cx="353675" cy="309975"/>
          </a:xfrm>
        </p:grpSpPr>
        <p:sp>
          <p:nvSpPr>
            <p:cNvPr id="10492" name="Google Shape;10492;p7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73"/>
          <p:cNvGrpSpPr/>
          <p:nvPr/>
        </p:nvGrpSpPr>
        <p:grpSpPr>
          <a:xfrm>
            <a:off x="6207335" y="2119527"/>
            <a:ext cx="344622" cy="341941"/>
            <a:chOff x="-12663175" y="2506800"/>
            <a:chExt cx="356825" cy="354050"/>
          </a:xfrm>
        </p:grpSpPr>
        <p:sp>
          <p:nvSpPr>
            <p:cNvPr id="10499" name="Google Shape;10499;p7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3"/>
          <p:cNvGrpSpPr/>
          <p:nvPr/>
        </p:nvGrpSpPr>
        <p:grpSpPr>
          <a:xfrm>
            <a:off x="8022468" y="1303307"/>
            <a:ext cx="340807" cy="341579"/>
            <a:chOff x="-10896525" y="1663050"/>
            <a:chExt cx="352875" cy="353675"/>
          </a:xfrm>
        </p:grpSpPr>
        <p:sp>
          <p:nvSpPr>
            <p:cNvPr id="10504" name="Google Shape;10504;p7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7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73"/>
          <p:cNvGrpSpPr/>
          <p:nvPr/>
        </p:nvGrpSpPr>
        <p:grpSpPr>
          <a:xfrm>
            <a:off x="8022082" y="2130742"/>
            <a:ext cx="341579" cy="319511"/>
            <a:chOff x="-10898100" y="2542050"/>
            <a:chExt cx="353675" cy="330825"/>
          </a:xfrm>
        </p:grpSpPr>
        <p:sp>
          <p:nvSpPr>
            <p:cNvPr id="10508" name="Google Shape;10508;p7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3"/>
          <p:cNvGrpSpPr/>
          <p:nvPr/>
        </p:nvGrpSpPr>
        <p:grpSpPr>
          <a:xfrm>
            <a:off x="6209617" y="2551607"/>
            <a:ext cx="340058" cy="339430"/>
            <a:chOff x="-9157450" y="1622750"/>
            <a:chExt cx="352100" cy="351450"/>
          </a:xfrm>
        </p:grpSpPr>
        <p:sp>
          <p:nvSpPr>
            <p:cNvPr id="10515" name="Google Shape;10515;p7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73"/>
          <p:cNvGrpSpPr/>
          <p:nvPr/>
        </p:nvGrpSpPr>
        <p:grpSpPr>
          <a:xfrm>
            <a:off x="6247658" y="2959874"/>
            <a:ext cx="263977" cy="338537"/>
            <a:chOff x="-9119650" y="2056875"/>
            <a:chExt cx="273325" cy="350525"/>
          </a:xfrm>
        </p:grpSpPr>
        <p:sp>
          <p:nvSpPr>
            <p:cNvPr id="10518" name="Google Shape;10518;p7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0" name="Google Shape;10520;p7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2" name="Google Shape;10522;p73"/>
          <p:cNvGrpSpPr/>
          <p:nvPr/>
        </p:nvGrpSpPr>
        <p:grpSpPr>
          <a:xfrm>
            <a:off x="7576790" y="2989279"/>
            <a:ext cx="343094" cy="341569"/>
            <a:chOff x="6001575" y="3119050"/>
            <a:chExt cx="315025" cy="313625"/>
          </a:xfrm>
        </p:grpSpPr>
        <p:sp>
          <p:nvSpPr>
            <p:cNvPr id="10523" name="Google Shape;10523;p7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528" name="Shape 10528"/>
        <p:cNvGrpSpPr/>
        <p:nvPr/>
      </p:nvGrpSpPr>
      <p:grpSpPr>
        <a:xfrm>
          <a:off x="0" y="0"/>
          <a:ext cx="0" cy="0"/>
          <a:chOff x="0" y="0"/>
          <a:chExt cx="0" cy="0"/>
        </a:xfrm>
      </p:grpSpPr>
      <p:sp>
        <p:nvSpPr>
          <p:cNvPr id="10529" name="Google Shape;10529;p7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0" name="Google Shape;10530;p74"/>
          <p:cNvGrpSpPr/>
          <p:nvPr/>
        </p:nvGrpSpPr>
        <p:grpSpPr>
          <a:xfrm>
            <a:off x="829227" y="2273195"/>
            <a:ext cx="476329" cy="476213"/>
            <a:chOff x="-21298675" y="2414425"/>
            <a:chExt cx="306400" cy="306325"/>
          </a:xfrm>
        </p:grpSpPr>
        <p:sp>
          <p:nvSpPr>
            <p:cNvPr id="10531" name="Google Shape;10531;p7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4"/>
          <p:cNvGrpSpPr/>
          <p:nvPr/>
        </p:nvGrpSpPr>
        <p:grpSpPr>
          <a:xfrm>
            <a:off x="828605" y="2865128"/>
            <a:ext cx="477573" cy="445432"/>
            <a:chOff x="-21299475" y="2798025"/>
            <a:chExt cx="307200" cy="286525"/>
          </a:xfrm>
        </p:grpSpPr>
        <p:sp>
          <p:nvSpPr>
            <p:cNvPr id="10535" name="Google Shape;10535;p7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7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0" name="Google Shape;10550;p74"/>
          <p:cNvGrpSpPr/>
          <p:nvPr/>
        </p:nvGrpSpPr>
        <p:grpSpPr>
          <a:xfrm>
            <a:off x="6697960" y="1688917"/>
            <a:ext cx="413912" cy="472676"/>
            <a:chOff x="-17545650" y="2051350"/>
            <a:chExt cx="266250" cy="304050"/>
          </a:xfrm>
        </p:grpSpPr>
        <p:sp>
          <p:nvSpPr>
            <p:cNvPr id="10551" name="Google Shape;10551;p7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5" name="Google Shape;10555;p7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74"/>
          <p:cNvGrpSpPr/>
          <p:nvPr/>
        </p:nvGrpSpPr>
        <p:grpSpPr>
          <a:xfrm>
            <a:off x="6668578" y="2865574"/>
            <a:ext cx="472676" cy="444538"/>
            <a:chOff x="-17565350" y="2809825"/>
            <a:chExt cx="304050" cy="285950"/>
          </a:xfrm>
        </p:grpSpPr>
        <p:sp>
          <p:nvSpPr>
            <p:cNvPr id="10557" name="Google Shape;10557;p7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7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5" name="Google Shape;10565;p74"/>
          <p:cNvGrpSpPr/>
          <p:nvPr/>
        </p:nvGrpSpPr>
        <p:grpSpPr>
          <a:xfrm>
            <a:off x="1441487" y="2850904"/>
            <a:ext cx="416283" cy="473881"/>
            <a:chOff x="-20904875" y="2788575"/>
            <a:chExt cx="267775" cy="304825"/>
          </a:xfrm>
        </p:grpSpPr>
        <p:sp>
          <p:nvSpPr>
            <p:cNvPr id="10566" name="Google Shape;10566;p7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74"/>
          <p:cNvGrpSpPr/>
          <p:nvPr/>
        </p:nvGrpSpPr>
        <p:grpSpPr>
          <a:xfrm>
            <a:off x="4381902" y="2275564"/>
            <a:ext cx="360045" cy="471471"/>
            <a:chOff x="-19006700" y="2434925"/>
            <a:chExt cx="231600" cy="303275"/>
          </a:xfrm>
        </p:grpSpPr>
        <p:sp>
          <p:nvSpPr>
            <p:cNvPr id="10569" name="Google Shape;10569;p7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3" name="Google Shape;10573;p7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5" name="Google Shape;10575;p74"/>
          <p:cNvGrpSpPr/>
          <p:nvPr/>
        </p:nvGrpSpPr>
        <p:grpSpPr>
          <a:xfrm>
            <a:off x="7260501" y="2289051"/>
            <a:ext cx="473881" cy="444499"/>
            <a:chOff x="-17190425" y="2435725"/>
            <a:chExt cx="304825" cy="285925"/>
          </a:xfrm>
        </p:grpSpPr>
        <p:sp>
          <p:nvSpPr>
            <p:cNvPr id="10576" name="Google Shape;10576;p7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9" name="Google Shape;10579;p7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0" name="Google Shape;10580;p74"/>
          <p:cNvGrpSpPr/>
          <p:nvPr/>
        </p:nvGrpSpPr>
        <p:grpSpPr>
          <a:xfrm>
            <a:off x="4915227" y="3444650"/>
            <a:ext cx="476329" cy="475086"/>
            <a:chOff x="-15719925" y="2416825"/>
            <a:chExt cx="306400" cy="305600"/>
          </a:xfrm>
        </p:grpSpPr>
        <p:sp>
          <p:nvSpPr>
            <p:cNvPr id="10581" name="Google Shape;10581;p7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4" name="Google Shape;10584;p7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6" name="Google Shape;10586;p74"/>
          <p:cNvGrpSpPr/>
          <p:nvPr/>
        </p:nvGrpSpPr>
        <p:grpSpPr>
          <a:xfrm>
            <a:off x="2001521" y="2851506"/>
            <a:ext cx="479983" cy="472676"/>
            <a:chOff x="-20550425" y="2789350"/>
            <a:chExt cx="308750" cy="304050"/>
          </a:xfrm>
        </p:grpSpPr>
        <p:sp>
          <p:nvSpPr>
            <p:cNvPr id="10587" name="Google Shape;10587;p7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74"/>
          <p:cNvGrpSpPr/>
          <p:nvPr/>
        </p:nvGrpSpPr>
        <p:grpSpPr>
          <a:xfrm>
            <a:off x="4916888" y="1688158"/>
            <a:ext cx="473920" cy="474192"/>
            <a:chOff x="-18666450" y="2059825"/>
            <a:chExt cx="304850" cy="305025"/>
          </a:xfrm>
        </p:grpSpPr>
        <p:sp>
          <p:nvSpPr>
            <p:cNvPr id="10590" name="Google Shape;10590;p7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4"/>
          <p:cNvGrpSpPr/>
          <p:nvPr/>
        </p:nvGrpSpPr>
        <p:grpSpPr>
          <a:xfrm>
            <a:off x="4916286" y="2275584"/>
            <a:ext cx="475125" cy="471432"/>
            <a:chOff x="-18668025" y="2435725"/>
            <a:chExt cx="305625" cy="303250"/>
          </a:xfrm>
        </p:grpSpPr>
        <p:sp>
          <p:nvSpPr>
            <p:cNvPr id="10593" name="Google Shape;10593;p7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74"/>
          <p:cNvGrpSpPr/>
          <p:nvPr/>
        </p:nvGrpSpPr>
        <p:grpSpPr>
          <a:xfrm>
            <a:off x="4915683" y="2850902"/>
            <a:ext cx="476329" cy="473881"/>
            <a:chOff x="-18668800" y="2807475"/>
            <a:chExt cx="306400" cy="304825"/>
          </a:xfrm>
        </p:grpSpPr>
        <p:sp>
          <p:nvSpPr>
            <p:cNvPr id="10596" name="Google Shape;10596;p7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74"/>
          <p:cNvGrpSpPr/>
          <p:nvPr/>
        </p:nvGrpSpPr>
        <p:grpSpPr>
          <a:xfrm>
            <a:off x="7869652" y="1687693"/>
            <a:ext cx="416361" cy="475125"/>
            <a:chOff x="-16798200" y="2050575"/>
            <a:chExt cx="267825" cy="305625"/>
          </a:xfrm>
        </p:grpSpPr>
        <p:sp>
          <p:nvSpPr>
            <p:cNvPr id="10606" name="Google Shape;10606;p7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4"/>
          <p:cNvGrpSpPr/>
          <p:nvPr/>
        </p:nvGrpSpPr>
        <p:grpSpPr>
          <a:xfrm>
            <a:off x="7840270" y="2852127"/>
            <a:ext cx="475125" cy="471432"/>
            <a:chOff x="-16817100" y="2801175"/>
            <a:chExt cx="305625" cy="303250"/>
          </a:xfrm>
        </p:grpSpPr>
        <p:sp>
          <p:nvSpPr>
            <p:cNvPr id="10610" name="Google Shape;10610;p7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74"/>
          <p:cNvGrpSpPr/>
          <p:nvPr/>
        </p:nvGrpSpPr>
        <p:grpSpPr>
          <a:xfrm>
            <a:off x="7247390" y="3444614"/>
            <a:ext cx="476329" cy="475125"/>
            <a:chOff x="-15717575" y="2786200"/>
            <a:chExt cx="306400" cy="305625"/>
          </a:xfrm>
        </p:grpSpPr>
        <p:sp>
          <p:nvSpPr>
            <p:cNvPr id="10619" name="Google Shape;10619;p7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74"/>
          <p:cNvGrpSpPr/>
          <p:nvPr/>
        </p:nvGrpSpPr>
        <p:grpSpPr>
          <a:xfrm>
            <a:off x="2584963" y="1688296"/>
            <a:ext cx="475125" cy="473920"/>
            <a:chOff x="-20173175" y="2038750"/>
            <a:chExt cx="305625" cy="304850"/>
          </a:xfrm>
        </p:grpSpPr>
        <p:sp>
          <p:nvSpPr>
            <p:cNvPr id="10627" name="Google Shape;10627;p7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9" name="Google Shape;10629;p7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0" name="Google Shape;10630;p74"/>
          <p:cNvGrpSpPr/>
          <p:nvPr/>
        </p:nvGrpSpPr>
        <p:grpSpPr>
          <a:xfrm>
            <a:off x="2586187" y="2850282"/>
            <a:ext cx="472676" cy="475125"/>
            <a:chOff x="-20173175" y="2787775"/>
            <a:chExt cx="304050" cy="305625"/>
          </a:xfrm>
        </p:grpSpPr>
        <p:sp>
          <p:nvSpPr>
            <p:cNvPr id="10631" name="Google Shape;10631;p7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74"/>
          <p:cNvGrpSpPr/>
          <p:nvPr/>
        </p:nvGrpSpPr>
        <p:grpSpPr>
          <a:xfrm>
            <a:off x="5511171" y="2275564"/>
            <a:ext cx="473881" cy="471471"/>
            <a:chOff x="-18294675" y="2434925"/>
            <a:chExt cx="304825" cy="303275"/>
          </a:xfrm>
        </p:grpSpPr>
        <p:sp>
          <p:nvSpPr>
            <p:cNvPr id="10639" name="Google Shape;10639;p7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74"/>
          <p:cNvGrpSpPr/>
          <p:nvPr/>
        </p:nvGrpSpPr>
        <p:grpSpPr>
          <a:xfrm>
            <a:off x="5567487" y="2852107"/>
            <a:ext cx="361250" cy="471471"/>
            <a:chOff x="-18258450" y="2809825"/>
            <a:chExt cx="232375" cy="303275"/>
          </a:xfrm>
        </p:grpSpPr>
        <p:sp>
          <p:nvSpPr>
            <p:cNvPr id="10643" name="Google Shape;10643;p7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6" name="Google Shape;10646;p7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7" name="Google Shape;10647;p74"/>
          <p:cNvGrpSpPr/>
          <p:nvPr/>
        </p:nvGrpSpPr>
        <p:grpSpPr>
          <a:xfrm>
            <a:off x="3777686" y="3445233"/>
            <a:ext cx="415117" cy="473920"/>
            <a:chOff x="-16422500" y="2425450"/>
            <a:chExt cx="267025" cy="304850"/>
          </a:xfrm>
        </p:grpSpPr>
        <p:sp>
          <p:nvSpPr>
            <p:cNvPr id="10648" name="Google Shape;10648;p7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4"/>
          <p:cNvGrpSpPr/>
          <p:nvPr/>
        </p:nvGrpSpPr>
        <p:grpSpPr>
          <a:xfrm>
            <a:off x="6080447" y="3445838"/>
            <a:ext cx="473920" cy="472676"/>
            <a:chOff x="-16442200" y="2801175"/>
            <a:chExt cx="304850" cy="304050"/>
          </a:xfrm>
        </p:grpSpPr>
        <p:sp>
          <p:nvSpPr>
            <p:cNvPr id="10652" name="Google Shape;10652;p7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5" name="Google Shape;10655;p7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7" name="Google Shape;10657;p74"/>
          <p:cNvGrpSpPr/>
          <p:nvPr/>
        </p:nvGrpSpPr>
        <p:grpSpPr>
          <a:xfrm>
            <a:off x="3156161" y="2276343"/>
            <a:ext cx="481265" cy="469917"/>
            <a:chOff x="-19802200" y="2416025"/>
            <a:chExt cx="309575" cy="302275"/>
          </a:xfrm>
        </p:grpSpPr>
        <p:sp>
          <p:nvSpPr>
            <p:cNvPr id="10658" name="Google Shape;10658;p7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74"/>
          <p:cNvGrpSpPr/>
          <p:nvPr/>
        </p:nvGrpSpPr>
        <p:grpSpPr>
          <a:xfrm>
            <a:off x="3159232" y="2851506"/>
            <a:ext cx="475125" cy="472676"/>
            <a:chOff x="-19801400" y="2788575"/>
            <a:chExt cx="305625" cy="304050"/>
          </a:xfrm>
        </p:grpSpPr>
        <p:sp>
          <p:nvSpPr>
            <p:cNvPr id="10664" name="Google Shape;10664;p7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74"/>
          <p:cNvGrpSpPr/>
          <p:nvPr/>
        </p:nvGrpSpPr>
        <p:grpSpPr>
          <a:xfrm>
            <a:off x="6114308" y="1688916"/>
            <a:ext cx="422463" cy="472676"/>
            <a:chOff x="-17903225" y="2060800"/>
            <a:chExt cx="271750" cy="304050"/>
          </a:xfrm>
        </p:grpSpPr>
        <p:sp>
          <p:nvSpPr>
            <p:cNvPr id="10671" name="Google Shape;10671;p7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4"/>
          <p:cNvGrpSpPr/>
          <p:nvPr/>
        </p:nvGrpSpPr>
        <p:grpSpPr>
          <a:xfrm>
            <a:off x="6088599" y="2274962"/>
            <a:ext cx="473881" cy="472676"/>
            <a:chOff x="-17918975" y="2435725"/>
            <a:chExt cx="304825" cy="304050"/>
          </a:xfrm>
        </p:grpSpPr>
        <p:sp>
          <p:nvSpPr>
            <p:cNvPr id="10675" name="Google Shape;10675;p7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4"/>
          <p:cNvGrpSpPr/>
          <p:nvPr/>
        </p:nvGrpSpPr>
        <p:grpSpPr>
          <a:xfrm>
            <a:off x="6117359" y="2852729"/>
            <a:ext cx="416361" cy="470228"/>
            <a:chOff x="-17899300" y="2810625"/>
            <a:chExt cx="267825" cy="302475"/>
          </a:xfrm>
        </p:grpSpPr>
        <p:sp>
          <p:nvSpPr>
            <p:cNvPr id="10678" name="Google Shape;10678;p7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4"/>
          <p:cNvGrpSpPr/>
          <p:nvPr/>
        </p:nvGrpSpPr>
        <p:grpSpPr>
          <a:xfrm>
            <a:off x="2023212" y="3461166"/>
            <a:ext cx="472676" cy="442089"/>
            <a:chOff x="-16066500" y="2060800"/>
            <a:chExt cx="304050" cy="284375"/>
          </a:xfrm>
        </p:grpSpPr>
        <p:sp>
          <p:nvSpPr>
            <p:cNvPr id="10682" name="Google Shape;10682;p7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7" name="Google Shape;10687;p7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0" name="Google Shape;10690;p74"/>
          <p:cNvGrpSpPr/>
          <p:nvPr/>
        </p:nvGrpSpPr>
        <p:grpSpPr>
          <a:xfrm>
            <a:off x="7907919" y="2297751"/>
            <a:ext cx="368362" cy="419314"/>
            <a:chOff x="4995050" y="3245650"/>
            <a:chExt cx="236950" cy="269725"/>
          </a:xfrm>
        </p:grpSpPr>
        <p:sp>
          <p:nvSpPr>
            <p:cNvPr id="10691" name="Google Shape;10691;p7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4" name="Google Shape;10694;p74"/>
            <p:cNvGrpSpPr/>
            <p:nvPr/>
          </p:nvGrpSpPr>
          <p:grpSpPr>
            <a:xfrm>
              <a:off x="4995050" y="3245650"/>
              <a:ext cx="236950" cy="269725"/>
              <a:chOff x="4995050" y="3245650"/>
              <a:chExt cx="236950" cy="269725"/>
            </a:xfrm>
          </p:grpSpPr>
          <p:sp>
            <p:nvSpPr>
              <p:cNvPr id="10695" name="Google Shape;10695;p7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7" name="Google Shape;10697;p74"/>
          <p:cNvGrpSpPr/>
          <p:nvPr/>
        </p:nvGrpSpPr>
        <p:grpSpPr>
          <a:xfrm>
            <a:off x="5507712" y="1689744"/>
            <a:ext cx="483749" cy="481292"/>
            <a:chOff x="4724650" y="2885700"/>
            <a:chExt cx="270750" cy="269375"/>
          </a:xfrm>
        </p:grpSpPr>
        <p:sp>
          <p:nvSpPr>
            <p:cNvPr id="10698" name="Google Shape;10698;p7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4"/>
          <p:cNvGrpSpPr/>
          <p:nvPr/>
        </p:nvGrpSpPr>
        <p:grpSpPr>
          <a:xfrm>
            <a:off x="4374817" y="1683870"/>
            <a:ext cx="389425" cy="467822"/>
            <a:chOff x="4459350" y="2882125"/>
            <a:chExt cx="228375" cy="274350"/>
          </a:xfrm>
        </p:grpSpPr>
        <p:sp>
          <p:nvSpPr>
            <p:cNvPr id="10706" name="Google Shape;10706;p7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711" name="Google Shape;10711;p7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712" name="Google Shape;10712;p7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0716" name="Shape 10716"/>
        <p:cNvGrpSpPr/>
        <p:nvPr/>
      </p:nvGrpSpPr>
      <p:grpSpPr>
        <a:xfrm>
          <a:off x="0" y="0"/>
          <a:ext cx="0" cy="0"/>
          <a:chOff x="0" y="0"/>
          <a:chExt cx="0" cy="0"/>
        </a:xfrm>
      </p:grpSpPr>
      <p:sp>
        <p:nvSpPr>
          <p:cNvPr id="10717" name="Google Shape;10717;p7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718" name="Google Shape;10718;p7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9" name="Google Shape;10719;p75"/>
          <p:cNvGrpSpPr/>
          <p:nvPr/>
        </p:nvGrpSpPr>
        <p:grpSpPr>
          <a:xfrm>
            <a:off x="835580" y="2140412"/>
            <a:ext cx="426462" cy="420796"/>
            <a:chOff x="-6713450" y="2397900"/>
            <a:chExt cx="295375" cy="291450"/>
          </a:xfrm>
        </p:grpSpPr>
        <p:sp>
          <p:nvSpPr>
            <p:cNvPr id="10720" name="Google Shape;10720;p7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2" name="Google Shape;10722;p7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3" name="Google Shape;10723;p75"/>
          <p:cNvGrpSpPr/>
          <p:nvPr/>
        </p:nvGrpSpPr>
        <p:grpSpPr>
          <a:xfrm>
            <a:off x="3540341" y="1631401"/>
            <a:ext cx="423069" cy="420507"/>
            <a:chOff x="-4932650" y="2046625"/>
            <a:chExt cx="293025" cy="291250"/>
          </a:xfrm>
        </p:grpSpPr>
        <p:sp>
          <p:nvSpPr>
            <p:cNvPr id="10724" name="Google Shape;10724;p7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6" name="Google Shape;10726;p7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7" name="Google Shape;10727;p75"/>
          <p:cNvGrpSpPr/>
          <p:nvPr/>
        </p:nvGrpSpPr>
        <p:grpSpPr>
          <a:xfrm>
            <a:off x="3552272" y="2660957"/>
            <a:ext cx="423069" cy="420796"/>
            <a:chOff x="-4931075" y="2765725"/>
            <a:chExt cx="293025" cy="291450"/>
          </a:xfrm>
        </p:grpSpPr>
        <p:sp>
          <p:nvSpPr>
            <p:cNvPr id="10728" name="Google Shape;10728;p7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75"/>
          <p:cNvGrpSpPr/>
          <p:nvPr/>
        </p:nvGrpSpPr>
        <p:grpSpPr>
          <a:xfrm>
            <a:off x="6257840" y="1656289"/>
            <a:ext cx="420796" cy="370732"/>
            <a:chOff x="-3137650" y="2067900"/>
            <a:chExt cx="291450" cy="256775"/>
          </a:xfrm>
        </p:grpSpPr>
        <p:sp>
          <p:nvSpPr>
            <p:cNvPr id="10731" name="Google Shape;10731;p7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75"/>
          <p:cNvGrpSpPr/>
          <p:nvPr/>
        </p:nvGrpSpPr>
        <p:grpSpPr>
          <a:xfrm>
            <a:off x="6257840" y="2139926"/>
            <a:ext cx="420796" cy="421770"/>
            <a:chOff x="-3137650" y="2408950"/>
            <a:chExt cx="291450" cy="292125"/>
          </a:xfrm>
        </p:grpSpPr>
        <p:sp>
          <p:nvSpPr>
            <p:cNvPr id="10735" name="Google Shape;10735;p7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5"/>
          <p:cNvGrpSpPr/>
          <p:nvPr/>
        </p:nvGrpSpPr>
        <p:grpSpPr>
          <a:xfrm>
            <a:off x="6269771" y="2685412"/>
            <a:ext cx="420796" cy="371887"/>
            <a:chOff x="-3137650" y="2787000"/>
            <a:chExt cx="291450" cy="257575"/>
          </a:xfrm>
        </p:grpSpPr>
        <p:sp>
          <p:nvSpPr>
            <p:cNvPr id="10741" name="Google Shape;10741;p7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9" name="Google Shape;10749;p7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2" name="Google Shape;10752;p75"/>
          <p:cNvGrpSpPr/>
          <p:nvPr/>
        </p:nvGrpSpPr>
        <p:grpSpPr>
          <a:xfrm>
            <a:off x="1387948" y="2660397"/>
            <a:ext cx="421914" cy="421914"/>
            <a:chOff x="-6354300" y="2757075"/>
            <a:chExt cx="292225" cy="292225"/>
          </a:xfrm>
        </p:grpSpPr>
        <p:sp>
          <p:nvSpPr>
            <p:cNvPr id="10753" name="Google Shape;10753;p7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75"/>
          <p:cNvGrpSpPr/>
          <p:nvPr/>
        </p:nvGrpSpPr>
        <p:grpSpPr>
          <a:xfrm>
            <a:off x="4081951" y="1629560"/>
            <a:ext cx="424188" cy="424188"/>
            <a:chOff x="-4573475" y="2045850"/>
            <a:chExt cx="293800" cy="293800"/>
          </a:xfrm>
        </p:grpSpPr>
        <p:sp>
          <p:nvSpPr>
            <p:cNvPr id="10758" name="Google Shape;10758;p7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75"/>
          <p:cNvGrpSpPr/>
          <p:nvPr/>
        </p:nvGrpSpPr>
        <p:grpSpPr>
          <a:xfrm>
            <a:off x="4081374" y="2138699"/>
            <a:ext cx="425343" cy="424225"/>
            <a:chOff x="-4570325" y="2405775"/>
            <a:chExt cx="294600" cy="293825"/>
          </a:xfrm>
        </p:grpSpPr>
        <p:sp>
          <p:nvSpPr>
            <p:cNvPr id="10761" name="Google Shape;10761;p7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5"/>
          <p:cNvGrpSpPr/>
          <p:nvPr/>
        </p:nvGrpSpPr>
        <p:grpSpPr>
          <a:xfrm>
            <a:off x="4094442" y="2659838"/>
            <a:ext cx="423069" cy="423033"/>
            <a:chOff x="-4572700" y="2764950"/>
            <a:chExt cx="293025" cy="293000"/>
          </a:xfrm>
        </p:grpSpPr>
        <p:sp>
          <p:nvSpPr>
            <p:cNvPr id="10764" name="Google Shape;10764;p7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75"/>
          <p:cNvGrpSpPr/>
          <p:nvPr/>
        </p:nvGrpSpPr>
        <p:grpSpPr>
          <a:xfrm>
            <a:off x="6813205" y="1631239"/>
            <a:ext cx="414840" cy="420832"/>
            <a:chOff x="-2777700" y="2049775"/>
            <a:chExt cx="287325" cy="291475"/>
          </a:xfrm>
        </p:grpSpPr>
        <p:sp>
          <p:nvSpPr>
            <p:cNvPr id="10770" name="Google Shape;10770;p7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5"/>
          <p:cNvGrpSpPr/>
          <p:nvPr/>
        </p:nvGrpSpPr>
        <p:grpSpPr>
          <a:xfrm>
            <a:off x="6809667" y="2140431"/>
            <a:ext cx="421914" cy="420759"/>
            <a:chOff x="-2571737" y="2403625"/>
            <a:chExt cx="292225" cy="291425"/>
          </a:xfrm>
        </p:grpSpPr>
        <p:sp>
          <p:nvSpPr>
            <p:cNvPr id="10774" name="Google Shape;10774;p7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75"/>
          <p:cNvGrpSpPr/>
          <p:nvPr/>
        </p:nvGrpSpPr>
        <p:grpSpPr>
          <a:xfrm>
            <a:off x="6809667" y="2661534"/>
            <a:ext cx="421914" cy="419640"/>
            <a:chOff x="-2571737" y="2764550"/>
            <a:chExt cx="292225" cy="290650"/>
          </a:xfrm>
        </p:grpSpPr>
        <p:sp>
          <p:nvSpPr>
            <p:cNvPr id="10782" name="Google Shape;10782;p7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5"/>
          <p:cNvGrpSpPr/>
          <p:nvPr/>
        </p:nvGrpSpPr>
        <p:grpSpPr>
          <a:xfrm>
            <a:off x="3009168" y="3230538"/>
            <a:ext cx="421914" cy="423864"/>
            <a:chOff x="-1333975" y="2365850"/>
            <a:chExt cx="292225" cy="293575"/>
          </a:xfrm>
        </p:grpSpPr>
        <p:sp>
          <p:nvSpPr>
            <p:cNvPr id="10786" name="Google Shape;10786;p7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75"/>
          <p:cNvGrpSpPr/>
          <p:nvPr/>
        </p:nvGrpSpPr>
        <p:grpSpPr>
          <a:xfrm>
            <a:off x="1942643" y="2660397"/>
            <a:ext cx="398020" cy="421914"/>
            <a:chOff x="-5995925" y="2757850"/>
            <a:chExt cx="275675" cy="292225"/>
          </a:xfrm>
        </p:grpSpPr>
        <p:sp>
          <p:nvSpPr>
            <p:cNvPr id="10795" name="Google Shape;10795;p7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75"/>
          <p:cNvGrpSpPr/>
          <p:nvPr/>
        </p:nvGrpSpPr>
        <p:grpSpPr>
          <a:xfrm>
            <a:off x="4622930" y="1631816"/>
            <a:ext cx="421951" cy="419677"/>
            <a:chOff x="-4211975" y="2046625"/>
            <a:chExt cx="292250" cy="290675"/>
          </a:xfrm>
        </p:grpSpPr>
        <p:sp>
          <p:nvSpPr>
            <p:cNvPr id="10805" name="Google Shape;10805;p7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5"/>
          <p:cNvGrpSpPr/>
          <p:nvPr/>
        </p:nvGrpSpPr>
        <p:grpSpPr>
          <a:xfrm>
            <a:off x="4672976" y="2138699"/>
            <a:ext cx="321859" cy="424225"/>
            <a:chOff x="-4178875" y="2405775"/>
            <a:chExt cx="222925" cy="293825"/>
          </a:xfrm>
        </p:grpSpPr>
        <p:sp>
          <p:nvSpPr>
            <p:cNvPr id="10808" name="Google Shape;10808;p7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75"/>
          <p:cNvGrpSpPr/>
          <p:nvPr/>
        </p:nvGrpSpPr>
        <p:grpSpPr>
          <a:xfrm>
            <a:off x="4635439" y="2673483"/>
            <a:ext cx="420796" cy="395746"/>
            <a:chOff x="-4211975" y="2783850"/>
            <a:chExt cx="291450" cy="274100"/>
          </a:xfrm>
        </p:grpSpPr>
        <p:sp>
          <p:nvSpPr>
            <p:cNvPr id="10812" name="Google Shape;10812;p7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5" name="Google Shape;10815;p7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75"/>
          <p:cNvGrpSpPr/>
          <p:nvPr/>
        </p:nvGrpSpPr>
        <p:grpSpPr>
          <a:xfrm>
            <a:off x="7340368" y="2140413"/>
            <a:ext cx="420796" cy="420796"/>
            <a:chOff x="-2419325" y="2408150"/>
            <a:chExt cx="291450" cy="291450"/>
          </a:xfrm>
        </p:grpSpPr>
        <p:sp>
          <p:nvSpPr>
            <p:cNvPr id="10817" name="Google Shape;10817;p7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4" name="Google Shape;10824;p7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5" name="Google Shape;10825;p75"/>
          <p:cNvGrpSpPr/>
          <p:nvPr/>
        </p:nvGrpSpPr>
        <p:grpSpPr>
          <a:xfrm>
            <a:off x="4661893" y="3231514"/>
            <a:ext cx="420796" cy="421914"/>
            <a:chOff x="-1333200" y="2770450"/>
            <a:chExt cx="291450" cy="292225"/>
          </a:xfrm>
        </p:grpSpPr>
        <p:sp>
          <p:nvSpPr>
            <p:cNvPr id="10826" name="Google Shape;10826;p7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75"/>
          <p:cNvGrpSpPr/>
          <p:nvPr/>
        </p:nvGrpSpPr>
        <p:grpSpPr>
          <a:xfrm>
            <a:off x="2458506" y="1631256"/>
            <a:ext cx="423069" cy="420796"/>
            <a:chOff x="-5635200" y="2037975"/>
            <a:chExt cx="293025" cy="291450"/>
          </a:xfrm>
        </p:grpSpPr>
        <p:sp>
          <p:nvSpPr>
            <p:cNvPr id="10829" name="Google Shape;10829;p7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75"/>
          <p:cNvGrpSpPr/>
          <p:nvPr/>
        </p:nvGrpSpPr>
        <p:grpSpPr>
          <a:xfrm>
            <a:off x="2456792" y="2140412"/>
            <a:ext cx="426499" cy="420796"/>
            <a:chOff x="-5637575" y="2397900"/>
            <a:chExt cx="295400" cy="291450"/>
          </a:xfrm>
        </p:grpSpPr>
        <p:sp>
          <p:nvSpPr>
            <p:cNvPr id="10832" name="Google Shape;10832;p7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75"/>
          <p:cNvGrpSpPr/>
          <p:nvPr/>
        </p:nvGrpSpPr>
        <p:grpSpPr>
          <a:xfrm>
            <a:off x="2470455" y="2660397"/>
            <a:ext cx="423033" cy="421914"/>
            <a:chOff x="-5635975" y="2757075"/>
            <a:chExt cx="293000" cy="292225"/>
          </a:xfrm>
        </p:grpSpPr>
        <p:sp>
          <p:nvSpPr>
            <p:cNvPr id="10837" name="Google Shape;10837;p7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75"/>
          <p:cNvGrpSpPr/>
          <p:nvPr/>
        </p:nvGrpSpPr>
        <p:grpSpPr>
          <a:xfrm>
            <a:off x="5154391" y="1631256"/>
            <a:ext cx="423069" cy="420796"/>
            <a:chOff x="-3854375" y="2046625"/>
            <a:chExt cx="293025" cy="291450"/>
          </a:xfrm>
        </p:grpSpPr>
        <p:sp>
          <p:nvSpPr>
            <p:cNvPr id="10840" name="Google Shape;10840;p7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5"/>
          <p:cNvGrpSpPr/>
          <p:nvPr/>
        </p:nvGrpSpPr>
        <p:grpSpPr>
          <a:xfrm>
            <a:off x="5153254" y="2138717"/>
            <a:ext cx="425343" cy="424188"/>
            <a:chOff x="-3854375" y="2405000"/>
            <a:chExt cx="294600" cy="293800"/>
          </a:xfrm>
        </p:grpSpPr>
        <p:sp>
          <p:nvSpPr>
            <p:cNvPr id="10843" name="Google Shape;10843;p7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5"/>
          <p:cNvGrpSpPr/>
          <p:nvPr/>
        </p:nvGrpSpPr>
        <p:grpSpPr>
          <a:xfrm>
            <a:off x="5167459" y="2659838"/>
            <a:ext cx="420796" cy="423033"/>
            <a:chOff x="-3852025" y="2764950"/>
            <a:chExt cx="291450" cy="293000"/>
          </a:xfrm>
        </p:grpSpPr>
        <p:sp>
          <p:nvSpPr>
            <p:cNvPr id="10846" name="Google Shape;10846;p7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8" name="Google Shape;10848;p7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0" name="Google Shape;10850;p75"/>
          <p:cNvGrpSpPr/>
          <p:nvPr/>
        </p:nvGrpSpPr>
        <p:grpSpPr>
          <a:xfrm>
            <a:off x="7890048" y="2660398"/>
            <a:ext cx="420796" cy="421914"/>
            <a:chOff x="-2060175" y="2768875"/>
            <a:chExt cx="291450" cy="292225"/>
          </a:xfrm>
        </p:grpSpPr>
        <p:sp>
          <p:nvSpPr>
            <p:cNvPr id="10851" name="Google Shape;10851;p7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5"/>
          <p:cNvGrpSpPr/>
          <p:nvPr/>
        </p:nvGrpSpPr>
        <p:grpSpPr>
          <a:xfrm>
            <a:off x="1903657" y="3232071"/>
            <a:ext cx="421914" cy="420796"/>
            <a:chOff x="-937025" y="2064750"/>
            <a:chExt cx="292225" cy="291450"/>
          </a:xfrm>
        </p:grpSpPr>
        <p:sp>
          <p:nvSpPr>
            <p:cNvPr id="10854" name="Google Shape;10854;p7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5"/>
          <p:cNvGrpSpPr/>
          <p:nvPr/>
        </p:nvGrpSpPr>
        <p:grpSpPr>
          <a:xfrm>
            <a:off x="3006820" y="1630697"/>
            <a:ext cx="421951" cy="421914"/>
            <a:chOff x="-5276050" y="2037975"/>
            <a:chExt cx="292250" cy="292225"/>
          </a:xfrm>
        </p:grpSpPr>
        <p:sp>
          <p:nvSpPr>
            <p:cNvPr id="10858" name="Google Shape;10858;p7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1" name="Google Shape;10861;p7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3" name="Google Shape;10863;p75"/>
          <p:cNvGrpSpPr/>
          <p:nvPr/>
        </p:nvGrpSpPr>
        <p:grpSpPr>
          <a:xfrm>
            <a:off x="5765634" y="1631256"/>
            <a:ext cx="324133" cy="420796"/>
            <a:chOff x="-3462150" y="2046625"/>
            <a:chExt cx="224500" cy="291450"/>
          </a:xfrm>
        </p:grpSpPr>
        <p:sp>
          <p:nvSpPr>
            <p:cNvPr id="10864" name="Google Shape;10864;p7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5"/>
          <p:cNvGrpSpPr/>
          <p:nvPr/>
        </p:nvGrpSpPr>
        <p:grpSpPr>
          <a:xfrm>
            <a:off x="5741197" y="2139276"/>
            <a:ext cx="373006" cy="423069"/>
            <a:chOff x="-3478675" y="2405775"/>
            <a:chExt cx="258350" cy="293025"/>
          </a:xfrm>
        </p:grpSpPr>
        <p:sp>
          <p:nvSpPr>
            <p:cNvPr id="10872" name="Google Shape;10872;p7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75"/>
          <p:cNvGrpSpPr/>
          <p:nvPr/>
        </p:nvGrpSpPr>
        <p:grpSpPr>
          <a:xfrm>
            <a:off x="5803715" y="2660398"/>
            <a:ext cx="271831" cy="421914"/>
            <a:chOff x="-3443250" y="2765725"/>
            <a:chExt cx="188275" cy="292225"/>
          </a:xfrm>
        </p:grpSpPr>
        <p:sp>
          <p:nvSpPr>
            <p:cNvPr id="10877" name="Google Shape;10877;p7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5"/>
          <p:cNvGrpSpPr/>
          <p:nvPr/>
        </p:nvGrpSpPr>
        <p:grpSpPr>
          <a:xfrm>
            <a:off x="832612" y="3230934"/>
            <a:ext cx="371887" cy="423069"/>
            <a:chOff x="-1684475" y="2049000"/>
            <a:chExt cx="257575" cy="293025"/>
          </a:xfrm>
        </p:grpSpPr>
        <p:sp>
          <p:nvSpPr>
            <p:cNvPr id="10882" name="Google Shape;10882;p7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6" name="Google Shape;10886;p7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7" name="Google Shape;10887;p75"/>
          <p:cNvGrpSpPr/>
          <p:nvPr/>
        </p:nvGrpSpPr>
        <p:grpSpPr>
          <a:xfrm>
            <a:off x="4122504" y="3231514"/>
            <a:ext cx="420796" cy="421914"/>
            <a:chOff x="-1700225" y="2768875"/>
            <a:chExt cx="291450" cy="292225"/>
          </a:xfrm>
        </p:grpSpPr>
        <p:sp>
          <p:nvSpPr>
            <p:cNvPr id="10888" name="Google Shape;10888;p7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75"/>
          <p:cNvGrpSpPr/>
          <p:nvPr/>
        </p:nvGrpSpPr>
        <p:grpSpPr>
          <a:xfrm>
            <a:off x="3590852" y="3230935"/>
            <a:ext cx="371887" cy="423069"/>
            <a:chOff x="-919700" y="2420750"/>
            <a:chExt cx="257575" cy="293025"/>
          </a:xfrm>
        </p:grpSpPr>
        <p:sp>
          <p:nvSpPr>
            <p:cNvPr id="10895" name="Google Shape;10895;p7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5"/>
          <p:cNvGrpSpPr/>
          <p:nvPr/>
        </p:nvGrpSpPr>
        <p:grpSpPr>
          <a:xfrm>
            <a:off x="1926044" y="1645950"/>
            <a:ext cx="409531" cy="410617"/>
            <a:chOff x="6679825" y="2693700"/>
            <a:chExt cx="257875" cy="258575"/>
          </a:xfrm>
        </p:grpSpPr>
        <p:sp>
          <p:nvSpPr>
            <p:cNvPr id="10899" name="Google Shape;10899;p7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75"/>
          <p:cNvGrpSpPr/>
          <p:nvPr/>
        </p:nvGrpSpPr>
        <p:grpSpPr>
          <a:xfrm>
            <a:off x="1915618" y="2142110"/>
            <a:ext cx="420531" cy="417262"/>
            <a:chOff x="6790450" y="3119050"/>
            <a:chExt cx="262750" cy="260675"/>
          </a:xfrm>
        </p:grpSpPr>
        <p:sp>
          <p:nvSpPr>
            <p:cNvPr id="10902" name="Google Shape;10902;p7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75"/>
          <p:cNvGrpSpPr/>
          <p:nvPr/>
        </p:nvGrpSpPr>
        <p:grpSpPr>
          <a:xfrm>
            <a:off x="6542730" y="3755436"/>
            <a:ext cx="358093" cy="407391"/>
            <a:chOff x="7660859" y="2571753"/>
            <a:chExt cx="366561" cy="417024"/>
          </a:xfrm>
        </p:grpSpPr>
        <p:sp>
          <p:nvSpPr>
            <p:cNvPr id="10905" name="Google Shape;10905;p7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5"/>
          <p:cNvGrpSpPr/>
          <p:nvPr/>
        </p:nvGrpSpPr>
        <p:grpSpPr>
          <a:xfrm>
            <a:off x="4077412" y="3755436"/>
            <a:ext cx="407391" cy="407391"/>
            <a:chOff x="5566722" y="2571753"/>
            <a:chExt cx="417024" cy="417024"/>
          </a:xfrm>
        </p:grpSpPr>
        <p:sp>
          <p:nvSpPr>
            <p:cNvPr id="10909" name="Google Shape;10909;p7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5"/>
          <p:cNvGrpSpPr/>
          <p:nvPr/>
        </p:nvGrpSpPr>
        <p:grpSpPr>
          <a:xfrm>
            <a:off x="4693744" y="3857692"/>
            <a:ext cx="407381" cy="202880"/>
            <a:chOff x="6090251" y="2676413"/>
            <a:chExt cx="417014" cy="207677"/>
          </a:xfrm>
        </p:grpSpPr>
        <p:sp>
          <p:nvSpPr>
            <p:cNvPr id="10912" name="Google Shape;10912;p7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5"/>
          <p:cNvGrpSpPr/>
          <p:nvPr/>
        </p:nvGrpSpPr>
        <p:grpSpPr>
          <a:xfrm>
            <a:off x="5926398" y="3755436"/>
            <a:ext cx="407391" cy="407391"/>
            <a:chOff x="7137330" y="2571753"/>
            <a:chExt cx="417024" cy="417024"/>
          </a:xfrm>
        </p:grpSpPr>
        <p:sp>
          <p:nvSpPr>
            <p:cNvPr id="10917" name="Google Shape;10917;p7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75"/>
          <p:cNvGrpSpPr/>
          <p:nvPr/>
        </p:nvGrpSpPr>
        <p:grpSpPr>
          <a:xfrm>
            <a:off x="5358241" y="3755436"/>
            <a:ext cx="407391" cy="407391"/>
            <a:chOff x="6613801" y="2571753"/>
            <a:chExt cx="417024" cy="417024"/>
          </a:xfrm>
        </p:grpSpPr>
        <p:sp>
          <p:nvSpPr>
            <p:cNvPr id="10921" name="Google Shape;10921;p7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75"/>
          <p:cNvGrpSpPr/>
          <p:nvPr/>
        </p:nvGrpSpPr>
        <p:grpSpPr>
          <a:xfrm>
            <a:off x="7911990" y="3238780"/>
            <a:ext cx="407411" cy="407411"/>
            <a:chOff x="2964567" y="2571753"/>
            <a:chExt cx="417045" cy="417045"/>
          </a:xfrm>
        </p:grpSpPr>
        <p:sp>
          <p:nvSpPr>
            <p:cNvPr id="10927" name="Google Shape;10927;p7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75"/>
          <p:cNvGrpSpPr/>
          <p:nvPr/>
        </p:nvGrpSpPr>
        <p:grpSpPr>
          <a:xfrm>
            <a:off x="1612062" y="3815897"/>
            <a:ext cx="407391" cy="286470"/>
            <a:chOff x="3476576" y="2633631"/>
            <a:chExt cx="417024" cy="293244"/>
          </a:xfrm>
        </p:grpSpPr>
        <p:sp>
          <p:nvSpPr>
            <p:cNvPr id="10930" name="Google Shape;10930;p7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75"/>
          <p:cNvGrpSpPr/>
          <p:nvPr/>
        </p:nvGrpSpPr>
        <p:grpSpPr>
          <a:xfrm>
            <a:off x="2228394" y="3755508"/>
            <a:ext cx="407411" cy="407248"/>
            <a:chOff x="3988564" y="2571836"/>
            <a:chExt cx="417045" cy="416878"/>
          </a:xfrm>
        </p:grpSpPr>
        <p:sp>
          <p:nvSpPr>
            <p:cNvPr id="10933" name="Google Shape;10933;p7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75"/>
          <p:cNvGrpSpPr/>
          <p:nvPr/>
        </p:nvGrpSpPr>
        <p:grpSpPr>
          <a:xfrm>
            <a:off x="2844747" y="3755436"/>
            <a:ext cx="407391" cy="407391"/>
            <a:chOff x="4500573" y="2571753"/>
            <a:chExt cx="417024" cy="417024"/>
          </a:xfrm>
        </p:grpSpPr>
        <p:sp>
          <p:nvSpPr>
            <p:cNvPr id="10936" name="Google Shape;10936;p7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75"/>
          <p:cNvGrpSpPr/>
          <p:nvPr/>
        </p:nvGrpSpPr>
        <p:grpSpPr>
          <a:xfrm>
            <a:off x="3461079" y="3755436"/>
            <a:ext cx="407391" cy="407391"/>
            <a:chOff x="5012603" y="2571753"/>
            <a:chExt cx="417024" cy="417024"/>
          </a:xfrm>
        </p:grpSpPr>
        <p:sp>
          <p:nvSpPr>
            <p:cNvPr id="10939" name="Google Shape;10939;p7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1" name="Google Shape;10941;p7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75"/>
          <p:cNvGrpSpPr/>
          <p:nvPr/>
        </p:nvGrpSpPr>
        <p:grpSpPr>
          <a:xfrm>
            <a:off x="5721826" y="3238790"/>
            <a:ext cx="407432" cy="407391"/>
            <a:chOff x="812101" y="2571761"/>
            <a:chExt cx="417066" cy="417024"/>
          </a:xfrm>
        </p:grpSpPr>
        <p:sp>
          <p:nvSpPr>
            <p:cNvPr id="10943" name="Google Shape;10943;p7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5"/>
          <p:cNvGrpSpPr/>
          <p:nvPr/>
        </p:nvGrpSpPr>
        <p:grpSpPr>
          <a:xfrm>
            <a:off x="6242420" y="3238790"/>
            <a:ext cx="407391" cy="407391"/>
            <a:chOff x="1323129" y="2571761"/>
            <a:chExt cx="417024" cy="417024"/>
          </a:xfrm>
        </p:grpSpPr>
        <p:sp>
          <p:nvSpPr>
            <p:cNvPr id="10948" name="Google Shape;10948;p7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2" name="Google Shape;10952;p7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75"/>
          <p:cNvGrpSpPr/>
          <p:nvPr/>
        </p:nvGrpSpPr>
        <p:grpSpPr>
          <a:xfrm>
            <a:off x="7378895" y="3238843"/>
            <a:ext cx="408023" cy="407411"/>
            <a:chOff x="2344476" y="2571761"/>
            <a:chExt cx="417671" cy="417045"/>
          </a:xfrm>
        </p:grpSpPr>
        <p:sp>
          <p:nvSpPr>
            <p:cNvPr id="10954" name="Google Shape;10954;p7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5"/>
          <p:cNvGrpSpPr/>
          <p:nvPr/>
        </p:nvGrpSpPr>
        <p:grpSpPr>
          <a:xfrm>
            <a:off x="7109755" y="3759535"/>
            <a:ext cx="399178" cy="399178"/>
            <a:chOff x="2038375" y="3798025"/>
            <a:chExt cx="841792" cy="841792"/>
          </a:xfrm>
        </p:grpSpPr>
        <p:sp>
          <p:nvSpPr>
            <p:cNvPr id="10957" name="Google Shape;10957;p7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troduction to Java Programming for High School by Slidesgo">
  <a:themeElements>
    <a:clrScheme name="Simple Light">
      <a:dk1>
        <a:srgbClr val="E7E7E7"/>
      </a:dk1>
      <a:lt1>
        <a:srgbClr val="10111A"/>
      </a:lt1>
      <a:dk2>
        <a:srgbClr val="FD4A4A"/>
      </a:dk2>
      <a:lt2>
        <a:srgbClr val="EC7955"/>
      </a:lt2>
      <a:accent1>
        <a:srgbClr val="E81A81"/>
      </a:accent1>
      <a:accent2>
        <a:srgbClr val="94EE6B"/>
      </a:accent2>
      <a:accent3>
        <a:srgbClr val="4CAE97"/>
      </a:accent3>
      <a:accent4>
        <a:srgbClr val="BD64B5"/>
      </a:accent4>
      <a:accent5>
        <a:srgbClr val="FFFF99"/>
      </a:accent5>
      <a:accent6>
        <a:srgbClr val="2C293A"/>
      </a:accent6>
      <a:hlink>
        <a:srgbClr val="F8F8F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