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Bebas Neue"/>
      <p:regular r:id="rId21"/>
    </p:embeddedFont>
    <p:embeddedFont>
      <p:font typeface="Rubik Black"/>
      <p:bold r:id="rId22"/>
      <p:boldItalic r:id="rId23"/>
    </p:embeddedFont>
    <p:embeddedFont>
      <p:font typeface="Rubik"/>
      <p:regular r:id="rId24"/>
      <p:bold r:id="rId25"/>
      <p:italic r:id="rId26"/>
      <p:boldItalic r:id="rId27"/>
    </p:embeddedFont>
    <p:embeddedFont>
      <p:font typeface="Karla"/>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1F80536-BB1F-4C45-AD67-FC84FDA5185B}">
  <a:tblStyle styleId="{A1F80536-BB1F-4C45-AD67-FC84FDA5185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ubikBlack-bold.fntdata"/><Relationship Id="rId21" Type="http://schemas.openxmlformats.org/officeDocument/2006/relationships/font" Target="fonts/BebasNeue-regular.fntdata"/><Relationship Id="rId24" Type="http://schemas.openxmlformats.org/officeDocument/2006/relationships/font" Target="fonts/Rubik-regular.fntdata"/><Relationship Id="rId23" Type="http://schemas.openxmlformats.org/officeDocument/2006/relationships/font" Target="fonts/RubikBlack-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ubik-italic.fntdata"/><Relationship Id="rId25" Type="http://schemas.openxmlformats.org/officeDocument/2006/relationships/font" Target="fonts/Rubik-bold.fntdata"/><Relationship Id="rId28" Type="http://schemas.openxmlformats.org/officeDocument/2006/relationships/font" Target="fonts/Karla-regular.fntdata"/><Relationship Id="rId27" Type="http://schemas.openxmlformats.org/officeDocument/2006/relationships/font" Target="fonts/Rubik-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Karla-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Karla-boldItalic.fntdata"/><Relationship Id="rId30" Type="http://schemas.openxmlformats.org/officeDocument/2006/relationships/font" Target="fonts/Karla-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14d2792e9d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14d2792e9d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10fb8bc67f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10fb8bc67f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13376c3136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13376c313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28d7b577d56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28d7b577d56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5f01569a9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25f01569a9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1125d80b41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1125d80b41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28d7b577d56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28d7b577d56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8d7b577d56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8d7b577d56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28d7b577d56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g28d7b577d56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two main types of Ciphers, Substitution CIphers and Transposition Ciphers. In a substitution cipher the plaintext is encoded into ciphertext, and it is done in a manner that has previously been established. This means that it can be decoded by the reader using a key (or </a:t>
            </a:r>
            <a:r>
              <a:rPr lang="en"/>
              <a:t>similar</a:t>
            </a:r>
            <a:r>
              <a:rPr lang="en"/>
              <a:t>).</a:t>
            </a:r>
            <a:endParaRPr/>
          </a:p>
          <a:p>
            <a:pPr indent="0" lvl="0" marL="0" rtl="0" algn="l">
              <a:spcBef>
                <a:spcPts val="0"/>
              </a:spcBef>
              <a:spcAft>
                <a:spcPts val="0"/>
              </a:spcAft>
              <a:buNone/>
            </a:pPr>
            <a:r>
              <a:rPr lang="en"/>
              <a:t>Even within </a:t>
            </a:r>
            <a:r>
              <a:rPr lang="en"/>
              <a:t>Substitution</a:t>
            </a:r>
            <a:r>
              <a:rPr lang="en"/>
              <a:t> ciphers there are subtypes, such as monoalphabetic ciphers or polyalphabetic ciphers. A monoalphabetic cipher utilizes the same format and uses fixed substitution over the entire message, whereas a polyalphabetic cipher uses a number of substitutions at different positions in the message, where a unit from the plaintext is mapped to one of several possibilities in the ciphertext.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the </a:t>
            </a:r>
            <a:r>
              <a:rPr lang="en"/>
              <a:t>other hand</a:t>
            </a:r>
            <a:r>
              <a:rPr lang="en"/>
              <a:t> a </a:t>
            </a:r>
            <a:r>
              <a:rPr lang="en"/>
              <a:t>Transposition</a:t>
            </a:r>
            <a:r>
              <a:rPr lang="en"/>
              <a:t> Cipher changes the order of the letters, instead of substituting them as a subst</a:t>
            </a:r>
            <a:r>
              <a:rPr lang="en"/>
              <a:t>itution cipher does. Despite the Ciphers operating in different manners, Transposition Ciphers </a:t>
            </a:r>
            <a:r>
              <a:rPr lang="en"/>
              <a:t>possess</a:t>
            </a:r>
            <a:r>
              <a:rPr lang="en"/>
              <a:t> some </a:t>
            </a:r>
            <a:r>
              <a:rPr lang="en"/>
              <a:t>similarities</a:t>
            </a:r>
            <a:r>
              <a:rPr lang="en"/>
              <a:t> to </a:t>
            </a:r>
            <a:r>
              <a:rPr lang="en"/>
              <a:t>Substitution</a:t>
            </a:r>
            <a:r>
              <a:rPr lang="en"/>
              <a:t> Ciphers, as they ultimately provide the same function, even if the idea or plan to reach the end goal of encryption is different.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110860aa57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110860aa5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Karla"/>
                <a:ea typeface="Karla"/>
                <a:cs typeface="Karla"/>
                <a:sym typeface="Karla"/>
              </a:rPr>
              <a:t>In the days of the Roman Empire, encryption was used by Julius Caesar and the Roman Army, this is the origin of the widely popular Caesar Cypher. The Caesar Cypher is also known as the Shift Cipher, Caesars Shift, and Caesar's Code. </a:t>
            </a:r>
            <a:endParaRPr sz="1400">
              <a:solidFill>
                <a:schemeClr val="dk1"/>
              </a:solidFill>
              <a:latin typeface="Karla"/>
              <a:ea typeface="Karla"/>
              <a:cs typeface="Karla"/>
              <a:sym typeface="Karla"/>
            </a:endParaRPr>
          </a:p>
          <a:p>
            <a:pPr indent="0" lvl="0" marL="0" rtl="0" algn="l">
              <a:spcBef>
                <a:spcPts val="0"/>
              </a:spcBef>
              <a:spcAft>
                <a:spcPts val="0"/>
              </a:spcAft>
              <a:buNone/>
            </a:pPr>
            <a:r>
              <a:rPr lang="en" sz="1400">
                <a:solidFill>
                  <a:schemeClr val="dk1"/>
                </a:solidFill>
                <a:latin typeface="Karla"/>
                <a:ea typeface="Karla"/>
                <a:cs typeface="Karla"/>
                <a:sym typeface="Karla"/>
              </a:rPr>
              <a:t>Caesar is believed to have used the cypher at a left shift of three. This means that each letter in the alphabet was shifted three letters to the left. It would have looked similar to this. An A would have become a D, and in turn each letter would be replaced by the letter three to the left of it.</a:t>
            </a:r>
            <a:endParaRPr sz="1400">
              <a:solidFill>
                <a:schemeClr val="dk1"/>
              </a:solidFill>
              <a:latin typeface="Karla"/>
              <a:ea typeface="Karla"/>
              <a:cs typeface="Karla"/>
              <a:sym typeface="Karla"/>
            </a:endParaRPr>
          </a:p>
          <a:p>
            <a:pPr indent="0" lvl="0" marL="0" rtl="0" algn="l">
              <a:spcBef>
                <a:spcPts val="0"/>
              </a:spcBef>
              <a:spcAft>
                <a:spcPts val="0"/>
              </a:spcAft>
              <a:buNone/>
            </a:pPr>
            <a:r>
              <a:rPr lang="en" sz="1400">
                <a:solidFill>
                  <a:schemeClr val="dk1"/>
                </a:solidFill>
                <a:latin typeface="Karla"/>
                <a:ea typeface="Karla"/>
                <a:cs typeface="Karla"/>
                <a:sym typeface="Karla"/>
              </a:rPr>
              <a:t>For the letters at the end of the alphabet, such as x, y, and z, they would become a, b, and c, as the alphabet wraps around.</a:t>
            </a:r>
            <a:endParaRPr sz="1400">
              <a:solidFill>
                <a:schemeClr val="dk1"/>
              </a:solidFill>
              <a:latin typeface="Karla"/>
              <a:ea typeface="Karla"/>
              <a:cs typeface="Karla"/>
              <a:sym typeface="Karla"/>
            </a:endParaRPr>
          </a:p>
          <a:p>
            <a:pPr indent="0" lvl="0" marL="0" rtl="0" algn="l">
              <a:spcBef>
                <a:spcPts val="0"/>
              </a:spcBef>
              <a:spcAft>
                <a:spcPts val="0"/>
              </a:spcAft>
              <a:buClr>
                <a:schemeClr val="dk1"/>
              </a:buClr>
              <a:buSzPts val="1100"/>
              <a:buFont typeface="Arial"/>
              <a:buNone/>
            </a:pPr>
            <a:r>
              <a:rPr lang="en" sz="1400">
                <a:solidFill>
                  <a:schemeClr val="dk1"/>
                </a:solidFill>
                <a:latin typeface="Karla"/>
                <a:ea typeface="Karla"/>
                <a:cs typeface="Karla"/>
                <a:sym typeface="Karla"/>
              </a:rPr>
              <a:t>Generally Caesar Cypher isn't difficult to decode, as there is only 25 possible variations of the alphabet using this cipher, but more difficult to decode ciphers have been created that used Caesar Cypher as the base. </a:t>
            </a:r>
            <a:endParaRPr sz="1400">
              <a:solidFill>
                <a:schemeClr val="dk1"/>
              </a:solidFill>
              <a:latin typeface="Karla"/>
              <a:ea typeface="Karla"/>
              <a:cs typeface="Karla"/>
              <a:sym typeface="Karl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26004b7b1d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26004b7b1d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6004b7b1d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26004b7b1d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14e084505b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14e084505b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1125d80b419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1125d80b419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14e1613f9b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14e1613f9b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10" name="Google Shape;10;p2"/>
          <p:cNvGrpSpPr/>
          <p:nvPr/>
        </p:nvGrpSpPr>
        <p:grpSpPr>
          <a:xfrm>
            <a:off x="274200" y="274200"/>
            <a:ext cx="8687100" cy="4686600"/>
            <a:chOff x="274200" y="274200"/>
            <a:chExt cx="8687100" cy="4686600"/>
          </a:xfrm>
        </p:grpSpPr>
        <p:sp>
          <p:nvSpPr>
            <p:cNvPr id="11" name="Google Shape;11;p2"/>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 name="Google Shape;12;p2"/>
            <p:cNvGrpSpPr/>
            <p:nvPr/>
          </p:nvGrpSpPr>
          <p:grpSpPr>
            <a:xfrm>
              <a:off x="274200" y="274200"/>
              <a:ext cx="8595900" cy="4595100"/>
              <a:chOff x="274200" y="274200"/>
              <a:chExt cx="8595900" cy="4595100"/>
            </a:xfrm>
          </p:grpSpPr>
          <p:grpSp>
            <p:nvGrpSpPr>
              <p:cNvPr id="13" name="Google Shape;13;p2"/>
              <p:cNvGrpSpPr/>
              <p:nvPr/>
            </p:nvGrpSpPr>
            <p:grpSpPr>
              <a:xfrm>
                <a:off x="274200" y="274200"/>
                <a:ext cx="8595900" cy="4595100"/>
                <a:chOff x="274200" y="274200"/>
                <a:chExt cx="8595900" cy="4595100"/>
              </a:xfrm>
            </p:grpSpPr>
            <p:sp>
              <p:nvSpPr>
                <p:cNvPr id="14" name="Google Shape;14;p2"/>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 name="Google Shape;15;p2"/>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16" name="Google Shape;16;p2"/>
              <p:cNvGrpSpPr/>
              <p:nvPr/>
            </p:nvGrpSpPr>
            <p:grpSpPr>
              <a:xfrm>
                <a:off x="8595300" y="365550"/>
                <a:ext cx="183000" cy="183000"/>
                <a:chOff x="8225400" y="367488"/>
                <a:chExt cx="183000" cy="183000"/>
              </a:xfrm>
            </p:grpSpPr>
            <p:cxnSp>
              <p:nvCxnSpPr>
                <p:cNvPr id="17" name="Google Shape;17;p2"/>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8" name="Google Shape;18;p2"/>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9" name="Google Shape;19;p2"/>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 name="Google Shape;20;p2"/>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21" name="Google Shape;21;p2"/>
          <p:cNvGrpSpPr/>
          <p:nvPr/>
        </p:nvGrpSpPr>
        <p:grpSpPr>
          <a:xfrm>
            <a:off x="914400" y="535100"/>
            <a:ext cx="7406700" cy="4164575"/>
            <a:chOff x="914400" y="535100"/>
            <a:chExt cx="7406700" cy="4164575"/>
          </a:xfrm>
        </p:grpSpPr>
        <p:sp>
          <p:nvSpPr>
            <p:cNvPr id="22" name="Google Shape;22;p2"/>
            <p:cNvSpPr/>
            <p:nvPr/>
          </p:nvSpPr>
          <p:spPr>
            <a:xfrm>
              <a:off x="1005900" y="626275"/>
              <a:ext cx="7315200" cy="4073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 name="Google Shape;23;p2"/>
            <p:cNvGrpSpPr/>
            <p:nvPr/>
          </p:nvGrpSpPr>
          <p:grpSpPr>
            <a:xfrm>
              <a:off x="914400" y="535100"/>
              <a:ext cx="7315200" cy="4073400"/>
              <a:chOff x="914400" y="535100"/>
              <a:chExt cx="7315200" cy="4073400"/>
            </a:xfrm>
          </p:grpSpPr>
          <p:sp>
            <p:nvSpPr>
              <p:cNvPr id="24" name="Google Shape;24;p2"/>
              <p:cNvSpPr/>
              <p:nvPr/>
            </p:nvSpPr>
            <p:spPr>
              <a:xfrm>
                <a:off x="914400" y="535100"/>
                <a:ext cx="7315200" cy="4073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2"/>
              <p:cNvGrpSpPr/>
              <p:nvPr/>
            </p:nvGrpSpPr>
            <p:grpSpPr>
              <a:xfrm>
                <a:off x="7955100" y="626350"/>
                <a:ext cx="183000" cy="183000"/>
                <a:chOff x="8225400" y="367488"/>
                <a:chExt cx="183000" cy="183000"/>
              </a:xfrm>
            </p:grpSpPr>
            <p:cxnSp>
              <p:nvCxnSpPr>
                <p:cNvPr id="26" name="Google Shape;26;p2"/>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7" name="Google Shape;27;p2"/>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8" name="Google Shape;28;p2"/>
              <p:cNvSpPr/>
              <p:nvPr/>
            </p:nvSpPr>
            <p:spPr>
              <a:xfrm>
                <a:off x="7635000" y="6263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9" name="Google Shape;29;p2"/>
              <p:cNvCxnSpPr/>
              <p:nvPr/>
            </p:nvCxnSpPr>
            <p:spPr>
              <a:xfrm>
                <a:off x="7284899" y="8093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30" name="Google Shape;30;p2"/>
              <p:cNvCxnSpPr/>
              <p:nvPr/>
            </p:nvCxnSpPr>
            <p:spPr>
              <a:xfrm>
                <a:off x="916188" y="900697"/>
                <a:ext cx="7310400" cy="0"/>
              </a:xfrm>
              <a:prstGeom prst="straightConnector1">
                <a:avLst/>
              </a:prstGeom>
              <a:noFill/>
              <a:ln cap="flat" cmpd="sng" w="28575">
                <a:solidFill>
                  <a:schemeClr val="dk1"/>
                </a:solidFill>
                <a:prstDash val="solid"/>
                <a:round/>
                <a:headEnd len="med" w="med" type="none"/>
                <a:tailEnd len="med" w="med" type="none"/>
              </a:ln>
            </p:spPr>
          </p:cxnSp>
        </p:grpSp>
      </p:grpSp>
      <p:sp>
        <p:nvSpPr>
          <p:cNvPr id="31" name="Google Shape;31;p2"/>
          <p:cNvSpPr txBox="1"/>
          <p:nvPr>
            <p:ph type="ctrTitle"/>
          </p:nvPr>
        </p:nvSpPr>
        <p:spPr>
          <a:xfrm>
            <a:off x="1828800" y="1174903"/>
            <a:ext cx="5486400" cy="24690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32" name="Google Shape;32;p2"/>
          <p:cNvSpPr txBox="1"/>
          <p:nvPr>
            <p:ph idx="1" type="subTitle"/>
          </p:nvPr>
        </p:nvSpPr>
        <p:spPr>
          <a:xfrm>
            <a:off x="1828800" y="3877100"/>
            <a:ext cx="5486400" cy="3657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pic>
        <p:nvPicPr>
          <p:cNvPr id="34" name="Google Shape;34;p3"/>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35" name="Google Shape;35;p3"/>
          <p:cNvGrpSpPr/>
          <p:nvPr/>
        </p:nvGrpSpPr>
        <p:grpSpPr>
          <a:xfrm>
            <a:off x="1371300" y="742950"/>
            <a:ext cx="6492300" cy="3749100"/>
            <a:chOff x="1371300" y="742950"/>
            <a:chExt cx="6492300" cy="3749100"/>
          </a:xfrm>
        </p:grpSpPr>
        <p:sp>
          <p:nvSpPr>
            <p:cNvPr id="36" name="Google Shape;36;p3"/>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3"/>
            <p:cNvGrpSpPr/>
            <p:nvPr/>
          </p:nvGrpSpPr>
          <p:grpSpPr>
            <a:xfrm>
              <a:off x="1371300" y="742950"/>
              <a:ext cx="6401400" cy="3657600"/>
              <a:chOff x="1371300" y="742950"/>
              <a:chExt cx="6401400" cy="3657600"/>
            </a:xfrm>
          </p:grpSpPr>
          <p:sp>
            <p:nvSpPr>
              <p:cNvPr id="38" name="Google Shape;38;p3"/>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 name="Google Shape;39;p3"/>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40" name="Google Shape;40;p3"/>
              <p:cNvGrpSpPr/>
              <p:nvPr/>
            </p:nvGrpSpPr>
            <p:grpSpPr>
              <a:xfrm>
                <a:off x="7498200" y="834288"/>
                <a:ext cx="183000" cy="183000"/>
                <a:chOff x="8225400" y="367488"/>
                <a:chExt cx="183000" cy="183000"/>
              </a:xfrm>
            </p:grpSpPr>
            <p:cxnSp>
              <p:nvCxnSpPr>
                <p:cNvPr id="41" name="Google Shape;41;p3"/>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42" name="Google Shape;42;p3"/>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43" name="Google Shape;43;p3"/>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3"/>
              <p:cNvCxnSpPr/>
              <p:nvPr/>
            </p:nvCxnSpPr>
            <p:spPr>
              <a:xfrm>
                <a:off x="6827699" y="1017288"/>
                <a:ext cx="208500" cy="0"/>
              </a:xfrm>
              <a:prstGeom prst="straightConnector1">
                <a:avLst/>
              </a:prstGeom>
              <a:noFill/>
              <a:ln cap="flat" cmpd="sng" w="28575">
                <a:solidFill>
                  <a:schemeClr val="dk1"/>
                </a:solidFill>
                <a:prstDash val="solid"/>
                <a:round/>
                <a:headEnd len="med" w="med" type="none"/>
                <a:tailEnd len="med" w="med" type="none"/>
              </a:ln>
            </p:spPr>
          </p:cxnSp>
        </p:grpSp>
      </p:grpSp>
      <p:sp>
        <p:nvSpPr>
          <p:cNvPr id="45" name="Google Shape;45;p3"/>
          <p:cNvSpPr txBox="1"/>
          <p:nvPr>
            <p:ph type="title"/>
          </p:nvPr>
        </p:nvSpPr>
        <p:spPr>
          <a:xfrm>
            <a:off x="1828800" y="2114550"/>
            <a:ext cx="5486400" cy="9144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46" name="Google Shape;46;p3"/>
          <p:cNvSpPr txBox="1"/>
          <p:nvPr>
            <p:ph hasCustomPrompt="1" idx="2" type="title"/>
          </p:nvPr>
        </p:nvSpPr>
        <p:spPr>
          <a:xfrm>
            <a:off x="947550" y="679350"/>
            <a:ext cx="1368300" cy="1371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6000"/>
              <a:buNone/>
              <a:defRPr sz="7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7" name="Google Shape;47;p3"/>
          <p:cNvSpPr txBox="1"/>
          <p:nvPr>
            <p:ph idx="1" type="subTitle"/>
          </p:nvPr>
        </p:nvSpPr>
        <p:spPr>
          <a:xfrm>
            <a:off x="2286000" y="3952891"/>
            <a:ext cx="4572000" cy="45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8" name="Shape 48"/>
        <p:cNvGrpSpPr/>
        <p:nvPr/>
      </p:nvGrpSpPr>
      <p:grpSpPr>
        <a:xfrm>
          <a:off x="0" y="0"/>
          <a:ext cx="0" cy="0"/>
          <a:chOff x="0" y="0"/>
          <a:chExt cx="0" cy="0"/>
        </a:xfrm>
      </p:grpSpPr>
      <p:pic>
        <p:nvPicPr>
          <p:cNvPr id="49" name="Google Shape;49;p4"/>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50" name="Google Shape;50;p4"/>
          <p:cNvGrpSpPr/>
          <p:nvPr/>
        </p:nvGrpSpPr>
        <p:grpSpPr>
          <a:xfrm>
            <a:off x="274200" y="274200"/>
            <a:ext cx="8687100" cy="4686600"/>
            <a:chOff x="274200" y="274200"/>
            <a:chExt cx="8687100" cy="4686600"/>
          </a:xfrm>
        </p:grpSpPr>
        <p:sp>
          <p:nvSpPr>
            <p:cNvPr id="51" name="Google Shape;51;p4"/>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 name="Google Shape;52;p4"/>
            <p:cNvGrpSpPr/>
            <p:nvPr/>
          </p:nvGrpSpPr>
          <p:grpSpPr>
            <a:xfrm>
              <a:off x="274200" y="274200"/>
              <a:ext cx="8595900" cy="4595100"/>
              <a:chOff x="274200" y="274200"/>
              <a:chExt cx="8595900" cy="4595100"/>
            </a:xfrm>
          </p:grpSpPr>
          <p:grpSp>
            <p:nvGrpSpPr>
              <p:cNvPr id="53" name="Google Shape;53;p4"/>
              <p:cNvGrpSpPr/>
              <p:nvPr/>
            </p:nvGrpSpPr>
            <p:grpSpPr>
              <a:xfrm>
                <a:off x="274200" y="274200"/>
                <a:ext cx="8595900" cy="4595100"/>
                <a:chOff x="274200" y="274200"/>
                <a:chExt cx="8595900" cy="4595100"/>
              </a:xfrm>
            </p:grpSpPr>
            <p:sp>
              <p:nvSpPr>
                <p:cNvPr id="54" name="Google Shape;54;p4"/>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 name="Google Shape;55;p4"/>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56" name="Google Shape;56;p4"/>
              <p:cNvGrpSpPr/>
              <p:nvPr/>
            </p:nvGrpSpPr>
            <p:grpSpPr>
              <a:xfrm>
                <a:off x="8595300" y="365550"/>
                <a:ext cx="183000" cy="183000"/>
                <a:chOff x="8225400" y="367488"/>
                <a:chExt cx="183000" cy="183000"/>
              </a:xfrm>
            </p:grpSpPr>
            <p:cxnSp>
              <p:nvCxnSpPr>
                <p:cNvPr id="57" name="Google Shape;57;p4"/>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58" name="Google Shape;58;p4"/>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59" name="Google Shape;59;p4"/>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 name="Google Shape;60;p4"/>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61" name="Google Shape;61;p4"/>
          <p:cNvSpPr txBox="1"/>
          <p:nvPr>
            <p:ph type="title"/>
          </p:nvPr>
        </p:nvSpPr>
        <p:spPr>
          <a:xfrm>
            <a:off x="715100" y="731400"/>
            <a:ext cx="7713900" cy="685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3500"/>
              <a:buNone/>
              <a:defRPr/>
            </a:lvl1pPr>
            <a:lvl2pPr lvl="1" rtl="0">
              <a:lnSpc>
                <a:spcPct val="100000"/>
              </a:lnSpc>
              <a:spcBef>
                <a:spcPts val="0"/>
              </a:spcBef>
              <a:spcAft>
                <a:spcPts val="0"/>
              </a:spcAft>
              <a:buSzPts val="3500"/>
              <a:buNone/>
              <a:defRPr/>
            </a:lvl2pPr>
            <a:lvl3pPr lvl="2" rtl="0">
              <a:lnSpc>
                <a:spcPct val="100000"/>
              </a:lnSpc>
              <a:spcBef>
                <a:spcPts val="0"/>
              </a:spcBef>
              <a:spcAft>
                <a:spcPts val="0"/>
              </a:spcAft>
              <a:buSzPts val="3500"/>
              <a:buNone/>
              <a:defRPr/>
            </a:lvl3pPr>
            <a:lvl4pPr lvl="3" rtl="0">
              <a:lnSpc>
                <a:spcPct val="100000"/>
              </a:lnSpc>
              <a:spcBef>
                <a:spcPts val="0"/>
              </a:spcBef>
              <a:spcAft>
                <a:spcPts val="0"/>
              </a:spcAft>
              <a:buSzPts val="3500"/>
              <a:buNone/>
              <a:defRPr/>
            </a:lvl4pPr>
            <a:lvl5pPr lvl="4" rtl="0">
              <a:lnSpc>
                <a:spcPct val="100000"/>
              </a:lnSpc>
              <a:spcBef>
                <a:spcPts val="0"/>
              </a:spcBef>
              <a:spcAft>
                <a:spcPts val="0"/>
              </a:spcAft>
              <a:buSzPts val="3500"/>
              <a:buNone/>
              <a:defRPr/>
            </a:lvl5pPr>
            <a:lvl6pPr lvl="5" rtl="0">
              <a:lnSpc>
                <a:spcPct val="100000"/>
              </a:lnSpc>
              <a:spcBef>
                <a:spcPts val="0"/>
              </a:spcBef>
              <a:spcAft>
                <a:spcPts val="0"/>
              </a:spcAft>
              <a:buSzPts val="3500"/>
              <a:buNone/>
              <a:defRPr/>
            </a:lvl6pPr>
            <a:lvl7pPr lvl="6" rtl="0">
              <a:lnSpc>
                <a:spcPct val="100000"/>
              </a:lnSpc>
              <a:spcBef>
                <a:spcPts val="0"/>
              </a:spcBef>
              <a:spcAft>
                <a:spcPts val="0"/>
              </a:spcAft>
              <a:buSzPts val="3500"/>
              <a:buNone/>
              <a:defRPr/>
            </a:lvl7pPr>
            <a:lvl8pPr lvl="7" rtl="0">
              <a:lnSpc>
                <a:spcPct val="100000"/>
              </a:lnSpc>
              <a:spcBef>
                <a:spcPts val="0"/>
              </a:spcBef>
              <a:spcAft>
                <a:spcPts val="0"/>
              </a:spcAft>
              <a:buSzPts val="3500"/>
              <a:buNone/>
              <a:defRPr/>
            </a:lvl8pPr>
            <a:lvl9pPr lvl="8" rtl="0">
              <a:lnSpc>
                <a:spcPct val="100000"/>
              </a:lnSpc>
              <a:spcBef>
                <a:spcPts val="0"/>
              </a:spcBef>
              <a:spcAft>
                <a:spcPts val="0"/>
              </a:spcAft>
              <a:buSzPts val="3500"/>
              <a:buNone/>
              <a:defRPr/>
            </a:lvl9pPr>
          </a:lstStyle>
          <a:p/>
        </p:txBody>
      </p:sp>
      <p:sp>
        <p:nvSpPr>
          <p:cNvPr id="62" name="Google Shape;62;p4"/>
          <p:cNvSpPr txBox="1"/>
          <p:nvPr>
            <p:ph idx="1" type="body"/>
          </p:nvPr>
        </p:nvSpPr>
        <p:spPr>
          <a:xfrm>
            <a:off x="715100" y="1417200"/>
            <a:ext cx="7713900" cy="365700"/>
          </a:xfrm>
          <a:prstGeom prst="rect">
            <a:avLst/>
          </a:prstGeom>
        </p:spPr>
        <p:txBody>
          <a:bodyPr anchorCtr="0" anchor="t" bIns="91425" lIns="91425" spcFirstLastPara="1" rIns="91425" wrap="square" tIns="91425">
            <a:noAutofit/>
          </a:bodyPr>
          <a:lstStyle>
            <a:lvl1pPr indent="-317500" lvl="0" marL="457200" rtl="0" algn="ctr">
              <a:lnSpc>
                <a:spcPct val="100000"/>
              </a:lnSpc>
              <a:spcBef>
                <a:spcPts val="0"/>
              </a:spcBef>
              <a:spcAft>
                <a:spcPts val="0"/>
              </a:spcAft>
              <a:buSzPts val="1400"/>
              <a:buChar char="●"/>
              <a:defRPr sz="11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3" name="Shape 63"/>
        <p:cNvGrpSpPr/>
        <p:nvPr/>
      </p:nvGrpSpPr>
      <p:grpSpPr>
        <a:xfrm>
          <a:off x="0" y="0"/>
          <a:ext cx="0" cy="0"/>
          <a:chOff x="0" y="0"/>
          <a:chExt cx="0" cy="0"/>
        </a:xfrm>
      </p:grpSpPr>
      <p:pic>
        <p:nvPicPr>
          <p:cNvPr id="64" name="Google Shape;64;p5"/>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65" name="Google Shape;65;p5"/>
          <p:cNvGrpSpPr/>
          <p:nvPr/>
        </p:nvGrpSpPr>
        <p:grpSpPr>
          <a:xfrm>
            <a:off x="274200" y="274200"/>
            <a:ext cx="8687100" cy="4686600"/>
            <a:chOff x="274200" y="274200"/>
            <a:chExt cx="8687100" cy="4686600"/>
          </a:xfrm>
        </p:grpSpPr>
        <p:sp>
          <p:nvSpPr>
            <p:cNvPr id="66" name="Google Shape;66;p5"/>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 name="Google Shape;67;p5"/>
            <p:cNvGrpSpPr/>
            <p:nvPr/>
          </p:nvGrpSpPr>
          <p:grpSpPr>
            <a:xfrm>
              <a:off x="274200" y="274200"/>
              <a:ext cx="8595900" cy="4595100"/>
              <a:chOff x="274200" y="274200"/>
              <a:chExt cx="8595900" cy="4595100"/>
            </a:xfrm>
          </p:grpSpPr>
          <p:grpSp>
            <p:nvGrpSpPr>
              <p:cNvPr id="68" name="Google Shape;68;p5"/>
              <p:cNvGrpSpPr/>
              <p:nvPr/>
            </p:nvGrpSpPr>
            <p:grpSpPr>
              <a:xfrm>
                <a:off x="274200" y="274200"/>
                <a:ext cx="8595900" cy="4595100"/>
                <a:chOff x="274200" y="274200"/>
                <a:chExt cx="8595900" cy="4595100"/>
              </a:xfrm>
            </p:grpSpPr>
            <p:sp>
              <p:nvSpPr>
                <p:cNvPr id="69" name="Google Shape;69;p5"/>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 name="Google Shape;70;p5"/>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71" name="Google Shape;71;p5"/>
              <p:cNvGrpSpPr/>
              <p:nvPr/>
            </p:nvGrpSpPr>
            <p:grpSpPr>
              <a:xfrm>
                <a:off x="8595300" y="365550"/>
                <a:ext cx="183000" cy="183000"/>
                <a:chOff x="8225400" y="367488"/>
                <a:chExt cx="183000" cy="183000"/>
              </a:xfrm>
            </p:grpSpPr>
            <p:cxnSp>
              <p:nvCxnSpPr>
                <p:cNvPr id="72" name="Google Shape;72;p5"/>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73" name="Google Shape;73;p5"/>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74" name="Google Shape;74;p5"/>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5" name="Google Shape;75;p5"/>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76" name="Google Shape;76;p5"/>
          <p:cNvSpPr txBox="1"/>
          <p:nvPr>
            <p:ph idx="1" type="subTitle"/>
          </p:nvPr>
        </p:nvSpPr>
        <p:spPr>
          <a:xfrm>
            <a:off x="2639725" y="2147800"/>
            <a:ext cx="1566300" cy="81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77" name="Google Shape;77;p5"/>
          <p:cNvSpPr txBox="1"/>
          <p:nvPr>
            <p:ph idx="2" type="subTitle"/>
          </p:nvPr>
        </p:nvSpPr>
        <p:spPr>
          <a:xfrm>
            <a:off x="6682288" y="2147800"/>
            <a:ext cx="1563600" cy="8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78" name="Google Shape;78;p5"/>
          <p:cNvSpPr txBox="1"/>
          <p:nvPr>
            <p:ph idx="3" type="subTitle"/>
          </p:nvPr>
        </p:nvSpPr>
        <p:spPr>
          <a:xfrm>
            <a:off x="2639725" y="2892425"/>
            <a:ext cx="1566300" cy="82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9" name="Google Shape;79;p5"/>
          <p:cNvSpPr txBox="1"/>
          <p:nvPr>
            <p:ph idx="4" type="subTitle"/>
          </p:nvPr>
        </p:nvSpPr>
        <p:spPr>
          <a:xfrm>
            <a:off x="6682288" y="2892425"/>
            <a:ext cx="1563600" cy="82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0" name="Google Shape;80;p5"/>
          <p:cNvSpPr txBox="1"/>
          <p:nvPr>
            <p:ph type="title"/>
          </p:nvPr>
        </p:nvSpPr>
        <p:spPr>
          <a:xfrm>
            <a:off x="713232" y="731520"/>
            <a:ext cx="7717500" cy="68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pic>
        <p:nvPicPr>
          <p:cNvPr id="82" name="Google Shape;82;p6"/>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83" name="Google Shape;83;p6"/>
          <p:cNvGrpSpPr/>
          <p:nvPr/>
        </p:nvGrpSpPr>
        <p:grpSpPr>
          <a:xfrm>
            <a:off x="274200" y="274200"/>
            <a:ext cx="8687100" cy="4686600"/>
            <a:chOff x="274200" y="274200"/>
            <a:chExt cx="8687100" cy="4686600"/>
          </a:xfrm>
        </p:grpSpPr>
        <p:sp>
          <p:nvSpPr>
            <p:cNvPr id="84" name="Google Shape;84;p6"/>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6"/>
            <p:cNvGrpSpPr/>
            <p:nvPr/>
          </p:nvGrpSpPr>
          <p:grpSpPr>
            <a:xfrm>
              <a:off x="274200" y="274200"/>
              <a:ext cx="8595900" cy="4595100"/>
              <a:chOff x="274200" y="274200"/>
              <a:chExt cx="8595900" cy="4595100"/>
            </a:xfrm>
          </p:grpSpPr>
          <p:grpSp>
            <p:nvGrpSpPr>
              <p:cNvPr id="86" name="Google Shape;86;p6"/>
              <p:cNvGrpSpPr/>
              <p:nvPr/>
            </p:nvGrpSpPr>
            <p:grpSpPr>
              <a:xfrm>
                <a:off x="274200" y="274200"/>
                <a:ext cx="8595900" cy="4595100"/>
                <a:chOff x="274200" y="274200"/>
                <a:chExt cx="8595900" cy="4595100"/>
              </a:xfrm>
            </p:grpSpPr>
            <p:sp>
              <p:nvSpPr>
                <p:cNvPr id="87" name="Google Shape;87;p6"/>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8" name="Google Shape;88;p6"/>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89" name="Google Shape;89;p6"/>
              <p:cNvGrpSpPr/>
              <p:nvPr/>
            </p:nvGrpSpPr>
            <p:grpSpPr>
              <a:xfrm>
                <a:off x="8595300" y="365550"/>
                <a:ext cx="183000" cy="183000"/>
                <a:chOff x="8225400" y="367488"/>
                <a:chExt cx="183000" cy="183000"/>
              </a:xfrm>
            </p:grpSpPr>
            <p:cxnSp>
              <p:nvCxnSpPr>
                <p:cNvPr id="90" name="Google Shape;90;p6"/>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91" name="Google Shape;91;p6"/>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92" name="Google Shape;92;p6"/>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3" name="Google Shape;93;p6"/>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94" name="Google Shape;94;p6"/>
          <p:cNvSpPr txBox="1"/>
          <p:nvPr>
            <p:ph type="title"/>
          </p:nvPr>
        </p:nvSpPr>
        <p:spPr>
          <a:xfrm>
            <a:off x="715125" y="731525"/>
            <a:ext cx="7713900" cy="68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5" name="Shape 95"/>
        <p:cNvGrpSpPr/>
        <p:nvPr/>
      </p:nvGrpSpPr>
      <p:grpSpPr>
        <a:xfrm>
          <a:off x="0" y="0"/>
          <a:ext cx="0" cy="0"/>
          <a:chOff x="0" y="0"/>
          <a:chExt cx="0" cy="0"/>
        </a:xfrm>
      </p:grpSpPr>
      <p:pic>
        <p:nvPicPr>
          <p:cNvPr id="96" name="Google Shape;96;p7"/>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97" name="Google Shape;97;p7"/>
          <p:cNvGrpSpPr/>
          <p:nvPr/>
        </p:nvGrpSpPr>
        <p:grpSpPr>
          <a:xfrm>
            <a:off x="1438985" y="535000"/>
            <a:ext cx="5919000" cy="4425900"/>
            <a:chOff x="274200" y="274200"/>
            <a:chExt cx="5919000" cy="4425900"/>
          </a:xfrm>
        </p:grpSpPr>
        <p:sp>
          <p:nvSpPr>
            <p:cNvPr id="98" name="Google Shape;98;p7"/>
            <p:cNvSpPr/>
            <p:nvPr/>
          </p:nvSpPr>
          <p:spPr>
            <a:xfrm>
              <a:off x="365700" y="365700"/>
              <a:ext cx="5827500" cy="4334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 name="Google Shape;99;p7"/>
            <p:cNvGrpSpPr/>
            <p:nvPr/>
          </p:nvGrpSpPr>
          <p:grpSpPr>
            <a:xfrm>
              <a:off x="274200" y="274200"/>
              <a:ext cx="5827500" cy="4334400"/>
              <a:chOff x="274200" y="274200"/>
              <a:chExt cx="5827500" cy="4334400"/>
            </a:xfrm>
          </p:grpSpPr>
          <p:sp>
            <p:nvSpPr>
              <p:cNvPr id="100" name="Google Shape;100;p7"/>
              <p:cNvSpPr/>
              <p:nvPr/>
            </p:nvSpPr>
            <p:spPr>
              <a:xfrm>
                <a:off x="274200" y="274200"/>
                <a:ext cx="5827500" cy="4334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 name="Google Shape;101;p7"/>
              <p:cNvGrpSpPr/>
              <p:nvPr/>
            </p:nvGrpSpPr>
            <p:grpSpPr>
              <a:xfrm>
                <a:off x="5827100" y="365450"/>
                <a:ext cx="183000" cy="183000"/>
                <a:chOff x="8225400" y="367488"/>
                <a:chExt cx="183000" cy="183000"/>
              </a:xfrm>
            </p:grpSpPr>
            <p:cxnSp>
              <p:nvCxnSpPr>
                <p:cNvPr id="102" name="Google Shape;102;p7"/>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03" name="Google Shape;103;p7"/>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04" name="Google Shape;104;p7"/>
              <p:cNvSpPr/>
              <p:nvPr/>
            </p:nvSpPr>
            <p:spPr>
              <a:xfrm>
                <a:off x="5507000" y="3654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5" name="Google Shape;105;p7"/>
              <p:cNvCxnSpPr/>
              <p:nvPr/>
            </p:nvCxnSpPr>
            <p:spPr>
              <a:xfrm>
                <a:off x="5156899" y="5484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106" name="Google Shape;106;p7"/>
              <p:cNvCxnSpPr/>
              <p:nvPr/>
            </p:nvCxnSpPr>
            <p:spPr>
              <a:xfrm>
                <a:off x="283500" y="639800"/>
                <a:ext cx="58152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07" name="Google Shape;107;p7"/>
          <p:cNvGrpSpPr/>
          <p:nvPr/>
        </p:nvGrpSpPr>
        <p:grpSpPr>
          <a:xfrm>
            <a:off x="274200" y="274200"/>
            <a:ext cx="5919000" cy="4425900"/>
            <a:chOff x="274200" y="274200"/>
            <a:chExt cx="5919000" cy="4425900"/>
          </a:xfrm>
        </p:grpSpPr>
        <p:sp>
          <p:nvSpPr>
            <p:cNvPr id="108" name="Google Shape;108;p7"/>
            <p:cNvSpPr/>
            <p:nvPr/>
          </p:nvSpPr>
          <p:spPr>
            <a:xfrm>
              <a:off x="365700" y="365700"/>
              <a:ext cx="5827500" cy="4334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 name="Google Shape;109;p7"/>
            <p:cNvGrpSpPr/>
            <p:nvPr/>
          </p:nvGrpSpPr>
          <p:grpSpPr>
            <a:xfrm>
              <a:off x="274200" y="274200"/>
              <a:ext cx="5827500" cy="4334400"/>
              <a:chOff x="274200" y="274200"/>
              <a:chExt cx="5827500" cy="4334400"/>
            </a:xfrm>
          </p:grpSpPr>
          <p:sp>
            <p:nvSpPr>
              <p:cNvPr id="110" name="Google Shape;110;p7"/>
              <p:cNvSpPr/>
              <p:nvPr/>
            </p:nvSpPr>
            <p:spPr>
              <a:xfrm>
                <a:off x="274200" y="274200"/>
                <a:ext cx="5827500" cy="4334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7"/>
              <p:cNvGrpSpPr/>
              <p:nvPr/>
            </p:nvGrpSpPr>
            <p:grpSpPr>
              <a:xfrm>
                <a:off x="5827100" y="365450"/>
                <a:ext cx="183000" cy="183000"/>
                <a:chOff x="8225400" y="367488"/>
                <a:chExt cx="183000" cy="183000"/>
              </a:xfrm>
            </p:grpSpPr>
            <p:cxnSp>
              <p:nvCxnSpPr>
                <p:cNvPr id="112" name="Google Shape;112;p7"/>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13" name="Google Shape;113;p7"/>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14" name="Google Shape;114;p7"/>
              <p:cNvSpPr/>
              <p:nvPr/>
            </p:nvSpPr>
            <p:spPr>
              <a:xfrm>
                <a:off x="5507000" y="3654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5" name="Google Shape;115;p7"/>
              <p:cNvCxnSpPr/>
              <p:nvPr/>
            </p:nvCxnSpPr>
            <p:spPr>
              <a:xfrm>
                <a:off x="5156899" y="5484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116" name="Google Shape;116;p7"/>
              <p:cNvCxnSpPr/>
              <p:nvPr/>
            </p:nvCxnSpPr>
            <p:spPr>
              <a:xfrm>
                <a:off x="283500" y="639800"/>
                <a:ext cx="5815200" cy="0"/>
              </a:xfrm>
              <a:prstGeom prst="straightConnector1">
                <a:avLst/>
              </a:prstGeom>
              <a:noFill/>
              <a:ln cap="flat" cmpd="sng" w="28575">
                <a:solidFill>
                  <a:schemeClr val="dk1"/>
                </a:solidFill>
                <a:prstDash val="solid"/>
                <a:round/>
                <a:headEnd len="med" w="med" type="none"/>
                <a:tailEnd len="med" w="med" type="none"/>
              </a:ln>
            </p:spPr>
          </p:cxnSp>
        </p:grpSp>
      </p:grpSp>
      <p:sp>
        <p:nvSpPr>
          <p:cNvPr id="117" name="Google Shape;117;p7"/>
          <p:cNvSpPr txBox="1"/>
          <p:nvPr>
            <p:ph type="title"/>
          </p:nvPr>
        </p:nvSpPr>
        <p:spPr>
          <a:xfrm>
            <a:off x="714250" y="731525"/>
            <a:ext cx="5015700" cy="68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500"/>
              <a:buNone/>
              <a:defRPr/>
            </a:lvl1pPr>
            <a:lvl2pPr lvl="1" rtl="0">
              <a:lnSpc>
                <a:spcPct val="100000"/>
              </a:lnSpc>
              <a:spcBef>
                <a:spcPts val="0"/>
              </a:spcBef>
              <a:spcAft>
                <a:spcPts val="0"/>
              </a:spcAft>
              <a:buSzPts val="3500"/>
              <a:buNone/>
              <a:defRPr/>
            </a:lvl2pPr>
            <a:lvl3pPr lvl="2" rtl="0">
              <a:lnSpc>
                <a:spcPct val="100000"/>
              </a:lnSpc>
              <a:spcBef>
                <a:spcPts val="0"/>
              </a:spcBef>
              <a:spcAft>
                <a:spcPts val="0"/>
              </a:spcAft>
              <a:buSzPts val="3500"/>
              <a:buNone/>
              <a:defRPr/>
            </a:lvl3pPr>
            <a:lvl4pPr lvl="3" rtl="0">
              <a:lnSpc>
                <a:spcPct val="100000"/>
              </a:lnSpc>
              <a:spcBef>
                <a:spcPts val="0"/>
              </a:spcBef>
              <a:spcAft>
                <a:spcPts val="0"/>
              </a:spcAft>
              <a:buSzPts val="3500"/>
              <a:buNone/>
              <a:defRPr/>
            </a:lvl4pPr>
            <a:lvl5pPr lvl="4" rtl="0">
              <a:lnSpc>
                <a:spcPct val="100000"/>
              </a:lnSpc>
              <a:spcBef>
                <a:spcPts val="0"/>
              </a:spcBef>
              <a:spcAft>
                <a:spcPts val="0"/>
              </a:spcAft>
              <a:buSzPts val="3500"/>
              <a:buNone/>
              <a:defRPr/>
            </a:lvl5pPr>
            <a:lvl6pPr lvl="5" rtl="0">
              <a:lnSpc>
                <a:spcPct val="100000"/>
              </a:lnSpc>
              <a:spcBef>
                <a:spcPts val="0"/>
              </a:spcBef>
              <a:spcAft>
                <a:spcPts val="0"/>
              </a:spcAft>
              <a:buSzPts val="3500"/>
              <a:buNone/>
              <a:defRPr/>
            </a:lvl6pPr>
            <a:lvl7pPr lvl="6" rtl="0">
              <a:lnSpc>
                <a:spcPct val="100000"/>
              </a:lnSpc>
              <a:spcBef>
                <a:spcPts val="0"/>
              </a:spcBef>
              <a:spcAft>
                <a:spcPts val="0"/>
              </a:spcAft>
              <a:buSzPts val="3500"/>
              <a:buNone/>
              <a:defRPr/>
            </a:lvl7pPr>
            <a:lvl8pPr lvl="7" rtl="0">
              <a:lnSpc>
                <a:spcPct val="100000"/>
              </a:lnSpc>
              <a:spcBef>
                <a:spcPts val="0"/>
              </a:spcBef>
              <a:spcAft>
                <a:spcPts val="0"/>
              </a:spcAft>
              <a:buSzPts val="3500"/>
              <a:buNone/>
              <a:defRPr/>
            </a:lvl8pPr>
            <a:lvl9pPr lvl="8" rtl="0">
              <a:lnSpc>
                <a:spcPct val="100000"/>
              </a:lnSpc>
              <a:spcBef>
                <a:spcPts val="0"/>
              </a:spcBef>
              <a:spcAft>
                <a:spcPts val="0"/>
              </a:spcAft>
              <a:buSzPts val="3500"/>
              <a:buNone/>
              <a:defRPr/>
            </a:lvl9pPr>
          </a:lstStyle>
          <a:p/>
        </p:txBody>
      </p:sp>
      <p:sp>
        <p:nvSpPr>
          <p:cNvPr id="118" name="Google Shape;118;p7"/>
          <p:cNvSpPr txBox="1"/>
          <p:nvPr>
            <p:ph idx="1" type="body"/>
          </p:nvPr>
        </p:nvSpPr>
        <p:spPr>
          <a:xfrm>
            <a:off x="715850" y="1600325"/>
            <a:ext cx="5019900" cy="25647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9" name="Shape 119"/>
        <p:cNvGrpSpPr/>
        <p:nvPr/>
      </p:nvGrpSpPr>
      <p:grpSpPr>
        <a:xfrm>
          <a:off x="0" y="0"/>
          <a:ext cx="0" cy="0"/>
          <a:chOff x="0" y="0"/>
          <a:chExt cx="0" cy="0"/>
        </a:xfrm>
      </p:grpSpPr>
      <p:pic>
        <p:nvPicPr>
          <p:cNvPr id="120" name="Google Shape;120;p8"/>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121" name="Google Shape;121;p8"/>
          <p:cNvGrpSpPr/>
          <p:nvPr/>
        </p:nvGrpSpPr>
        <p:grpSpPr>
          <a:xfrm>
            <a:off x="2028115" y="535000"/>
            <a:ext cx="6492300" cy="3749100"/>
            <a:chOff x="1371300" y="742950"/>
            <a:chExt cx="6492300" cy="3749100"/>
          </a:xfrm>
        </p:grpSpPr>
        <p:sp>
          <p:nvSpPr>
            <p:cNvPr id="122" name="Google Shape;122;p8"/>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3" name="Google Shape;123;p8"/>
            <p:cNvGrpSpPr/>
            <p:nvPr/>
          </p:nvGrpSpPr>
          <p:grpSpPr>
            <a:xfrm>
              <a:off x="1371300" y="742950"/>
              <a:ext cx="6401400" cy="3657600"/>
              <a:chOff x="1371300" y="742950"/>
              <a:chExt cx="6401400" cy="3657600"/>
            </a:xfrm>
          </p:grpSpPr>
          <p:sp>
            <p:nvSpPr>
              <p:cNvPr id="124" name="Google Shape;124;p8"/>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5" name="Google Shape;125;p8"/>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126" name="Google Shape;126;p8"/>
              <p:cNvGrpSpPr/>
              <p:nvPr/>
            </p:nvGrpSpPr>
            <p:grpSpPr>
              <a:xfrm>
                <a:off x="7498200" y="834288"/>
                <a:ext cx="183000" cy="183000"/>
                <a:chOff x="8225400" y="367488"/>
                <a:chExt cx="183000" cy="183000"/>
              </a:xfrm>
            </p:grpSpPr>
            <p:cxnSp>
              <p:nvCxnSpPr>
                <p:cNvPr id="127" name="Google Shape;127;p8"/>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28" name="Google Shape;128;p8"/>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29" name="Google Shape;129;p8"/>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0" name="Google Shape;130;p8"/>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31" name="Google Shape;131;p8"/>
          <p:cNvGrpSpPr/>
          <p:nvPr/>
        </p:nvGrpSpPr>
        <p:grpSpPr>
          <a:xfrm>
            <a:off x="1371300" y="742950"/>
            <a:ext cx="6492300" cy="3749100"/>
            <a:chOff x="1371300" y="742950"/>
            <a:chExt cx="6492300" cy="3749100"/>
          </a:xfrm>
        </p:grpSpPr>
        <p:sp>
          <p:nvSpPr>
            <p:cNvPr id="132" name="Google Shape;132;p8"/>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3" name="Google Shape;133;p8"/>
            <p:cNvGrpSpPr/>
            <p:nvPr/>
          </p:nvGrpSpPr>
          <p:grpSpPr>
            <a:xfrm>
              <a:off x="1371300" y="742950"/>
              <a:ext cx="6401400" cy="3657600"/>
              <a:chOff x="1371300" y="742950"/>
              <a:chExt cx="6401400" cy="3657600"/>
            </a:xfrm>
          </p:grpSpPr>
          <p:sp>
            <p:nvSpPr>
              <p:cNvPr id="134" name="Google Shape;134;p8"/>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5" name="Google Shape;135;p8"/>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136" name="Google Shape;136;p8"/>
              <p:cNvGrpSpPr/>
              <p:nvPr/>
            </p:nvGrpSpPr>
            <p:grpSpPr>
              <a:xfrm>
                <a:off x="7498200" y="834288"/>
                <a:ext cx="183000" cy="183000"/>
                <a:chOff x="8225400" y="367488"/>
                <a:chExt cx="183000" cy="183000"/>
              </a:xfrm>
            </p:grpSpPr>
            <p:cxnSp>
              <p:nvCxnSpPr>
                <p:cNvPr id="137" name="Google Shape;137;p8"/>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38" name="Google Shape;138;p8"/>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39" name="Google Shape;139;p8"/>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0" name="Google Shape;140;p8"/>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141" name="Google Shape;141;p8"/>
          <p:cNvSpPr txBox="1"/>
          <p:nvPr>
            <p:ph type="title"/>
          </p:nvPr>
        </p:nvSpPr>
        <p:spPr>
          <a:xfrm>
            <a:off x="1828800" y="1307100"/>
            <a:ext cx="5486400" cy="2743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7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2" name="Shape 142"/>
        <p:cNvGrpSpPr/>
        <p:nvPr/>
      </p:nvGrpSpPr>
      <p:grpSpPr>
        <a:xfrm>
          <a:off x="0" y="0"/>
          <a:ext cx="0" cy="0"/>
          <a:chOff x="0" y="0"/>
          <a:chExt cx="0" cy="0"/>
        </a:xfrm>
      </p:grpSpPr>
      <p:pic>
        <p:nvPicPr>
          <p:cNvPr id="143" name="Google Shape;143;p9"/>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144" name="Google Shape;144;p9"/>
          <p:cNvGrpSpPr/>
          <p:nvPr/>
        </p:nvGrpSpPr>
        <p:grpSpPr>
          <a:xfrm>
            <a:off x="2025281" y="535000"/>
            <a:ext cx="6492300" cy="3749100"/>
            <a:chOff x="1371300" y="742950"/>
            <a:chExt cx="6492300" cy="3749100"/>
          </a:xfrm>
        </p:grpSpPr>
        <p:sp>
          <p:nvSpPr>
            <p:cNvPr id="145" name="Google Shape;145;p9"/>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6" name="Google Shape;146;p9"/>
            <p:cNvGrpSpPr/>
            <p:nvPr/>
          </p:nvGrpSpPr>
          <p:grpSpPr>
            <a:xfrm>
              <a:off x="1371300" y="742950"/>
              <a:ext cx="6401400" cy="3657600"/>
              <a:chOff x="1371300" y="742950"/>
              <a:chExt cx="6401400" cy="3657600"/>
            </a:xfrm>
          </p:grpSpPr>
          <p:sp>
            <p:nvSpPr>
              <p:cNvPr id="147" name="Google Shape;147;p9"/>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8" name="Google Shape;148;p9"/>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149" name="Google Shape;149;p9"/>
              <p:cNvGrpSpPr/>
              <p:nvPr/>
            </p:nvGrpSpPr>
            <p:grpSpPr>
              <a:xfrm>
                <a:off x="7498200" y="834288"/>
                <a:ext cx="183000" cy="183000"/>
                <a:chOff x="8225400" y="367488"/>
                <a:chExt cx="183000" cy="183000"/>
              </a:xfrm>
            </p:grpSpPr>
            <p:cxnSp>
              <p:nvCxnSpPr>
                <p:cNvPr id="150" name="Google Shape;150;p9"/>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51" name="Google Shape;151;p9"/>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52" name="Google Shape;152;p9"/>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3" name="Google Shape;153;p9"/>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54" name="Google Shape;154;p9"/>
          <p:cNvGrpSpPr/>
          <p:nvPr/>
        </p:nvGrpSpPr>
        <p:grpSpPr>
          <a:xfrm>
            <a:off x="1371300" y="742950"/>
            <a:ext cx="6492300" cy="3749100"/>
            <a:chOff x="1371300" y="742950"/>
            <a:chExt cx="6492300" cy="3749100"/>
          </a:xfrm>
        </p:grpSpPr>
        <p:sp>
          <p:nvSpPr>
            <p:cNvPr id="155" name="Google Shape;155;p9"/>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 name="Google Shape;156;p9"/>
            <p:cNvGrpSpPr/>
            <p:nvPr/>
          </p:nvGrpSpPr>
          <p:grpSpPr>
            <a:xfrm>
              <a:off x="1371300" y="742950"/>
              <a:ext cx="6401400" cy="3657600"/>
              <a:chOff x="1371300" y="742950"/>
              <a:chExt cx="6401400" cy="3657600"/>
            </a:xfrm>
          </p:grpSpPr>
          <p:sp>
            <p:nvSpPr>
              <p:cNvPr id="157" name="Google Shape;157;p9"/>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8" name="Google Shape;158;p9"/>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159" name="Google Shape;159;p9"/>
              <p:cNvGrpSpPr/>
              <p:nvPr/>
            </p:nvGrpSpPr>
            <p:grpSpPr>
              <a:xfrm>
                <a:off x="7498200" y="834288"/>
                <a:ext cx="183000" cy="183000"/>
                <a:chOff x="8225400" y="367488"/>
                <a:chExt cx="183000" cy="183000"/>
              </a:xfrm>
            </p:grpSpPr>
            <p:cxnSp>
              <p:nvCxnSpPr>
                <p:cNvPr id="160" name="Google Shape;160;p9"/>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61" name="Google Shape;161;p9"/>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62" name="Google Shape;162;p9"/>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3" name="Google Shape;163;p9"/>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164" name="Google Shape;164;p9"/>
          <p:cNvSpPr txBox="1"/>
          <p:nvPr>
            <p:ph type="title"/>
          </p:nvPr>
        </p:nvSpPr>
        <p:spPr>
          <a:xfrm>
            <a:off x="2057400" y="1680088"/>
            <a:ext cx="5029200" cy="68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5" name="Google Shape;165;p9"/>
          <p:cNvSpPr txBox="1"/>
          <p:nvPr>
            <p:ph idx="1" type="subTitle"/>
          </p:nvPr>
        </p:nvSpPr>
        <p:spPr>
          <a:xfrm>
            <a:off x="2057400" y="2549013"/>
            <a:ext cx="5029200" cy="91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6" name="Shape 166"/>
        <p:cNvGrpSpPr/>
        <p:nvPr/>
      </p:nvGrpSpPr>
      <p:grpSpPr>
        <a:xfrm>
          <a:off x="0" y="0"/>
          <a:ext cx="0" cy="0"/>
          <a:chOff x="0" y="0"/>
          <a:chExt cx="0" cy="0"/>
        </a:xfrm>
      </p:grpSpPr>
      <p:sp>
        <p:nvSpPr>
          <p:cNvPr id="167" name="Google Shape;167;p10"/>
          <p:cNvSpPr txBox="1"/>
          <p:nvPr>
            <p:ph type="title"/>
          </p:nvPr>
        </p:nvSpPr>
        <p:spPr>
          <a:xfrm>
            <a:off x="715100" y="3968300"/>
            <a:ext cx="7713900" cy="640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500"/>
              <a:buNone/>
              <a:defRPr sz="24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8" name="Shape 168"/>
        <p:cNvGrpSpPr/>
        <p:nvPr/>
      </p:nvGrpSpPr>
      <p:grpSpPr>
        <a:xfrm>
          <a:off x="0" y="0"/>
          <a:ext cx="0" cy="0"/>
          <a:chOff x="0" y="0"/>
          <a:chExt cx="0" cy="0"/>
        </a:xfrm>
      </p:grpSpPr>
      <p:pic>
        <p:nvPicPr>
          <p:cNvPr id="169" name="Google Shape;169;p11"/>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170" name="Google Shape;170;p11"/>
          <p:cNvGrpSpPr/>
          <p:nvPr/>
        </p:nvGrpSpPr>
        <p:grpSpPr>
          <a:xfrm>
            <a:off x="914400" y="535100"/>
            <a:ext cx="7406700" cy="4164575"/>
            <a:chOff x="914400" y="535100"/>
            <a:chExt cx="7406700" cy="4164575"/>
          </a:xfrm>
        </p:grpSpPr>
        <p:sp>
          <p:nvSpPr>
            <p:cNvPr id="171" name="Google Shape;171;p11"/>
            <p:cNvSpPr/>
            <p:nvPr/>
          </p:nvSpPr>
          <p:spPr>
            <a:xfrm>
              <a:off x="1005900" y="626275"/>
              <a:ext cx="7315200" cy="4073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2" name="Google Shape;172;p11"/>
            <p:cNvGrpSpPr/>
            <p:nvPr/>
          </p:nvGrpSpPr>
          <p:grpSpPr>
            <a:xfrm>
              <a:off x="914400" y="535100"/>
              <a:ext cx="7315200" cy="4073400"/>
              <a:chOff x="914400" y="535100"/>
              <a:chExt cx="7315200" cy="4073400"/>
            </a:xfrm>
          </p:grpSpPr>
          <p:sp>
            <p:nvSpPr>
              <p:cNvPr id="173" name="Google Shape;173;p11"/>
              <p:cNvSpPr/>
              <p:nvPr/>
            </p:nvSpPr>
            <p:spPr>
              <a:xfrm>
                <a:off x="914400" y="535100"/>
                <a:ext cx="7315200" cy="4073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4" name="Google Shape;174;p11"/>
              <p:cNvGrpSpPr/>
              <p:nvPr/>
            </p:nvGrpSpPr>
            <p:grpSpPr>
              <a:xfrm>
                <a:off x="7955100" y="626350"/>
                <a:ext cx="183000" cy="183000"/>
                <a:chOff x="8225400" y="367488"/>
                <a:chExt cx="183000" cy="183000"/>
              </a:xfrm>
            </p:grpSpPr>
            <p:cxnSp>
              <p:nvCxnSpPr>
                <p:cNvPr id="175" name="Google Shape;175;p11"/>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76" name="Google Shape;176;p11"/>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77" name="Google Shape;177;p11"/>
              <p:cNvSpPr/>
              <p:nvPr/>
            </p:nvSpPr>
            <p:spPr>
              <a:xfrm>
                <a:off x="7635000" y="6263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8" name="Google Shape;178;p11"/>
              <p:cNvCxnSpPr/>
              <p:nvPr/>
            </p:nvCxnSpPr>
            <p:spPr>
              <a:xfrm>
                <a:off x="7284899" y="8093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179" name="Google Shape;179;p11"/>
              <p:cNvCxnSpPr/>
              <p:nvPr/>
            </p:nvCxnSpPr>
            <p:spPr>
              <a:xfrm>
                <a:off x="916188" y="900697"/>
                <a:ext cx="7310400" cy="0"/>
              </a:xfrm>
              <a:prstGeom prst="straightConnector1">
                <a:avLst/>
              </a:prstGeom>
              <a:noFill/>
              <a:ln cap="flat" cmpd="sng" w="28575">
                <a:solidFill>
                  <a:schemeClr val="dk1"/>
                </a:solidFill>
                <a:prstDash val="solid"/>
                <a:round/>
                <a:headEnd len="med" w="med" type="none"/>
                <a:tailEnd len="med" w="med" type="none"/>
              </a:ln>
            </p:spPr>
          </p:cxnSp>
        </p:grpSp>
      </p:grpSp>
      <p:sp>
        <p:nvSpPr>
          <p:cNvPr id="180" name="Google Shape;180;p11"/>
          <p:cNvSpPr txBox="1"/>
          <p:nvPr>
            <p:ph hasCustomPrompt="1" type="title"/>
          </p:nvPr>
        </p:nvSpPr>
        <p:spPr>
          <a:xfrm>
            <a:off x="1371600" y="1657350"/>
            <a:ext cx="6400800" cy="18288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10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81" name="Google Shape;181;p11"/>
          <p:cNvSpPr txBox="1"/>
          <p:nvPr>
            <p:ph idx="1" type="subTitle"/>
          </p:nvPr>
        </p:nvSpPr>
        <p:spPr>
          <a:xfrm>
            <a:off x="1828850" y="3877100"/>
            <a:ext cx="5486400" cy="3657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182" name="Shape 18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83" name="Shape 183"/>
        <p:cNvGrpSpPr/>
        <p:nvPr/>
      </p:nvGrpSpPr>
      <p:grpSpPr>
        <a:xfrm>
          <a:off x="0" y="0"/>
          <a:ext cx="0" cy="0"/>
          <a:chOff x="0" y="0"/>
          <a:chExt cx="0" cy="0"/>
        </a:xfrm>
      </p:grpSpPr>
      <p:pic>
        <p:nvPicPr>
          <p:cNvPr id="184" name="Google Shape;184;p13"/>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185" name="Google Shape;185;p13"/>
          <p:cNvGrpSpPr/>
          <p:nvPr/>
        </p:nvGrpSpPr>
        <p:grpSpPr>
          <a:xfrm>
            <a:off x="274200" y="274200"/>
            <a:ext cx="8687100" cy="4686600"/>
            <a:chOff x="274200" y="274200"/>
            <a:chExt cx="8687100" cy="4686600"/>
          </a:xfrm>
        </p:grpSpPr>
        <p:sp>
          <p:nvSpPr>
            <p:cNvPr id="186" name="Google Shape;186;p13"/>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7" name="Google Shape;187;p13"/>
            <p:cNvGrpSpPr/>
            <p:nvPr/>
          </p:nvGrpSpPr>
          <p:grpSpPr>
            <a:xfrm>
              <a:off x="274200" y="274200"/>
              <a:ext cx="8595900" cy="4595100"/>
              <a:chOff x="274200" y="274200"/>
              <a:chExt cx="8595900" cy="4595100"/>
            </a:xfrm>
          </p:grpSpPr>
          <p:grpSp>
            <p:nvGrpSpPr>
              <p:cNvPr id="188" name="Google Shape;188;p13"/>
              <p:cNvGrpSpPr/>
              <p:nvPr/>
            </p:nvGrpSpPr>
            <p:grpSpPr>
              <a:xfrm>
                <a:off x="274200" y="274200"/>
                <a:ext cx="8595900" cy="4595100"/>
                <a:chOff x="274200" y="274200"/>
                <a:chExt cx="8595900" cy="4595100"/>
              </a:xfrm>
            </p:grpSpPr>
            <p:sp>
              <p:nvSpPr>
                <p:cNvPr id="189" name="Google Shape;189;p13"/>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0" name="Google Shape;190;p13"/>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191" name="Google Shape;191;p13"/>
              <p:cNvGrpSpPr/>
              <p:nvPr/>
            </p:nvGrpSpPr>
            <p:grpSpPr>
              <a:xfrm>
                <a:off x="8595300" y="365550"/>
                <a:ext cx="183000" cy="183000"/>
                <a:chOff x="8225400" y="367488"/>
                <a:chExt cx="183000" cy="183000"/>
              </a:xfrm>
            </p:grpSpPr>
            <p:cxnSp>
              <p:nvCxnSpPr>
                <p:cNvPr id="192" name="Google Shape;192;p13"/>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93" name="Google Shape;193;p13"/>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94" name="Google Shape;194;p13"/>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5" name="Google Shape;195;p13"/>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196" name="Google Shape;196;p13"/>
          <p:cNvSpPr txBox="1"/>
          <p:nvPr>
            <p:ph idx="1" type="subTitle"/>
          </p:nvPr>
        </p:nvSpPr>
        <p:spPr>
          <a:xfrm>
            <a:off x="1957976" y="1802875"/>
            <a:ext cx="2377500" cy="548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7" name="Google Shape;197;p13"/>
          <p:cNvSpPr txBox="1"/>
          <p:nvPr>
            <p:ph idx="2" type="subTitle"/>
          </p:nvPr>
        </p:nvSpPr>
        <p:spPr>
          <a:xfrm>
            <a:off x="1957956" y="3399150"/>
            <a:ext cx="2377500" cy="548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8" name="Google Shape;198;p13"/>
          <p:cNvSpPr txBox="1"/>
          <p:nvPr>
            <p:ph idx="3" type="subTitle"/>
          </p:nvPr>
        </p:nvSpPr>
        <p:spPr>
          <a:xfrm>
            <a:off x="5997466" y="1803588"/>
            <a:ext cx="2377500" cy="548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9" name="Google Shape;199;p13"/>
          <p:cNvSpPr txBox="1"/>
          <p:nvPr>
            <p:ph idx="4" type="subTitle"/>
          </p:nvPr>
        </p:nvSpPr>
        <p:spPr>
          <a:xfrm>
            <a:off x="6043506" y="3399143"/>
            <a:ext cx="2286000" cy="548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00" name="Google Shape;200;p13"/>
          <p:cNvSpPr txBox="1"/>
          <p:nvPr>
            <p:ph hasCustomPrompt="1" type="title"/>
          </p:nvPr>
        </p:nvSpPr>
        <p:spPr>
          <a:xfrm>
            <a:off x="769317" y="1802875"/>
            <a:ext cx="1188600" cy="1097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1" name="Google Shape;201;p13"/>
          <p:cNvSpPr txBox="1"/>
          <p:nvPr>
            <p:ph idx="5" type="subTitle"/>
          </p:nvPr>
        </p:nvSpPr>
        <p:spPr>
          <a:xfrm>
            <a:off x="1957976" y="2261521"/>
            <a:ext cx="2377500" cy="640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02" name="Google Shape;202;p13"/>
          <p:cNvSpPr txBox="1"/>
          <p:nvPr>
            <p:ph hasCustomPrompt="1" idx="6" type="title"/>
          </p:nvPr>
        </p:nvSpPr>
        <p:spPr>
          <a:xfrm>
            <a:off x="4808859" y="1803600"/>
            <a:ext cx="1188600" cy="1097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3" name="Google Shape;203;p13"/>
          <p:cNvSpPr txBox="1"/>
          <p:nvPr>
            <p:ph idx="7" type="subTitle"/>
          </p:nvPr>
        </p:nvSpPr>
        <p:spPr>
          <a:xfrm>
            <a:off x="5997466" y="2260800"/>
            <a:ext cx="2377500" cy="640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04" name="Google Shape;204;p13"/>
          <p:cNvSpPr txBox="1"/>
          <p:nvPr>
            <p:ph hasCustomPrompt="1" idx="8" type="title"/>
          </p:nvPr>
        </p:nvSpPr>
        <p:spPr>
          <a:xfrm>
            <a:off x="769347" y="3399150"/>
            <a:ext cx="1188600" cy="1097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5" name="Google Shape;205;p13"/>
          <p:cNvSpPr txBox="1"/>
          <p:nvPr>
            <p:ph idx="9" type="subTitle"/>
          </p:nvPr>
        </p:nvSpPr>
        <p:spPr>
          <a:xfrm>
            <a:off x="1957956" y="3856343"/>
            <a:ext cx="2377500" cy="640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06" name="Google Shape;206;p13"/>
          <p:cNvSpPr txBox="1"/>
          <p:nvPr>
            <p:ph hasCustomPrompt="1" idx="13" type="title"/>
          </p:nvPr>
        </p:nvSpPr>
        <p:spPr>
          <a:xfrm>
            <a:off x="4854897" y="3399143"/>
            <a:ext cx="1188600" cy="10974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5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7" name="Google Shape;207;p13"/>
          <p:cNvSpPr txBox="1"/>
          <p:nvPr>
            <p:ph idx="14" type="subTitle"/>
          </p:nvPr>
        </p:nvSpPr>
        <p:spPr>
          <a:xfrm>
            <a:off x="6043506" y="3856343"/>
            <a:ext cx="2286000" cy="640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08" name="Google Shape;208;p13"/>
          <p:cNvSpPr txBox="1"/>
          <p:nvPr>
            <p:ph idx="15" type="title"/>
          </p:nvPr>
        </p:nvSpPr>
        <p:spPr>
          <a:xfrm>
            <a:off x="715650" y="731525"/>
            <a:ext cx="7713300" cy="68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09" name="Shape 209"/>
        <p:cNvGrpSpPr/>
        <p:nvPr/>
      </p:nvGrpSpPr>
      <p:grpSpPr>
        <a:xfrm>
          <a:off x="0" y="0"/>
          <a:ext cx="0" cy="0"/>
          <a:chOff x="0" y="0"/>
          <a:chExt cx="0" cy="0"/>
        </a:xfrm>
      </p:grpSpPr>
      <p:pic>
        <p:nvPicPr>
          <p:cNvPr id="210" name="Google Shape;210;p14"/>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11" name="Google Shape;211;p14"/>
          <p:cNvGrpSpPr/>
          <p:nvPr/>
        </p:nvGrpSpPr>
        <p:grpSpPr>
          <a:xfrm>
            <a:off x="2025281" y="535000"/>
            <a:ext cx="6492300" cy="3749100"/>
            <a:chOff x="1371300" y="742950"/>
            <a:chExt cx="6492300" cy="3749100"/>
          </a:xfrm>
        </p:grpSpPr>
        <p:sp>
          <p:nvSpPr>
            <p:cNvPr id="212" name="Google Shape;212;p14"/>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 name="Google Shape;213;p14"/>
            <p:cNvGrpSpPr/>
            <p:nvPr/>
          </p:nvGrpSpPr>
          <p:grpSpPr>
            <a:xfrm>
              <a:off x="1371300" y="742950"/>
              <a:ext cx="6401400" cy="3657600"/>
              <a:chOff x="1371300" y="742950"/>
              <a:chExt cx="6401400" cy="3657600"/>
            </a:xfrm>
          </p:grpSpPr>
          <p:sp>
            <p:nvSpPr>
              <p:cNvPr id="214" name="Google Shape;214;p14"/>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5" name="Google Shape;215;p14"/>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216" name="Google Shape;216;p14"/>
              <p:cNvGrpSpPr/>
              <p:nvPr/>
            </p:nvGrpSpPr>
            <p:grpSpPr>
              <a:xfrm>
                <a:off x="7498200" y="834288"/>
                <a:ext cx="183000" cy="183000"/>
                <a:chOff x="8225400" y="367488"/>
                <a:chExt cx="183000" cy="183000"/>
              </a:xfrm>
            </p:grpSpPr>
            <p:cxnSp>
              <p:nvCxnSpPr>
                <p:cNvPr id="217" name="Google Shape;217;p14"/>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18" name="Google Shape;218;p14"/>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19" name="Google Shape;219;p14"/>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0" name="Google Shape;220;p14"/>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221" name="Google Shape;221;p14"/>
          <p:cNvGrpSpPr/>
          <p:nvPr/>
        </p:nvGrpSpPr>
        <p:grpSpPr>
          <a:xfrm>
            <a:off x="1371300" y="742950"/>
            <a:ext cx="6492300" cy="3749100"/>
            <a:chOff x="1371300" y="742950"/>
            <a:chExt cx="6492300" cy="3749100"/>
          </a:xfrm>
        </p:grpSpPr>
        <p:sp>
          <p:nvSpPr>
            <p:cNvPr id="222" name="Google Shape;222;p14"/>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3" name="Google Shape;223;p14"/>
            <p:cNvGrpSpPr/>
            <p:nvPr/>
          </p:nvGrpSpPr>
          <p:grpSpPr>
            <a:xfrm>
              <a:off x="1371300" y="742950"/>
              <a:ext cx="6401400" cy="3657600"/>
              <a:chOff x="1371300" y="742950"/>
              <a:chExt cx="6401400" cy="3657600"/>
            </a:xfrm>
          </p:grpSpPr>
          <p:sp>
            <p:nvSpPr>
              <p:cNvPr id="224" name="Google Shape;224;p14"/>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5" name="Google Shape;225;p14"/>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226" name="Google Shape;226;p14"/>
              <p:cNvGrpSpPr/>
              <p:nvPr/>
            </p:nvGrpSpPr>
            <p:grpSpPr>
              <a:xfrm>
                <a:off x="7498200" y="834288"/>
                <a:ext cx="183000" cy="183000"/>
                <a:chOff x="8225400" y="367488"/>
                <a:chExt cx="183000" cy="183000"/>
              </a:xfrm>
            </p:grpSpPr>
            <p:cxnSp>
              <p:nvCxnSpPr>
                <p:cNvPr id="227" name="Google Shape;227;p14"/>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28" name="Google Shape;228;p14"/>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29" name="Google Shape;229;p14"/>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0" name="Google Shape;230;p14"/>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231" name="Google Shape;231;p14"/>
          <p:cNvSpPr txBox="1"/>
          <p:nvPr>
            <p:ph type="title"/>
          </p:nvPr>
        </p:nvSpPr>
        <p:spPr>
          <a:xfrm>
            <a:off x="2286000" y="3293217"/>
            <a:ext cx="4572000" cy="5028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232" name="Google Shape;232;p14"/>
          <p:cNvSpPr txBox="1"/>
          <p:nvPr>
            <p:ph idx="1" type="subTitle"/>
          </p:nvPr>
        </p:nvSpPr>
        <p:spPr>
          <a:xfrm>
            <a:off x="1828800" y="1600317"/>
            <a:ext cx="5486400" cy="137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500"/>
              <a:buNone/>
              <a:defRPr sz="24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233" name="Shape 233"/>
        <p:cNvGrpSpPr/>
        <p:nvPr/>
      </p:nvGrpSpPr>
      <p:grpSpPr>
        <a:xfrm>
          <a:off x="0" y="0"/>
          <a:ext cx="0" cy="0"/>
          <a:chOff x="0" y="0"/>
          <a:chExt cx="0" cy="0"/>
        </a:xfrm>
      </p:grpSpPr>
      <p:pic>
        <p:nvPicPr>
          <p:cNvPr id="234" name="Google Shape;234;p15"/>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35" name="Google Shape;235;p15"/>
          <p:cNvGrpSpPr/>
          <p:nvPr/>
        </p:nvGrpSpPr>
        <p:grpSpPr>
          <a:xfrm>
            <a:off x="274200" y="274200"/>
            <a:ext cx="8687100" cy="4686600"/>
            <a:chOff x="274200" y="274200"/>
            <a:chExt cx="8687100" cy="4686600"/>
          </a:xfrm>
        </p:grpSpPr>
        <p:sp>
          <p:nvSpPr>
            <p:cNvPr id="236" name="Google Shape;236;p15"/>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7" name="Google Shape;237;p15"/>
            <p:cNvGrpSpPr/>
            <p:nvPr/>
          </p:nvGrpSpPr>
          <p:grpSpPr>
            <a:xfrm>
              <a:off x="274200" y="274200"/>
              <a:ext cx="8595900" cy="4595100"/>
              <a:chOff x="274200" y="274200"/>
              <a:chExt cx="8595900" cy="4595100"/>
            </a:xfrm>
          </p:grpSpPr>
          <p:grpSp>
            <p:nvGrpSpPr>
              <p:cNvPr id="238" name="Google Shape;238;p15"/>
              <p:cNvGrpSpPr/>
              <p:nvPr/>
            </p:nvGrpSpPr>
            <p:grpSpPr>
              <a:xfrm>
                <a:off x="274200" y="274200"/>
                <a:ext cx="8595900" cy="4595100"/>
                <a:chOff x="274200" y="274200"/>
                <a:chExt cx="8595900" cy="4595100"/>
              </a:xfrm>
            </p:grpSpPr>
            <p:sp>
              <p:nvSpPr>
                <p:cNvPr id="239" name="Google Shape;239;p15"/>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0" name="Google Shape;240;p15"/>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241" name="Google Shape;241;p15"/>
              <p:cNvGrpSpPr/>
              <p:nvPr/>
            </p:nvGrpSpPr>
            <p:grpSpPr>
              <a:xfrm>
                <a:off x="8595300" y="365550"/>
                <a:ext cx="183000" cy="183000"/>
                <a:chOff x="8225400" y="367488"/>
                <a:chExt cx="183000" cy="183000"/>
              </a:xfrm>
            </p:grpSpPr>
            <p:cxnSp>
              <p:nvCxnSpPr>
                <p:cNvPr id="242" name="Google Shape;242;p15"/>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43" name="Google Shape;243;p15"/>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44" name="Google Shape;244;p15"/>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5" name="Google Shape;245;p15"/>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246" name="Google Shape;246;p15"/>
          <p:cNvSpPr txBox="1"/>
          <p:nvPr>
            <p:ph type="title"/>
          </p:nvPr>
        </p:nvSpPr>
        <p:spPr>
          <a:xfrm>
            <a:off x="715125" y="731525"/>
            <a:ext cx="7713900" cy="6858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47" name="Shape 247"/>
        <p:cNvGrpSpPr/>
        <p:nvPr/>
      </p:nvGrpSpPr>
      <p:grpSpPr>
        <a:xfrm>
          <a:off x="0" y="0"/>
          <a:ext cx="0" cy="0"/>
          <a:chOff x="0" y="0"/>
          <a:chExt cx="0" cy="0"/>
        </a:xfrm>
      </p:grpSpPr>
      <p:pic>
        <p:nvPicPr>
          <p:cNvPr id="248" name="Google Shape;248;p16"/>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49" name="Google Shape;249;p16"/>
          <p:cNvGrpSpPr/>
          <p:nvPr/>
        </p:nvGrpSpPr>
        <p:grpSpPr>
          <a:xfrm>
            <a:off x="274200" y="274200"/>
            <a:ext cx="5919000" cy="4425900"/>
            <a:chOff x="274200" y="274200"/>
            <a:chExt cx="5919000" cy="4425900"/>
          </a:xfrm>
        </p:grpSpPr>
        <p:sp>
          <p:nvSpPr>
            <p:cNvPr id="250" name="Google Shape;250;p16"/>
            <p:cNvSpPr/>
            <p:nvPr/>
          </p:nvSpPr>
          <p:spPr>
            <a:xfrm>
              <a:off x="365700" y="365700"/>
              <a:ext cx="5827500" cy="4334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1" name="Google Shape;251;p16"/>
            <p:cNvGrpSpPr/>
            <p:nvPr/>
          </p:nvGrpSpPr>
          <p:grpSpPr>
            <a:xfrm>
              <a:off x="274200" y="274200"/>
              <a:ext cx="5827500" cy="4334400"/>
              <a:chOff x="274200" y="274200"/>
              <a:chExt cx="5827500" cy="4334400"/>
            </a:xfrm>
          </p:grpSpPr>
          <p:sp>
            <p:nvSpPr>
              <p:cNvPr id="252" name="Google Shape;252;p16"/>
              <p:cNvSpPr/>
              <p:nvPr/>
            </p:nvSpPr>
            <p:spPr>
              <a:xfrm>
                <a:off x="274200" y="274200"/>
                <a:ext cx="5827500" cy="4334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3" name="Google Shape;253;p16"/>
              <p:cNvGrpSpPr/>
              <p:nvPr/>
            </p:nvGrpSpPr>
            <p:grpSpPr>
              <a:xfrm>
                <a:off x="5827100" y="365450"/>
                <a:ext cx="183000" cy="183000"/>
                <a:chOff x="8225400" y="367488"/>
                <a:chExt cx="183000" cy="183000"/>
              </a:xfrm>
            </p:grpSpPr>
            <p:cxnSp>
              <p:nvCxnSpPr>
                <p:cNvPr id="254" name="Google Shape;254;p16"/>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55" name="Google Shape;255;p16"/>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56" name="Google Shape;256;p16"/>
              <p:cNvSpPr/>
              <p:nvPr/>
            </p:nvSpPr>
            <p:spPr>
              <a:xfrm>
                <a:off x="5507000" y="3654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7" name="Google Shape;257;p16"/>
              <p:cNvCxnSpPr/>
              <p:nvPr/>
            </p:nvCxnSpPr>
            <p:spPr>
              <a:xfrm>
                <a:off x="5156899" y="5484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258" name="Google Shape;258;p16"/>
              <p:cNvCxnSpPr/>
              <p:nvPr/>
            </p:nvCxnSpPr>
            <p:spPr>
              <a:xfrm>
                <a:off x="283500" y="639800"/>
                <a:ext cx="5815200" cy="0"/>
              </a:xfrm>
              <a:prstGeom prst="straightConnector1">
                <a:avLst/>
              </a:prstGeom>
              <a:noFill/>
              <a:ln cap="flat" cmpd="sng" w="28575">
                <a:solidFill>
                  <a:schemeClr val="dk1"/>
                </a:solidFill>
                <a:prstDash val="solid"/>
                <a:round/>
                <a:headEnd len="med" w="med" type="none"/>
                <a:tailEnd len="med" w="med" type="none"/>
              </a:ln>
            </p:spPr>
          </p:cxnSp>
        </p:grpSp>
      </p:grpSp>
      <p:sp>
        <p:nvSpPr>
          <p:cNvPr id="259" name="Google Shape;259;p16"/>
          <p:cNvSpPr txBox="1"/>
          <p:nvPr>
            <p:ph idx="1" type="subTitle"/>
          </p:nvPr>
        </p:nvSpPr>
        <p:spPr>
          <a:xfrm>
            <a:off x="715100" y="1600325"/>
            <a:ext cx="3674100" cy="97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260" name="Google Shape;260;p16"/>
          <p:cNvSpPr txBox="1"/>
          <p:nvPr>
            <p:ph type="title"/>
          </p:nvPr>
        </p:nvSpPr>
        <p:spPr>
          <a:xfrm>
            <a:off x="714350" y="731525"/>
            <a:ext cx="3674100" cy="6858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TITLE_AND_TWO_COLUMNS_1">
    <p:spTree>
      <p:nvGrpSpPr>
        <p:cNvPr id="261" name="Shape 261"/>
        <p:cNvGrpSpPr/>
        <p:nvPr/>
      </p:nvGrpSpPr>
      <p:grpSpPr>
        <a:xfrm>
          <a:off x="0" y="0"/>
          <a:ext cx="0" cy="0"/>
          <a:chOff x="0" y="0"/>
          <a:chExt cx="0" cy="0"/>
        </a:xfrm>
      </p:grpSpPr>
      <p:pic>
        <p:nvPicPr>
          <p:cNvPr id="262" name="Google Shape;262;p17"/>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63" name="Google Shape;263;p17"/>
          <p:cNvGrpSpPr/>
          <p:nvPr/>
        </p:nvGrpSpPr>
        <p:grpSpPr>
          <a:xfrm>
            <a:off x="274200" y="274200"/>
            <a:ext cx="8687100" cy="4686600"/>
            <a:chOff x="274200" y="274200"/>
            <a:chExt cx="8687100" cy="4686600"/>
          </a:xfrm>
        </p:grpSpPr>
        <p:sp>
          <p:nvSpPr>
            <p:cNvPr id="264" name="Google Shape;264;p17"/>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5" name="Google Shape;265;p17"/>
            <p:cNvGrpSpPr/>
            <p:nvPr/>
          </p:nvGrpSpPr>
          <p:grpSpPr>
            <a:xfrm>
              <a:off x="274200" y="274200"/>
              <a:ext cx="8595900" cy="4595100"/>
              <a:chOff x="274200" y="274200"/>
              <a:chExt cx="8595900" cy="4595100"/>
            </a:xfrm>
          </p:grpSpPr>
          <p:grpSp>
            <p:nvGrpSpPr>
              <p:cNvPr id="266" name="Google Shape;266;p17"/>
              <p:cNvGrpSpPr/>
              <p:nvPr/>
            </p:nvGrpSpPr>
            <p:grpSpPr>
              <a:xfrm>
                <a:off x="274200" y="274200"/>
                <a:ext cx="8595900" cy="4595100"/>
                <a:chOff x="274200" y="274200"/>
                <a:chExt cx="8595900" cy="4595100"/>
              </a:xfrm>
            </p:grpSpPr>
            <p:sp>
              <p:nvSpPr>
                <p:cNvPr id="267" name="Google Shape;267;p17"/>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8" name="Google Shape;268;p17"/>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269" name="Google Shape;269;p17"/>
              <p:cNvGrpSpPr/>
              <p:nvPr/>
            </p:nvGrpSpPr>
            <p:grpSpPr>
              <a:xfrm>
                <a:off x="8595300" y="365550"/>
                <a:ext cx="183000" cy="183000"/>
                <a:chOff x="8225400" y="367488"/>
                <a:chExt cx="183000" cy="183000"/>
              </a:xfrm>
            </p:grpSpPr>
            <p:cxnSp>
              <p:nvCxnSpPr>
                <p:cNvPr id="270" name="Google Shape;270;p17"/>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71" name="Google Shape;271;p17"/>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72" name="Google Shape;272;p17"/>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3" name="Google Shape;273;p17"/>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274" name="Google Shape;274;p17"/>
          <p:cNvSpPr txBox="1"/>
          <p:nvPr>
            <p:ph idx="1" type="subTitle"/>
          </p:nvPr>
        </p:nvSpPr>
        <p:spPr>
          <a:xfrm>
            <a:off x="714325" y="2754900"/>
            <a:ext cx="3674700" cy="91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5" name="Google Shape;275;p17"/>
          <p:cNvSpPr txBox="1"/>
          <p:nvPr>
            <p:ph type="title"/>
          </p:nvPr>
        </p:nvSpPr>
        <p:spPr>
          <a:xfrm>
            <a:off x="714325" y="731400"/>
            <a:ext cx="3674700" cy="1840500"/>
          </a:xfrm>
          <a:prstGeom prst="rect">
            <a:avLst/>
          </a:prstGeom>
        </p:spPr>
        <p:txBody>
          <a:bodyPr anchorCtr="0" anchor="t" bIns="91425" lIns="91425" spcFirstLastPara="1" rIns="91425" wrap="square" tIns="91425">
            <a:noAutofit/>
          </a:bodyPr>
          <a:lstStyle>
            <a:lvl1pPr lvl="0" marR="9144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6" name="Google Shape;276;p17"/>
          <p:cNvSpPr/>
          <p:nvPr>
            <p:ph idx="2" type="pic"/>
          </p:nvPr>
        </p:nvSpPr>
        <p:spPr>
          <a:xfrm>
            <a:off x="4769625" y="1271375"/>
            <a:ext cx="3644400" cy="32178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277" name="Shape 277"/>
        <p:cNvGrpSpPr/>
        <p:nvPr/>
      </p:nvGrpSpPr>
      <p:grpSpPr>
        <a:xfrm>
          <a:off x="0" y="0"/>
          <a:ext cx="0" cy="0"/>
          <a:chOff x="0" y="0"/>
          <a:chExt cx="0" cy="0"/>
        </a:xfrm>
      </p:grpSpPr>
      <p:pic>
        <p:nvPicPr>
          <p:cNvPr id="278" name="Google Shape;278;p18"/>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79" name="Google Shape;279;p18"/>
          <p:cNvGrpSpPr/>
          <p:nvPr/>
        </p:nvGrpSpPr>
        <p:grpSpPr>
          <a:xfrm>
            <a:off x="274200" y="274200"/>
            <a:ext cx="8687100" cy="4686600"/>
            <a:chOff x="274200" y="274200"/>
            <a:chExt cx="8687100" cy="4686600"/>
          </a:xfrm>
        </p:grpSpPr>
        <p:sp>
          <p:nvSpPr>
            <p:cNvPr id="280" name="Google Shape;280;p18"/>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1" name="Google Shape;281;p18"/>
            <p:cNvGrpSpPr/>
            <p:nvPr/>
          </p:nvGrpSpPr>
          <p:grpSpPr>
            <a:xfrm>
              <a:off x="274200" y="274200"/>
              <a:ext cx="8595900" cy="4595100"/>
              <a:chOff x="274200" y="274200"/>
              <a:chExt cx="8595900" cy="4595100"/>
            </a:xfrm>
          </p:grpSpPr>
          <p:grpSp>
            <p:nvGrpSpPr>
              <p:cNvPr id="282" name="Google Shape;282;p18"/>
              <p:cNvGrpSpPr/>
              <p:nvPr/>
            </p:nvGrpSpPr>
            <p:grpSpPr>
              <a:xfrm>
                <a:off x="274200" y="274200"/>
                <a:ext cx="8595900" cy="4595100"/>
                <a:chOff x="274200" y="274200"/>
                <a:chExt cx="8595900" cy="4595100"/>
              </a:xfrm>
            </p:grpSpPr>
            <p:sp>
              <p:nvSpPr>
                <p:cNvPr id="283" name="Google Shape;283;p18"/>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4" name="Google Shape;284;p18"/>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285" name="Google Shape;285;p18"/>
              <p:cNvGrpSpPr/>
              <p:nvPr/>
            </p:nvGrpSpPr>
            <p:grpSpPr>
              <a:xfrm>
                <a:off x="8595300" y="365550"/>
                <a:ext cx="183000" cy="183000"/>
                <a:chOff x="8225400" y="367488"/>
                <a:chExt cx="183000" cy="183000"/>
              </a:xfrm>
            </p:grpSpPr>
            <p:cxnSp>
              <p:nvCxnSpPr>
                <p:cNvPr id="286" name="Google Shape;286;p18"/>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87" name="Google Shape;287;p18"/>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88" name="Google Shape;288;p18"/>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9" name="Google Shape;289;p18"/>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290" name="Google Shape;290;p18"/>
          <p:cNvSpPr txBox="1"/>
          <p:nvPr>
            <p:ph type="title"/>
          </p:nvPr>
        </p:nvSpPr>
        <p:spPr>
          <a:xfrm>
            <a:off x="713232" y="731520"/>
            <a:ext cx="7717500" cy="68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91" name="Google Shape;291;p18"/>
          <p:cNvSpPr txBox="1"/>
          <p:nvPr>
            <p:ph idx="1" type="subTitle"/>
          </p:nvPr>
        </p:nvSpPr>
        <p:spPr>
          <a:xfrm>
            <a:off x="780350" y="2571436"/>
            <a:ext cx="2197200" cy="5487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92" name="Google Shape;292;p18"/>
          <p:cNvSpPr txBox="1"/>
          <p:nvPr>
            <p:ph idx="2" type="subTitle"/>
          </p:nvPr>
        </p:nvSpPr>
        <p:spPr>
          <a:xfrm>
            <a:off x="781700" y="3053825"/>
            <a:ext cx="2194500" cy="118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3" name="Google Shape;293;p18"/>
          <p:cNvSpPr txBox="1"/>
          <p:nvPr>
            <p:ph idx="3" type="subTitle"/>
          </p:nvPr>
        </p:nvSpPr>
        <p:spPr>
          <a:xfrm>
            <a:off x="3474800" y="3053825"/>
            <a:ext cx="2194500" cy="118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4" name="Google Shape;294;p18"/>
          <p:cNvSpPr txBox="1"/>
          <p:nvPr>
            <p:ph idx="4" type="subTitle"/>
          </p:nvPr>
        </p:nvSpPr>
        <p:spPr>
          <a:xfrm>
            <a:off x="6167776" y="3053833"/>
            <a:ext cx="2194500" cy="118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5" name="Google Shape;295;p18"/>
          <p:cNvSpPr txBox="1"/>
          <p:nvPr>
            <p:ph idx="5" type="subTitle"/>
          </p:nvPr>
        </p:nvSpPr>
        <p:spPr>
          <a:xfrm>
            <a:off x="3474800" y="2571425"/>
            <a:ext cx="2194500" cy="5487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96" name="Google Shape;296;p18"/>
          <p:cNvSpPr txBox="1"/>
          <p:nvPr>
            <p:ph idx="6" type="subTitle"/>
          </p:nvPr>
        </p:nvSpPr>
        <p:spPr>
          <a:xfrm>
            <a:off x="6167776" y="2571426"/>
            <a:ext cx="2194500" cy="5487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297" name="Shape 297"/>
        <p:cNvGrpSpPr/>
        <p:nvPr/>
      </p:nvGrpSpPr>
      <p:grpSpPr>
        <a:xfrm>
          <a:off x="0" y="0"/>
          <a:ext cx="0" cy="0"/>
          <a:chOff x="0" y="0"/>
          <a:chExt cx="0" cy="0"/>
        </a:xfrm>
      </p:grpSpPr>
      <p:pic>
        <p:nvPicPr>
          <p:cNvPr id="298" name="Google Shape;298;p19"/>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99" name="Google Shape;299;p19"/>
          <p:cNvGrpSpPr/>
          <p:nvPr/>
        </p:nvGrpSpPr>
        <p:grpSpPr>
          <a:xfrm>
            <a:off x="274200" y="274200"/>
            <a:ext cx="8687100" cy="4686600"/>
            <a:chOff x="274200" y="274200"/>
            <a:chExt cx="8687100" cy="4686600"/>
          </a:xfrm>
        </p:grpSpPr>
        <p:sp>
          <p:nvSpPr>
            <p:cNvPr id="300" name="Google Shape;300;p19"/>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1" name="Google Shape;301;p19"/>
            <p:cNvGrpSpPr/>
            <p:nvPr/>
          </p:nvGrpSpPr>
          <p:grpSpPr>
            <a:xfrm>
              <a:off x="274200" y="274200"/>
              <a:ext cx="8595900" cy="4595100"/>
              <a:chOff x="274200" y="274200"/>
              <a:chExt cx="8595900" cy="4595100"/>
            </a:xfrm>
          </p:grpSpPr>
          <p:grpSp>
            <p:nvGrpSpPr>
              <p:cNvPr id="302" name="Google Shape;302;p19"/>
              <p:cNvGrpSpPr/>
              <p:nvPr/>
            </p:nvGrpSpPr>
            <p:grpSpPr>
              <a:xfrm>
                <a:off x="274200" y="274200"/>
                <a:ext cx="8595900" cy="4595100"/>
                <a:chOff x="274200" y="274200"/>
                <a:chExt cx="8595900" cy="4595100"/>
              </a:xfrm>
            </p:grpSpPr>
            <p:sp>
              <p:nvSpPr>
                <p:cNvPr id="303" name="Google Shape;303;p19"/>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4" name="Google Shape;304;p19"/>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305" name="Google Shape;305;p19"/>
              <p:cNvGrpSpPr/>
              <p:nvPr/>
            </p:nvGrpSpPr>
            <p:grpSpPr>
              <a:xfrm>
                <a:off x="8595300" y="365550"/>
                <a:ext cx="183000" cy="183000"/>
                <a:chOff x="8225400" y="367488"/>
                <a:chExt cx="183000" cy="183000"/>
              </a:xfrm>
            </p:grpSpPr>
            <p:cxnSp>
              <p:nvCxnSpPr>
                <p:cNvPr id="306" name="Google Shape;306;p19"/>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07" name="Google Shape;307;p19"/>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08" name="Google Shape;308;p19"/>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9" name="Google Shape;309;p19"/>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310" name="Google Shape;310;p19"/>
          <p:cNvSpPr txBox="1"/>
          <p:nvPr>
            <p:ph type="title"/>
          </p:nvPr>
        </p:nvSpPr>
        <p:spPr>
          <a:xfrm>
            <a:off x="715100" y="731525"/>
            <a:ext cx="7715700" cy="68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11" name="Google Shape;311;p19"/>
          <p:cNvSpPr txBox="1"/>
          <p:nvPr>
            <p:ph idx="1" type="subTitle"/>
          </p:nvPr>
        </p:nvSpPr>
        <p:spPr>
          <a:xfrm>
            <a:off x="3408500" y="2103624"/>
            <a:ext cx="5020200" cy="5028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12" name="Google Shape;312;p19"/>
          <p:cNvSpPr txBox="1"/>
          <p:nvPr>
            <p:ph idx="2" type="subTitle"/>
          </p:nvPr>
        </p:nvSpPr>
        <p:spPr>
          <a:xfrm>
            <a:off x="3408500" y="3104632"/>
            <a:ext cx="5020200" cy="5028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13" name="Google Shape;313;p19"/>
          <p:cNvSpPr txBox="1"/>
          <p:nvPr>
            <p:ph idx="3" type="subTitle"/>
          </p:nvPr>
        </p:nvSpPr>
        <p:spPr>
          <a:xfrm>
            <a:off x="3408200" y="4105448"/>
            <a:ext cx="5020800" cy="5028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14" name="Google Shape;314;p19"/>
          <p:cNvSpPr txBox="1"/>
          <p:nvPr>
            <p:ph idx="4" type="subTitle"/>
          </p:nvPr>
        </p:nvSpPr>
        <p:spPr>
          <a:xfrm>
            <a:off x="3408500" y="1600325"/>
            <a:ext cx="5020200" cy="594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5" name="Google Shape;315;p19"/>
          <p:cNvSpPr txBox="1"/>
          <p:nvPr>
            <p:ph idx="5" type="subTitle"/>
          </p:nvPr>
        </p:nvSpPr>
        <p:spPr>
          <a:xfrm>
            <a:off x="3408500" y="2601333"/>
            <a:ext cx="5020200" cy="594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6" name="Google Shape;316;p19"/>
          <p:cNvSpPr txBox="1"/>
          <p:nvPr>
            <p:ph idx="6" type="subTitle"/>
          </p:nvPr>
        </p:nvSpPr>
        <p:spPr>
          <a:xfrm>
            <a:off x="3408200" y="3602149"/>
            <a:ext cx="5020800" cy="594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317" name="Shape 317"/>
        <p:cNvGrpSpPr/>
        <p:nvPr/>
      </p:nvGrpSpPr>
      <p:grpSpPr>
        <a:xfrm>
          <a:off x="0" y="0"/>
          <a:ext cx="0" cy="0"/>
          <a:chOff x="0" y="0"/>
          <a:chExt cx="0" cy="0"/>
        </a:xfrm>
      </p:grpSpPr>
      <p:pic>
        <p:nvPicPr>
          <p:cNvPr id="318" name="Google Shape;318;p20"/>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319" name="Google Shape;319;p20"/>
          <p:cNvGrpSpPr/>
          <p:nvPr/>
        </p:nvGrpSpPr>
        <p:grpSpPr>
          <a:xfrm>
            <a:off x="274200" y="274200"/>
            <a:ext cx="8687100" cy="4686600"/>
            <a:chOff x="274200" y="274200"/>
            <a:chExt cx="8687100" cy="4686600"/>
          </a:xfrm>
        </p:grpSpPr>
        <p:sp>
          <p:nvSpPr>
            <p:cNvPr id="320" name="Google Shape;320;p20"/>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1" name="Google Shape;321;p20"/>
            <p:cNvGrpSpPr/>
            <p:nvPr/>
          </p:nvGrpSpPr>
          <p:grpSpPr>
            <a:xfrm>
              <a:off x="274200" y="274200"/>
              <a:ext cx="8595900" cy="4595100"/>
              <a:chOff x="274200" y="274200"/>
              <a:chExt cx="8595900" cy="4595100"/>
            </a:xfrm>
          </p:grpSpPr>
          <p:grpSp>
            <p:nvGrpSpPr>
              <p:cNvPr id="322" name="Google Shape;322;p20"/>
              <p:cNvGrpSpPr/>
              <p:nvPr/>
            </p:nvGrpSpPr>
            <p:grpSpPr>
              <a:xfrm>
                <a:off x="274200" y="274200"/>
                <a:ext cx="8595900" cy="4595100"/>
                <a:chOff x="274200" y="274200"/>
                <a:chExt cx="8595900" cy="4595100"/>
              </a:xfrm>
            </p:grpSpPr>
            <p:sp>
              <p:nvSpPr>
                <p:cNvPr id="323" name="Google Shape;323;p20"/>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4" name="Google Shape;324;p20"/>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325" name="Google Shape;325;p20"/>
              <p:cNvGrpSpPr/>
              <p:nvPr/>
            </p:nvGrpSpPr>
            <p:grpSpPr>
              <a:xfrm>
                <a:off x="8595300" y="365550"/>
                <a:ext cx="183000" cy="183000"/>
                <a:chOff x="8225400" y="367488"/>
                <a:chExt cx="183000" cy="183000"/>
              </a:xfrm>
            </p:grpSpPr>
            <p:cxnSp>
              <p:nvCxnSpPr>
                <p:cNvPr id="326" name="Google Shape;326;p20"/>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27" name="Google Shape;327;p20"/>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28" name="Google Shape;328;p20"/>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9" name="Google Shape;329;p20"/>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330" name="Google Shape;330;p20"/>
          <p:cNvSpPr txBox="1"/>
          <p:nvPr>
            <p:ph type="title"/>
          </p:nvPr>
        </p:nvSpPr>
        <p:spPr>
          <a:xfrm>
            <a:off x="715100" y="731400"/>
            <a:ext cx="7713900" cy="68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31" name="Google Shape;331;p20"/>
          <p:cNvSpPr txBox="1"/>
          <p:nvPr>
            <p:ph idx="1" type="subTitle"/>
          </p:nvPr>
        </p:nvSpPr>
        <p:spPr>
          <a:xfrm>
            <a:off x="5918599" y="3396625"/>
            <a:ext cx="2377500" cy="548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32" name="Google Shape;332;p20"/>
          <p:cNvSpPr txBox="1"/>
          <p:nvPr>
            <p:ph idx="2" type="subTitle"/>
          </p:nvPr>
        </p:nvSpPr>
        <p:spPr>
          <a:xfrm>
            <a:off x="5918599" y="3855625"/>
            <a:ext cx="2377500" cy="640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3" name="Google Shape;333;p20"/>
          <p:cNvSpPr txBox="1"/>
          <p:nvPr>
            <p:ph idx="3" type="subTitle"/>
          </p:nvPr>
        </p:nvSpPr>
        <p:spPr>
          <a:xfrm>
            <a:off x="1878800" y="2263125"/>
            <a:ext cx="2377500" cy="640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4" name="Google Shape;334;p20"/>
          <p:cNvSpPr txBox="1"/>
          <p:nvPr>
            <p:ph idx="4" type="subTitle"/>
          </p:nvPr>
        </p:nvSpPr>
        <p:spPr>
          <a:xfrm>
            <a:off x="1878800" y="3855634"/>
            <a:ext cx="2377500" cy="640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5" name="Google Shape;335;p20"/>
          <p:cNvSpPr txBox="1"/>
          <p:nvPr>
            <p:ph idx="5" type="subTitle"/>
          </p:nvPr>
        </p:nvSpPr>
        <p:spPr>
          <a:xfrm>
            <a:off x="5918599" y="2260100"/>
            <a:ext cx="2377500" cy="640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6" name="Google Shape;336;p20"/>
          <p:cNvSpPr txBox="1"/>
          <p:nvPr>
            <p:ph idx="6" type="subTitle"/>
          </p:nvPr>
        </p:nvSpPr>
        <p:spPr>
          <a:xfrm>
            <a:off x="1878800" y="3396625"/>
            <a:ext cx="2377500" cy="548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37" name="Google Shape;337;p20"/>
          <p:cNvSpPr txBox="1"/>
          <p:nvPr>
            <p:ph idx="7" type="subTitle"/>
          </p:nvPr>
        </p:nvSpPr>
        <p:spPr>
          <a:xfrm>
            <a:off x="1878800" y="1801544"/>
            <a:ext cx="2377500" cy="548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38" name="Google Shape;338;p20"/>
          <p:cNvSpPr txBox="1"/>
          <p:nvPr>
            <p:ph idx="8" type="subTitle"/>
          </p:nvPr>
        </p:nvSpPr>
        <p:spPr>
          <a:xfrm>
            <a:off x="5918599" y="1804550"/>
            <a:ext cx="2377500" cy="548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339" name="Shape 339"/>
        <p:cNvGrpSpPr/>
        <p:nvPr/>
      </p:nvGrpSpPr>
      <p:grpSpPr>
        <a:xfrm>
          <a:off x="0" y="0"/>
          <a:ext cx="0" cy="0"/>
          <a:chOff x="0" y="0"/>
          <a:chExt cx="0" cy="0"/>
        </a:xfrm>
      </p:grpSpPr>
      <p:pic>
        <p:nvPicPr>
          <p:cNvPr id="340" name="Google Shape;340;p21"/>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341" name="Google Shape;341;p21"/>
          <p:cNvGrpSpPr/>
          <p:nvPr/>
        </p:nvGrpSpPr>
        <p:grpSpPr>
          <a:xfrm>
            <a:off x="274200" y="274200"/>
            <a:ext cx="8687100" cy="4686600"/>
            <a:chOff x="274200" y="274200"/>
            <a:chExt cx="8687100" cy="4686600"/>
          </a:xfrm>
        </p:grpSpPr>
        <p:sp>
          <p:nvSpPr>
            <p:cNvPr id="342" name="Google Shape;342;p21"/>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3" name="Google Shape;343;p21"/>
            <p:cNvGrpSpPr/>
            <p:nvPr/>
          </p:nvGrpSpPr>
          <p:grpSpPr>
            <a:xfrm>
              <a:off x="274200" y="274200"/>
              <a:ext cx="8595900" cy="4595100"/>
              <a:chOff x="274200" y="274200"/>
              <a:chExt cx="8595900" cy="4595100"/>
            </a:xfrm>
          </p:grpSpPr>
          <p:grpSp>
            <p:nvGrpSpPr>
              <p:cNvPr id="344" name="Google Shape;344;p21"/>
              <p:cNvGrpSpPr/>
              <p:nvPr/>
            </p:nvGrpSpPr>
            <p:grpSpPr>
              <a:xfrm>
                <a:off x="274200" y="274200"/>
                <a:ext cx="8595900" cy="4595100"/>
                <a:chOff x="274200" y="274200"/>
                <a:chExt cx="8595900" cy="4595100"/>
              </a:xfrm>
            </p:grpSpPr>
            <p:sp>
              <p:nvSpPr>
                <p:cNvPr id="345" name="Google Shape;345;p21"/>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46" name="Google Shape;346;p21"/>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347" name="Google Shape;347;p21"/>
              <p:cNvGrpSpPr/>
              <p:nvPr/>
            </p:nvGrpSpPr>
            <p:grpSpPr>
              <a:xfrm>
                <a:off x="8595300" y="365550"/>
                <a:ext cx="183000" cy="183000"/>
                <a:chOff x="8225400" y="367488"/>
                <a:chExt cx="183000" cy="183000"/>
              </a:xfrm>
            </p:grpSpPr>
            <p:cxnSp>
              <p:nvCxnSpPr>
                <p:cNvPr id="348" name="Google Shape;348;p21"/>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49" name="Google Shape;349;p21"/>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50" name="Google Shape;350;p21"/>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1" name="Google Shape;351;p21"/>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352" name="Google Shape;352;p21"/>
          <p:cNvSpPr txBox="1"/>
          <p:nvPr>
            <p:ph type="title"/>
          </p:nvPr>
        </p:nvSpPr>
        <p:spPr>
          <a:xfrm>
            <a:off x="715100" y="731525"/>
            <a:ext cx="7713900" cy="68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53" name="Google Shape;353;p21"/>
          <p:cNvSpPr txBox="1"/>
          <p:nvPr>
            <p:ph idx="1" type="subTitle"/>
          </p:nvPr>
        </p:nvSpPr>
        <p:spPr>
          <a:xfrm>
            <a:off x="3474800" y="2261076"/>
            <a:ext cx="2194500" cy="6402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4" name="Google Shape;354;p21"/>
          <p:cNvSpPr txBox="1"/>
          <p:nvPr>
            <p:ph idx="2" type="subTitle"/>
          </p:nvPr>
        </p:nvSpPr>
        <p:spPr>
          <a:xfrm>
            <a:off x="6166650" y="2261076"/>
            <a:ext cx="2194500" cy="6402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5" name="Google Shape;355;p21"/>
          <p:cNvSpPr txBox="1"/>
          <p:nvPr>
            <p:ph idx="3" type="subTitle"/>
          </p:nvPr>
        </p:nvSpPr>
        <p:spPr>
          <a:xfrm>
            <a:off x="3474308" y="3853932"/>
            <a:ext cx="2194500" cy="6402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6" name="Google Shape;356;p21"/>
          <p:cNvSpPr txBox="1"/>
          <p:nvPr>
            <p:ph idx="4" type="subTitle"/>
          </p:nvPr>
        </p:nvSpPr>
        <p:spPr>
          <a:xfrm>
            <a:off x="781538" y="2261076"/>
            <a:ext cx="2194500" cy="6402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7" name="Google Shape;357;p21"/>
          <p:cNvSpPr txBox="1"/>
          <p:nvPr>
            <p:ph idx="5" type="subTitle"/>
          </p:nvPr>
        </p:nvSpPr>
        <p:spPr>
          <a:xfrm>
            <a:off x="781548" y="3853932"/>
            <a:ext cx="2194500" cy="6402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8" name="Google Shape;358;p21"/>
          <p:cNvSpPr txBox="1"/>
          <p:nvPr>
            <p:ph idx="6" type="subTitle"/>
          </p:nvPr>
        </p:nvSpPr>
        <p:spPr>
          <a:xfrm>
            <a:off x="6168018" y="3853932"/>
            <a:ext cx="2194500" cy="6402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9" name="Google Shape;359;p21"/>
          <p:cNvSpPr txBox="1"/>
          <p:nvPr>
            <p:ph idx="7" type="subTitle"/>
          </p:nvPr>
        </p:nvSpPr>
        <p:spPr>
          <a:xfrm>
            <a:off x="3474750" y="1803550"/>
            <a:ext cx="2194500" cy="5487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60" name="Google Shape;360;p21"/>
          <p:cNvSpPr txBox="1"/>
          <p:nvPr>
            <p:ph idx="8" type="subTitle"/>
          </p:nvPr>
        </p:nvSpPr>
        <p:spPr>
          <a:xfrm>
            <a:off x="6166650" y="1803550"/>
            <a:ext cx="2194500" cy="5487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61" name="Google Shape;361;p21"/>
          <p:cNvSpPr txBox="1"/>
          <p:nvPr>
            <p:ph idx="9" type="subTitle"/>
          </p:nvPr>
        </p:nvSpPr>
        <p:spPr>
          <a:xfrm>
            <a:off x="3475767" y="3401300"/>
            <a:ext cx="2192700" cy="5487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62" name="Google Shape;362;p21"/>
          <p:cNvSpPr txBox="1"/>
          <p:nvPr>
            <p:ph idx="13" type="subTitle"/>
          </p:nvPr>
        </p:nvSpPr>
        <p:spPr>
          <a:xfrm>
            <a:off x="781538" y="1803550"/>
            <a:ext cx="2194500" cy="5487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63" name="Google Shape;363;p21"/>
          <p:cNvSpPr txBox="1"/>
          <p:nvPr>
            <p:ph idx="14" type="subTitle"/>
          </p:nvPr>
        </p:nvSpPr>
        <p:spPr>
          <a:xfrm>
            <a:off x="781552" y="3401312"/>
            <a:ext cx="2194500" cy="5487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64" name="Google Shape;364;p21"/>
          <p:cNvSpPr txBox="1"/>
          <p:nvPr>
            <p:ph idx="15" type="subTitle"/>
          </p:nvPr>
        </p:nvSpPr>
        <p:spPr>
          <a:xfrm>
            <a:off x="6168018" y="3401300"/>
            <a:ext cx="2194500" cy="5487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365" name="Shape 365"/>
        <p:cNvGrpSpPr/>
        <p:nvPr/>
      </p:nvGrpSpPr>
      <p:grpSpPr>
        <a:xfrm>
          <a:off x="0" y="0"/>
          <a:ext cx="0" cy="0"/>
          <a:chOff x="0" y="0"/>
          <a:chExt cx="0" cy="0"/>
        </a:xfrm>
      </p:grpSpPr>
      <p:pic>
        <p:nvPicPr>
          <p:cNvPr id="366" name="Google Shape;366;p22"/>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367" name="Google Shape;367;p22"/>
          <p:cNvGrpSpPr/>
          <p:nvPr/>
        </p:nvGrpSpPr>
        <p:grpSpPr>
          <a:xfrm>
            <a:off x="274200" y="274200"/>
            <a:ext cx="8687100" cy="4686600"/>
            <a:chOff x="274200" y="274200"/>
            <a:chExt cx="8687100" cy="4686600"/>
          </a:xfrm>
        </p:grpSpPr>
        <p:sp>
          <p:nvSpPr>
            <p:cNvPr id="368" name="Google Shape;368;p22"/>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9" name="Google Shape;369;p22"/>
            <p:cNvGrpSpPr/>
            <p:nvPr/>
          </p:nvGrpSpPr>
          <p:grpSpPr>
            <a:xfrm>
              <a:off x="274200" y="274200"/>
              <a:ext cx="8595900" cy="4595100"/>
              <a:chOff x="274200" y="274200"/>
              <a:chExt cx="8595900" cy="4595100"/>
            </a:xfrm>
          </p:grpSpPr>
          <p:grpSp>
            <p:nvGrpSpPr>
              <p:cNvPr id="370" name="Google Shape;370;p22"/>
              <p:cNvGrpSpPr/>
              <p:nvPr/>
            </p:nvGrpSpPr>
            <p:grpSpPr>
              <a:xfrm>
                <a:off x="274200" y="274200"/>
                <a:ext cx="8595900" cy="4595100"/>
                <a:chOff x="274200" y="274200"/>
                <a:chExt cx="8595900" cy="4595100"/>
              </a:xfrm>
            </p:grpSpPr>
            <p:sp>
              <p:nvSpPr>
                <p:cNvPr id="371" name="Google Shape;371;p22"/>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72" name="Google Shape;372;p22"/>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373" name="Google Shape;373;p22"/>
              <p:cNvGrpSpPr/>
              <p:nvPr/>
            </p:nvGrpSpPr>
            <p:grpSpPr>
              <a:xfrm>
                <a:off x="8595300" y="365550"/>
                <a:ext cx="183000" cy="183000"/>
                <a:chOff x="8225400" y="367488"/>
                <a:chExt cx="183000" cy="183000"/>
              </a:xfrm>
            </p:grpSpPr>
            <p:cxnSp>
              <p:nvCxnSpPr>
                <p:cNvPr id="374" name="Google Shape;374;p22"/>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75" name="Google Shape;375;p22"/>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76" name="Google Shape;376;p22"/>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77" name="Google Shape;377;p22"/>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378" name="Google Shape;378;p22"/>
          <p:cNvSpPr txBox="1"/>
          <p:nvPr>
            <p:ph hasCustomPrompt="1" type="title"/>
          </p:nvPr>
        </p:nvSpPr>
        <p:spPr>
          <a:xfrm>
            <a:off x="1828775" y="731397"/>
            <a:ext cx="5486400" cy="868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79" name="Google Shape;379;p22"/>
          <p:cNvSpPr txBox="1"/>
          <p:nvPr>
            <p:ph idx="1" type="subTitle"/>
          </p:nvPr>
        </p:nvSpPr>
        <p:spPr>
          <a:xfrm>
            <a:off x="1828825" y="1600206"/>
            <a:ext cx="5486400" cy="3657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80" name="Google Shape;380;p22"/>
          <p:cNvSpPr txBox="1"/>
          <p:nvPr>
            <p:ph hasCustomPrompt="1" idx="2" type="title"/>
          </p:nvPr>
        </p:nvSpPr>
        <p:spPr>
          <a:xfrm>
            <a:off x="1828775" y="2052697"/>
            <a:ext cx="5486400" cy="868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81" name="Google Shape;381;p22"/>
          <p:cNvSpPr txBox="1"/>
          <p:nvPr>
            <p:ph idx="3" type="subTitle"/>
          </p:nvPr>
        </p:nvSpPr>
        <p:spPr>
          <a:xfrm>
            <a:off x="1828775" y="2921500"/>
            <a:ext cx="5486400" cy="3657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82" name="Google Shape;382;p22"/>
          <p:cNvSpPr txBox="1"/>
          <p:nvPr>
            <p:ph hasCustomPrompt="1" idx="4" type="title"/>
          </p:nvPr>
        </p:nvSpPr>
        <p:spPr>
          <a:xfrm>
            <a:off x="1828825" y="3373998"/>
            <a:ext cx="5486400" cy="868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83" name="Google Shape;383;p22"/>
          <p:cNvSpPr txBox="1"/>
          <p:nvPr>
            <p:ph idx="5" type="subTitle"/>
          </p:nvPr>
        </p:nvSpPr>
        <p:spPr>
          <a:xfrm>
            <a:off x="1828775" y="4242794"/>
            <a:ext cx="5486400" cy="3657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84" name="Shape 384"/>
        <p:cNvGrpSpPr/>
        <p:nvPr/>
      </p:nvGrpSpPr>
      <p:grpSpPr>
        <a:xfrm>
          <a:off x="0" y="0"/>
          <a:ext cx="0" cy="0"/>
          <a:chOff x="0" y="0"/>
          <a:chExt cx="0" cy="0"/>
        </a:xfrm>
      </p:grpSpPr>
      <p:pic>
        <p:nvPicPr>
          <p:cNvPr id="385" name="Google Shape;385;p23"/>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386" name="Google Shape;386;p23"/>
          <p:cNvGrpSpPr/>
          <p:nvPr/>
        </p:nvGrpSpPr>
        <p:grpSpPr>
          <a:xfrm>
            <a:off x="914400" y="535100"/>
            <a:ext cx="7406700" cy="4164575"/>
            <a:chOff x="914400" y="535100"/>
            <a:chExt cx="7406700" cy="4164575"/>
          </a:xfrm>
        </p:grpSpPr>
        <p:sp>
          <p:nvSpPr>
            <p:cNvPr id="387" name="Google Shape;387;p23"/>
            <p:cNvSpPr/>
            <p:nvPr/>
          </p:nvSpPr>
          <p:spPr>
            <a:xfrm>
              <a:off x="1005900" y="626275"/>
              <a:ext cx="7315200" cy="4073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8" name="Google Shape;388;p23"/>
            <p:cNvGrpSpPr/>
            <p:nvPr/>
          </p:nvGrpSpPr>
          <p:grpSpPr>
            <a:xfrm>
              <a:off x="914400" y="535100"/>
              <a:ext cx="7315200" cy="4073400"/>
              <a:chOff x="914400" y="535100"/>
              <a:chExt cx="7315200" cy="4073400"/>
            </a:xfrm>
          </p:grpSpPr>
          <p:sp>
            <p:nvSpPr>
              <p:cNvPr id="389" name="Google Shape;389;p23"/>
              <p:cNvSpPr/>
              <p:nvPr/>
            </p:nvSpPr>
            <p:spPr>
              <a:xfrm>
                <a:off x="914400" y="535100"/>
                <a:ext cx="7315200" cy="4073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0" name="Google Shape;390;p23"/>
              <p:cNvGrpSpPr/>
              <p:nvPr/>
            </p:nvGrpSpPr>
            <p:grpSpPr>
              <a:xfrm>
                <a:off x="7955100" y="626350"/>
                <a:ext cx="183000" cy="183000"/>
                <a:chOff x="8225400" y="367488"/>
                <a:chExt cx="183000" cy="183000"/>
              </a:xfrm>
            </p:grpSpPr>
            <p:cxnSp>
              <p:nvCxnSpPr>
                <p:cNvPr id="391" name="Google Shape;391;p23"/>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92" name="Google Shape;392;p23"/>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93" name="Google Shape;393;p23"/>
              <p:cNvSpPr/>
              <p:nvPr/>
            </p:nvSpPr>
            <p:spPr>
              <a:xfrm>
                <a:off x="7635000" y="6263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4" name="Google Shape;394;p23"/>
              <p:cNvCxnSpPr/>
              <p:nvPr/>
            </p:nvCxnSpPr>
            <p:spPr>
              <a:xfrm>
                <a:off x="7284899" y="8093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395" name="Google Shape;395;p23"/>
              <p:cNvCxnSpPr/>
              <p:nvPr/>
            </p:nvCxnSpPr>
            <p:spPr>
              <a:xfrm>
                <a:off x="916188" y="900697"/>
                <a:ext cx="7310400" cy="0"/>
              </a:xfrm>
              <a:prstGeom prst="straightConnector1">
                <a:avLst/>
              </a:prstGeom>
              <a:noFill/>
              <a:ln cap="flat" cmpd="sng" w="28575">
                <a:solidFill>
                  <a:schemeClr val="dk1"/>
                </a:solidFill>
                <a:prstDash val="solid"/>
                <a:round/>
                <a:headEnd len="med" w="med" type="none"/>
                <a:tailEnd len="med" w="med" type="none"/>
              </a:ln>
            </p:spPr>
          </p:cxnSp>
        </p:grpSp>
      </p:grpSp>
      <p:sp>
        <p:nvSpPr>
          <p:cNvPr id="396" name="Google Shape;396;p23"/>
          <p:cNvSpPr txBox="1"/>
          <p:nvPr>
            <p:ph type="ctrTitle"/>
          </p:nvPr>
        </p:nvSpPr>
        <p:spPr>
          <a:xfrm>
            <a:off x="2285980" y="984428"/>
            <a:ext cx="4572000" cy="914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5200"/>
              <a:buNone/>
              <a:defRPr sz="5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97" name="Google Shape;397;p23"/>
          <p:cNvSpPr txBox="1"/>
          <p:nvPr>
            <p:ph idx="1" type="subTitle"/>
          </p:nvPr>
        </p:nvSpPr>
        <p:spPr>
          <a:xfrm>
            <a:off x="2285980" y="1898836"/>
            <a:ext cx="4572000" cy="91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398" name="Google Shape;398;p23"/>
          <p:cNvSpPr txBox="1"/>
          <p:nvPr/>
        </p:nvSpPr>
        <p:spPr>
          <a:xfrm>
            <a:off x="2286020" y="3535412"/>
            <a:ext cx="4572000" cy="5487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300"/>
              </a:spcBef>
              <a:spcAft>
                <a:spcPts val="0"/>
              </a:spcAft>
              <a:buNone/>
            </a:pPr>
            <a:r>
              <a:rPr b="1" lang="en" sz="1000">
                <a:solidFill>
                  <a:schemeClr val="dk1"/>
                </a:solidFill>
                <a:latin typeface="Karla"/>
                <a:ea typeface="Karla"/>
                <a:cs typeface="Karla"/>
                <a:sym typeface="Karla"/>
              </a:rPr>
              <a:t>CREDITS</a:t>
            </a:r>
            <a:r>
              <a:rPr lang="en" sz="1000">
                <a:solidFill>
                  <a:schemeClr val="dk1"/>
                </a:solidFill>
                <a:latin typeface="Karla"/>
                <a:ea typeface="Karla"/>
                <a:cs typeface="Karla"/>
                <a:sym typeface="Karla"/>
              </a:rPr>
              <a:t>: This presentation template was created by </a:t>
            </a:r>
            <a:r>
              <a:rPr b="1" lang="en" sz="1000">
                <a:solidFill>
                  <a:schemeClr val="dk1"/>
                </a:solidFill>
                <a:uFill>
                  <a:noFill/>
                </a:uFill>
                <a:latin typeface="Karla"/>
                <a:ea typeface="Karla"/>
                <a:cs typeface="Karla"/>
                <a:sym typeface="Karla"/>
                <a:hlinkClick r:id="rId3">
                  <a:extLst>
                    <a:ext uri="{A12FA001-AC4F-418D-AE19-62706E023703}">
                      <ahyp:hlinkClr val="tx"/>
                    </a:ext>
                  </a:extLst>
                </a:hlinkClick>
              </a:rPr>
              <a:t>Slidesgo</a:t>
            </a:r>
            <a:r>
              <a:rPr lang="en" sz="1000">
                <a:solidFill>
                  <a:schemeClr val="dk1"/>
                </a:solidFill>
                <a:latin typeface="Karla"/>
                <a:ea typeface="Karla"/>
                <a:cs typeface="Karla"/>
                <a:sym typeface="Karla"/>
              </a:rPr>
              <a:t>, including icons by </a:t>
            </a:r>
            <a:r>
              <a:rPr b="1" lang="en" sz="1000">
                <a:solidFill>
                  <a:schemeClr val="dk1"/>
                </a:solidFill>
                <a:uFill>
                  <a:noFill/>
                </a:uFill>
                <a:latin typeface="Karla"/>
                <a:ea typeface="Karla"/>
                <a:cs typeface="Karla"/>
                <a:sym typeface="Karla"/>
                <a:hlinkClick r:id="rId4">
                  <a:extLst>
                    <a:ext uri="{A12FA001-AC4F-418D-AE19-62706E023703}">
                      <ahyp:hlinkClr val="tx"/>
                    </a:ext>
                  </a:extLst>
                </a:hlinkClick>
              </a:rPr>
              <a:t>Flaticon</a:t>
            </a:r>
            <a:r>
              <a:rPr lang="en" sz="1000">
                <a:solidFill>
                  <a:schemeClr val="dk1"/>
                </a:solidFill>
                <a:latin typeface="Karla"/>
                <a:ea typeface="Karla"/>
                <a:cs typeface="Karla"/>
                <a:sym typeface="Karla"/>
              </a:rPr>
              <a:t>, and infographics &amp; images by </a:t>
            </a:r>
            <a:r>
              <a:rPr b="1" lang="en" sz="1000">
                <a:solidFill>
                  <a:schemeClr val="dk1"/>
                </a:solidFill>
                <a:uFill>
                  <a:noFill/>
                </a:uFill>
                <a:latin typeface="Karla"/>
                <a:ea typeface="Karla"/>
                <a:cs typeface="Karla"/>
                <a:sym typeface="Karla"/>
                <a:hlinkClick r:id="rId5">
                  <a:extLst>
                    <a:ext uri="{A12FA001-AC4F-418D-AE19-62706E023703}">
                      <ahyp:hlinkClr val="tx"/>
                    </a:ext>
                  </a:extLst>
                </a:hlinkClick>
              </a:rPr>
              <a:t>Freepik</a:t>
            </a:r>
            <a:endParaRPr b="1" sz="1000">
              <a:solidFill>
                <a:schemeClr val="dk1"/>
              </a:solidFill>
              <a:latin typeface="Karla"/>
              <a:ea typeface="Karla"/>
              <a:cs typeface="Karla"/>
              <a:sym typeface="Karla"/>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399" name="Shape 399"/>
        <p:cNvGrpSpPr/>
        <p:nvPr/>
      </p:nvGrpSpPr>
      <p:grpSpPr>
        <a:xfrm>
          <a:off x="0" y="0"/>
          <a:ext cx="0" cy="0"/>
          <a:chOff x="0" y="0"/>
          <a:chExt cx="0" cy="0"/>
        </a:xfrm>
      </p:grpSpPr>
      <p:pic>
        <p:nvPicPr>
          <p:cNvPr id="400" name="Google Shape;400;p24"/>
          <p:cNvPicPr preferRelativeResize="0"/>
          <p:nvPr/>
        </p:nvPicPr>
        <p:blipFill>
          <a:blip r:embed="rId2">
            <a:alphaModFix amt="20000"/>
          </a:blip>
          <a:stretch>
            <a:fillRect/>
          </a:stretch>
        </p:blipFill>
        <p:spPr>
          <a:xfrm>
            <a:off x="-91387" y="1031845"/>
            <a:ext cx="9326879" cy="416911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401" name="Shape 40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Rubik Black"/>
              <a:buNone/>
              <a:defRPr sz="3500">
                <a:solidFill>
                  <a:schemeClr val="dk1"/>
                </a:solidFill>
                <a:latin typeface="Rubik Black"/>
                <a:ea typeface="Rubik Black"/>
                <a:cs typeface="Rubik Black"/>
                <a:sym typeface="Rubik Black"/>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1pPr>
            <a:lvl2pPr indent="-317500" lvl="1" marL="9144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2pPr>
            <a:lvl3pPr indent="-317500" lvl="2" marL="13716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3pPr>
            <a:lvl4pPr indent="-317500" lvl="3" marL="18288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4pPr>
            <a:lvl5pPr indent="-317500" lvl="4" marL="22860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5pPr>
            <a:lvl6pPr indent="-317500" lvl="5" marL="27432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6pPr>
            <a:lvl7pPr indent="-317500" lvl="6" marL="32004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7pPr>
            <a:lvl8pPr indent="-317500" lvl="7" marL="36576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8pPr>
            <a:lvl9pPr indent="-317500" lvl="8" marL="41148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50">
          <p15:clr>
            <a:srgbClr val="EA4335"/>
          </p15:clr>
        </p15:guide>
        <p15:guide id="2" orient="horz" pos="337">
          <p15:clr>
            <a:srgbClr val="EA4335"/>
          </p15:clr>
        </p15:guide>
        <p15:guide id="3" pos="5310">
          <p15:clr>
            <a:srgbClr val="EA4335"/>
          </p15:clr>
        </p15:guide>
        <p15:guide id="4" orient="horz" pos="2903">
          <p15:clr>
            <a:srgbClr val="EA4335"/>
          </p15:clr>
        </p15:guide>
        <p15:guide id="5" pos="2880">
          <p15:clr>
            <a:srgbClr val="EA4335"/>
          </p15:clr>
        </p15:guide>
        <p15:guide id="6" orient="horz" pos="1620">
          <p15:clr>
            <a:srgbClr val="EA4335"/>
          </p15:clr>
        </p15:guide>
        <p15:guide id="7" pos="173">
          <p15:clr>
            <a:srgbClr val="EA4335"/>
          </p15:clr>
        </p15:guide>
        <p15:guide id="8" orient="horz" pos="173">
          <p15:clr>
            <a:srgbClr val="EA4335"/>
          </p15:clr>
        </p15:guide>
        <p15:guide id="9" pos="5587">
          <p15:clr>
            <a:srgbClr val="EA4335"/>
          </p15:clr>
        </p15:guide>
        <p15:guide id="10" orient="horz" pos="3067">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11.xml"/><Relationship Id="rId5" Type="http://schemas.openxmlformats.org/officeDocument/2006/relationships/slide" Target="/ppt/slides/slide8.xml"/><Relationship Id="rId6" Type="http://schemas.openxmlformats.org/officeDocument/2006/relationships/slide" Target="/ppt/slides/slide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2.png"/><Relationship Id="rId6"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www.digicert.com/blog/the-history-of-cryptography" TargetMode="External"/><Relationship Id="rId4" Type="http://schemas.openxmlformats.org/officeDocument/2006/relationships/hyperlink" Target="https://web.stanford.edu/class/cs101/bits-bytes.html" TargetMode="External"/><Relationship Id="rId9" Type="http://schemas.openxmlformats.org/officeDocument/2006/relationships/hyperlink" Target="https://www.ibm.com/docs/en/zos/2.1.0?topic=certificates-public-private-keys" TargetMode="External"/><Relationship Id="rId5" Type="http://schemas.openxmlformats.org/officeDocument/2006/relationships/hyperlink" Target="https://www.khanacademy.org/computing/computer-science/cryptography" TargetMode="External"/><Relationship Id="rId6" Type="http://schemas.openxmlformats.org/officeDocument/2006/relationships/hyperlink" Target="https://en.wikipedia.org/wiki/Substitution_cipher" TargetMode="External"/><Relationship Id="rId7" Type="http://schemas.openxmlformats.org/officeDocument/2006/relationships/hyperlink" Target="https://en.wikipedia.org/wiki/Transposition_cipher" TargetMode="External"/><Relationship Id="rId8" Type="http://schemas.openxmlformats.org/officeDocument/2006/relationships/hyperlink" Target="https://www.cloudflare.com/learning/ssl/what-is-an-ssl-certificat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hyperlink" Target="mailto:artemis@bu.edu"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6"/>
          <p:cNvSpPr txBox="1"/>
          <p:nvPr>
            <p:ph type="ctrTitle"/>
          </p:nvPr>
        </p:nvSpPr>
        <p:spPr>
          <a:xfrm>
            <a:off x="1828800" y="1174903"/>
            <a:ext cx="5486400" cy="2469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Cryptography</a:t>
            </a:r>
            <a:endParaRPr/>
          </a:p>
        </p:txBody>
      </p:sp>
      <p:sp>
        <p:nvSpPr>
          <p:cNvPr id="407" name="Google Shape;407;p26"/>
          <p:cNvSpPr txBox="1"/>
          <p:nvPr>
            <p:ph idx="1" type="subTitle"/>
          </p:nvPr>
        </p:nvSpPr>
        <p:spPr>
          <a:xfrm>
            <a:off x="1828800" y="3877100"/>
            <a:ext cx="5486400" cy="36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By: Isabel, Abby, and Sampreetha</a:t>
            </a:r>
            <a:endParaRPr/>
          </a:p>
        </p:txBody>
      </p:sp>
      <p:sp>
        <p:nvSpPr>
          <p:cNvPr id="408" name="Google Shape;408;p26"/>
          <p:cNvSpPr/>
          <p:nvPr/>
        </p:nvSpPr>
        <p:spPr>
          <a:xfrm rot="-2700000">
            <a:off x="7125203" y="4050192"/>
            <a:ext cx="365716" cy="365716"/>
          </a:xfrm>
          <a:prstGeom prst="upArrow">
            <a:avLst>
              <a:gd fmla="val 50000" name="adj1"/>
              <a:gd fmla="val 50000" name="adj2"/>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9" name="Google Shape;409;p26"/>
          <p:cNvGrpSpPr/>
          <p:nvPr/>
        </p:nvGrpSpPr>
        <p:grpSpPr>
          <a:xfrm>
            <a:off x="136938" y="2571748"/>
            <a:ext cx="1827475" cy="1051350"/>
            <a:chOff x="274188" y="1278048"/>
            <a:chExt cx="1827475" cy="1051350"/>
          </a:xfrm>
        </p:grpSpPr>
        <p:sp>
          <p:nvSpPr>
            <p:cNvPr id="410" name="Google Shape;410;p26"/>
            <p:cNvSpPr/>
            <p:nvPr/>
          </p:nvSpPr>
          <p:spPr>
            <a:xfrm>
              <a:off x="364363" y="1369398"/>
              <a:ext cx="1737300" cy="9600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1" name="Google Shape;411;p26"/>
            <p:cNvGrpSpPr/>
            <p:nvPr/>
          </p:nvGrpSpPr>
          <p:grpSpPr>
            <a:xfrm>
              <a:off x="274188" y="1278048"/>
              <a:ext cx="1737300" cy="960000"/>
              <a:chOff x="7146475" y="2190661"/>
              <a:chExt cx="1737300" cy="960000"/>
            </a:xfrm>
          </p:grpSpPr>
          <p:sp>
            <p:nvSpPr>
              <p:cNvPr id="412" name="Google Shape;412;p26"/>
              <p:cNvSpPr/>
              <p:nvPr/>
            </p:nvSpPr>
            <p:spPr>
              <a:xfrm>
                <a:off x="7146475" y="2190661"/>
                <a:ext cx="1737300" cy="9600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3" name="Google Shape;413;p26"/>
              <p:cNvCxnSpPr/>
              <p:nvPr/>
            </p:nvCxnSpPr>
            <p:spPr>
              <a:xfrm>
                <a:off x="7151600" y="2373361"/>
                <a:ext cx="1724700" cy="0"/>
              </a:xfrm>
              <a:prstGeom prst="straightConnector1">
                <a:avLst/>
              </a:prstGeom>
              <a:noFill/>
              <a:ln cap="flat" cmpd="sng" w="28575">
                <a:solidFill>
                  <a:schemeClr val="dk1"/>
                </a:solidFill>
                <a:prstDash val="solid"/>
                <a:round/>
                <a:headEnd len="med" w="med" type="none"/>
                <a:tailEnd len="med" w="med" type="none"/>
              </a:ln>
            </p:spPr>
          </p:cxnSp>
        </p:grpSp>
        <p:grpSp>
          <p:nvGrpSpPr>
            <p:cNvPr id="414" name="Google Shape;414;p26"/>
            <p:cNvGrpSpPr/>
            <p:nvPr/>
          </p:nvGrpSpPr>
          <p:grpSpPr>
            <a:xfrm>
              <a:off x="447057" y="1555937"/>
              <a:ext cx="1391436" cy="587426"/>
              <a:chOff x="817139" y="2952501"/>
              <a:chExt cx="1391436" cy="587426"/>
            </a:xfrm>
          </p:grpSpPr>
          <p:sp>
            <p:nvSpPr>
              <p:cNvPr id="415" name="Google Shape;415;p26"/>
              <p:cNvSpPr/>
              <p:nvPr/>
            </p:nvSpPr>
            <p:spPr>
              <a:xfrm>
                <a:off x="834354" y="3033062"/>
                <a:ext cx="328236" cy="324038"/>
              </a:xfrm>
              <a:custGeom>
                <a:rect b="b" l="l" r="r" t="t"/>
                <a:pathLst>
                  <a:path extrusionOk="0" h="8733" w="8732">
                    <a:moveTo>
                      <a:pt x="4366" y="1"/>
                    </a:moveTo>
                    <a:cubicBezTo>
                      <a:pt x="1951" y="1"/>
                      <a:pt x="0" y="1952"/>
                      <a:pt x="0" y="4366"/>
                    </a:cubicBezTo>
                    <a:cubicBezTo>
                      <a:pt x="0" y="6757"/>
                      <a:pt x="1951" y="8732"/>
                      <a:pt x="4366" y="8732"/>
                    </a:cubicBezTo>
                    <a:cubicBezTo>
                      <a:pt x="6780" y="8732"/>
                      <a:pt x="8732" y="6757"/>
                      <a:pt x="8732" y="4366"/>
                    </a:cubicBezTo>
                    <a:cubicBezTo>
                      <a:pt x="8732" y="1952"/>
                      <a:pt x="6780" y="1"/>
                      <a:pt x="4366" y="1"/>
                    </a:cubicBez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6"/>
              <p:cNvSpPr/>
              <p:nvPr/>
            </p:nvSpPr>
            <p:spPr>
              <a:xfrm>
                <a:off x="817139" y="3173107"/>
                <a:ext cx="735110" cy="366820"/>
              </a:xfrm>
              <a:custGeom>
                <a:rect b="b" l="l" r="r" t="t"/>
                <a:pathLst>
                  <a:path extrusionOk="0" h="9886" w="19556">
                    <a:moveTo>
                      <a:pt x="10025" y="0"/>
                    </a:moveTo>
                    <a:cubicBezTo>
                      <a:pt x="7970" y="0"/>
                      <a:pt x="5937" y="1254"/>
                      <a:pt x="5263" y="3544"/>
                    </a:cubicBezTo>
                    <a:cubicBezTo>
                      <a:pt x="4773" y="3298"/>
                      <a:pt x="4258" y="3184"/>
                      <a:pt x="3754" y="3184"/>
                    </a:cubicBezTo>
                    <a:cubicBezTo>
                      <a:pt x="2252" y="3184"/>
                      <a:pt x="848" y="4199"/>
                      <a:pt x="482" y="5787"/>
                    </a:cubicBezTo>
                    <a:cubicBezTo>
                      <a:pt x="0" y="7884"/>
                      <a:pt x="1590" y="9886"/>
                      <a:pt x="3723" y="9886"/>
                    </a:cubicBezTo>
                    <a:cubicBezTo>
                      <a:pt x="3748" y="9886"/>
                      <a:pt x="3774" y="9885"/>
                      <a:pt x="3799" y="9885"/>
                    </a:cubicBezTo>
                    <a:lnTo>
                      <a:pt x="15531" y="9885"/>
                    </a:lnTo>
                    <a:cubicBezTo>
                      <a:pt x="17750" y="9885"/>
                      <a:pt x="19555" y="8104"/>
                      <a:pt x="19555" y="5885"/>
                    </a:cubicBezTo>
                    <a:cubicBezTo>
                      <a:pt x="19555" y="3641"/>
                      <a:pt x="17750" y="1861"/>
                      <a:pt x="15531" y="1861"/>
                    </a:cubicBezTo>
                    <a:cubicBezTo>
                      <a:pt x="15019" y="1861"/>
                      <a:pt x="14531" y="1958"/>
                      <a:pt x="14068" y="2129"/>
                    </a:cubicBezTo>
                    <a:cubicBezTo>
                      <a:pt x="13064" y="681"/>
                      <a:pt x="11538" y="0"/>
                      <a:pt x="10025"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6"/>
              <p:cNvSpPr/>
              <p:nvPr/>
            </p:nvSpPr>
            <p:spPr>
              <a:xfrm>
                <a:off x="1739143" y="2952501"/>
                <a:ext cx="162314" cy="219958"/>
              </a:xfrm>
              <a:custGeom>
                <a:rect b="b" l="l" r="r" t="t"/>
                <a:pathLst>
                  <a:path extrusionOk="0" h="5928" w="4318">
                    <a:moveTo>
                      <a:pt x="2245" y="1"/>
                    </a:moveTo>
                    <a:cubicBezTo>
                      <a:pt x="1976" y="1"/>
                      <a:pt x="1708" y="25"/>
                      <a:pt x="1440" y="99"/>
                    </a:cubicBezTo>
                    <a:cubicBezTo>
                      <a:pt x="1196" y="147"/>
                      <a:pt x="976" y="245"/>
                      <a:pt x="757" y="367"/>
                    </a:cubicBezTo>
                    <a:cubicBezTo>
                      <a:pt x="489" y="513"/>
                      <a:pt x="245" y="708"/>
                      <a:pt x="1" y="928"/>
                    </a:cubicBezTo>
                    <a:lnTo>
                      <a:pt x="854" y="1952"/>
                    </a:lnTo>
                    <a:cubicBezTo>
                      <a:pt x="1050" y="1757"/>
                      <a:pt x="1269" y="1611"/>
                      <a:pt x="1489" y="1464"/>
                    </a:cubicBezTo>
                    <a:cubicBezTo>
                      <a:pt x="1659" y="1367"/>
                      <a:pt x="1854" y="1318"/>
                      <a:pt x="2049" y="1318"/>
                    </a:cubicBezTo>
                    <a:cubicBezTo>
                      <a:pt x="2196" y="1318"/>
                      <a:pt x="2367" y="1367"/>
                      <a:pt x="2464" y="1440"/>
                    </a:cubicBezTo>
                    <a:cubicBezTo>
                      <a:pt x="2562" y="1538"/>
                      <a:pt x="2635" y="1684"/>
                      <a:pt x="2610" y="1806"/>
                    </a:cubicBezTo>
                    <a:cubicBezTo>
                      <a:pt x="2610" y="1928"/>
                      <a:pt x="2586" y="2050"/>
                      <a:pt x="2537" y="2172"/>
                    </a:cubicBezTo>
                    <a:cubicBezTo>
                      <a:pt x="2488" y="2318"/>
                      <a:pt x="2391" y="2440"/>
                      <a:pt x="2293" y="2562"/>
                    </a:cubicBezTo>
                    <a:cubicBezTo>
                      <a:pt x="2171" y="2733"/>
                      <a:pt x="1879" y="3025"/>
                      <a:pt x="1489" y="3440"/>
                    </a:cubicBezTo>
                    <a:lnTo>
                      <a:pt x="50" y="4903"/>
                    </a:lnTo>
                    <a:lnTo>
                      <a:pt x="50" y="5928"/>
                    </a:lnTo>
                    <a:lnTo>
                      <a:pt x="4318" y="5928"/>
                    </a:lnTo>
                    <a:lnTo>
                      <a:pt x="4318" y="4659"/>
                    </a:lnTo>
                    <a:lnTo>
                      <a:pt x="2098" y="4659"/>
                    </a:lnTo>
                    <a:lnTo>
                      <a:pt x="2098" y="4611"/>
                    </a:lnTo>
                    <a:cubicBezTo>
                      <a:pt x="2757" y="4050"/>
                      <a:pt x="3171" y="3635"/>
                      <a:pt x="3367" y="3440"/>
                    </a:cubicBezTo>
                    <a:cubicBezTo>
                      <a:pt x="3562" y="3245"/>
                      <a:pt x="3708" y="3050"/>
                      <a:pt x="3854" y="2830"/>
                    </a:cubicBezTo>
                    <a:cubicBezTo>
                      <a:pt x="4098" y="2464"/>
                      <a:pt x="4220" y="2025"/>
                      <a:pt x="4220" y="1611"/>
                    </a:cubicBezTo>
                    <a:cubicBezTo>
                      <a:pt x="4220" y="1294"/>
                      <a:pt x="4123" y="1025"/>
                      <a:pt x="3952" y="781"/>
                    </a:cubicBezTo>
                    <a:cubicBezTo>
                      <a:pt x="3781" y="513"/>
                      <a:pt x="3562" y="318"/>
                      <a:pt x="3269" y="196"/>
                    </a:cubicBezTo>
                    <a:cubicBezTo>
                      <a:pt x="2952" y="50"/>
                      <a:pt x="2610" y="1"/>
                      <a:pt x="22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6"/>
              <p:cNvSpPr/>
              <p:nvPr/>
            </p:nvSpPr>
            <p:spPr>
              <a:xfrm>
                <a:off x="1926175" y="2955247"/>
                <a:ext cx="129310" cy="217213"/>
              </a:xfrm>
              <a:custGeom>
                <a:rect b="b" l="l" r="r" t="t"/>
                <a:pathLst>
                  <a:path extrusionOk="0" h="5854" w="3440">
                    <a:moveTo>
                      <a:pt x="2000" y="0"/>
                    </a:moveTo>
                    <a:lnTo>
                      <a:pt x="0" y="1659"/>
                    </a:lnTo>
                    <a:lnTo>
                      <a:pt x="805" y="2659"/>
                    </a:lnTo>
                    <a:lnTo>
                      <a:pt x="1488" y="2122"/>
                    </a:lnTo>
                    <a:cubicBezTo>
                      <a:pt x="1610" y="2000"/>
                      <a:pt x="1732" y="1878"/>
                      <a:pt x="1854" y="1732"/>
                    </a:cubicBezTo>
                    <a:lnTo>
                      <a:pt x="1854" y="1732"/>
                    </a:lnTo>
                    <a:cubicBezTo>
                      <a:pt x="1829" y="2049"/>
                      <a:pt x="1829" y="2390"/>
                      <a:pt x="1829" y="2756"/>
                    </a:cubicBezTo>
                    <a:lnTo>
                      <a:pt x="1829" y="5854"/>
                    </a:lnTo>
                    <a:lnTo>
                      <a:pt x="3439" y="5854"/>
                    </a:lnTo>
                    <a:lnTo>
                      <a:pt x="34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6"/>
              <p:cNvSpPr/>
              <p:nvPr/>
            </p:nvSpPr>
            <p:spPr>
              <a:xfrm>
                <a:off x="2096669" y="2952501"/>
                <a:ext cx="111905" cy="112354"/>
              </a:xfrm>
              <a:custGeom>
                <a:rect b="b" l="l" r="r" t="t"/>
                <a:pathLst>
                  <a:path extrusionOk="0" h="3028" w="2977">
                    <a:moveTo>
                      <a:pt x="1537" y="830"/>
                    </a:moveTo>
                    <a:cubicBezTo>
                      <a:pt x="1806" y="830"/>
                      <a:pt x="1928" y="1050"/>
                      <a:pt x="1928" y="1513"/>
                    </a:cubicBezTo>
                    <a:cubicBezTo>
                      <a:pt x="1928" y="1977"/>
                      <a:pt x="1806" y="2220"/>
                      <a:pt x="1537" y="2220"/>
                    </a:cubicBezTo>
                    <a:cubicBezTo>
                      <a:pt x="1415" y="2220"/>
                      <a:pt x="1293" y="2147"/>
                      <a:pt x="1220" y="2050"/>
                    </a:cubicBezTo>
                    <a:cubicBezTo>
                      <a:pt x="1147" y="1879"/>
                      <a:pt x="1123" y="1684"/>
                      <a:pt x="1123" y="1513"/>
                    </a:cubicBezTo>
                    <a:lnTo>
                      <a:pt x="1147" y="1513"/>
                    </a:lnTo>
                    <a:cubicBezTo>
                      <a:pt x="1147" y="1050"/>
                      <a:pt x="1269" y="830"/>
                      <a:pt x="1537" y="830"/>
                    </a:cubicBezTo>
                    <a:close/>
                    <a:moveTo>
                      <a:pt x="1562" y="1"/>
                    </a:moveTo>
                    <a:cubicBezTo>
                      <a:pt x="1171" y="1"/>
                      <a:pt x="781" y="147"/>
                      <a:pt x="513" y="416"/>
                    </a:cubicBezTo>
                    <a:cubicBezTo>
                      <a:pt x="1" y="1050"/>
                      <a:pt x="1" y="1977"/>
                      <a:pt x="513" y="2611"/>
                    </a:cubicBezTo>
                    <a:cubicBezTo>
                      <a:pt x="764" y="2862"/>
                      <a:pt x="1101" y="3028"/>
                      <a:pt x="1463" y="3028"/>
                    </a:cubicBezTo>
                    <a:cubicBezTo>
                      <a:pt x="1488" y="3028"/>
                      <a:pt x="1513" y="3027"/>
                      <a:pt x="1537" y="3025"/>
                    </a:cubicBezTo>
                    <a:cubicBezTo>
                      <a:pt x="1565" y="3027"/>
                      <a:pt x="1593" y="3028"/>
                      <a:pt x="1621" y="3028"/>
                    </a:cubicBezTo>
                    <a:cubicBezTo>
                      <a:pt x="1980" y="3028"/>
                      <a:pt x="2314" y="2882"/>
                      <a:pt x="2586" y="2611"/>
                    </a:cubicBezTo>
                    <a:cubicBezTo>
                      <a:pt x="2854" y="2318"/>
                      <a:pt x="2976" y="1928"/>
                      <a:pt x="2952" y="1513"/>
                    </a:cubicBezTo>
                    <a:cubicBezTo>
                      <a:pt x="2976" y="1123"/>
                      <a:pt x="2830" y="733"/>
                      <a:pt x="2586" y="416"/>
                    </a:cubicBezTo>
                    <a:cubicBezTo>
                      <a:pt x="2318" y="147"/>
                      <a:pt x="1928" y="1"/>
                      <a:pt x="1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20" name="Google Shape;420;p26"/>
          <p:cNvSpPr/>
          <p:nvPr/>
        </p:nvSpPr>
        <p:spPr>
          <a:xfrm>
            <a:off x="1099325" y="425927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1" name="Google Shape;421;p26"/>
          <p:cNvGrpSpPr/>
          <p:nvPr/>
        </p:nvGrpSpPr>
        <p:grpSpPr>
          <a:xfrm>
            <a:off x="6761147" y="3414805"/>
            <a:ext cx="689546" cy="208288"/>
            <a:chOff x="6761147" y="3414805"/>
            <a:chExt cx="689546" cy="208288"/>
          </a:xfrm>
        </p:grpSpPr>
        <p:sp>
          <p:nvSpPr>
            <p:cNvPr id="422" name="Google Shape;422;p26"/>
            <p:cNvSpPr/>
            <p:nvPr/>
          </p:nvSpPr>
          <p:spPr>
            <a:xfrm>
              <a:off x="6993487" y="3563457"/>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6"/>
            <p:cNvSpPr/>
            <p:nvPr/>
          </p:nvSpPr>
          <p:spPr>
            <a:xfrm>
              <a:off x="6761147" y="3414805"/>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4" name="Google Shape;424;p26"/>
          <p:cNvGrpSpPr/>
          <p:nvPr/>
        </p:nvGrpSpPr>
        <p:grpSpPr>
          <a:xfrm>
            <a:off x="136938" y="1047512"/>
            <a:ext cx="1371600" cy="1375875"/>
            <a:chOff x="299013" y="1079125"/>
            <a:chExt cx="1371600" cy="1375875"/>
          </a:xfrm>
        </p:grpSpPr>
        <p:sp>
          <p:nvSpPr>
            <p:cNvPr id="425" name="Google Shape;425;p26"/>
            <p:cNvSpPr/>
            <p:nvPr/>
          </p:nvSpPr>
          <p:spPr>
            <a:xfrm>
              <a:off x="390513" y="1174900"/>
              <a:ext cx="1280100" cy="1280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6"/>
            <p:cNvSpPr/>
            <p:nvPr/>
          </p:nvSpPr>
          <p:spPr>
            <a:xfrm>
              <a:off x="299013" y="1079125"/>
              <a:ext cx="1280100" cy="1280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7" name="Google Shape;427;p26"/>
            <p:cNvGrpSpPr/>
            <p:nvPr/>
          </p:nvGrpSpPr>
          <p:grpSpPr>
            <a:xfrm>
              <a:off x="396400" y="1384064"/>
              <a:ext cx="1085400" cy="635100"/>
              <a:chOff x="396400" y="1399225"/>
              <a:chExt cx="1085400" cy="635100"/>
            </a:xfrm>
          </p:grpSpPr>
          <p:sp>
            <p:nvSpPr>
              <p:cNvPr id="428" name="Google Shape;428;p26"/>
              <p:cNvSpPr/>
              <p:nvPr/>
            </p:nvSpPr>
            <p:spPr>
              <a:xfrm>
                <a:off x="396400" y="1399225"/>
                <a:ext cx="1085400" cy="635100"/>
              </a:xfrm>
              <a:prstGeom prst="roundRect">
                <a:avLst>
                  <a:gd fmla="val 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9" name="Google Shape;429;p26"/>
              <p:cNvGrpSpPr/>
              <p:nvPr/>
            </p:nvGrpSpPr>
            <p:grpSpPr>
              <a:xfrm>
                <a:off x="712181" y="1506835"/>
                <a:ext cx="453838" cy="419880"/>
                <a:chOff x="733647" y="1423686"/>
                <a:chExt cx="453838" cy="419880"/>
              </a:xfrm>
            </p:grpSpPr>
            <p:sp>
              <p:nvSpPr>
                <p:cNvPr id="430" name="Google Shape;430;p26"/>
                <p:cNvSpPr/>
                <p:nvPr/>
              </p:nvSpPr>
              <p:spPr>
                <a:xfrm>
                  <a:off x="733647" y="1423686"/>
                  <a:ext cx="453838" cy="419880"/>
                </a:xfrm>
                <a:custGeom>
                  <a:rect b="b" l="l" r="r" t="t"/>
                  <a:pathLst>
                    <a:path extrusionOk="0" h="9055" w="9781">
                      <a:moveTo>
                        <a:pt x="4904" y="1"/>
                      </a:moveTo>
                      <a:cubicBezTo>
                        <a:pt x="4654" y="1"/>
                        <a:pt x="4401" y="21"/>
                        <a:pt x="4147" y="64"/>
                      </a:cubicBezTo>
                      <a:cubicBezTo>
                        <a:pt x="1659" y="479"/>
                        <a:pt x="1" y="2820"/>
                        <a:pt x="440" y="5284"/>
                      </a:cubicBezTo>
                      <a:cubicBezTo>
                        <a:pt x="811" y="7493"/>
                        <a:pt x="2733" y="9054"/>
                        <a:pt x="4902" y="9054"/>
                      </a:cubicBezTo>
                      <a:cubicBezTo>
                        <a:pt x="5152" y="9054"/>
                        <a:pt x="5405" y="9034"/>
                        <a:pt x="5659" y="8991"/>
                      </a:cubicBezTo>
                      <a:cubicBezTo>
                        <a:pt x="8122" y="8576"/>
                        <a:pt x="9781" y="6235"/>
                        <a:pt x="9366" y="3771"/>
                      </a:cubicBezTo>
                      <a:cubicBezTo>
                        <a:pt x="8994" y="1562"/>
                        <a:pt x="7073" y="1"/>
                        <a:pt x="4904"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6"/>
                <p:cNvSpPr/>
                <p:nvPr/>
              </p:nvSpPr>
              <p:spPr>
                <a:xfrm>
                  <a:off x="898875" y="1539755"/>
                  <a:ext cx="163003" cy="188911"/>
                </a:xfrm>
                <a:custGeom>
                  <a:rect b="b" l="l" r="r" t="t"/>
                  <a:pathLst>
                    <a:path extrusionOk="0" h="4074" w="3513">
                      <a:moveTo>
                        <a:pt x="1" y="0"/>
                      </a:moveTo>
                      <a:lnTo>
                        <a:pt x="1" y="4073"/>
                      </a:lnTo>
                      <a:lnTo>
                        <a:pt x="3513" y="2024"/>
                      </a:lnTo>
                      <a:lnTo>
                        <a:pt x="1" y="0"/>
                      </a:ln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2" name="Google Shape;432;p26"/>
            <p:cNvGrpSpPr/>
            <p:nvPr/>
          </p:nvGrpSpPr>
          <p:grpSpPr>
            <a:xfrm>
              <a:off x="396391" y="2141102"/>
              <a:ext cx="1085342" cy="96171"/>
              <a:chOff x="417899" y="2116530"/>
              <a:chExt cx="1085342" cy="96171"/>
            </a:xfrm>
          </p:grpSpPr>
          <p:sp>
            <p:nvSpPr>
              <p:cNvPr id="433" name="Google Shape;433;p26"/>
              <p:cNvSpPr/>
              <p:nvPr/>
            </p:nvSpPr>
            <p:spPr>
              <a:xfrm>
                <a:off x="417899" y="2116530"/>
                <a:ext cx="1085342" cy="96171"/>
              </a:xfrm>
              <a:custGeom>
                <a:rect b="b" l="l" r="r" t="t"/>
                <a:pathLst>
                  <a:path extrusionOk="0" h="2074" w="23391">
                    <a:moveTo>
                      <a:pt x="1025" y="1"/>
                    </a:moveTo>
                    <a:cubicBezTo>
                      <a:pt x="464" y="1"/>
                      <a:pt x="1" y="464"/>
                      <a:pt x="1" y="1050"/>
                    </a:cubicBezTo>
                    <a:cubicBezTo>
                      <a:pt x="1" y="1611"/>
                      <a:pt x="464" y="2074"/>
                      <a:pt x="1025" y="2074"/>
                    </a:cubicBezTo>
                    <a:lnTo>
                      <a:pt x="22366" y="2074"/>
                    </a:lnTo>
                    <a:cubicBezTo>
                      <a:pt x="22927" y="2074"/>
                      <a:pt x="23391" y="1611"/>
                      <a:pt x="23391" y="1050"/>
                    </a:cubicBezTo>
                    <a:cubicBezTo>
                      <a:pt x="23391" y="464"/>
                      <a:pt x="22927" y="1"/>
                      <a:pt x="22366" y="1"/>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6"/>
              <p:cNvSpPr/>
              <p:nvPr/>
            </p:nvSpPr>
            <p:spPr>
              <a:xfrm>
                <a:off x="417899" y="2116530"/>
                <a:ext cx="555733" cy="96171"/>
              </a:xfrm>
              <a:custGeom>
                <a:rect b="b" l="l" r="r" t="t"/>
                <a:pathLst>
                  <a:path extrusionOk="0" h="2074" w="11977">
                    <a:moveTo>
                      <a:pt x="1025" y="1"/>
                    </a:moveTo>
                    <a:cubicBezTo>
                      <a:pt x="464" y="1"/>
                      <a:pt x="1" y="464"/>
                      <a:pt x="1" y="1050"/>
                    </a:cubicBezTo>
                    <a:cubicBezTo>
                      <a:pt x="1" y="1611"/>
                      <a:pt x="464" y="2074"/>
                      <a:pt x="1025" y="2074"/>
                    </a:cubicBezTo>
                    <a:lnTo>
                      <a:pt x="11976" y="2074"/>
                    </a:lnTo>
                    <a:lnTo>
                      <a:pt x="11976" y="1"/>
                    </a:ln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35" name="Google Shape;435;p26"/>
            <p:cNvCxnSpPr/>
            <p:nvPr/>
          </p:nvCxnSpPr>
          <p:spPr>
            <a:xfrm>
              <a:off x="308975" y="1262125"/>
              <a:ext cx="1263300" cy="0"/>
            </a:xfrm>
            <a:prstGeom prst="straightConnector1">
              <a:avLst/>
            </a:prstGeom>
            <a:noFill/>
            <a:ln cap="flat" cmpd="sng" w="28575">
              <a:solidFill>
                <a:schemeClr val="dk1"/>
              </a:solidFill>
              <a:prstDash val="solid"/>
              <a:round/>
              <a:headEnd len="med" w="med" type="none"/>
              <a:tailEnd len="med" w="med" type="none"/>
            </a:ln>
          </p:spPr>
        </p:cxnSp>
      </p:grpSp>
      <p:grpSp>
        <p:nvGrpSpPr>
          <p:cNvPr id="436" name="Google Shape;436;p26"/>
          <p:cNvGrpSpPr/>
          <p:nvPr/>
        </p:nvGrpSpPr>
        <p:grpSpPr>
          <a:xfrm>
            <a:off x="7450704" y="1174899"/>
            <a:ext cx="1646100" cy="1188900"/>
            <a:chOff x="7403363" y="1047512"/>
            <a:chExt cx="1646100" cy="1188900"/>
          </a:xfrm>
        </p:grpSpPr>
        <p:sp>
          <p:nvSpPr>
            <p:cNvPr id="437" name="Google Shape;437;p26"/>
            <p:cNvSpPr/>
            <p:nvPr/>
          </p:nvSpPr>
          <p:spPr>
            <a:xfrm>
              <a:off x="7494863" y="1139012"/>
              <a:ext cx="1554600" cy="1097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6"/>
            <p:cNvSpPr/>
            <p:nvPr/>
          </p:nvSpPr>
          <p:spPr>
            <a:xfrm>
              <a:off x="7403363" y="1047512"/>
              <a:ext cx="1554600" cy="1097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9" name="Google Shape;439;p26"/>
            <p:cNvCxnSpPr/>
            <p:nvPr/>
          </p:nvCxnSpPr>
          <p:spPr>
            <a:xfrm>
              <a:off x="7413325" y="1230512"/>
              <a:ext cx="1544700" cy="0"/>
            </a:xfrm>
            <a:prstGeom prst="straightConnector1">
              <a:avLst/>
            </a:prstGeom>
            <a:noFill/>
            <a:ln cap="flat" cmpd="sng" w="28575">
              <a:solidFill>
                <a:schemeClr val="dk1"/>
              </a:solidFill>
              <a:prstDash val="solid"/>
              <a:round/>
              <a:headEnd len="med" w="med" type="none"/>
              <a:tailEnd len="med" w="med" type="none"/>
            </a:ln>
          </p:spPr>
        </p:cxnSp>
        <p:sp>
          <p:nvSpPr>
            <p:cNvPr id="440" name="Google Shape;440;p26"/>
            <p:cNvSpPr/>
            <p:nvPr/>
          </p:nvSpPr>
          <p:spPr>
            <a:xfrm>
              <a:off x="7540474" y="1687769"/>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6"/>
            <p:cNvSpPr/>
            <p:nvPr/>
          </p:nvSpPr>
          <p:spPr>
            <a:xfrm>
              <a:off x="8009987" y="1687769"/>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6"/>
            <p:cNvSpPr/>
            <p:nvPr/>
          </p:nvSpPr>
          <p:spPr>
            <a:xfrm>
              <a:off x="8479499" y="1687769"/>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3" name="Google Shape;443;p26"/>
            <p:cNvGrpSpPr/>
            <p:nvPr/>
          </p:nvGrpSpPr>
          <p:grpSpPr>
            <a:xfrm>
              <a:off x="7770652" y="1367593"/>
              <a:ext cx="820034" cy="187786"/>
              <a:chOff x="4005100" y="3437025"/>
              <a:chExt cx="535375" cy="122600"/>
            </a:xfrm>
          </p:grpSpPr>
          <p:sp>
            <p:nvSpPr>
              <p:cNvPr id="444" name="Google Shape;444;p26"/>
              <p:cNvSpPr/>
              <p:nvPr/>
            </p:nvSpPr>
            <p:spPr>
              <a:xfrm>
                <a:off x="4005100" y="3437025"/>
                <a:ext cx="535375" cy="33575"/>
              </a:xfrm>
              <a:custGeom>
                <a:rect b="b" l="l" r="r" t="t"/>
                <a:pathLst>
                  <a:path extrusionOk="0" h="1343" w="21415">
                    <a:moveTo>
                      <a:pt x="903" y="1"/>
                    </a:moveTo>
                    <a:cubicBezTo>
                      <a:pt x="1" y="1"/>
                      <a:pt x="1" y="1342"/>
                      <a:pt x="903" y="1342"/>
                    </a:cubicBezTo>
                    <a:lnTo>
                      <a:pt x="20488" y="1342"/>
                    </a:lnTo>
                    <a:cubicBezTo>
                      <a:pt x="21415" y="1342"/>
                      <a:pt x="21415" y="1"/>
                      <a:pt x="204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6"/>
              <p:cNvSpPr/>
              <p:nvPr/>
            </p:nvSpPr>
            <p:spPr>
              <a:xfrm>
                <a:off x="4064850" y="3525450"/>
                <a:ext cx="415275" cy="34175"/>
              </a:xfrm>
              <a:custGeom>
                <a:rect b="b" l="l" r="r" t="t"/>
                <a:pathLst>
                  <a:path extrusionOk="0" h="1367" w="16611">
                    <a:moveTo>
                      <a:pt x="928" y="0"/>
                    </a:moveTo>
                    <a:cubicBezTo>
                      <a:pt x="1" y="0"/>
                      <a:pt x="1" y="1366"/>
                      <a:pt x="928" y="1366"/>
                    </a:cubicBezTo>
                    <a:lnTo>
                      <a:pt x="15708" y="1366"/>
                    </a:lnTo>
                    <a:cubicBezTo>
                      <a:pt x="16610" y="1366"/>
                      <a:pt x="16610" y="0"/>
                      <a:pt x="157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46" name="Google Shape;446;p26"/>
          <p:cNvGrpSpPr/>
          <p:nvPr/>
        </p:nvGrpSpPr>
        <p:grpSpPr>
          <a:xfrm>
            <a:off x="7855413" y="2571747"/>
            <a:ext cx="836668" cy="1371596"/>
            <a:chOff x="2771692" y="3497697"/>
            <a:chExt cx="836668" cy="1371596"/>
          </a:xfrm>
        </p:grpSpPr>
        <p:sp>
          <p:nvSpPr>
            <p:cNvPr id="447" name="Google Shape;447;p26"/>
            <p:cNvSpPr/>
            <p:nvPr/>
          </p:nvSpPr>
          <p:spPr>
            <a:xfrm>
              <a:off x="2771692" y="3497697"/>
              <a:ext cx="836668" cy="1371596"/>
            </a:xfrm>
            <a:custGeom>
              <a:rect b="b" l="l" r="r" t="t"/>
              <a:pathLst>
                <a:path extrusionOk="0" h="15683" w="9513">
                  <a:moveTo>
                    <a:pt x="4757" y="0"/>
                  </a:moveTo>
                  <a:cubicBezTo>
                    <a:pt x="7391" y="0"/>
                    <a:pt x="9513" y="2122"/>
                    <a:pt x="9513" y="4756"/>
                  </a:cubicBezTo>
                  <a:lnTo>
                    <a:pt x="9513" y="11049"/>
                  </a:lnTo>
                  <a:cubicBezTo>
                    <a:pt x="9464" y="13634"/>
                    <a:pt x="7342" y="15683"/>
                    <a:pt x="4757" y="15683"/>
                  </a:cubicBezTo>
                  <a:cubicBezTo>
                    <a:pt x="2172" y="15683"/>
                    <a:pt x="74" y="13634"/>
                    <a:pt x="1" y="11049"/>
                  </a:cubicBezTo>
                  <a:lnTo>
                    <a:pt x="1" y="4756"/>
                  </a:lnTo>
                  <a:cubicBezTo>
                    <a:pt x="1" y="2122"/>
                    <a:pt x="2123" y="0"/>
                    <a:pt x="47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6"/>
            <p:cNvSpPr/>
            <p:nvPr/>
          </p:nvSpPr>
          <p:spPr>
            <a:xfrm>
              <a:off x="2771692" y="3497697"/>
              <a:ext cx="836668" cy="1371596"/>
            </a:xfrm>
            <a:custGeom>
              <a:rect b="b" l="l" r="r" t="t"/>
              <a:pathLst>
                <a:path extrusionOk="0" h="15683" w="9513">
                  <a:moveTo>
                    <a:pt x="4757" y="0"/>
                  </a:moveTo>
                  <a:cubicBezTo>
                    <a:pt x="7391" y="0"/>
                    <a:pt x="9513" y="2122"/>
                    <a:pt x="9513" y="4756"/>
                  </a:cubicBezTo>
                  <a:lnTo>
                    <a:pt x="9513" y="11049"/>
                  </a:lnTo>
                  <a:cubicBezTo>
                    <a:pt x="9464" y="13634"/>
                    <a:pt x="7342" y="15683"/>
                    <a:pt x="4757" y="15683"/>
                  </a:cubicBezTo>
                  <a:cubicBezTo>
                    <a:pt x="2172" y="15683"/>
                    <a:pt x="74" y="13634"/>
                    <a:pt x="1" y="11049"/>
                  </a:cubicBezTo>
                  <a:lnTo>
                    <a:pt x="1" y="4756"/>
                  </a:lnTo>
                  <a:cubicBezTo>
                    <a:pt x="1" y="2122"/>
                    <a:pt x="2123" y="0"/>
                    <a:pt x="4757" y="0"/>
                  </a:cubicBezTo>
                  <a:close/>
                  <a:moveTo>
                    <a:pt x="4903" y="390"/>
                  </a:moveTo>
                  <a:lnTo>
                    <a:pt x="4903" y="2293"/>
                  </a:lnTo>
                  <a:cubicBezTo>
                    <a:pt x="5391" y="2390"/>
                    <a:pt x="5732" y="2781"/>
                    <a:pt x="5732" y="3268"/>
                  </a:cubicBezTo>
                  <a:lnTo>
                    <a:pt x="5732" y="6000"/>
                  </a:lnTo>
                  <a:cubicBezTo>
                    <a:pt x="5732" y="6488"/>
                    <a:pt x="5391" y="6902"/>
                    <a:pt x="4903" y="6976"/>
                  </a:cubicBezTo>
                  <a:lnTo>
                    <a:pt x="4903" y="8268"/>
                  </a:lnTo>
                  <a:lnTo>
                    <a:pt x="5123" y="8268"/>
                  </a:lnTo>
                  <a:cubicBezTo>
                    <a:pt x="5854" y="8268"/>
                    <a:pt x="6562" y="8171"/>
                    <a:pt x="7269" y="7976"/>
                  </a:cubicBezTo>
                  <a:cubicBezTo>
                    <a:pt x="7928" y="7756"/>
                    <a:pt x="8537" y="7488"/>
                    <a:pt x="9123" y="7122"/>
                  </a:cubicBezTo>
                  <a:lnTo>
                    <a:pt x="9123" y="4756"/>
                  </a:lnTo>
                  <a:cubicBezTo>
                    <a:pt x="9098" y="2415"/>
                    <a:pt x="7245" y="488"/>
                    <a:pt x="4903" y="415"/>
                  </a:cubicBezTo>
                  <a:close/>
                  <a:moveTo>
                    <a:pt x="4611" y="2293"/>
                  </a:moveTo>
                  <a:lnTo>
                    <a:pt x="4611" y="415"/>
                  </a:lnTo>
                  <a:cubicBezTo>
                    <a:pt x="2269" y="488"/>
                    <a:pt x="416" y="2415"/>
                    <a:pt x="391" y="4756"/>
                  </a:cubicBezTo>
                  <a:lnTo>
                    <a:pt x="391" y="7122"/>
                  </a:lnTo>
                  <a:cubicBezTo>
                    <a:pt x="976" y="7463"/>
                    <a:pt x="1611" y="7756"/>
                    <a:pt x="2245" y="7951"/>
                  </a:cubicBezTo>
                  <a:cubicBezTo>
                    <a:pt x="2952" y="8146"/>
                    <a:pt x="3659" y="8268"/>
                    <a:pt x="4391" y="8244"/>
                  </a:cubicBezTo>
                  <a:lnTo>
                    <a:pt x="4611" y="8244"/>
                  </a:lnTo>
                  <a:lnTo>
                    <a:pt x="4611" y="6976"/>
                  </a:lnTo>
                  <a:cubicBezTo>
                    <a:pt x="4123" y="6902"/>
                    <a:pt x="3781" y="6488"/>
                    <a:pt x="3781" y="6000"/>
                  </a:cubicBezTo>
                  <a:lnTo>
                    <a:pt x="3781" y="3268"/>
                  </a:lnTo>
                  <a:cubicBezTo>
                    <a:pt x="3781" y="2781"/>
                    <a:pt x="4123" y="2390"/>
                    <a:pt x="4611" y="2293"/>
                  </a:cubicBezTo>
                  <a:close/>
                  <a:moveTo>
                    <a:pt x="5220" y="2781"/>
                  </a:moveTo>
                  <a:cubicBezTo>
                    <a:pt x="5098" y="2659"/>
                    <a:pt x="4928" y="2585"/>
                    <a:pt x="4757" y="2585"/>
                  </a:cubicBezTo>
                  <a:lnTo>
                    <a:pt x="4757" y="2585"/>
                  </a:lnTo>
                  <a:cubicBezTo>
                    <a:pt x="4391" y="2585"/>
                    <a:pt x="4074" y="2902"/>
                    <a:pt x="4074" y="3268"/>
                  </a:cubicBezTo>
                  <a:lnTo>
                    <a:pt x="4074" y="6000"/>
                  </a:lnTo>
                  <a:cubicBezTo>
                    <a:pt x="4074" y="6390"/>
                    <a:pt x="4391" y="6683"/>
                    <a:pt x="4757" y="6683"/>
                  </a:cubicBezTo>
                  <a:lnTo>
                    <a:pt x="4757" y="6683"/>
                  </a:lnTo>
                  <a:cubicBezTo>
                    <a:pt x="4928" y="6683"/>
                    <a:pt x="5098" y="6610"/>
                    <a:pt x="5220" y="6488"/>
                  </a:cubicBezTo>
                  <a:cubicBezTo>
                    <a:pt x="5367" y="6366"/>
                    <a:pt x="5440" y="6195"/>
                    <a:pt x="5440" y="6000"/>
                  </a:cubicBezTo>
                  <a:lnTo>
                    <a:pt x="5440" y="3268"/>
                  </a:lnTo>
                  <a:cubicBezTo>
                    <a:pt x="5440" y="3098"/>
                    <a:pt x="5367" y="2927"/>
                    <a:pt x="5220" y="2781"/>
                  </a:cubicBezTo>
                  <a:close/>
                  <a:moveTo>
                    <a:pt x="9123" y="7463"/>
                  </a:moveTo>
                  <a:cubicBezTo>
                    <a:pt x="8562" y="7805"/>
                    <a:pt x="7976" y="8073"/>
                    <a:pt x="7342" y="8244"/>
                  </a:cubicBezTo>
                  <a:cubicBezTo>
                    <a:pt x="6635" y="8463"/>
                    <a:pt x="5879" y="8561"/>
                    <a:pt x="5123" y="8561"/>
                  </a:cubicBezTo>
                  <a:lnTo>
                    <a:pt x="4391" y="8561"/>
                  </a:lnTo>
                  <a:cubicBezTo>
                    <a:pt x="2976" y="8561"/>
                    <a:pt x="1611" y="8195"/>
                    <a:pt x="391" y="7463"/>
                  </a:cubicBezTo>
                  <a:lnTo>
                    <a:pt x="391" y="11049"/>
                  </a:lnTo>
                  <a:cubicBezTo>
                    <a:pt x="464" y="13414"/>
                    <a:pt x="2391" y="15292"/>
                    <a:pt x="4757" y="15292"/>
                  </a:cubicBezTo>
                  <a:cubicBezTo>
                    <a:pt x="7123" y="15292"/>
                    <a:pt x="9049" y="13414"/>
                    <a:pt x="9123" y="1104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6"/>
            <p:cNvSpPr/>
            <p:nvPr/>
          </p:nvSpPr>
          <p:spPr>
            <a:xfrm>
              <a:off x="3202911" y="3533904"/>
              <a:ext cx="371149" cy="686979"/>
            </a:xfrm>
            <a:custGeom>
              <a:rect b="b" l="l" r="r" t="t"/>
              <a:pathLst>
                <a:path extrusionOk="0" h="7855" w="4220">
                  <a:moveTo>
                    <a:pt x="537" y="2171"/>
                  </a:moveTo>
                  <a:cubicBezTo>
                    <a:pt x="732" y="2342"/>
                    <a:pt x="829" y="2586"/>
                    <a:pt x="829" y="2854"/>
                  </a:cubicBezTo>
                  <a:lnTo>
                    <a:pt x="829" y="5586"/>
                  </a:lnTo>
                  <a:cubicBezTo>
                    <a:pt x="829" y="6074"/>
                    <a:pt x="488" y="6488"/>
                    <a:pt x="0" y="6562"/>
                  </a:cubicBezTo>
                  <a:lnTo>
                    <a:pt x="0" y="7854"/>
                  </a:lnTo>
                  <a:lnTo>
                    <a:pt x="220" y="7854"/>
                  </a:lnTo>
                  <a:cubicBezTo>
                    <a:pt x="951" y="7854"/>
                    <a:pt x="1659" y="7757"/>
                    <a:pt x="2366" y="7562"/>
                  </a:cubicBezTo>
                  <a:cubicBezTo>
                    <a:pt x="3025" y="7342"/>
                    <a:pt x="3634" y="7074"/>
                    <a:pt x="4220" y="6708"/>
                  </a:cubicBezTo>
                  <a:lnTo>
                    <a:pt x="4220" y="4342"/>
                  </a:lnTo>
                  <a:cubicBezTo>
                    <a:pt x="4195" y="2001"/>
                    <a:pt x="2342" y="74"/>
                    <a:pt x="0" y="1"/>
                  </a:cubicBezTo>
                  <a:lnTo>
                    <a:pt x="0" y="1903"/>
                  </a:lnTo>
                  <a:cubicBezTo>
                    <a:pt x="220" y="1928"/>
                    <a:pt x="390" y="2025"/>
                    <a:pt x="537" y="217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6"/>
            <p:cNvSpPr/>
            <p:nvPr/>
          </p:nvSpPr>
          <p:spPr>
            <a:xfrm>
              <a:off x="3129912" y="3708819"/>
              <a:ext cx="120228" cy="373356"/>
            </a:xfrm>
            <a:custGeom>
              <a:rect b="b" l="l" r="r" t="t"/>
              <a:pathLst>
                <a:path extrusionOk="0" h="4269" w="1367">
                  <a:moveTo>
                    <a:pt x="1367" y="3586"/>
                  </a:moveTo>
                  <a:lnTo>
                    <a:pt x="1367" y="854"/>
                  </a:lnTo>
                  <a:cubicBezTo>
                    <a:pt x="1294" y="1"/>
                    <a:pt x="74" y="1"/>
                    <a:pt x="1" y="854"/>
                  </a:cubicBezTo>
                  <a:lnTo>
                    <a:pt x="1" y="3586"/>
                  </a:lnTo>
                  <a:cubicBezTo>
                    <a:pt x="1" y="3976"/>
                    <a:pt x="318" y="4269"/>
                    <a:pt x="684" y="4269"/>
                  </a:cubicBezTo>
                  <a:cubicBezTo>
                    <a:pt x="855" y="4269"/>
                    <a:pt x="1025" y="4196"/>
                    <a:pt x="1172" y="4074"/>
                  </a:cubicBezTo>
                  <a:cubicBezTo>
                    <a:pt x="1294" y="3952"/>
                    <a:pt x="1367" y="3781"/>
                    <a:pt x="1367" y="358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6"/>
            <p:cNvSpPr/>
            <p:nvPr/>
          </p:nvSpPr>
          <p:spPr>
            <a:xfrm>
              <a:off x="2806080" y="3533904"/>
              <a:ext cx="371149" cy="686979"/>
            </a:xfrm>
            <a:custGeom>
              <a:rect b="b" l="l" r="r" t="t"/>
              <a:pathLst>
                <a:path extrusionOk="0" h="7855" w="4220">
                  <a:moveTo>
                    <a:pt x="3390" y="5586"/>
                  </a:moveTo>
                  <a:lnTo>
                    <a:pt x="3390" y="2854"/>
                  </a:lnTo>
                  <a:cubicBezTo>
                    <a:pt x="3390" y="2367"/>
                    <a:pt x="3756" y="1976"/>
                    <a:pt x="4220" y="1903"/>
                  </a:cubicBezTo>
                  <a:lnTo>
                    <a:pt x="4220" y="1"/>
                  </a:lnTo>
                  <a:cubicBezTo>
                    <a:pt x="1878" y="74"/>
                    <a:pt x="25" y="2001"/>
                    <a:pt x="0" y="4342"/>
                  </a:cubicBezTo>
                  <a:lnTo>
                    <a:pt x="0" y="6708"/>
                  </a:lnTo>
                  <a:cubicBezTo>
                    <a:pt x="585" y="7049"/>
                    <a:pt x="1220" y="7342"/>
                    <a:pt x="1854" y="7537"/>
                  </a:cubicBezTo>
                  <a:cubicBezTo>
                    <a:pt x="2561" y="7732"/>
                    <a:pt x="3268" y="7854"/>
                    <a:pt x="4000" y="7830"/>
                  </a:cubicBezTo>
                  <a:lnTo>
                    <a:pt x="4220" y="7830"/>
                  </a:lnTo>
                  <a:lnTo>
                    <a:pt x="4220" y="6562"/>
                  </a:lnTo>
                  <a:cubicBezTo>
                    <a:pt x="3732" y="6488"/>
                    <a:pt x="3390" y="6074"/>
                    <a:pt x="3390" y="558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6"/>
            <p:cNvSpPr/>
            <p:nvPr/>
          </p:nvSpPr>
          <p:spPr>
            <a:xfrm>
              <a:off x="2806080" y="4150392"/>
              <a:ext cx="767979" cy="684792"/>
            </a:xfrm>
            <a:custGeom>
              <a:rect b="b" l="l" r="r" t="t"/>
              <a:pathLst>
                <a:path extrusionOk="0" h="7830" w="8732">
                  <a:moveTo>
                    <a:pt x="6976" y="781"/>
                  </a:moveTo>
                  <a:cubicBezTo>
                    <a:pt x="6244" y="1000"/>
                    <a:pt x="5488" y="1098"/>
                    <a:pt x="4732" y="1098"/>
                  </a:cubicBezTo>
                  <a:lnTo>
                    <a:pt x="4000" y="1098"/>
                  </a:lnTo>
                  <a:cubicBezTo>
                    <a:pt x="2585" y="1098"/>
                    <a:pt x="1220" y="732"/>
                    <a:pt x="0" y="0"/>
                  </a:cubicBezTo>
                  <a:lnTo>
                    <a:pt x="0" y="3586"/>
                  </a:lnTo>
                  <a:cubicBezTo>
                    <a:pt x="73" y="5951"/>
                    <a:pt x="2000" y="7829"/>
                    <a:pt x="4366" y="7829"/>
                  </a:cubicBezTo>
                  <a:cubicBezTo>
                    <a:pt x="6732" y="7829"/>
                    <a:pt x="8658" y="5951"/>
                    <a:pt x="8732" y="3586"/>
                  </a:cubicBezTo>
                  <a:lnTo>
                    <a:pt x="8732" y="0"/>
                  </a:lnTo>
                  <a:cubicBezTo>
                    <a:pt x="8171" y="342"/>
                    <a:pt x="7585" y="610"/>
                    <a:pt x="6976" y="78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6"/>
            <p:cNvSpPr/>
            <p:nvPr/>
          </p:nvSpPr>
          <p:spPr>
            <a:xfrm>
              <a:off x="3505371" y="4248519"/>
              <a:ext cx="34388" cy="266658"/>
            </a:xfrm>
            <a:custGeom>
              <a:rect b="b" l="l" r="r" t="t"/>
              <a:pathLst>
                <a:path extrusionOk="0" h="3049" w="391">
                  <a:moveTo>
                    <a:pt x="0" y="195"/>
                  </a:moveTo>
                  <a:cubicBezTo>
                    <a:pt x="0" y="98"/>
                    <a:pt x="98" y="0"/>
                    <a:pt x="195" y="0"/>
                  </a:cubicBezTo>
                  <a:cubicBezTo>
                    <a:pt x="317" y="0"/>
                    <a:pt x="390" y="98"/>
                    <a:pt x="390" y="195"/>
                  </a:cubicBezTo>
                  <a:lnTo>
                    <a:pt x="390" y="1927"/>
                  </a:lnTo>
                  <a:cubicBezTo>
                    <a:pt x="390" y="2025"/>
                    <a:pt x="317" y="2122"/>
                    <a:pt x="195" y="2122"/>
                  </a:cubicBezTo>
                  <a:cubicBezTo>
                    <a:pt x="98" y="2122"/>
                    <a:pt x="0" y="2025"/>
                    <a:pt x="0" y="1927"/>
                  </a:cubicBezTo>
                  <a:close/>
                  <a:moveTo>
                    <a:pt x="0" y="2537"/>
                  </a:moveTo>
                  <a:cubicBezTo>
                    <a:pt x="0" y="2439"/>
                    <a:pt x="98" y="2342"/>
                    <a:pt x="195" y="2342"/>
                  </a:cubicBezTo>
                  <a:cubicBezTo>
                    <a:pt x="317" y="2342"/>
                    <a:pt x="390" y="2439"/>
                    <a:pt x="390" y="2537"/>
                  </a:cubicBezTo>
                  <a:lnTo>
                    <a:pt x="390" y="2854"/>
                  </a:lnTo>
                  <a:cubicBezTo>
                    <a:pt x="390" y="2951"/>
                    <a:pt x="317" y="3049"/>
                    <a:pt x="195" y="3049"/>
                  </a:cubicBezTo>
                  <a:cubicBezTo>
                    <a:pt x="73" y="3049"/>
                    <a:pt x="0" y="2951"/>
                    <a:pt x="0" y="28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6"/>
            <p:cNvSpPr/>
            <p:nvPr/>
          </p:nvSpPr>
          <p:spPr>
            <a:xfrm>
              <a:off x="3202911" y="3533904"/>
              <a:ext cx="371149" cy="633630"/>
            </a:xfrm>
            <a:custGeom>
              <a:rect b="b" l="l" r="r" t="t"/>
              <a:pathLst>
                <a:path extrusionOk="0" h="7245" w="4220">
                  <a:moveTo>
                    <a:pt x="3610" y="4635"/>
                  </a:moveTo>
                  <a:lnTo>
                    <a:pt x="3610" y="7001"/>
                  </a:lnTo>
                  <a:cubicBezTo>
                    <a:pt x="3464" y="7098"/>
                    <a:pt x="3317" y="7171"/>
                    <a:pt x="3171" y="7244"/>
                  </a:cubicBezTo>
                  <a:cubicBezTo>
                    <a:pt x="3537" y="7098"/>
                    <a:pt x="3878" y="6903"/>
                    <a:pt x="4220" y="6708"/>
                  </a:cubicBezTo>
                  <a:lnTo>
                    <a:pt x="4220" y="4342"/>
                  </a:lnTo>
                  <a:cubicBezTo>
                    <a:pt x="4195" y="2001"/>
                    <a:pt x="2342" y="74"/>
                    <a:pt x="0" y="1"/>
                  </a:cubicBezTo>
                  <a:lnTo>
                    <a:pt x="0" y="342"/>
                  </a:lnTo>
                  <a:cubicBezTo>
                    <a:pt x="2073" y="732"/>
                    <a:pt x="3586" y="2537"/>
                    <a:pt x="3610" y="4635"/>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6"/>
            <p:cNvSpPr/>
            <p:nvPr/>
          </p:nvSpPr>
          <p:spPr>
            <a:xfrm>
              <a:off x="3329471" y="4150392"/>
              <a:ext cx="246788" cy="667738"/>
            </a:xfrm>
            <a:custGeom>
              <a:rect b="b" l="l" r="r" t="t"/>
              <a:pathLst>
                <a:path extrusionOk="0" h="7635" w="2806">
                  <a:moveTo>
                    <a:pt x="2781" y="0"/>
                  </a:moveTo>
                  <a:cubicBezTo>
                    <a:pt x="2586" y="122"/>
                    <a:pt x="2366" y="244"/>
                    <a:pt x="2171" y="342"/>
                  </a:cubicBezTo>
                  <a:lnTo>
                    <a:pt x="2171" y="1122"/>
                  </a:lnTo>
                  <a:lnTo>
                    <a:pt x="2195" y="1122"/>
                  </a:lnTo>
                  <a:cubicBezTo>
                    <a:pt x="2317" y="1122"/>
                    <a:pt x="2390" y="1220"/>
                    <a:pt x="2390" y="1317"/>
                  </a:cubicBezTo>
                  <a:lnTo>
                    <a:pt x="2390" y="3049"/>
                  </a:lnTo>
                  <a:cubicBezTo>
                    <a:pt x="2390" y="3147"/>
                    <a:pt x="2317" y="3244"/>
                    <a:pt x="2195" y="3244"/>
                  </a:cubicBezTo>
                  <a:lnTo>
                    <a:pt x="2171" y="3244"/>
                  </a:lnTo>
                  <a:lnTo>
                    <a:pt x="2171" y="3464"/>
                  </a:lnTo>
                  <a:lnTo>
                    <a:pt x="2195" y="3464"/>
                  </a:lnTo>
                  <a:cubicBezTo>
                    <a:pt x="2317" y="3464"/>
                    <a:pt x="2390" y="3561"/>
                    <a:pt x="2390" y="3683"/>
                  </a:cubicBezTo>
                  <a:lnTo>
                    <a:pt x="2390" y="3976"/>
                  </a:lnTo>
                  <a:cubicBezTo>
                    <a:pt x="2390" y="4098"/>
                    <a:pt x="2317" y="4171"/>
                    <a:pt x="2195" y="4171"/>
                  </a:cubicBezTo>
                  <a:lnTo>
                    <a:pt x="2171" y="4171"/>
                  </a:lnTo>
                  <a:cubicBezTo>
                    <a:pt x="2049" y="5610"/>
                    <a:pt x="1244" y="6903"/>
                    <a:pt x="0" y="7634"/>
                  </a:cubicBezTo>
                  <a:cubicBezTo>
                    <a:pt x="1683" y="6976"/>
                    <a:pt x="2781" y="5366"/>
                    <a:pt x="2805" y="3586"/>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6"/>
            <p:cNvSpPr/>
            <p:nvPr/>
          </p:nvSpPr>
          <p:spPr>
            <a:xfrm>
              <a:off x="3138531" y="3728060"/>
              <a:ext cx="111609" cy="373356"/>
            </a:xfrm>
            <a:custGeom>
              <a:rect b="b" l="l" r="r" t="t"/>
              <a:pathLst>
                <a:path extrusionOk="0" h="4269" w="1269">
                  <a:moveTo>
                    <a:pt x="879" y="317"/>
                  </a:moveTo>
                  <a:lnTo>
                    <a:pt x="879" y="3049"/>
                  </a:lnTo>
                  <a:cubicBezTo>
                    <a:pt x="879" y="3439"/>
                    <a:pt x="586" y="3732"/>
                    <a:pt x="220" y="3732"/>
                  </a:cubicBezTo>
                  <a:cubicBezTo>
                    <a:pt x="147" y="3732"/>
                    <a:pt x="74" y="3732"/>
                    <a:pt x="1" y="3707"/>
                  </a:cubicBezTo>
                  <a:cubicBezTo>
                    <a:pt x="25" y="3756"/>
                    <a:pt x="74" y="3805"/>
                    <a:pt x="123" y="3854"/>
                  </a:cubicBezTo>
                  <a:cubicBezTo>
                    <a:pt x="537" y="4268"/>
                    <a:pt x="1244" y="3976"/>
                    <a:pt x="1269" y="3366"/>
                  </a:cubicBezTo>
                  <a:lnTo>
                    <a:pt x="1269" y="634"/>
                  </a:lnTo>
                  <a:cubicBezTo>
                    <a:pt x="1269" y="464"/>
                    <a:pt x="1196" y="293"/>
                    <a:pt x="1074" y="147"/>
                  </a:cubicBezTo>
                  <a:cubicBezTo>
                    <a:pt x="976" y="73"/>
                    <a:pt x="903" y="25"/>
                    <a:pt x="805" y="0"/>
                  </a:cubicBezTo>
                  <a:cubicBezTo>
                    <a:pt x="854" y="98"/>
                    <a:pt x="879" y="195"/>
                    <a:pt x="879" y="31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7" name="Google Shape;457;p26"/>
          <p:cNvSpPr txBox="1"/>
          <p:nvPr/>
        </p:nvSpPr>
        <p:spPr>
          <a:xfrm>
            <a:off x="906300" y="458800"/>
            <a:ext cx="6261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dk2"/>
                </a:solidFill>
              </a:rPr>
              <a:t>ﾟ･｡+☆+｡･ﾟ･｡+☆+｡･ﾟ･｡+☆+｡･ﾟ･｡+☆+｡･ﾟ･｡+☆+｡･ﾟ･｡+☆+｡･ﾟ･｡+☆</a:t>
            </a:r>
            <a:endParaRPr b="1" sz="17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grpSp>
        <p:nvGrpSpPr>
          <p:cNvPr id="462" name="Google Shape;462;p27"/>
          <p:cNvGrpSpPr/>
          <p:nvPr/>
        </p:nvGrpSpPr>
        <p:grpSpPr>
          <a:xfrm>
            <a:off x="4754850" y="3195960"/>
            <a:ext cx="3771900" cy="1412550"/>
            <a:chOff x="4754850" y="1600325"/>
            <a:chExt cx="3771900" cy="1412550"/>
          </a:xfrm>
        </p:grpSpPr>
        <p:sp>
          <p:nvSpPr>
            <p:cNvPr id="463" name="Google Shape;463;p27"/>
            <p:cNvSpPr/>
            <p:nvPr/>
          </p:nvSpPr>
          <p:spPr>
            <a:xfrm>
              <a:off x="4852650" y="1691675"/>
              <a:ext cx="36741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7"/>
            <p:cNvSpPr/>
            <p:nvPr/>
          </p:nvSpPr>
          <p:spPr>
            <a:xfrm>
              <a:off x="4754850" y="1600325"/>
              <a:ext cx="36741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65" name="Google Shape;465;p27"/>
            <p:cNvCxnSpPr/>
            <p:nvPr/>
          </p:nvCxnSpPr>
          <p:spPr>
            <a:xfrm>
              <a:off x="4754850" y="1783325"/>
              <a:ext cx="3674400" cy="0"/>
            </a:xfrm>
            <a:prstGeom prst="straightConnector1">
              <a:avLst/>
            </a:prstGeom>
            <a:noFill/>
            <a:ln cap="flat" cmpd="sng" w="28575">
              <a:solidFill>
                <a:schemeClr val="dk1"/>
              </a:solidFill>
              <a:prstDash val="solid"/>
              <a:round/>
              <a:headEnd len="med" w="med" type="none"/>
              <a:tailEnd len="med" w="med" type="none"/>
            </a:ln>
          </p:spPr>
        </p:cxnSp>
      </p:grpSp>
      <p:grpSp>
        <p:nvGrpSpPr>
          <p:cNvPr id="466" name="Google Shape;466;p27"/>
          <p:cNvGrpSpPr/>
          <p:nvPr/>
        </p:nvGrpSpPr>
        <p:grpSpPr>
          <a:xfrm>
            <a:off x="715100" y="3195863"/>
            <a:ext cx="3771900" cy="1412550"/>
            <a:chOff x="4754850" y="1600325"/>
            <a:chExt cx="3771900" cy="1412550"/>
          </a:xfrm>
        </p:grpSpPr>
        <p:sp>
          <p:nvSpPr>
            <p:cNvPr id="467" name="Google Shape;467;p27"/>
            <p:cNvSpPr/>
            <p:nvPr/>
          </p:nvSpPr>
          <p:spPr>
            <a:xfrm>
              <a:off x="4852650" y="1691675"/>
              <a:ext cx="36741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7"/>
            <p:cNvSpPr/>
            <p:nvPr/>
          </p:nvSpPr>
          <p:spPr>
            <a:xfrm>
              <a:off x="4754850" y="1600325"/>
              <a:ext cx="36741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69" name="Google Shape;469;p27"/>
            <p:cNvCxnSpPr/>
            <p:nvPr/>
          </p:nvCxnSpPr>
          <p:spPr>
            <a:xfrm>
              <a:off x="4754850" y="1783325"/>
              <a:ext cx="3674400" cy="0"/>
            </a:xfrm>
            <a:prstGeom prst="straightConnector1">
              <a:avLst/>
            </a:prstGeom>
            <a:noFill/>
            <a:ln cap="flat" cmpd="sng" w="28575">
              <a:solidFill>
                <a:schemeClr val="dk1"/>
              </a:solidFill>
              <a:prstDash val="solid"/>
              <a:round/>
              <a:headEnd len="med" w="med" type="none"/>
              <a:tailEnd len="med" w="med" type="none"/>
            </a:ln>
          </p:spPr>
        </p:cxnSp>
      </p:grpSp>
      <p:grpSp>
        <p:nvGrpSpPr>
          <p:cNvPr id="470" name="Google Shape;470;p27"/>
          <p:cNvGrpSpPr/>
          <p:nvPr/>
        </p:nvGrpSpPr>
        <p:grpSpPr>
          <a:xfrm>
            <a:off x="715100" y="1600313"/>
            <a:ext cx="3771900" cy="1412550"/>
            <a:chOff x="4754850" y="1600325"/>
            <a:chExt cx="3771900" cy="1412550"/>
          </a:xfrm>
        </p:grpSpPr>
        <p:sp>
          <p:nvSpPr>
            <p:cNvPr id="471" name="Google Shape;471;p27"/>
            <p:cNvSpPr/>
            <p:nvPr/>
          </p:nvSpPr>
          <p:spPr>
            <a:xfrm>
              <a:off x="4852650" y="1691675"/>
              <a:ext cx="36741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7"/>
            <p:cNvSpPr/>
            <p:nvPr/>
          </p:nvSpPr>
          <p:spPr>
            <a:xfrm>
              <a:off x="4754850" y="1600325"/>
              <a:ext cx="36741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3" name="Google Shape;473;p27"/>
            <p:cNvCxnSpPr/>
            <p:nvPr/>
          </p:nvCxnSpPr>
          <p:spPr>
            <a:xfrm>
              <a:off x="4754850" y="1783325"/>
              <a:ext cx="3674400" cy="0"/>
            </a:xfrm>
            <a:prstGeom prst="straightConnector1">
              <a:avLst/>
            </a:prstGeom>
            <a:noFill/>
            <a:ln cap="flat" cmpd="sng" w="28575">
              <a:solidFill>
                <a:schemeClr val="dk1"/>
              </a:solidFill>
              <a:prstDash val="solid"/>
              <a:round/>
              <a:headEnd len="med" w="med" type="none"/>
              <a:tailEnd len="med" w="med" type="none"/>
            </a:ln>
          </p:spPr>
        </p:cxnSp>
      </p:grpSp>
      <p:grpSp>
        <p:nvGrpSpPr>
          <p:cNvPr id="474" name="Google Shape;474;p27"/>
          <p:cNvGrpSpPr/>
          <p:nvPr/>
        </p:nvGrpSpPr>
        <p:grpSpPr>
          <a:xfrm>
            <a:off x="4754850" y="1600313"/>
            <a:ext cx="3771900" cy="1412550"/>
            <a:chOff x="4754850" y="1600325"/>
            <a:chExt cx="3771900" cy="1412550"/>
          </a:xfrm>
        </p:grpSpPr>
        <p:sp>
          <p:nvSpPr>
            <p:cNvPr id="475" name="Google Shape;475;p27"/>
            <p:cNvSpPr/>
            <p:nvPr/>
          </p:nvSpPr>
          <p:spPr>
            <a:xfrm>
              <a:off x="4852650" y="1691675"/>
              <a:ext cx="36741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7"/>
            <p:cNvSpPr/>
            <p:nvPr/>
          </p:nvSpPr>
          <p:spPr>
            <a:xfrm>
              <a:off x="4754850" y="1600325"/>
              <a:ext cx="36741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7" name="Google Shape;477;p27"/>
            <p:cNvCxnSpPr/>
            <p:nvPr/>
          </p:nvCxnSpPr>
          <p:spPr>
            <a:xfrm>
              <a:off x="4754850" y="1783325"/>
              <a:ext cx="3674400" cy="0"/>
            </a:xfrm>
            <a:prstGeom prst="straightConnector1">
              <a:avLst/>
            </a:prstGeom>
            <a:noFill/>
            <a:ln cap="flat" cmpd="sng" w="28575">
              <a:solidFill>
                <a:schemeClr val="dk1"/>
              </a:solidFill>
              <a:prstDash val="solid"/>
              <a:round/>
              <a:headEnd len="med" w="med" type="none"/>
              <a:tailEnd len="med" w="med" type="none"/>
            </a:ln>
          </p:spPr>
        </p:cxnSp>
      </p:grpSp>
      <p:sp>
        <p:nvSpPr>
          <p:cNvPr id="478" name="Google Shape;478;p27"/>
          <p:cNvSpPr txBox="1"/>
          <p:nvPr>
            <p:ph idx="1" type="subTitle"/>
          </p:nvPr>
        </p:nvSpPr>
        <p:spPr>
          <a:xfrm>
            <a:off x="1957976" y="2107675"/>
            <a:ext cx="23775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ction="ppaction://hlinksldjump" r:id="rId3"/>
              </a:rPr>
              <a:t>Basics</a:t>
            </a:r>
            <a:endParaRPr/>
          </a:p>
        </p:txBody>
      </p:sp>
      <p:sp>
        <p:nvSpPr>
          <p:cNvPr id="479" name="Google Shape;479;p27"/>
          <p:cNvSpPr txBox="1"/>
          <p:nvPr>
            <p:ph idx="2" type="subTitle"/>
          </p:nvPr>
        </p:nvSpPr>
        <p:spPr>
          <a:xfrm>
            <a:off x="1957956" y="3627750"/>
            <a:ext cx="23775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ction="ppaction://hlinksldjump" r:id="rId4"/>
              </a:rPr>
              <a:t>Significance  </a:t>
            </a:r>
            <a:endParaRPr/>
          </a:p>
        </p:txBody>
      </p:sp>
      <p:sp>
        <p:nvSpPr>
          <p:cNvPr id="480" name="Google Shape;480;p27"/>
          <p:cNvSpPr txBox="1"/>
          <p:nvPr>
            <p:ph idx="3" type="subTitle"/>
          </p:nvPr>
        </p:nvSpPr>
        <p:spPr>
          <a:xfrm>
            <a:off x="5997466" y="2108388"/>
            <a:ext cx="23775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ction="ppaction://hlinksldjump" r:id="rId5"/>
              </a:rPr>
              <a:t>Cyphers</a:t>
            </a:r>
            <a:endParaRPr/>
          </a:p>
        </p:txBody>
      </p:sp>
      <p:sp>
        <p:nvSpPr>
          <p:cNvPr id="481" name="Google Shape;481;p27"/>
          <p:cNvSpPr txBox="1"/>
          <p:nvPr>
            <p:ph type="title"/>
          </p:nvPr>
        </p:nvSpPr>
        <p:spPr>
          <a:xfrm>
            <a:off x="769317" y="1802875"/>
            <a:ext cx="1188600" cy="109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482" name="Google Shape;482;p27"/>
          <p:cNvSpPr txBox="1"/>
          <p:nvPr>
            <p:ph idx="6" type="title"/>
          </p:nvPr>
        </p:nvSpPr>
        <p:spPr>
          <a:xfrm>
            <a:off x="4808859" y="1803600"/>
            <a:ext cx="1188600" cy="109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483" name="Google Shape;483;p27"/>
          <p:cNvSpPr txBox="1"/>
          <p:nvPr>
            <p:ph idx="8" type="title"/>
          </p:nvPr>
        </p:nvSpPr>
        <p:spPr>
          <a:xfrm>
            <a:off x="769347" y="3399150"/>
            <a:ext cx="1188600" cy="109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484" name="Google Shape;484;p27"/>
          <p:cNvSpPr txBox="1"/>
          <p:nvPr>
            <p:ph idx="15" type="title"/>
          </p:nvPr>
        </p:nvSpPr>
        <p:spPr>
          <a:xfrm>
            <a:off x="715650" y="731525"/>
            <a:ext cx="77133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Table of contents</a:t>
            </a:r>
            <a:endParaRPr/>
          </a:p>
        </p:txBody>
      </p:sp>
      <p:sp>
        <p:nvSpPr>
          <p:cNvPr id="485" name="Google Shape;485;p27"/>
          <p:cNvSpPr txBox="1"/>
          <p:nvPr>
            <p:ph idx="4" type="subTitle"/>
          </p:nvPr>
        </p:nvSpPr>
        <p:spPr>
          <a:xfrm>
            <a:off x="6043506" y="3627743"/>
            <a:ext cx="22860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action="ppaction://hlinksldjump" r:id="rId6"/>
              </a:rPr>
              <a:t>Protection</a:t>
            </a:r>
            <a:endParaRPr/>
          </a:p>
        </p:txBody>
      </p:sp>
      <p:sp>
        <p:nvSpPr>
          <p:cNvPr id="486" name="Google Shape;486;p27"/>
          <p:cNvSpPr txBox="1"/>
          <p:nvPr>
            <p:ph idx="13" type="title"/>
          </p:nvPr>
        </p:nvSpPr>
        <p:spPr>
          <a:xfrm>
            <a:off x="4854897" y="3399143"/>
            <a:ext cx="1188600" cy="109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487" name="Google Shape;487;p27"/>
          <p:cNvSpPr/>
          <p:nvPr/>
        </p:nvSpPr>
        <p:spPr>
          <a:xfrm>
            <a:off x="7971738" y="1225982"/>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7"/>
          <p:cNvSpPr/>
          <p:nvPr/>
        </p:nvSpPr>
        <p:spPr>
          <a:xfrm>
            <a:off x="7739398" y="1077330"/>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7"/>
          <p:cNvSpPr/>
          <p:nvPr/>
        </p:nvSpPr>
        <p:spPr>
          <a:xfrm>
            <a:off x="715100" y="912725"/>
            <a:ext cx="457208" cy="164598"/>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7"/>
          <p:cNvSpPr txBox="1"/>
          <p:nvPr/>
        </p:nvSpPr>
        <p:spPr>
          <a:xfrm>
            <a:off x="203600" y="198000"/>
            <a:ext cx="78270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dk2"/>
                </a:solidFill>
              </a:rPr>
              <a:t>☆;+;｡･ﾟ･｡;+;☆;+;｡･ﾟ･｡;+;☆;+;｡･ﾟ･｡;+;☆;+;｡･ﾟ･｡;+;☆;+;｡･ﾟ･｡;+;☆;+;｡･ﾟ･｡;+;☆;</a:t>
            </a:r>
            <a:endParaRPr b="1" sz="17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grpSp>
        <p:nvGrpSpPr>
          <p:cNvPr id="495" name="Google Shape;495;p28"/>
          <p:cNvGrpSpPr/>
          <p:nvPr/>
        </p:nvGrpSpPr>
        <p:grpSpPr>
          <a:xfrm>
            <a:off x="5022725" y="1426150"/>
            <a:ext cx="3657590" cy="348347"/>
            <a:chOff x="4572050" y="100025"/>
            <a:chExt cx="3657590" cy="348347"/>
          </a:xfrm>
        </p:grpSpPr>
        <p:sp>
          <p:nvSpPr>
            <p:cNvPr id="496" name="Google Shape;496;p28"/>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42" y="610"/>
                    <a:pt x="4805" y="0"/>
                    <a:pt x="71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8"/>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18" y="610"/>
                    <a:pt x="4805" y="0"/>
                    <a:pt x="7122" y="0"/>
                  </a:cubicBezTo>
                  <a:close/>
                  <a:moveTo>
                    <a:pt x="28317" y="2780"/>
                  </a:moveTo>
                  <a:lnTo>
                    <a:pt x="8464" y="2780"/>
                  </a:lnTo>
                  <a:cubicBezTo>
                    <a:pt x="8269" y="2780"/>
                    <a:pt x="8269" y="3073"/>
                    <a:pt x="8464" y="3073"/>
                  </a:cubicBezTo>
                  <a:lnTo>
                    <a:pt x="28317" y="3073"/>
                  </a:lnTo>
                  <a:cubicBezTo>
                    <a:pt x="28512" y="3073"/>
                    <a:pt x="28512" y="2780"/>
                    <a:pt x="28317" y="2780"/>
                  </a:cubicBezTo>
                  <a:close/>
                  <a:moveTo>
                    <a:pt x="6293" y="2780"/>
                  </a:moveTo>
                  <a:lnTo>
                    <a:pt x="6805" y="2780"/>
                  </a:lnTo>
                  <a:cubicBezTo>
                    <a:pt x="7000" y="2780"/>
                    <a:pt x="7000" y="3073"/>
                    <a:pt x="6805" y="3073"/>
                  </a:cubicBezTo>
                  <a:lnTo>
                    <a:pt x="6244" y="3073"/>
                  </a:lnTo>
                  <a:cubicBezTo>
                    <a:pt x="6171" y="3415"/>
                    <a:pt x="6098" y="3732"/>
                    <a:pt x="5952" y="4049"/>
                  </a:cubicBezTo>
                  <a:cubicBezTo>
                    <a:pt x="6342" y="4073"/>
                    <a:pt x="6732" y="4097"/>
                    <a:pt x="7122" y="4097"/>
                  </a:cubicBezTo>
                  <a:lnTo>
                    <a:pt x="38000" y="4097"/>
                  </a:lnTo>
                  <a:lnTo>
                    <a:pt x="38000" y="3073"/>
                  </a:lnTo>
                  <a:lnTo>
                    <a:pt x="29951" y="3073"/>
                  </a:lnTo>
                  <a:cubicBezTo>
                    <a:pt x="29756" y="3073"/>
                    <a:pt x="29756" y="2780"/>
                    <a:pt x="29951" y="2780"/>
                  </a:cubicBezTo>
                  <a:lnTo>
                    <a:pt x="38000" y="2780"/>
                  </a:lnTo>
                  <a:lnTo>
                    <a:pt x="38000" y="1561"/>
                  </a:lnTo>
                  <a:lnTo>
                    <a:pt x="37390" y="1561"/>
                  </a:lnTo>
                  <a:cubicBezTo>
                    <a:pt x="37317" y="1561"/>
                    <a:pt x="37244" y="1488"/>
                    <a:pt x="37244" y="1415"/>
                  </a:cubicBezTo>
                  <a:cubicBezTo>
                    <a:pt x="37244" y="1317"/>
                    <a:pt x="37317" y="1268"/>
                    <a:pt x="37390" y="1268"/>
                  </a:cubicBezTo>
                  <a:lnTo>
                    <a:pt x="38000" y="1268"/>
                  </a:lnTo>
                  <a:lnTo>
                    <a:pt x="38000" y="366"/>
                  </a:lnTo>
                  <a:lnTo>
                    <a:pt x="7122" y="366"/>
                  </a:lnTo>
                  <a:cubicBezTo>
                    <a:pt x="6732" y="366"/>
                    <a:pt x="6366" y="390"/>
                    <a:pt x="5976" y="415"/>
                  </a:cubicBezTo>
                  <a:cubicBezTo>
                    <a:pt x="6074" y="707"/>
                    <a:pt x="6171" y="976"/>
                    <a:pt x="6220" y="1268"/>
                  </a:cubicBezTo>
                  <a:lnTo>
                    <a:pt x="14244" y="1268"/>
                  </a:lnTo>
                  <a:cubicBezTo>
                    <a:pt x="14342" y="1268"/>
                    <a:pt x="14390" y="1317"/>
                    <a:pt x="14390" y="1415"/>
                  </a:cubicBezTo>
                  <a:cubicBezTo>
                    <a:pt x="14390" y="1488"/>
                    <a:pt x="14342" y="1561"/>
                    <a:pt x="14244" y="1561"/>
                  </a:cubicBezTo>
                  <a:lnTo>
                    <a:pt x="6269" y="1561"/>
                  </a:lnTo>
                  <a:cubicBezTo>
                    <a:pt x="6317" y="1951"/>
                    <a:pt x="6317" y="2366"/>
                    <a:pt x="6269" y="2780"/>
                  </a:cubicBezTo>
                  <a:close/>
                  <a:moveTo>
                    <a:pt x="38292" y="2927"/>
                  </a:moveTo>
                  <a:lnTo>
                    <a:pt x="38292" y="2927"/>
                  </a:lnTo>
                  <a:lnTo>
                    <a:pt x="38292" y="4097"/>
                  </a:lnTo>
                  <a:lnTo>
                    <a:pt x="40268" y="4097"/>
                  </a:lnTo>
                  <a:lnTo>
                    <a:pt x="40268" y="390"/>
                  </a:lnTo>
                  <a:lnTo>
                    <a:pt x="38317" y="390"/>
                  </a:lnTo>
                  <a:lnTo>
                    <a:pt x="38317" y="2927"/>
                  </a:lnTo>
                  <a:close/>
                  <a:moveTo>
                    <a:pt x="28951" y="3073"/>
                  </a:moveTo>
                  <a:lnTo>
                    <a:pt x="29244" y="3073"/>
                  </a:lnTo>
                  <a:cubicBezTo>
                    <a:pt x="29439" y="3073"/>
                    <a:pt x="29439" y="2780"/>
                    <a:pt x="29244" y="2780"/>
                  </a:cubicBezTo>
                  <a:lnTo>
                    <a:pt x="28951" y="2780"/>
                  </a:lnTo>
                  <a:cubicBezTo>
                    <a:pt x="28732" y="2780"/>
                    <a:pt x="28732" y="3073"/>
                    <a:pt x="28951" y="3073"/>
                  </a:cubicBezTo>
                  <a:close/>
                  <a:moveTo>
                    <a:pt x="15878" y="1561"/>
                  </a:moveTo>
                  <a:lnTo>
                    <a:pt x="35731" y="1561"/>
                  </a:lnTo>
                  <a:cubicBezTo>
                    <a:pt x="35829" y="1561"/>
                    <a:pt x="35878" y="1512"/>
                    <a:pt x="35878" y="1415"/>
                  </a:cubicBezTo>
                  <a:cubicBezTo>
                    <a:pt x="35878" y="1341"/>
                    <a:pt x="35829" y="1268"/>
                    <a:pt x="35731" y="1268"/>
                  </a:cubicBezTo>
                  <a:lnTo>
                    <a:pt x="15878" y="1268"/>
                  </a:lnTo>
                  <a:cubicBezTo>
                    <a:pt x="15805" y="1268"/>
                    <a:pt x="15732" y="1341"/>
                    <a:pt x="15732" y="1415"/>
                  </a:cubicBezTo>
                  <a:cubicBezTo>
                    <a:pt x="15732" y="1512"/>
                    <a:pt x="15805" y="1585"/>
                    <a:pt x="15878" y="1561"/>
                  </a:cubicBezTo>
                  <a:close/>
                  <a:moveTo>
                    <a:pt x="15244" y="1268"/>
                  </a:moveTo>
                  <a:lnTo>
                    <a:pt x="14951" y="1268"/>
                  </a:lnTo>
                  <a:cubicBezTo>
                    <a:pt x="14854" y="1268"/>
                    <a:pt x="14781" y="1341"/>
                    <a:pt x="14805" y="1415"/>
                  </a:cubicBezTo>
                  <a:cubicBezTo>
                    <a:pt x="14781" y="1512"/>
                    <a:pt x="14854" y="1561"/>
                    <a:pt x="14951" y="1561"/>
                  </a:cubicBezTo>
                  <a:lnTo>
                    <a:pt x="15244" y="1561"/>
                  </a:lnTo>
                  <a:cubicBezTo>
                    <a:pt x="15342" y="1561"/>
                    <a:pt x="15390" y="1512"/>
                    <a:pt x="15390" y="1415"/>
                  </a:cubicBezTo>
                  <a:cubicBezTo>
                    <a:pt x="15390" y="1341"/>
                    <a:pt x="15342" y="1268"/>
                    <a:pt x="15244" y="1268"/>
                  </a:cubicBezTo>
                  <a:close/>
                  <a:moveTo>
                    <a:pt x="5561" y="3976"/>
                  </a:moveTo>
                  <a:cubicBezTo>
                    <a:pt x="6025" y="2854"/>
                    <a:pt x="6025" y="1610"/>
                    <a:pt x="5561" y="488"/>
                  </a:cubicBezTo>
                  <a:cubicBezTo>
                    <a:pt x="4391" y="683"/>
                    <a:pt x="3244" y="1024"/>
                    <a:pt x="2171" y="1512"/>
                  </a:cubicBezTo>
                  <a:lnTo>
                    <a:pt x="1903" y="1634"/>
                  </a:lnTo>
                  <a:cubicBezTo>
                    <a:pt x="2147" y="2000"/>
                    <a:pt x="2147" y="2463"/>
                    <a:pt x="1903" y="2854"/>
                  </a:cubicBezTo>
                  <a:lnTo>
                    <a:pt x="2171" y="2951"/>
                  </a:lnTo>
                  <a:cubicBezTo>
                    <a:pt x="3244" y="3463"/>
                    <a:pt x="4366" y="3805"/>
                    <a:pt x="5537" y="4000"/>
                  </a:cubicBezTo>
                  <a:close/>
                  <a:moveTo>
                    <a:pt x="1513" y="2683"/>
                  </a:moveTo>
                  <a:cubicBezTo>
                    <a:pt x="1732" y="2415"/>
                    <a:pt x="1732" y="2049"/>
                    <a:pt x="1537" y="1756"/>
                  </a:cubicBezTo>
                  <a:cubicBezTo>
                    <a:pt x="1342" y="1854"/>
                    <a:pt x="1147" y="1902"/>
                    <a:pt x="976" y="1976"/>
                  </a:cubicBezTo>
                  <a:cubicBezTo>
                    <a:pt x="830" y="2024"/>
                    <a:pt x="683" y="2073"/>
                    <a:pt x="561" y="2146"/>
                  </a:cubicBezTo>
                  <a:cubicBezTo>
                    <a:pt x="513" y="2195"/>
                    <a:pt x="488" y="2219"/>
                    <a:pt x="488" y="2219"/>
                  </a:cubicBezTo>
                  <a:cubicBezTo>
                    <a:pt x="488" y="2219"/>
                    <a:pt x="513" y="2244"/>
                    <a:pt x="561" y="2293"/>
                  </a:cubicBezTo>
                  <a:cubicBezTo>
                    <a:pt x="683" y="2366"/>
                    <a:pt x="830" y="2415"/>
                    <a:pt x="976" y="2463"/>
                  </a:cubicBezTo>
                  <a:cubicBezTo>
                    <a:pt x="1147" y="2537"/>
                    <a:pt x="1342" y="2585"/>
                    <a:pt x="1513" y="2658"/>
                  </a:cubicBezTo>
                  <a:close/>
                  <a:moveTo>
                    <a:pt x="40561" y="4097"/>
                  </a:moveTo>
                  <a:lnTo>
                    <a:pt x="43975" y="4097"/>
                  </a:lnTo>
                  <a:cubicBezTo>
                    <a:pt x="44414" y="4097"/>
                    <a:pt x="44804" y="3902"/>
                    <a:pt x="45073" y="3561"/>
                  </a:cubicBezTo>
                  <a:cubicBezTo>
                    <a:pt x="45707" y="2805"/>
                    <a:pt x="45707" y="1707"/>
                    <a:pt x="45073" y="927"/>
                  </a:cubicBezTo>
                  <a:cubicBezTo>
                    <a:pt x="44804" y="610"/>
                    <a:pt x="44414" y="415"/>
                    <a:pt x="43975" y="390"/>
                  </a:cubicBezTo>
                  <a:lnTo>
                    <a:pt x="40561" y="39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8"/>
            <p:cNvSpPr/>
            <p:nvPr/>
          </p:nvSpPr>
          <p:spPr>
            <a:xfrm>
              <a:off x="4720981" y="137824"/>
              <a:ext cx="328867" cy="270807"/>
            </a:xfrm>
            <a:custGeom>
              <a:rect b="b" l="l" r="r" t="t"/>
              <a:pathLst>
                <a:path extrusionOk="0" h="3489" w="4147">
                  <a:moveTo>
                    <a:pt x="293" y="2464"/>
                  </a:moveTo>
                  <a:cubicBezTo>
                    <a:pt x="1366" y="2976"/>
                    <a:pt x="2488" y="3318"/>
                    <a:pt x="3659" y="3489"/>
                  </a:cubicBezTo>
                  <a:cubicBezTo>
                    <a:pt x="4147" y="2391"/>
                    <a:pt x="4147" y="1123"/>
                    <a:pt x="3659" y="1"/>
                  </a:cubicBezTo>
                  <a:cubicBezTo>
                    <a:pt x="2488" y="196"/>
                    <a:pt x="1342" y="537"/>
                    <a:pt x="269" y="1025"/>
                  </a:cubicBezTo>
                  <a:lnTo>
                    <a:pt x="1" y="1147"/>
                  </a:lnTo>
                  <a:cubicBezTo>
                    <a:pt x="244" y="1513"/>
                    <a:pt x="244" y="2001"/>
                    <a:pt x="1" y="236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8"/>
            <p:cNvSpPr/>
            <p:nvPr/>
          </p:nvSpPr>
          <p:spPr>
            <a:xfrm>
              <a:off x="4722884" y="287391"/>
              <a:ext cx="307614" cy="121239"/>
            </a:xfrm>
            <a:custGeom>
              <a:rect b="b" l="l" r="r" t="t"/>
              <a:pathLst>
                <a:path extrusionOk="0" h="1562" w="3879">
                  <a:moveTo>
                    <a:pt x="269" y="537"/>
                  </a:moveTo>
                  <a:cubicBezTo>
                    <a:pt x="1342" y="1049"/>
                    <a:pt x="2464" y="1391"/>
                    <a:pt x="3635" y="1562"/>
                  </a:cubicBezTo>
                  <a:cubicBezTo>
                    <a:pt x="3733" y="1318"/>
                    <a:pt x="3830" y="1074"/>
                    <a:pt x="3879" y="805"/>
                  </a:cubicBezTo>
                  <a:cubicBezTo>
                    <a:pt x="2855" y="708"/>
                    <a:pt x="1830" y="488"/>
                    <a:pt x="830" y="171"/>
                  </a:cubicBezTo>
                  <a:cubicBezTo>
                    <a:pt x="611" y="98"/>
                    <a:pt x="367" y="49"/>
                    <a:pt x="172" y="1"/>
                  </a:cubicBezTo>
                  <a:cubicBezTo>
                    <a:pt x="123" y="147"/>
                    <a:pt x="74" y="293"/>
                    <a:pt x="1" y="415"/>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8"/>
            <p:cNvSpPr/>
            <p:nvPr/>
          </p:nvSpPr>
          <p:spPr>
            <a:xfrm>
              <a:off x="4610750" y="238182"/>
              <a:ext cx="98732" cy="70089"/>
            </a:xfrm>
            <a:custGeom>
              <a:rect b="b" l="l" r="r" t="t"/>
              <a:pathLst>
                <a:path extrusionOk="0" h="903" w="1245">
                  <a:moveTo>
                    <a:pt x="1025" y="903"/>
                  </a:moveTo>
                  <a:cubicBezTo>
                    <a:pt x="1244" y="635"/>
                    <a:pt x="1244" y="269"/>
                    <a:pt x="1049" y="0"/>
                  </a:cubicBezTo>
                  <a:cubicBezTo>
                    <a:pt x="854" y="74"/>
                    <a:pt x="659" y="147"/>
                    <a:pt x="488" y="196"/>
                  </a:cubicBezTo>
                  <a:cubicBezTo>
                    <a:pt x="342" y="244"/>
                    <a:pt x="195" y="293"/>
                    <a:pt x="73" y="391"/>
                  </a:cubicBezTo>
                  <a:cubicBezTo>
                    <a:pt x="25" y="415"/>
                    <a:pt x="0" y="439"/>
                    <a:pt x="0" y="439"/>
                  </a:cubicBezTo>
                  <a:cubicBezTo>
                    <a:pt x="0" y="464"/>
                    <a:pt x="25" y="488"/>
                    <a:pt x="73" y="513"/>
                  </a:cubicBezTo>
                  <a:cubicBezTo>
                    <a:pt x="195" y="586"/>
                    <a:pt x="342" y="659"/>
                    <a:pt x="488" y="683"/>
                  </a:cubicBezTo>
                  <a:cubicBezTo>
                    <a:pt x="659" y="757"/>
                    <a:pt x="854" y="830"/>
                    <a:pt x="1025" y="9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8"/>
            <p:cNvSpPr/>
            <p:nvPr/>
          </p:nvSpPr>
          <p:spPr>
            <a:xfrm>
              <a:off x="4610750" y="272256"/>
              <a:ext cx="92943" cy="36015"/>
            </a:xfrm>
            <a:custGeom>
              <a:rect b="b" l="l" r="r" t="t"/>
              <a:pathLst>
                <a:path extrusionOk="0" h="464" w="1172">
                  <a:moveTo>
                    <a:pt x="1025" y="464"/>
                  </a:moveTo>
                  <a:cubicBezTo>
                    <a:pt x="1098" y="366"/>
                    <a:pt x="1147" y="244"/>
                    <a:pt x="1171" y="147"/>
                  </a:cubicBezTo>
                  <a:cubicBezTo>
                    <a:pt x="756" y="74"/>
                    <a:pt x="366" y="25"/>
                    <a:pt x="25" y="0"/>
                  </a:cubicBezTo>
                  <a:lnTo>
                    <a:pt x="0" y="25"/>
                  </a:lnTo>
                  <a:cubicBezTo>
                    <a:pt x="0" y="25"/>
                    <a:pt x="25" y="49"/>
                    <a:pt x="73" y="98"/>
                  </a:cubicBezTo>
                  <a:cubicBezTo>
                    <a:pt x="195" y="171"/>
                    <a:pt x="342" y="220"/>
                    <a:pt x="488" y="269"/>
                  </a:cubicBezTo>
                  <a:cubicBezTo>
                    <a:pt x="659" y="318"/>
                    <a:pt x="854" y="391"/>
                    <a:pt x="1025" y="46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8"/>
            <p:cNvSpPr/>
            <p:nvPr/>
          </p:nvSpPr>
          <p:spPr>
            <a:xfrm>
              <a:off x="5043980" y="130295"/>
              <a:ext cx="2541566" cy="289669"/>
            </a:xfrm>
            <a:custGeom>
              <a:rect b="b" l="l" r="r" t="t"/>
              <a:pathLst>
                <a:path extrusionOk="0" h="3732" w="32049">
                  <a:moveTo>
                    <a:pt x="25" y="49"/>
                  </a:moveTo>
                  <a:cubicBezTo>
                    <a:pt x="123" y="317"/>
                    <a:pt x="220" y="610"/>
                    <a:pt x="269" y="878"/>
                  </a:cubicBezTo>
                  <a:lnTo>
                    <a:pt x="8293" y="878"/>
                  </a:lnTo>
                  <a:cubicBezTo>
                    <a:pt x="8391" y="878"/>
                    <a:pt x="8439" y="951"/>
                    <a:pt x="8439" y="1025"/>
                  </a:cubicBezTo>
                  <a:cubicBezTo>
                    <a:pt x="8439" y="1122"/>
                    <a:pt x="8391" y="1195"/>
                    <a:pt x="8293" y="1195"/>
                  </a:cubicBezTo>
                  <a:lnTo>
                    <a:pt x="318" y="1195"/>
                  </a:lnTo>
                  <a:cubicBezTo>
                    <a:pt x="366" y="1586"/>
                    <a:pt x="366" y="2000"/>
                    <a:pt x="318" y="2415"/>
                  </a:cubicBezTo>
                  <a:lnTo>
                    <a:pt x="830" y="2415"/>
                  </a:lnTo>
                  <a:cubicBezTo>
                    <a:pt x="1025" y="2415"/>
                    <a:pt x="1025" y="2708"/>
                    <a:pt x="830" y="2708"/>
                  </a:cubicBezTo>
                  <a:lnTo>
                    <a:pt x="293" y="2708"/>
                  </a:lnTo>
                  <a:cubicBezTo>
                    <a:pt x="220" y="3025"/>
                    <a:pt x="147" y="3366"/>
                    <a:pt x="1" y="3659"/>
                  </a:cubicBezTo>
                  <a:cubicBezTo>
                    <a:pt x="391" y="3707"/>
                    <a:pt x="781" y="3732"/>
                    <a:pt x="1171" y="3732"/>
                  </a:cubicBezTo>
                  <a:lnTo>
                    <a:pt x="32049" y="3732"/>
                  </a:lnTo>
                  <a:lnTo>
                    <a:pt x="32049" y="2708"/>
                  </a:lnTo>
                  <a:lnTo>
                    <a:pt x="24000" y="2708"/>
                  </a:lnTo>
                  <a:cubicBezTo>
                    <a:pt x="23805" y="2708"/>
                    <a:pt x="23805" y="2415"/>
                    <a:pt x="24000" y="2415"/>
                  </a:cubicBezTo>
                  <a:lnTo>
                    <a:pt x="32049" y="2415"/>
                  </a:lnTo>
                  <a:lnTo>
                    <a:pt x="32049" y="1195"/>
                  </a:lnTo>
                  <a:lnTo>
                    <a:pt x="31439" y="1195"/>
                  </a:lnTo>
                  <a:cubicBezTo>
                    <a:pt x="31366" y="1195"/>
                    <a:pt x="31293" y="1122"/>
                    <a:pt x="31293" y="1025"/>
                  </a:cubicBezTo>
                  <a:cubicBezTo>
                    <a:pt x="31293" y="951"/>
                    <a:pt x="31366" y="878"/>
                    <a:pt x="31439" y="878"/>
                  </a:cubicBezTo>
                  <a:lnTo>
                    <a:pt x="32049" y="878"/>
                  </a:lnTo>
                  <a:lnTo>
                    <a:pt x="32049" y="0"/>
                  </a:lnTo>
                  <a:lnTo>
                    <a:pt x="1171" y="0"/>
                  </a:lnTo>
                  <a:cubicBezTo>
                    <a:pt x="781" y="0"/>
                    <a:pt x="415" y="25"/>
                    <a:pt x="25" y="49"/>
                  </a:cubicBezTo>
                  <a:close/>
                  <a:moveTo>
                    <a:pt x="2513" y="2390"/>
                  </a:moveTo>
                  <a:lnTo>
                    <a:pt x="22366" y="2390"/>
                  </a:lnTo>
                  <a:cubicBezTo>
                    <a:pt x="22561" y="2390"/>
                    <a:pt x="22561" y="2683"/>
                    <a:pt x="22366" y="2683"/>
                  </a:cubicBezTo>
                  <a:lnTo>
                    <a:pt x="2513" y="2683"/>
                  </a:lnTo>
                  <a:cubicBezTo>
                    <a:pt x="2318" y="2683"/>
                    <a:pt x="2318" y="2390"/>
                    <a:pt x="2513" y="2390"/>
                  </a:cubicBezTo>
                  <a:close/>
                  <a:moveTo>
                    <a:pt x="23000" y="2683"/>
                  </a:moveTo>
                  <a:cubicBezTo>
                    <a:pt x="22805" y="2683"/>
                    <a:pt x="22805" y="2390"/>
                    <a:pt x="23000" y="2390"/>
                  </a:cubicBezTo>
                  <a:lnTo>
                    <a:pt x="23317" y="2390"/>
                  </a:lnTo>
                  <a:cubicBezTo>
                    <a:pt x="23512" y="2390"/>
                    <a:pt x="23512" y="2683"/>
                    <a:pt x="23317" y="2683"/>
                  </a:cubicBezTo>
                  <a:close/>
                  <a:moveTo>
                    <a:pt x="9000" y="1195"/>
                  </a:moveTo>
                  <a:cubicBezTo>
                    <a:pt x="8903" y="1195"/>
                    <a:pt x="8830" y="1122"/>
                    <a:pt x="8830" y="1049"/>
                  </a:cubicBezTo>
                  <a:cubicBezTo>
                    <a:pt x="8830" y="951"/>
                    <a:pt x="8903" y="878"/>
                    <a:pt x="9000" y="903"/>
                  </a:cubicBezTo>
                  <a:lnTo>
                    <a:pt x="9293" y="903"/>
                  </a:lnTo>
                  <a:cubicBezTo>
                    <a:pt x="9391" y="878"/>
                    <a:pt x="9439" y="951"/>
                    <a:pt x="9439" y="1049"/>
                  </a:cubicBezTo>
                  <a:cubicBezTo>
                    <a:pt x="9439" y="1122"/>
                    <a:pt x="9391" y="1195"/>
                    <a:pt x="9293" y="1195"/>
                  </a:cubicBezTo>
                  <a:close/>
                  <a:moveTo>
                    <a:pt x="9927" y="1195"/>
                  </a:moveTo>
                  <a:cubicBezTo>
                    <a:pt x="9854" y="1195"/>
                    <a:pt x="9781" y="1122"/>
                    <a:pt x="9781" y="1049"/>
                  </a:cubicBezTo>
                  <a:cubicBezTo>
                    <a:pt x="9781" y="951"/>
                    <a:pt x="9854" y="878"/>
                    <a:pt x="9927" y="903"/>
                  </a:cubicBezTo>
                  <a:lnTo>
                    <a:pt x="29780" y="903"/>
                  </a:lnTo>
                  <a:cubicBezTo>
                    <a:pt x="29878" y="878"/>
                    <a:pt x="29927" y="951"/>
                    <a:pt x="29927" y="1049"/>
                  </a:cubicBezTo>
                  <a:cubicBezTo>
                    <a:pt x="29927" y="1122"/>
                    <a:pt x="29878" y="1195"/>
                    <a:pt x="29780" y="119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8"/>
            <p:cNvSpPr/>
            <p:nvPr/>
          </p:nvSpPr>
          <p:spPr>
            <a:xfrm>
              <a:off x="5043980" y="353676"/>
              <a:ext cx="2541566" cy="64423"/>
            </a:xfrm>
            <a:custGeom>
              <a:rect b="b" l="l" r="r" t="t"/>
              <a:pathLst>
                <a:path extrusionOk="0" h="830" w="32049">
                  <a:moveTo>
                    <a:pt x="245" y="0"/>
                  </a:moveTo>
                  <a:cubicBezTo>
                    <a:pt x="196" y="244"/>
                    <a:pt x="123" y="512"/>
                    <a:pt x="1" y="756"/>
                  </a:cubicBezTo>
                  <a:cubicBezTo>
                    <a:pt x="391" y="805"/>
                    <a:pt x="781" y="829"/>
                    <a:pt x="1171" y="829"/>
                  </a:cubicBezTo>
                  <a:lnTo>
                    <a:pt x="32049" y="829"/>
                  </a:lnTo>
                  <a:lnTo>
                    <a:pt x="32049" y="98"/>
                  </a:lnTo>
                  <a:lnTo>
                    <a:pt x="4366" y="98"/>
                  </a:lnTo>
                  <a:cubicBezTo>
                    <a:pt x="2488" y="98"/>
                    <a:pt x="1220" y="73"/>
                    <a:pt x="245" y="0"/>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8"/>
            <p:cNvSpPr/>
            <p:nvPr/>
          </p:nvSpPr>
          <p:spPr>
            <a:xfrm>
              <a:off x="7610613" y="130295"/>
              <a:ext cx="152895" cy="287806"/>
            </a:xfrm>
            <a:custGeom>
              <a:rect b="b" l="l" r="r" t="t"/>
              <a:pathLst>
                <a:path extrusionOk="0" h="3708" w="1928">
                  <a:moveTo>
                    <a:pt x="1" y="1025"/>
                  </a:moveTo>
                  <a:lnTo>
                    <a:pt x="1" y="2537"/>
                  </a:lnTo>
                  <a:lnTo>
                    <a:pt x="1" y="2537"/>
                  </a:lnTo>
                  <a:lnTo>
                    <a:pt x="1" y="2537"/>
                  </a:lnTo>
                  <a:lnTo>
                    <a:pt x="1" y="3707"/>
                  </a:lnTo>
                  <a:lnTo>
                    <a:pt x="1928" y="3707"/>
                  </a:lnTo>
                  <a:lnTo>
                    <a:pt x="1928"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8"/>
            <p:cNvSpPr/>
            <p:nvPr/>
          </p:nvSpPr>
          <p:spPr>
            <a:xfrm>
              <a:off x="7610613" y="361205"/>
              <a:ext cx="154798" cy="56894"/>
            </a:xfrm>
            <a:custGeom>
              <a:rect b="b" l="l" r="r" t="t"/>
              <a:pathLst>
                <a:path extrusionOk="0" h="733" w="1952">
                  <a:moveTo>
                    <a:pt x="1" y="1"/>
                  </a:moveTo>
                  <a:lnTo>
                    <a:pt x="1" y="732"/>
                  </a:lnTo>
                  <a:lnTo>
                    <a:pt x="1952" y="732"/>
                  </a:lnTo>
                  <a:lnTo>
                    <a:pt x="1952" y="1"/>
                  </a:lnTo>
                  <a:lnTo>
                    <a:pt x="1" y="1"/>
                  </a:ln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8"/>
            <p:cNvSpPr/>
            <p:nvPr/>
          </p:nvSpPr>
          <p:spPr>
            <a:xfrm>
              <a:off x="7788568" y="130295"/>
              <a:ext cx="408170" cy="287806"/>
            </a:xfrm>
            <a:custGeom>
              <a:rect b="b" l="l" r="r" t="t"/>
              <a:pathLst>
                <a:path extrusionOk="0" h="3708" w="5147">
                  <a:moveTo>
                    <a:pt x="1" y="0"/>
                  </a:moveTo>
                  <a:lnTo>
                    <a:pt x="1" y="3707"/>
                  </a:lnTo>
                  <a:lnTo>
                    <a:pt x="3415" y="3707"/>
                  </a:lnTo>
                  <a:cubicBezTo>
                    <a:pt x="3854" y="3707"/>
                    <a:pt x="4244" y="3512"/>
                    <a:pt x="4513" y="3171"/>
                  </a:cubicBezTo>
                  <a:cubicBezTo>
                    <a:pt x="5147" y="2415"/>
                    <a:pt x="5147" y="1317"/>
                    <a:pt x="4513" y="537"/>
                  </a:cubicBezTo>
                  <a:cubicBezTo>
                    <a:pt x="4244" y="220"/>
                    <a:pt x="3854" y="25"/>
                    <a:pt x="34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8"/>
            <p:cNvSpPr/>
            <p:nvPr/>
          </p:nvSpPr>
          <p:spPr>
            <a:xfrm>
              <a:off x="7788568" y="224910"/>
              <a:ext cx="396592" cy="193190"/>
            </a:xfrm>
            <a:custGeom>
              <a:rect b="b" l="l" r="r" t="t"/>
              <a:pathLst>
                <a:path extrusionOk="0" h="2489" w="5001">
                  <a:moveTo>
                    <a:pt x="1" y="1757"/>
                  </a:moveTo>
                  <a:lnTo>
                    <a:pt x="1" y="2488"/>
                  </a:lnTo>
                  <a:lnTo>
                    <a:pt x="3415" y="2488"/>
                  </a:lnTo>
                  <a:cubicBezTo>
                    <a:pt x="3854" y="2488"/>
                    <a:pt x="4244" y="2293"/>
                    <a:pt x="4513" y="1952"/>
                  </a:cubicBezTo>
                  <a:cubicBezTo>
                    <a:pt x="4830" y="1586"/>
                    <a:pt x="5001" y="1123"/>
                    <a:pt x="4976" y="635"/>
                  </a:cubicBezTo>
                  <a:cubicBezTo>
                    <a:pt x="4976" y="415"/>
                    <a:pt x="4952" y="220"/>
                    <a:pt x="4879" y="1"/>
                  </a:cubicBezTo>
                  <a:cubicBezTo>
                    <a:pt x="4805" y="1464"/>
                    <a:pt x="2171" y="1708"/>
                    <a:pt x="1" y="175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8" name="Google Shape;508;p28"/>
          <p:cNvGrpSpPr/>
          <p:nvPr/>
        </p:nvGrpSpPr>
        <p:grpSpPr>
          <a:xfrm rot="-5400000">
            <a:off x="7699250" y="1584200"/>
            <a:ext cx="603495" cy="1371596"/>
            <a:chOff x="3724575" y="3497700"/>
            <a:chExt cx="603495" cy="1371596"/>
          </a:xfrm>
        </p:grpSpPr>
        <p:sp>
          <p:nvSpPr>
            <p:cNvPr id="509" name="Google Shape;509;p28"/>
            <p:cNvSpPr/>
            <p:nvPr/>
          </p:nvSpPr>
          <p:spPr>
            <a:xfrm>
              <a:off x="3724575" y="3497700"/>
              <a:ext cx="603495" cy="1371596"/>
            </a:xfrm>
            <a:custGeom>
              <a:rect b="b" l="l" r="r" t="t"/>
              <a:pathLst>
                <a:path extrusionOk="0" h="16415" w="7221">
                  <a:moveTo>
                    <a:pt x="5488" y="16414"/>
                  </a:moveTo>
                  <a:lnTo>
                    <a:pt x="1732" y="16414"/>
                  </a:lnTo>
                  <a:cubicBezTo>
                    <a:pt x="781" y="16414"/>
                    <a:pt x="1" y="15634"/>
                    <a:pt x="1" y="14683"/>
                  </a:cubicBezTo>
                  <a:lnTo>
                    <a:pt x="1" y="5537"/>
                  </a:lnTo>
                  <a:cubicBezTo>
                    <a:pt x="1" y="5073"/>
                    <a:pt x="196" y="4634"/>
                    <a:pt x="513" y="4317"/>
                  </a:cubicBezTo>
                  <a:cubicBezTo>
                    <a:pt x="757" y="4073"/>
                    <a:pt x="1050" y="3902"/>
                    <a:pt x="1367" y="3829"/>
                  </a:cubicBezTo>
                  <a:lnTo>
                    <a:pt x="1367" y="781"/>
                  </a:lnTo>
                  <a:cubicBezTo>
                    <a:pt x="1367" y="585"/>
                    <a:pt x="1440" y="366"/>
                    <a:pt x="1610" y="220"/>
                  </a:cubicBezTo>
                  <a:cubicBezTo>
                    <a:pt x="1757" y="73"/>
                    <a:pt x="1952" y="0"/>
                    <a:pt x="2147" y="0"/>
                  </a:cubicBezTo>
                  <a:lnTo>
                    <a:pt x="5074" y="0"/>
                  </a:lnTo>
                  <a:cubicBezTo>
                    <a:pt x="5513" y="0"/>
                    <a:pt x="5854" y="342"/>
                    <a:pt x="5854" y="781"/>
                  </a:cubicBezTo>
                  <a:lnTo>
                    <a:pt x="5854" y="3829"/>
                  </a:lnTo>
                  <a:cubicBezTo>
                    <a:pt x="6659" y="4024"/>
                    <a:pt x="7220" y="4732"/>
                    <a:pt x="7220" y="5537"/>
                  </a:cubicBezTo>
                  <a:lnTo>
                    <a:pt x="7220" y="14683"/>
                  </a:lnTo>
                  <a:cubicBezTo>
                    <a:pt x="7220" y="15634"/>
                    <a:pt x="6440" y="16414"/>
                    <a:pt x="5488" y="1641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8"/>
            <p:cNvSpPr/>
            <p:nvPr/>
          </p:nvSpPr>
          <p:spPr>
            <a:xfrm>
              <a:off x="3757170" y="3848221"/>
              <a:ext cx="538223" cy="988485"/>
            </a:xfrm>
            <a:custGeom>
              <a:rect b="b" l="l" r="r" t="t"/>
              <a:pathLst>
                <a:path extrusionOk="0" h="11830" w="6440">
                  <a:moveTo>
                    <a:pt x="5098" y="0"/>
                  </a:moveTo>
                  <a:lnTo>
                    <a:pt x="1342" y="0"/>
                  </a:lnTo>
                  <a:cubicBezTo>
                    <a:pt x="611" y="0"/>
                    <a:pt x="1" y="610"/>
                    <a:pt x="1" y="1342"/>
                  </a:cubicBezTo>
                  <a:lnTo>
                    <a:pt x="1" y="10488"/>
                  </a:lnTo>
                  <a:cubicBezTo>
                    <a:pt x="1" y="11219"/>
                    <a:pt x="611" y="11829"/>
                    <a:pt x="1342" y="11829"/>
                  </a:cubicBezTo>
                  <a:lnTo>
                    <a:pt x="5098" y="11829"/>
                  </a:lnTo>
                  <a:cubicBezTo>
                    <a:pt x="5830" y="11829"/>
                    <a:pt x="6440" y="11219"/>
                    <a:pt x="6440" y="10488"/>
                  </a:cubicBezTo>
                  <a:lnTo>
                    <a:pt x="6440" y="1342"/>
                  </a:lnTo>
                  <a:cubicBezTo>
                    <a:pt x="6440" y="610"/>
                    <a:pt x="5830" y="0"/>
                    <a:pt x="50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8"/>
            <p:cNvSpPr/>
            <p:nvPr/>
          </p:nvSpPr>
          <p:spPr>
            <a:xfrm>
              <a:off x="3816342" y="4047922"/>
              <a:ext cx="38779" cy="654255"/>
            </a:xfrm>
            <a:custGeom>
              <a:rect b="b" l="l" r="r" t="t"/>
              <a:pathLst>
                <a:path extrusionOk="0" h="7830" w="464">
                  <a:moveTo>
                    <a:pt x="439" y="7610"/>
                  </a:moveTo>
                  <a:cubicBezTo>
                    <a:pt x="464" y="7829"/>
                    <a:pt x="0" y="7829"/>
                    <a:pt x="25" y="7610"/>
                  </a:cubicBezTo>
                  <a:lnTo>
                    <a:pt x="25" y="1781"/>
                  </a:lnTo>
                  <a:cubicBezTo>
                    <a:pt x="0" y="1561"/>
                    <a:pt x="464" y="1561"/>
                    <a:pt x="439" y="1781"/>
                  </a:cubicBezTo>
                  <a:close/>
                  <a:moveTo>
                    <a:pt x="439" y="732"/>
                  </a:moveTo>
                  <a:cubicBezTo>
                    <a:pt x="415" y="952"/>
                    <a:pt x="73" y="952"/>
                    <a:pt x="25" y="732"/>
                  </a:cubicBezTo>
                  <a:lnTo>
                    <a:pt x="25" y="220"/>
                  </a:lnTo>
                  <a:cubicBezTo>
                    <a:pt x="0" y="0"/>
                    <a:pt x="464" y="0"/>
                    <a:pt x="439" y="2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8"/>
            <p:cNvSpPr/>
            <p:nvPr/>
          </p:nvSpPr>
          <p:spPr>
            <a:xfrm>
              <a:off x="3724575" y="3497700"/>
              <a:ext cx="603495" cy="1371596"/>
            </a:xfrm>
            <a:custGeom>
              <a:rect b="b" l="l" r="r" t="t"/>
              <a:pathLst>
                <a:path extrusionOk="0" h="16415" w="7221">
                  <a:moveTo>
                    <a:pt x="3171" y="2293"/>
                  </a:moveTo>
                  <a:lnTo>
                    <a:pt x="2415" y="2293"/>
                  </a:lnTo>
                  <a:cubicBezTo>
                    <a:pt x="2342" y="2293"/>
                    <a:pt x="2269" y="2220"/>
                    <a:pt x="2269" y="2146"/>
                  </a:cubicBezTo>
                  <a:lnTo>
                    <a:pt x="2269" y="1293"/>
                  </a:lnTo>
                  <a:cubicBezTo>
                    <a:pt x="2269" y="1195"/>
                    <a:pt x="2342" y="1146"/>
                    <a:pt x="2415" y="1146"/>
                  </a:cubicBezTo>
                  <a:lnTo>
                    <a:pt x="3171" y="1146"/>
                  </a:lnTo>
                  <a:cubicBezTo>
                    <a:pt x="3245" y="1146"/>
                    <a:pt x="3318" y="1195"/>
                    <a:pt x="3318" y="1293"/>
                  </a:cubicBezTo>
                  <a:lnTo>
                    <a:pt x="3318" y="2146"/>
                  </a:lnTo>
                  <a:cubicBezTo>
                    <a:pt x="3318" y="2220"/>
                    <a:pt x="3245" y="2293"/>
                    <a:pt x="3171" y="2293"/>
                  </a:cubicBezTo>
                  <a:close/>
                  <a:moveTo>
                    <a:pt x="5488" y="16414"/>
                  </a:moveTo>
                  <a:cubicBezTo>
                    <a:pt x="6440" y="16414"/>
                    <a:pt x="7220" y="15634"/>
                    <a:pt x="7220" y="14683"/>
                  </a:cubicBezTo>
                  <a:lnTo>
                    <a:pt x="7220" y="5537"/>
                  </a:lnTo>
                  <a:cubicBezTo>
                    <a:pt x="7220" y="4707"/>
                    <a:pt x="6659" y="4000"/>
                    <a:pt x="5854" y="3829"/>
                  </a:cubicBezTo>
                  <a:lnTo>
                    <a:pt x="5854" y="781"/>
                  </a:lnTo>
                  <a:cubicBezTo>
                    <a:pt x="5854" y="342"/>
                    <a:pt x="5513" y="0"/>
                    <a:pt x="5074" y="0"/>
                  </a:cubicBezTo>
                  <a:lnTo>
                    <a:pt x="2147" y="0"/>
                  </a:lnTo>
                  <a:cubicBezTo>
                    <a:pt x="1952" y="0"/>
                    <a:pt x="1732" y="73"/>
                    <a:pt x="1586" y="220"/>
                  </a:cubicBezTo>
                  <a:cubicBezTo>
                    <a:pt x="1440" y="366"/>
                    <a:pt x="1367" y="561"/>
                    <a:pt x="1367" y="781"/>
                  </a:cubicBezTo>
                  <a:lnTo>
                    <a:pt x="1367" y="3829"/>
                  </a:lnTo>
                  <a:cubicBezTo>
                    <a:pt x="1050" y="3902"/>
                    <a:pt x="757" y="4073"/>
                    <a:pt x="513" y="4293"/>
                  </a:cubicBezTo>
                  <a:cubicBezTo>
                    <a:pt x="196" y="4610"/>
                    <a:pt x="1" y="5049"/>
                    <a:pt x="1" y="5512"/>
                  </a:cubicBezTo>
                  <a:lnTo>
                    <a:pt x="1" y="14658"/>
                  </a:lnTo>
                  <a:cubicBezTo>
                    <a:pt x="1" y="15634"/>
                    <a:pt x="781" y="16414"/>
                    <a:pt x="1732" y="16414"/>
                  </a:cubicBezTo>
                  <a:close/>
                  <a:moveTo>
                    <a:pt x="1757" y="3805"/>
                  </a:moveTo>
                  <a:lnTo>
                    <a:pt x="5464" y="3805"/>
                  </a:lnTo>
                  <a:lnTo>
                    <a:pt x="5464" y="781"/>
                  </a:lnTo>
                  <a:cubicBezTo>
                    <a:pt x="5464" y="683"/>
                    <a:pt x="5415" y="585"/>
                    <a:pt x="5342" y="512"/>
                  </a:cubicBezTo>
                  <a:cubicBezTo>
                    <a:pt x="5269" y="439"/>
                    <a:pt x="5171" y="390"/>
                    <a:pt x="5074" y="390"/>
                  </a:cubicBezTo>
                  <a:lnTo>
                    <a:pt x="2147" y="390"/>
                  </a:lnTo>
                  <a:cubicBezTo>
                    <a:pt x="1928" y="390"/>
                    <a:pt x="1757" y="561"/>
                    <a:pt x="1757" y="781"/>
                  </a:cubicBezTo>
                  <a:close/>
                  <a:moveTo>
                    <a:pt x="1732" y="16024"/>
                  </a:moveTo>
                  <a:cubicBezTo>
                    <a:pt x="1001" y="16024"/>
                    <a:pt x="391" y="15414"/>
                    <a:pt x="391" y="14683"/>
                  </a:cubicBezTo>
                  <a:lnTo>
                    <a:pt x="391" y="5537"/>
                  </a:lnTo>
                  <a:cubicBezTo>
                    <a:pt x="391" y="4780"/>
                    <a:pt x="1001" y="4195"/>
                    <a:pt x="1732" y="4195"/>
                  </a:cubicBezTo>
                  <a:lnTo>
                    <a:pt x="5488" y="4195"/>
                  </a:lnTo>
                  <a:cubicBezTo>
                    <a:pt x="6220" y="4195"/>
                    <a:pt x="6830" y="4780"/>
                    <a:pt x="6830" y="5537"/>
                  </a:cubicBezTo>
                  <a:lnTo>
                    <a:pt x="6830" y="14683"/>
                  </a:lnTo>
                  <a:cubicBezTo>
                    <a:pt x="6830" y="15414"/>
                    <a:pt x="6220" y="16024"/>
                    <a:pt x="5488" y="16024"/>
                  </a:cubicBezTo>
                  <a:close/>
                  <a:moveTo>
                    <a:pt x="4781" y="2293"/>
                  </a:moveTo>
                  <a:lnTo>
                    <a:pt x="4074" y="2293"/>
                  </a:lnTo>
                  <a:cubicBezTo>
                    <a:pt x="3976" y="2293"/>
                    <a:pt x="3928" y="2220"/>
                    <a:pt x="3928" y="2146"/>
                  </a:cubicBezTo>
                  <a:lnTo>
                    <a:pt x="3928" y="1293"/>
                  </a:lnTo>
                  <a:cubicBezTo>
                    <a:pt x="3903" y="1220"/>
                    <a:pt x="3976" y="1146"/>
                    <a:pt x="4074" y="1146"/>
                  </a:cubicBezTo>
                  <a:lnTo>
                    <a:pt x="4781" y="1146"/>
                  </a:lnTo>
                  <a:cubicBezTo>
                    <a:pt x="4879" y="1146"/>
                    <a:pt x="4952" y="1220"/>
                    <a:pt x="4952" y="1293"/>
                  </a:cubicBezTo>
                  <a:lnTo>
                    <a:pt x="4952" y="2122"/>
                  </a:lnTo>
                  <a:cubicBezTo>
                    <a:pt x="4952" y="2220"/>
                    <a:pt x="4879" y="2293"/>
                    <a:pt x="4781" y="22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8"/>
            <p:cNvSpPr/>
            <p:nvPr/>
          </p:nvSpPr>
          <p:spPr>
            <a:xfrm>
              <a:off x="3871336" y="3530287"/>
              <a:ext cx="309980" cy="285349"/>
            </a:xfrm>
            <a:custGeom>
              <a:rect b="b" l="l" r="r" t="t"/>
              <a:pathLst>
                <a:path extrusionOk="0" h="3415" w="3709">
                  <a:moveTo>
                    <a:pt x="1" y="3415"/>
                  </a:moveTo>
                  <a:lnTo>
                    <a:pt x="3708" y="3415"/>
                  </a:lnTo>
                  <a:lnTo>
                    <a:pt x="3708" y="391"/>
                  </a:lnTo>
                  <a:cubicBezTo>
                    <a:pt x="3708" y="293"/>
                    <a:pt x="3659" y="195"/>
                    <a:pt x="3586" y="122"/>
                  </a:cubicBezTo>
                  <a:cubicBezTo>
                    <a:pt x="3513" y="49"/>
                    <a:pt x="3415" y="0"/>
                    <a:pt x="3318" y="0"/>
                  </a:cubicBezTo>
                  <a:lnTo>
                    <a:pt x="391" y="0"/>
                  </a:lnTo>
                  <a:cubicBezTo>
                    <a:pt x="172" y="0"/>
                    <a:pt x="1" y="171"/>
                    <a:pt x="1" y="391"/>
                  </a:cubicBezTo>
                  <a:close/>
                  <a:moveTo>
                    <a:pt x="1415" y="1903"/>
                  </a:moveTo>
                  <a:lnTo>
                    <a:pt x="659" y="1903"/>
                  </a:lnTo>
                  <a:cubicBezTo>
                    <a:pt x="586" y="1903"/>
                    <a:pt x="513" y="1830"/>
                    <a:pt x="513" y="1756"/>
                  </a:cubicBezTo>
                  <a:lnTo>
                    <a:pt x="513" y="903"/>
                  </a:lnTo>
                  <a:cubicBezTo>
                    <a:pt x="513" y="805"/>
                    <a:pt x="586" y="756"/>
                    <a:pt x="659" y="756"/>
                  </a:cubicBezTo>
                  <a:lnTo>
                    <a:pt x="1415" y="756"/>
                  </a:lnTo>
                  <a:cubicBezTo>
                    <a:pt x="1489" y="756"/>
                    <a:pt x="1562" y="805"/>
                    <a:pt x="1562" y="903"/>
                  </a:cubicBezTo>
                  <a:lnTo>
                    <a:pt x="1562" y="1756"/>
                  </a:lnTo>
                  <a:cubicBezTo>
                    <a:pt x="1562" y="1830"/>
                    <a:pt x="1489" y="1903"/>
                    <a:pt x="1415" y="1903"/>
                  </a:cubicBezTo>
                  <a:close/>
                  <a:moveTo>
                    <a:pt x="3025" y="1903"/>
                  </a:moveTo>
                  <a:lnTo>
                    <a:pt x="2318" y="1903"/>
                  </a:lnTo>
                  <a:cubicBezTo>
                    <a:pt x="2220" y="1903"/>
                    <a:pt x="2147" y="1830"/>
                    <a:pt x="2147" y="1732"/>
                  </a:cubicBezTo>
                  <a:lnTo>
                    <a:pt x="2147" y="903"/>
                  </a:lnTo>
                  <a:cubicBezTo>
                    <a:pt x="2147" y="830"/>
                    <a:pt x="2220" y="756"/>
                    <a:pt x="2318" y="756"/>
                  </a:cubicBezTo>
                  <a:lnTo>
                    <a:pt x="3025" y="756"/>
                  </a:lnTo>
                  <a:cubicBezTo>
                    <a:pt x="3123" y="756"/>
                    <a:pt x="3196" y="830"/>
                    <a:pt x="3196" y="903"/>
                  </a:cubicBezTo>
                  <a:lnTo>
                    <a:pt x="3196" y="1732"/>
                  </a:lnTo>
                  <a:cubicBezTo>
                    <a:pt x="3196" y="1830"/>
                    <a:pt x="3123" y="1903"/>
                    <a:pt x="3025" y="19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8"/>
            <p:cNvSpPr/>
            <p:nvPr/>
          </p:nvSpPr>
          <p:spPr>
            <a:xfrm>
              <a:off x="3775557" y="3848221"/>
              <a:ext cx="519836" cy="988485"/>
            </a:xfrm>
            <a:custGeom>
              <a:rect b="b" l="l" r="r" t="t"/>
              <a:pathLst>
                <a:path extrusionOk="0" h="11830" w="6220">
                  <a:moveTo>
                    <a:pt x="5074" y="707"/>
                  </a:moveTo>
                  <a:lnTo>
                    <a:pt x="5074" y="9854"/>
                  </a:lnTo>
                  <a:cubicBezTo>
                    <a:pt x="5074" y="10585"/>
                    <a:pt x="4464" y="11195"/>
                    <a:pt x="3732" y="11195"/>
                  </a:cubicBezTo>
                  <a:lnTo>
                    <a:pt x="1" y="11195"/>
                  </a:lnTo>
                  <a:cubicBezTo>
                    <a:pt x="49" y="11293"/>
                    <a:pt x="122" y="11366"/>
                    <a:pt x="196" y="11439"/>
                  </a:cubicBezTo>
                  <a:cubicBezTo>
                    <a:pt x="440" y="11683"/>
                    <a:pt x="781" y="11829"/>
                    <a:pt x="1122" y="11829"/>
                  </a:cubicBezTo>
                  <a:lnTo>
                    <a:pt x="4878" y="11829"/>
                  </a:lnTo>
                  <a:cubicBezTo>
                    <a:pt x="5610" y="11829"/>
                    <a:pt x="6220" y="11219"/>
                    <a:pt x="6220" y="10488"/>
                  </a:cubicBezTo>
                  <a:lnTo>
                    <a:pt x="6220" y="1342"/>
                  </a:lnTo>
                  <a:cubicBezTo>
                    <a:pt x="6220" y="610"/>
                    <a:pt x="5610" y="0"/>
                    <a:pt x="4878" y="0"/>
                  </a:cubicBezTo>
                  <a:lnTo>
                    <a:pt x="4878" y="0"/>
                  </a:lnTo>
                  <a:cubicBezTo>
                    <a:pt x="5000" y="220"/>
                    <a:pt x="5074" y="464"/>
                    <a:pt x="5074" y="70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5" name="Google Shape;515;p28"/>
          <p:cNvGrpSpPr/>
          <p:nvPr/>
        </p:nvGrpSpPr>
        <p:grpSpPr>
          <a:xfrm>
            <a:off x="715100" y="274199"/>
            <a:ext cx="1920300" cy="1918875"/>
            <a:chOff x="715100" y="274199"/>
            <a:chExt cx="1920300" cy="1918875"/>
          </a:xfrm>
        </p:grpSpPr>
        <p:sp>
          <p:nvSpPr>
            <p:cNvPr id="516" name="Google Shape;516;p28"/>
            <p:cNvSpPr/>
            <p:nvPr/>
          </p:nvSpPr>
          <p:spPr>
            <a:xfrm>
              <a:off x="806600" y="364274"/>
              <a:ext cx="1828800" cy="18288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7" name="Google Shape;517;p28"/>
            <p:cNvGrpSpPr/>
            <p:nvPr/>
          </p:nvGrpSpPr>
          <p:grpSpPr>
            <a:xfrm>
              <a:off x="715100" y="274199"/>
              <a:ext cx="1828800" cy="1828800"/>
              <a:chOff x="715100" y="274199"/>
              <a:chExt cx="1828800" cy="1828800"/>
            </a:xfrm>
          </p:grpSpPr>
          <p:sp>
            <p:nvSpPr>
              <p:cNvPr id="518" name="Google Shape;518;p28"/>
              <p:cNvSpPr/>
              <p:nvPr/>
            </p:nvSpPr>
            <p:spPr>
              <a:xfrm>
                <a:off x="715100" y="274199"/>
                <a:ext cx="1828800" cy="18288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9" name="Google Shape;519;p28"/>
              <p:cNvCxnSpPr/>
              <p:nvPr/>
            </p:nvCxnSpPr>
            <p:spPr>
              <a:xfrm>
                <a:off x="717952" y="637800"/>
                <a:ext cx="1823100" cy="0"/>
              </a:xfrm>
              <a:prstGeom prst="straightConnector1">
                <a:avLst/>
              </a:prstGeom>
              <a:noFill/>
              <a:ln cap="flat" cmpd="sng" w="28575">
                <a:solidFill>
                  <a:schemeClr val="dk1"/>
                </a:solidFill>
                <a:prstDash val="solid"/>
                <a:round/>
                <a:headEnd len="med" w="med" type="none"/>
                <a:tailEnd len="med" w="med" type="none"/>
              </a:ln>
            </p:spPr>
          </p:cxnSp>
          <p:grpSp>
            <p:nvGrpSpPr>
              <p:cNvPr id="520" name="Google Shape;520;p28"/>
              <p:cNvGrpSpPr/>
              <p:nvPr/>
            </p:nvGrpSpPr>
            <p:grpSpPr>
              <a:xfrm>
                <a:off x="2267950" y="363963"/>
                <a:ext cx="183000" cy="183000"/>
                <a:chOff x="8225400" y="367488"/>
                <a:chExt cx="183000" cy="183000"/>
              </a:xfrm>
            </p:grpSpPr>
            <p:cxnSp>
              <p:nvCxnSpPr>
                <p:cNvPr id="521" name="Google Shape;521;p28"/>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522" name="Google Shape;522;p28"/>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523" name="Google Shape;523;p28"/>
              <p:cNvSpPr/>
              <p:nvPr/>
            </p:nvSpPr>
            <p:spPr>
              <a:xfrm>
                <a:off x="1951450" y="367563"/>
                <a:ext cx="179400" cy="1794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4" name="Google Shape;524;p28"/>
              <p:cNvCxnSpPr/>
              <p:nvPr/>
            </p:nvCxnSpPr>
            <p:spPr>
              <a:xfrm>
                <a:off x="1605849" y="546963"/>
                <a:ext cx="208500" cy="0"/>
              </a:xfrm>
              <a:prstGeom prst="straightConnector1">
                <a:avLst/>
              </a:prstGeom>
              <a:noFill/>
              <a:ln cap="flat" cmpd="sng" w="28575">
                <a:solidFill>
                  <a:schemeClr val="dk1"/>
                </a:solidFill>
                <a:prstDash val="solid"/>
                <a:round/>
                <a:headEnd len="med" w="med" type="none"/>
                <a:tailEnd len="med" w="med" type="none"/>
              </a:ln>
            </p:spPr>
          </p:cxnSp>
        </p:grpSp>
      </p:grpSp>
      <p:sp>
        <p:nvSpPr>
          <p:cNvPr id="525" name="Google Shape;525;p28"/>
          <p:cNvSpPr txBox="1"/>
          <p:nvPr>
            <p:ph idx="2" type="title"/>
          </p:nvPr>
        </p:nvSpPr>
        <p:spPr>
          <a:xfrm>
            <a:off x="947550" y="679350"/>
            <a:ext cx="1368300" cy="137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526" name="Google Shape;526;p28"/>
          <p:cNvSpPr txBox="1"/>
          <p:nvPr>
            <p:ph type="title"/>
          </p:nvPr>
        </p:nvSpPr>
        <p:spPr>
          <a:xfrm>
            <a:off x="1828800" y="1885950"/>
            <a:ext cx="5486400" cy="146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400"/>
              <a:t>The Basics of Cryptography</a:t>
            </a:r>
            <a:endParaRPr sz="4400"/>
          </a:p>
        </p:txBody>
      </p:sp>
      <p:grpSp>
        <p:nvGrpSpPr>
          <p:cNvPr id="527" name="Google Shape;527;p28"/>
          <p:cNvGrpSpPr/>
          <p:nvPr/>
        </p:nvGrpSpPr>
        <p:grpSpPr>
          <a:xfrm>
            <a:off x="1828840" y="3406196"/>
            <a:ext cx="5577850" cy="1463100"/>
            <a:chOff x="1828840" y="3371688"/>
            <a:chExt cx="5577850" cy="1463100"/>
          </a:xfrm>
        </p:grpSpPr>
        <p:sp>
          <p:nvSpPr>
            <p:cNvPr id="528" name="Google Shape;528;p28"/>
            <p:cNvSpPr/>
            <p:nvPr/>
          </p:nvSpPr>
          <p:spPr>
            <a:xfrm>
              <a:off x="1920290" y="3463188"/>
              <a:ext cx="5486400" cy="1371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8"/>
            <p:cNvSpPr/>
            <p:nvPr/>
          </p:nvSpPr>
          <p:spPr>
            <a:xfrm>
              <a:off x="1828840" y="3371688"/>
              <a:ext cx="5486400" cy="1371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0" name="Google Shape;530;p28"/>
            <p:cNvCxnSpPr/>
            <p:nvPr/>
          </p:nvCxnSpPr>
          <p:spPr>
            <a:xfrm>
              <a:off x="1828840" y="3554706"/>
              <a:ext cx="5484900" cy="0"/>
            </a:xfrm>
            <a:prstGeom prst="straightConnector1">
              <a:avLst/>
            </a:prstGeom>
            <a:noFill/>
            <a:ln cap="flat" cmpd="sng" w="28575">
              <a:solidFill>
                <a:schemeClr val="dk1"/>
              </a:solidFill>
              <a:prstDash val="solid"/>
              <a:round/>
              <a:headEnd len="med" w="med" type="none"/>
              <a:tailEnd len="med" w="med" type="none"/>
            </a:ln>
          </p:spPr>
        </p:cxnSp>
      </p:grpSp>
      <p:sp>
        <p:nvSpPr>
          <p:cNvPr id="531" name="Google Shape;531;p28"/>
          <p:cNvSpPr txBox="1"/>
          <p:nvPr>
            <p:ph idx="1" type="subTitle"/>
          </p:nvPr>
        </p:nvSpPr>
        <p:spPr>
          <a:xfrm>
            <a:off x="2376350" y="3765231"/>
            <a:ext cx="4572000" cy="74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next few slides we will cover the history of cryptography, along with some basic </a:t>
            </a:r>
            <a:r>
              <a:rPr lang="en"/>
              <a:t>terminology</a:t>
            </a:r>
            <a:r>
              <a:rPr lang="en"/>
              <a:t> and background information.</a:t>
            </a:r>
            <a:endParaRPr/>
          </a:p>
        </p:txBody>
      </p:sp>
      <p:grpSp>
        <p:nvGrpSpPr>
          <p:cNvPr id="532" name="Google Shape;532;p28"/>
          <p:cNvGrpSpPr/>
          <p:nvPr/>
        </p:nvGrpSpPr>
        <p:grpSpPr>
          <a:xfrm>
            <a:off x="463651" y="4105603"/>
            <a:ext cx="502899" cy="502899"/>
            <a:chOff x="858700" y="1967475"/>
            <a:chExt cx="605100" cy="605100"/>
          </a:xfrm>
        </p:grpSpPr>
        <p:sp>
          <p:nvSpPr>
            <p:cNvPr id="533" name="Google Shape;533;p28"/>
            <p:cNvSpPr/>
            <p:nvPr/>
          </p:nvSpPr>
          <p:spPr>
            <a:xfrm>
              <a:off x="858700" y="1967475"/>
              <a:ext cx="605100" cy="605100"/>
            </a:xfrm>
            <a:prstGeom prst="roundRect">
              <a:avLst>
                <a:gd fmla="val 15109" name="adj"/>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8"/>
            <p:cNvSpPr/>
            <p:nvPr/>
          </p:nvSpPr>
          <p:spPr>
            <a:xfrm>
              <a:off x="932654" y="2075711"/>
              <a:ext cx="457191" cy="388627"/>
            </a:xfrm>
            <a:custGeom>
              <a:rect b="b" l="l" r="r" t="t"/>
              <a:pathLst>
                <a:path extrusionOk="0" h="9051" w="10659">
                  <a:moveTo>
                    <a:pt x="2797" y="1"/>
                  </a:moveTo>
                  <a:cubicBezTo>
                    <a:pt x="2767" y="1"/>
                    <a:pt x="2738" y="1"/>
                    <a:pt x="2708" y="2"/>
                  </a:cubicBezTo>
                  <a:cubicBezTo>
                    <a:pt x="1293" y="27"/>
                    <a:pt x="196" y="1173"/>
                    <a:pt x="196" y="2588"/>
                  </a:cubicBezTo>
                  <a:cubicBezTo>
                    <a:pt x="196" y="2588"/>
                    <a:pt x="1" y="6368"/>
                    <a:pt x="5318" y="9051"/>
                  </a:cubicBezTo>
                  <a:lnTo>
                    <a:pt x="5342" y="9051"/>
                  </a:lnTo>
                  <a:cubicBezTo>
                    <a:pt x="10659" y="6368"/>
                    <a:pt x="10488" y="2588"/>
                    <a:pt x="10488" y="2588"/>
                  </a:cubicBezTo>
                  <a:cubicBezTo>
                    <a:pt x="10488" y="1173"/>
                    <a:pt x="9366" y="27"/>
                    <a:pt x="7976" y="2"/>
                  </a:cubicBezTo>
                  <a:cubicBezTo>
                    <a:pt x="7946" y="1"/>
                    <a:pt x="7916" y="1"/>
                    <a:pt x="7885" y="1"/>
                  </a:cubicBezTo>
                  <a:cubicBezTo>
                    <a:pt x="6512" y="1"/>
                    <a:pt x="5390" y="1081"/>
                    <a:pt x="5342" y="2441"/>
                  </a:cubicBezTo>
                  <a:cubicBezTo>
                    <a:pt x="5270" y="1081"/>
                    <a:pt x="4148" y="1"/>
                    <a:pt x="2797"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5" name="Google Shape;535;p28"/>
          <p:cNvSpPr/>
          <p:nvPr/>
        </p:nvSpPr>
        <p:spPr>
          <a:xfrm>
            <a:off x="3828458" y="1721467"/>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8"/>
          <p:cNvSpPr/>
          <p:nvPr/>
        </p:nvSpPr>
        <p:spPr>
          <a:xfrm>
            <a:off x="4292603" y="1570639"/>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8"/>
          <p:cNvSpPr/>
          <p:nvPr/>
        </p:nvSpPr>
        <p:spPr>
          <a:xfrm>
            <a:off x="3042489" y="14173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8" name="Google Shape;538;p28"/>
          <p:cNvGrpSpPr/>
          <p:nvPr/>
        </p:nvGrpSpPr>
        <p:grpSpPr>
          <a:xfrm>
            <a:off x="463700" y="3419800"/>
            <a:ext cx="502800" cy="502800"/>
            <a:chOff x="1627550" y="2017350"/>
            <a:chExt cx="502800" cy="502800"/>
          </a:xfrm>
        </p:grpSpPr>
        <p:sp>
          <p:nvSpPr>
            <p:cNvPr id="539" name="Google Shape;539;p28"/>
            <p:cNvSpPr/>
            <p:nvPr/>
          </p:nvSpPr>
          <p:spPr>
            <a:xfrm>
              <a:off x="1627550" y="2017350"/>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8"/>
            <p:cNvSpPr/>
            <p:nvPr/>
          </p:nvSpPr>
          <p:spPr>
            <a:xfrm>
              <a:off x="1718900" y="2108700"/>
              <a:ext cx="320100" cy="320100"/>
            </a:xfrm>
            <a:prstGeom prst="donut">
              <a:avLst>
                <a:gd fmla="val 2500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1" name="Google Shape;541;p28"/>
          <p:cNvSpPr txBox="1"/>
          <p:nvPr/>
        </p:nvSpPr>
        <p:spPr>
          <a:xfrm>
            <a:off x="2635400" y="687400"/>
            <a:ext cx="40734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dk2"/>
                </a:solidFill>
              </a:rPr>
              <a:t>*☆*――*☆*――*☆*――*☆*――*☆*―</a:t>
            </a:r>
            <a:endParaRPr b="1" sz="1700">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6"/>
                                        </p:tgtEl>
                                        <p:attrNameLst>
                                          <p:attrName>style.visibility</p:attrName>
                                        </p:attrNameLst>
                                      </p:cBhvr>
                                      <p:to>
                                        <p:strVal val="visible"/>
                                      </p:to>
                                    </p:set>
                                    <p:animEffect filter="fade" transition="in">
                                      <p:cBhvr>
                                        <p:cTn dur="1000"/>
                                        <p:tgtEl>
                                          <p:spTgt spid="5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gtEl>
                                        <p:attrNameLst>
                                          <p:attrName>style.visibility</p:attrName>
                                        </p:attrNameLst>
                                      </p:cBhvr>
                                      <p:to>
                                        <p:strVal val="visible"/>
                                      </p:to>
                                    </p:set>
                                    <p:animEffect filter="fade" transition="in">
                                      <p:cBhvr>
                                        <p:cTn dur="1000"/>
                                        <p:tgtEl>
                                          <p:spTgt spid="5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29"/>
          <p:cNvSpPr txBox="1"/>
          <p:nvPr>
            <p:ph type="title"/>
          </p:nvPr>
        </p:nvSpPr>
        <p:spPr>
          <a:xfrm rot="-5400000">
            <a:off x="-1413300" y="1641775"/>
            <a:ext cx="41982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500"/>
              <a:t>Termanology</a:t>
            </a:r>
            <a:endParaRPr sz="4500"/>
          </a:p>
        </p:txBody>
      </p:sp>
      <p:grpSp>
        <p:nvGrpSpPr>
          <p:cNvPr id="547" name="Google Shape;547;p29"/>
          <p:cNvGrpSpPr/>
          <p:nvPr/>
        </p:nvGrpSpPr>
        <p:grpSpPr>
          <a:xfrm>
            <a:off x="4760985" y="1219258"/>
            <a:ext cx="2948757" cy="1470258"/>
            <a:chOff x="3408500" y="1600325"/>
            <a:chExt cx="2418600" cy="2916600"/>
          </a:xfrm>
        </p:grpSpPr>
        <p:sp>
          <p:nvSpPr>
            <p:cNvPr id="548" name="Google Shape;548;p29"/>
            <p:cNvSpPr/>
            <p:nvPr/>
          </p:nvSpPr>
          <p:spPr>
            <a:xfrm>
              <a:off x="3500000" y="1691825"/>
              <a:ext cx="2327100" cy="282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9" name="Google Shape;549;p29"/>
            <p:cNvGrpSpPr/>
            <p:nvPr/>
          </p:nvGrpSpPr>
          <p:grpSpPr>
            <a:xfrm>
              <a:off x="3408500" y="1600325"/>
              <a:ext cx="2327100" cy="2825100"/>
              <a:chOff x="715400" y="1600325"/>
              <a:chExt cx="2327100" cy="2825100"/>
            </a:xfrm>
          </p:grpSpPr>
          <p:sp>
            <p:nvSpPr>
              <p:cNvPr id="550" name="Google Shape;550;p29"/>
              <p:cNvSpPr/>
              <p:nvPr/>
            </p:nvSpPr>
            <p:spPr>
              <a:xfrm>
                <a:off x="715400" y="1600325"/>
                <a:ext cx="2327100" cy="282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1" name="Google Shape;551;p29"/>
              <p:cNvCxnSpPr/>
              <p:nvPr/>
            </p:nvCxnSpPr>
            <p:spPr>
              <a:xfrm>
                <a:off x="715400" y="1783325"/>
                <a:ext cx="23223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552" name="Google Shape;552;p29"/>
          <p:cNvGrpSpPr/>
          <p:nvPr/>
        </p:nvGrpSpPr>
        <p:grpSpPr>
          <a:xfrm>
            <a:off x="1476870" y="1219313"/>
            <a:ext cx="2948757" cy="1470258"/>
            <a:chOff x="715400" y="1600325"/>
            <a:chExt cx="2418600" cy="2916600"/>
          </a:xfrm>
        </p:grpSpPr>
        <p:sp>
          <p:nvSpPr>
            <p:cNvPr id="553" name="Google Shape;553;p29"/>
            <p:cNvSpPr/>
            <p:nvPr/>
          </p:nvSpPr>
          <p:spPr>
            <a:xfrm>
              <a:off x="806900" y="1691825"/>
              <a:ext cx="2327100" cy="282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4" name="Google Shape;554;p29"/>
            <p:cNvGrpSpPr/>
            <p:nvPr/>
          </p:nvGrpSpPr>
          <p:grpSpPr>
            <a:xfrm>
              <a:off x="715400" y="1600325"/>
              <a:ext cx="2327100" cy="2825100"/>
              <a:chOff x="715400" y="1600325"/>
              <a:chExt cx="2327100" cy="2825100"/>
            </a:xfrm>
          </p:grpSpPr>
          <p:sp>
            <p:nvSpPr>
              <p:cNvPr id="555" name="Google Shape;555;p29"/>
              <p:cNvSpPr/>
              <p:nvPr/>
            </p:nvSpPr>
            <p:spPr>
              <a:xfrm>
                <a:off x="715400" y="1600325"/>
                <a:ext cx="2327100" cy="282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6" name="Google Shape;556;p29"/>
              <p:cNvCxnSpPr/>
              <p:nvPr/>
            </p:nvCxnSpPr>
            <p:spPr>
              <a:xfrm>
                <a:off x="715400" y="1783325"/>
                <a:ext cx="23223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557" name="Google Shape;557;p29"/>
          <p:cNvGrpSpPr/>
          <p:nvPr/>
        </p:nvGrpSpPr>
        <p:grpSpPr>
          <a:xfrm>
            <a:off x="4835025" y="1354950"/>
            <a:ext cx="502800" cy="502800"/>
            <a:chOff x="7014301" y="2017350"/>
            <a:chExt cx="502800" cy="502800"/>
          </a:xfrm>
        </p:grpSpPr>
        <p:sp>
          <p:nvSpPr>
            <p:cNvPr id="558" name="Google Shape;558;p29"/>
            <p:cNvSpPr/>
            <p:nvPr/>
          </p:nvSpPr>
          <p:spPr>
            <a:xfrm>
              <a:off x="7014301" y="2017350"/>
              <a:ext cx="502800" cy="502800"/>
            </a:xfrm>
            <a:prstGeom prst="roundRect">
              <a:avLst>
                <a:gd fmla="val 15109" name="adj"/>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9"/>
            <p:cNvSpPr/>
            <p:nvPr/>
          </p:nvSpPr>
          <p:spPr>
            <a:xfrm>
              <a:off x="7095012" y="2108734"/>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0" name="Google Shape;560;p29"/>
          <p:cNvGrpSpPr/>
          <p:nvPr/>
        </p:nvGrpSpPr>
        <p:grpSpPr>
          <a:xfrm>
            <a:off x="1567950" y="1354950"/>
            <a:ext cx="502800" cy="502800"/>
            <a:chOff x="1627550" y="2017350"/>
            <a:chExt cx="502800" cy="502800"/>
          </a:xfrm>
        </p:grpSpPr>
        <p:sp>
          <p:nvSpPr>
            <p:cNvPr id="561" name="Google Shape;561;p29"/>
            <p:cNvSpPr/>
            <p:nvPr/>
          </p:nvSpPr>
          <p:spPr>
            <a:xfrm>
              <a:off x="1627550" y="2017350"/>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9"/>
            <p:cNvSpPr/>
            <p:nvPr/>
          </p:nvSpPr>
          <p:spPr>
            <a:xfrm>
              <a:off x="1718900" y="2108700"/>
              <a:ext cx="320100" cy="320100"/>
            </a:xfrm>
            <a:prstGeom prst="donut">
              <a:avLst>
                <a:gd fmla="val 2500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3" name="Google Shape;563;p29"/>
          <p:cNvGrpSpPr/>
          <p:nvPr/>
        </p:nvGrpSpPr>
        <p:grpSpPr>
          <a:xfrm>
            <a:off x="7941325" y="762125"/>
            <a:ext cx="1097293" cy="1470385"/>
            <a:chOff x="7331725" y="1600325"/>
            <a:chExt cx="1097293" cy="1470385"/>
          </a:xfrm>
        </p:grpSpPr>
        <p:sp>
          <p:nvSpPr>
            <p:cNvPr id="564" name="Google Shape;564;p29"/>
            <p:cNvSpPr/>
            <p:nvPr/>
          </p:nvSpPr>
          <p:spPr>
            <a:xfrm>
              <a:off x="7331725" y="1600325"/>
              <a:ext cx="1097293" cy="1470385"/>
            </a:xfrm>
            <a:custGeom>
              <a:rect b="b" l="l" r="r" t="t"/>
              <a:pathLst>
                <a:path extrusionOk="0" h="33293" w="24806">
                  <a:moveTo>
                    <a:pt x="4464" y="18073"/>
                  </a:moveTo>
                  <a:lnTo>
                    <a:pt x="4464" y="18073"/>
                  </a:lnTo>
                  <a:cubicBezTo>
                    <a:pt x="1" y="11659"/>
                    <a:pt x="4610" y="2878"/>
                    <a:pt x="12415" y="2878"/>
                  </a:cubicBezTo>
                  <a:cubicBezTo>
                    <a:pt x="20220" y="2878"/>
                    <a:pt x="24805" y="11659"/>
                    <a:pt x="20342" y="18073"/>
                  </a:cubicBezTo>
                  <a:lnTo>
                    <a:pt x="20342" y="18073"/>
                  </a:lnTo>
                  <a:cubicBezTo>
                    <a:pt x="19634" y="19220"/>
                    <a:pt x="18147" y="21683"/>
                    <a:pt x="17927" y="23024"/>
                  </a:cubicBezTo>
                  <a:cubicBezTo>
                    <a:pt x="17854" y="23512"/>
                    <a:pt x="17830" y="24000"/>
                    <a:pt x="17805" y="24512"/>
                  </a:cubicBezTo>
                  <a:cubicBezTo>
                    <a:pt x="17781" y="25415"/>
                    <a:pt x="17732" y="26097"/>
                    <a:pt x="17171" y="26463"/>
                  </a:cubicBezTo>
                  <a:lnTo>
                    <a:pt x="17269" y="26536"/>
                  </a:lnTo>
                  <a:cubicBezTo>
                    <a:pt x="17830" y="27097"/>
                    <a:pt x="17537" y="28049"/>
                    <a:pt x="16756" y="28244"/>
                  </a:cubicBezTo>
                  <a:cubicBezTo>
                    <a:pt x="16903" y="28415"/>
                    <a:pt x="17000" y="28634"/>
                    <a:pt x="17000" y="28878"/>
                  </a:cubicBezTo>
                  <a:cubicBezTo>
                    <a:pt x="17000" y="29414"/>
                    <a:pt x="16537" y="29878"/>
                    <a:pt x="15976" y="29878"/>
                  </a:cubicBezTo>
                  <a:lnTo>
                    <a:pt x="15830" y="29878"/>
                  </a:lnTo>
                  <a:cubicBezTo>
                    <a:pt x="15976" y="30049"/>
                    <a:pt x="16049" y="30268"/>
                    <a:pt x="16049" y="30488"/>
                  </a:cubicBezTo>
                  <a:cubicBezTo>
                    <a:pt x="16049" y="31049"/>
                    <a:pt x="15586" y="31488"/>
                    <a:pt x="15049" y="31512"/>
                  </a:cubicBezTo>
                  <a:lnTo>
                    <a:pt x="14537" y="31512"/>
                  </a:lnTo>
                  <a:cubicBezTo>
                    <a:pt x="14488" y="31927"/>
                    <a:pt x="14269" y="32317"/>
                    <a:pt x="13927" y="32610"/>
                  </a:cubicBezTo>
                  <a:cubicBezTo>
                    <a:pt x="13025" y="33292"/>
                    <a:pt x="11781" y="33292"/>
                    <a:pt x="10903" y="32610"/>
                  </a:cubicBezTo>
                  <a:cubicBezTo>
                    <a:pt x="10562" y="32317"/>
                    <a:pt x="10342" y="31927"/>
                    <a:pt x="10269" y="31512"/>
                  </a:cubicBezTo>
                  <a:lnTo>
                    <a:pt x="9781" y="31512"/>
                  </a:lnTo>
                  <a:cubicBezTo>
                    <a:pt x="8952" y="31512"/>
                    <a:pt x="8464" y="30536"/>
                    <a:pt x="8976" y="29878"/>
                  </a:cubicBezTo>
                  <a:lnTo>
                    <a:pt x="8830" y="29878"/>
                  </a:lnTo>
                  <a:cubicBezTo>
                    <a:pt x="7976" y="29878"/>
                    <a:pt x="7513" y="28902"/>
                    <a:pt x="8049" y="28244"/>
                  </a:cubicBezTo>
                  <a:cubicBezTo>
                    <a:pt x="7854" y="28195"/>
                    <a:pt x="7684" y="28097"/>
                    <a:pt x="7562" y="27951"/>
                  </a:cubicBezTo>
                  <a:cubicBezTo>
                    <a:pt x="7171" y="27561"/>
                    <a:pt x="7171" y="26927"/>
                    <a:pt x="7562" y="26536"/>
                  </a:cubicBezTo>
                  <a:lnTo>
                    <a:pt x="7635" y="26463"/>
                  </a:lnTo>
                  <a:cubicBezTo>
                    <a:pt x="7074" y="26122"/>
                    <a:pt x="7049" y="25439"/>
                    <a:pt x="7001" y="24512"/>
                  </a:cubicBezTo>
                  <a:cubicBezTo>
                    <a:pt x="7001" y="24000"/>
                    <a:pt x="6952" y="23512"/>
                    <a:pt x="6879" y="23024"/>
                  </a:cubicBezTo>
                  <a:cubicBezTo>
                    <a:pt x="6659" y="21659"/>
                    <a:pt x="5196" y="19195"/>
                    <a:pt x="4464" y="18049"/>
                  </a:cubicBezTo>
                  <a:close/>
                  <a:moveTo>
                    <a:pt x="12488" y="1269"/>
                  </a:moveTo>
                  <a:cubicBezTo>
                    <a:pt x="12488" y="1537"/>
                    <a:pt x="12098" y="1537"/>
                    <a:pt x="12098" y="1269"/>
                  </a:cubicBezTo>
                  <a:lnTo>
                    <a:pt x="12098" y="269"/>
                  </a:lnTo>
                  <a:cubicBezTo>
                    <a:pt x="12098" y="1"/>
                    <a:pt x="12488" y="1"/>
                    <a:pt x="12488" y="269"/>
                  </a:cubicBezTo>
                  <a:close/>
                  <a:moveTo>
                    <a:pt x="6976" y="2708"/>
                  </a:moveTo>
                  <a:lnTo>
                    <a:pt x="6464" y="1830"/>
                  </a:lnTo>
                  <a:cubicBezTo>
                    <a:pt x="6318" y="1586"/>
                    <a:pt x="5976" y="1781"/>
                    <a:pt x="6123" y="2025"/>
                  </a:cubicBezTo>
                  <a:lnTo>
                    <a:pt x="6635" y="2903"/>
                  </a:lnTo>
                  <a:cubicBezTo>
                    <a:pt x="6757" y="3122"/>
                    <a:pt x="7098" y="2927"/>
                    <a:pt x="6976" y="2708"/>
                  </a:cubicBezTo>
                  <a:close/>
                  <a:moveTo>
                    <a:pt x="2903" y="6708"/>
                  </a:moveTo>
                  <a:lnTo>
                    <a:pt x="2025" y="6220"/>
                  </a:lnTo>
                  <a:cubicBezTo>
                    <a:pt x="1928" y="6147"/>
                    <a:pt x="1806" y="6195"/>
                    <a:pt x="1757" y="6293"/>
                  </a:cubicBezTo>
                  <a:cubicBezTo>
                    <a:pt x="1684" y="6366"/>
                    <a:pt x="1732" y="6488"/>
                    <a:pt x="1830" y="6561"/>
                  </a:cubicBezTo>
                  <a:lnTo>
                    <a:pt x="2708" y="7074"/>
                  </a:lnTo>
                  <a:cubicBezTo>
                    <a:pt x="2806" y="7122"/>
                    <a:pt x="2928" y="7074"/>
                    <a:pt x="2976" y="6976"/>
                  </a:cubicBezTo>
                  <a:cubicBezTo>
                    <a:pt x="3025" y="6903"/>
                    <a:pt x="3001" y="6781"/>
                    <a:pt x="2903" y="6708"/>
                  </a:cubicBezTo>
                  <a:close/>
                  <a:moveTo>
                    <a:pt x="1367" y="12195"/>
                  </a:moveTo>
                  <a:cubicBezTo>
                    <a:pt x="1489" y="12195"/>
                    <a:pt x="1586" y="12269"/>
                    <a:pt x="1586" y="12390"/>
                  </a:cubicBezTo>
                  <a:cubicBezTo>
                    <a:pt x="1586" y="12512"/>
                    <a:pt x="1489" y="12586"/>
                    <a:pt x="1367" y="12586"/>
                  </a:cubicBezTo>
                  <a:lnTo>
                    <a:pt x="367" y="12586"/>
                  </a:lnTo>
                  <a:cubicBezTo>
                    <a:pt x="245" y="12586"/>
                    <a:pt x="171" y="12512"/>
                    <a:pt x="171" y="12390"/>
                  </a:cubicBezTo>
                  <a:cubicBezTo>
                    <a:pt x="171" y="12293"/>
                    <a:pt x="245" y="12195"/>
                    <a:pt x="367" y="12195"/>
                  </a:cubicBezTo>
                  <a:close/>
                  <a:moveTo>
                    <a:pt x="18000" y="2781"/>
                  </a:moveTo>
                  <a:lnTo>
                    <a:pt x="18513" y="1903"/>
                  </a:lnTo>
                  <a:cubicBezTo>
                    <a:pt x="18635" y="1683"/>
                    <a:pt x="18293" y="1464"/>
                    <a:pt x="18147" y="1708"/>
                  </a:cubicBezTo>
                  <a:lnTo>
                    <a:pt x="17659" y="2586"/>
                  </a:lnTo>
                  <a:cubicBezTo>
                    <a:pt x="17513" y="2805"/>
                    <a:pt x="17854" y="3000"/>
                    <a:pt x="18000" y="2781"/>
                  </a:cubicBezTo>
                  <a:close/>
                  <a:moveTo>
                    <a:pt x="22000" y="6854"/>
                  </a:moveTo>
                  <a:lnTo>
                    <a:pt x="22878" y="6342"/>
                  </a:lnTo>
                  <a:cubicBezTo>
                    <a:pt x="23098" y="6220"/>
                    <a:pt x="22903" y="5854"/>
                    <a:pt x="22683" y="6000"/>
                  </a:cubicBezTo>
                  <a:lnTo>
                    <a:pt x="21805" y="6513"/>
                  </a:lnTo>
                  <a:cubicBezTo>
                    <a:pt x="21561" y="6659"/>
                    <a:pt x="21756" y="7000"/>
                    <a:pt x="22000" y="6854"/>
                  </a:cubicBezTo>
                  <a:close/>
                  <a:moveTo>
                    <a:pt x="23439" y="12366"/>
                  </a:moveTo>
                  <a:cubicBezTo>
                    <a:pt x="23317" y="12366"/>
                    <a:pt x="23220" y="12293"/>
                    <a:pt x="23220" y="12171"/>
                  </a:cubicBezTo>
                  <a:cubicBezTo>
                    <a:pt x="23220" y="12073"/>
                    <a:pt x="23317" y="11976"/>
                    <a:pt x="23439" y="11976"/>
                  </a:cubicBezTo>
                  <a:lnTo>
                    <a:pt x="24439" y="11976"/>
                  </a:lnTo>
                  <a:cubicBezTo>
                    <a:pt x="24561" y="11976"/>
                    <a:pt x="24634" y="12073"/>
                    <a:pt x="24634" y="12171"/>
                  </a:cubicBezTo>
                  <a:cubicBezTo>
                    <a:pt x="24634" y="12293"/>
                    <a:pt x="24561" y="12366"/>
                    <a:pt x="24439" y="123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9"/>
            <p:cNvSpPr/>
            <p:nvPr/>
          </p:nvSpPr>
          <p:spPr>
            <a:xfrm>
              <a:off x="7331725" y="1600325"/>
              <a:ext cx="1097293" cy="1470385"/>
            </a:xfrm>
            <a:custGeom>
              <a:rect b="b" l="l" r="r" t="t"/>
              <a:pathLst>
                <a:path extrusionOk="0" h="33293" w="24806">
                  <a:moveTo>
                    <a:pt x="10757" y="26244"/>
                  </a:moveTo>
                  <a:lnTo>
                    <a:pt x="10757" y="20342"/>
                  </a:lnTo>
                  <a:lnTo>
                    <a:pt x="10757" y="20098"/>
                  </a:lnTo>
                  <a:cubicBezTo>
                    <a:pt x="10635" y="20073"/>
                    <a:pt x="10488" y="20024"/>
                    <a:pt x="10391" y="20000"/>
                  </a:cubicBezTo>
                  <a:cubicBezTo>
                    <a:pt x="9952" y="19878"/>
                    <a:pt x="9562" y="19659"/>
                    <a:pt x="9220" y="19390"/>
                  </a:cubicBezTo>
                  <a:cubicBezTo>
                    <a:pt x="8952" y="19171"/>
                    <a:pt x="8781" y="18878"/>
                    <a:pt x="8757" y="18537"/>
                  </a:cubicBezTo>
                  <a:cubicBezTo>
                    <a:pt x="8757" y="18439"/>
                    <a:pt x="8781" y="18366"/>
                    <a:pt x="8805" y="18293"/>
                  </a:cubicBezTo>
                  <a:cubicBezTo>
                    <a:pt x="8879" y="18024"/>
                    <a:pt x="9074" y="17829"/>
                    <a:pt x="9318" y="17756"/>
                  </a:cubicBezTo>
                  <a:cubicBezTo>
                    <a:pt x="9488" y="17707"/>
                    <a:pt x="9683" y="17707"/>
                    <a:pt x="9879" y="17756"/>
                  </a:cubicBezTo>
                  <a:cubicBezTo>
                    <a:pt x="10098" y="17829"/>
                    <a:pt x="10293" y="17927"/>
                    <a:pt x="10440" y="18098"/>
                  </a:cubicBezTo>
                  <a:cubicBezTo>
                    <a:pt x="10879" y="18561"/>
                    <a:pt x="11122" y="19146"/>
                    <a:pt x="11147" y="19781"/>
                  </a:cubicBezTo>
                  <a:cubicBezTo>
                    <a:pt x="11976" y="19927"/>
                    <a:pt x="12830" y="19927"/>
                    <a:pt x="13683" y="19781"/>
                  </a:cubicBezTo>
                  <a:cubicBezTo>
                    <a:pt x="13708" y="19146"/>
                    <a:pt x="13952" y="18561"/>
                    <a:pt x="14366" y="18098"/>
                  </a:cubicBezTo>
                  <a:cubicBezTo>
                    <a:pt x="14537" y="17927"/>
                    <a:pt x="14732" y="17829"/>
                    <a:pt x="14927" y="17756"/>
                  </a:cubicBezTo>
                  <a:cubicBezTo>
                    <a:pt x="15122" y="17707"/>
                    <a:pt x="15317" y="17707"/>
                    <a:pt x="15513" y="17756"/>
                  </a:cubicBezTo>
                  <a:cubicBezTo>
                    <a:pt x="15757" y="17829"/>
                    <a:pt x="15952" y="18024"/>
                    <a:pt x="16025" y="18293"/>
                  </a:cubicBezTo>
                  <a:cubicBezTo>
                    <a:pt x="16049" y="18366"/>
                    <a:pt x="16049" y="18439"/>
                    <a:pt x="16049" y="18537"/>
                  </a:cubicBezTo>
                  <a:cubicBezTo>
                    <a:pt x="16049" y="18878"/>
                    <a:pt x="15878" y="19171"/>
                    <a:pt x="15610" y="19390"/>
                  </a:cubicBezTo>
                  <a:cubicBezTo>
                    <a:pt x="15244" y="19659"/>
                    <a:pt x="14854" y="19878"/>
                    <a:pt x="14439" y="20000"/>
                  </a:cubicBezTo>
                  <a:cubicBezTo>
                    <a:pt x="14318" y="20024"/>
                    <a:pt x="14196" y="20073"/>
                    <a:pt x="14049" y="20098"/>
                  </a:cubicBezTo>
                  <a:lnTo>
                    <a:pt x="14049" y="20342"/>
                  </a:lnTo>
                  <a:lnTo>
                    <a:pt x="14049" y="26244"/>
                  </a:lnTo>
                  <a:lnTo>
                    <a:pt x="16561" y="26244"/>
                  </a:lnTo>
                  <a:lnTo>
                    <a:pt x="16659" y="26244"/>
                  </a:lnTo>
                  <a:cubicBezTo>
                    <a:pt x="17342" y="26073"/>
                    <a:pt x="17366" y="25415"/>
                    <a:pt x="17415" y="24488"/>
                  </a:cubicBezTo>
                  <a:cubicBezTo>
                    <a:pt x="17439" y="23976"/>
                    <a:pt x="17464" y="23463"/>
                    <a:pt x="17537" y="22976"/>
                  </a:cubicBezTo>
                  <a:cubicBezTo>
                    <a:pt x="17781" y="21561"/>
                    <a:pt x="19293" y="19024"/>
                    <a:pt x="20025" y="17854"/>
                  </a:cubicBezTo>
                  <a:lnTo>
                    <a:pt x="20025" y="17829"/>
                  </a:lnTo>
                  <a:lnTo>
                    <a:pt x="20025" y="17829"/>
                  </a:lnTo>
                  <a:cubicBezTo>
                    <a:pt x="20220" y="17512"/>
                    <a:pt x="20366" y="17293"/>
                    <a:pt x="20391" y="17220"/>
                  </a:cubicBezTo>
                  <a:cubicBezTo>
                    <a:pt x="20756" y="16610"/>
                    <a:pt x="21049" y="15976"/>
                    <a:pt x="21244" y="15293"/>
                  </a:cubicBezTo>
                  <a:cubicBezTo>
                    <a:pt x="23147" y="9342"/>
                    <a:pt x="18683" y="3244"/>
                    <a:pt x="12415" y="3244"/>
                  </a:cubicBezTo>
                  <a:cubicBezTo>
                    <a:pt x="6147" y="3244"/>
                    <a:pt x="1684" y="9342"/>
                    <a:pt x="3562" y="15293"/>
                  </a:cubicBezTo>
                  <a:cubicBezTo>
                    <a:pt x="3781" y="15976"/>
                    <a:pt x="4074" y="16610"/>
                    <a:pt x="4415" y="17220"/>
                  </a:cubicBezTo>
                  <a:cubicBezTo>
                    <a:pt x="4440" y="17268"/>
                    <a:pt x="4586" y="17488"/>
                    <a:pt x="4806" y="17829"/>
                  </a:cubicBezTo>
                  <a:lnTo>
                    <a:pt x="4806" y="17829"/>
                  </a:lnTo>
                  <a:lnTo>
                    <a:pt x="4806" y="17854"/>
                  </a:lnTo>
                  <a:cubicBezTo>
                    <a:pt x="5537" y="19024"/>
                    <a:pt x="7049" y="21561"/>
                    <a:pt x="7269" y="22976"/>
                  </a:cubicBezTo>
                  <a:cubicBezTo>
                    <a:pt x="7342" y="23463"/>
                    <a:pt x="7391" y="23976"/>
                    <a:pt x="7391" y="24488"/>
                  </a:cubicBezTo>
                  <a:cubicBezTo>
                    <a:pt x="7440" y="25415"/>
                    <a:pt x="7464" y="26073"/>
                    <a:pt x="8147" y="26244"/>
                  </a:cubicBezTo>
                  <a:lnTo>
                    <a:pt x="8269" y="26244"/>
                  </a:lnTo>
                  <a:close/>
                  <a:moveTo>
                    <a:pt x="23415" y="12390"/>
                  </a:moveTo>
                  <a:cubicBezTo>
                    <a:pt x="23317" y="12390"/>
                    <a:pt x="23220" y="12293"/>
                    <a:pt x="23220" y="12195"/>
                  </a:cubicBezTo>
                  <a:cubicBezTo>
                    <a:pt x="23220" y="12073"/>
                    <a:pt x="23317" y="11976"/>
                    <a:pt x="23415" y="12000"/>
                  </a:cubicBezTo>
                  <a:lnTo>
                    <a:pt x="24439" y="12000"/>
                  </a:lnTo>
                  <a:cubicBezTo>
                    <a:pt x="24561" y="11976"/>
                    <a:pt x="24634" y="12073"/>
                    <a:pt x="24634" y="12195"/>
                  </a:cubicBezTo>
                  <a:cubicBezTo>
                    <a:pt x="24634" y="12293"/>
                    <a:pt x="24561" y="12390"/>
                    <a:pt x="24439" y="12390"/>
                  </a:cubicBezTo>
                  <a:close/>
                  <a:moveTo>
                    <a:pt x="22000" y="6854"/>
                  </a:moveTo>
                  <a:cubicBezTo>
                    <a:pt x="21756" y="7000"/>
                    <a:pt x="21561" y="6659"/>
                    <a:pt x="21805" y="6513"/>
                  </a:cubicBezTo>
                  <a:lnTo>
                    <a:pt x="22683" y="6000"/>
                  </a:lnTo>
                  <a:cubicBezTo>
                    <a:pt x="22903" y="5878"/>
                    <a:pt x="23098" y="6220"/>
                    <a:pt x="22878" y="6366"/>
                  </a:cubicBezTo>
                  <a:close/>
                  <a:moveTo>
                    <a:pt x="18000" y="2781"/>
                  </a:moveTo>
                  <a:cubicBezTo>
                    <a:pt x="17854" y="3025"/>
                    <a:pt x="17513" y="2830"/>
                    <a:pt x="17659" y="2586"/>
                  </a:cubicBezTo>
                  <a:lnTo>
                    <a:pt x="18147" y="1708"/>
                  </a:lnTo>
                  <a:cubicBezTo>
                    <a:pt x="18293" y="1488"/>
                    <a:pt x="18635" y="1683"/>
                    <a:pt x="18513" y="1927"/>
                  </a:cubicBezTo>
                  <a:close/>
                  <a:moveTo>
                    <a:pt x="1367" y="12195"/>
                  </a:moveTo>
                  <a:cubicBezTo>
                    <a:pt x="1489" y="12195"/>
                    <a:pt x="1586" y="12293"/>
                    <a:pt x="1586" y="12415"/>
                  </a:cubicBezTo>
                  <a:cubicBezTo>
                    <a:pt x="1586" y="12512"/>
                    <a:pt x="1489" y="12610"/>
                    <a:pt x="1367" y="12610"/>
                  </a:cubicBezTo>
                  <a:lnTo>
                    <a:pt x="367" y="12610"/>
                  </a:lnTo>
                  <a:cubicBezTo>
                    <a:pt x="245" y="12610"/>
                    <a:pt x="171" y="12512"/>
                    <a:pt x="171" y="12415"/>
                  </a:cubicBezTo>
                  <a:cubicBezTo>
                    <a:pt x="171" y="12293"/>
                    <a:pt x="245" y="12195"/>
                    <a:pt x="367" y="12195"/>
                  </a:cubicBezTo>
                  <a:close/>
                  <a:moveTo>
                    <a:pt x="2903" y="6708"/>
                  </a:moveTo>
                  <a:cubicBezTo>
                    <a:pt x="3001" y="6781"/>
                    <a:pt x="3025" y="6903"/>
                    <a:pt x="2976" y="6976"/>
                  </a:cubicBezTo>
                  <a:cubicBezTo>
                    <a:pt x="2928" y="7074"/>
                    <a:pt x="2806" y="7122"/>
                    <a:pt x="2708" y="7074"/>
                  </a:cubicBezTo>
                  <a:lnTo>
                    <a:pt x="1830" y="6561"/>
                  </a:lnTo>
                  <a:cubicBezTo>
                    <a:pt x="1732" y="6488"/>
                    <a:pt x="1684" y="6366"/>
                    <a:pt x="1757" y="6293"/>
                  </a:cubicBezTo>
                  <a:cubicBezTo>
                    <a:pt x="1806" y="6195"/>
                    <a:pt x="1928" y="6147"/>
                    <a:pt x="2025" y="6220"/>
                  </a:cubicBezTo>
                  <a:close/>
                  <a:moveTo>
                    <a:pt x="6976" y="2708"/>
                  </a:moveTo>
                  <a:cubicBezTo>
                    <a:pt x="7098" y="2952"/>
                    <a:pt x="6757" y="3147"/>
                    <a:pt x="6635" y="2927"/>
                  </a:cubicBezTo>
                  <a:lnTo>
                    <a:pt x="6123" y="2025"/>
                  </a:lnTo>
                  <a:cubicBezTo>
                    <a:pt x="5976" y="1805"/>
                    <a:pt x="6318" y="1610"/>
                    <a:pt x="6464" y="1830"/>
                  </a:cubicBezTo>
                  <a:close/>
                  <a:moveTo>
                    <a:pt x="12488" y="1293"/>
                  </a:moveTo>
                  <a:cubicBezTo>
                    <a:pt x="12488" y="1537"/>
                    <a:pt x="12098" y="1537"/>
                    <a:pt x="12098" y="1293"/>
                  </a:cubicBezTo>
                  <a:lnTo>
                    <a:pt x="12098" y="269"/>
                  </a:lnTo>
                  <a:cubicBezTo>
                    <a:pt x="12098" y="1"/>
                    <a:pt x="12488" y="1"/>
                    <a:pt x="12488" y="269"/>
                  </a:cubicBezTo>
                  <a:close/>
                  <a:moveTo>
                    <a:pt x="4464" y="18073"/>
                  </a:moveTo>
                  <a:lnTo>
                    <a:pt x="4464" y="18073"/>
                  </a:lnTo>
                  <a:cubicBezTo>
                    <a:pt x="1" y="11659"/>
                    <a:pt x="4610" y="2878"/>
                    <a:pt x="12415" y="2878"/>
                  </a:cubicBezTo>
                  <a:cubicBezTo>
                    <a:pt x="20220" y="2878"/>
                    <a:pt x="24805" y="11659"/>
                    <a:pt x="20342" y="18073"/>
                  </a:cubicBezTo>
                  <a:lnTo>
                    <a:pt x="20342" y="18073"/>
                  </a:lnTo>
                  <a:cubicBezTo>
                    <a:pt x="19634" y="19220"/>
                    <a:pt x="18147" y="21683"/>
                    <a:pt x="17927" y="23024"/>
                  </a:cubicBezTo>
                  <a:cubicBezTo>
                    <a:pt x="17854" y="23512"/>
                    <a:pt x="17830" y="24000"/>
                    <a:pt x="17805" y="24512"/>
                  </a:cubicBezTo>
                  <a:cubicBezTo>
                    <a:pt x="17781" y="25415"/>
                    <a:pt x="17732" y="26097"/>
                    <a:pt x="17171" y="26463"/>
                  </a:cubicBezTo>
                  <a:lnTo>
                    <a:pt x="17269" y="26536"/>
                  </a:lnTo>
                  <a:cubicBezTo>
                    <a:pt x="17830" y="27097"/>
                    <a:pt x="17537" y="28049"/>
                    <a:pt x="16756" y="28244"/>
                  </a:cubicBezTo>
                  <a:cubicBezTo>
                    <a:pt x="16903" y="28415"/>
                    <a:pt x="17000" y="28634"/>
                    <a:pt x="17000" y="28878"/>
                  </a:cubicBezTo>
                  <a:cubicBezTo>
                    <a:pt x="17000" y="29414"/>
                    <a:pt x="16537" y="29878"/>
                    <a:pt x="15976" y="29878"/>
                  </a:cubicBezTo>
                  <a:lnTo>
                    <a:pt x="15830" y="29878"/>
                  </a:lnTo>
                  <a:cubicBezTo>
                    <a:pt x="15976" y="30049"/>
                    <a:pt x="16049" y="30268"/>
                    <a:pt x="16049" y="30488"/>
                  </a:cubicBezTo>
                  <a:cubicBezTo>
                    <a:pt x="16049" y="31049"/>
                    <a:pt x="15586" y="31488"/>
                    <a:pt x="15049" y="31512"/>
                  </a:cubicBezTo>
                  <a:lnTo>
                    <a:pt x="14537" y="31512"/>
                  </a:lnTo>
                  <a:cubicBezTo>
                    <a:pt x="14488" y="31927"/>
                    <a:pt x="14269" y="32317"/>
                    <a:pt x="13927" y="32610"/>
                  </a:cubicBezTo>
                  <a:cubicBezTo>
                    <a:pt x="13025" y="33292"/>
                    <a:pt x="11781" y="33292"/>
                    <a:pt x="10903" y="32610"/>
                  </a:cubicBezTo>
                  <a:cubicBezTo>
                    <a:pt x="10562" y="32317"/>
                    <a:pt x="10342" y="31927"/>
                    <a:pt x="10269" y="31512"/>
                  </a:cubicBezTo>
                  <a:lnTo>
                    <a:pt x="9781" y="31512"/>
                  </a:lnTo>
                  <a:cubicBezTo>
                    <a:pt x="8952" y="31512"/>
                    <a:pt x="8464" y="30536"/>
                    <a:pt x="8976" y="29878"/>
                  </a:cubicBezTo>
                  <a:lnTo>
                    <a:pt x="8830" y="29878"/>
                  </a:lnTo>
                  <a:cubicBezTo>
                    <a:pt x="7976" y="29878"/>
                    <a:pt x="7513" y="28902"/>
                    <a:pt x="8049" y="28244"/>
                  </a:cubicBezTo>
                  <a:cubicBezTo>
                    <a:pt x="7854" y="28195"/>
                    <a:pt x="7684" y="28097"/>
                    <a:pt x="7562" y="27951"/>
                  </a:cubicBezTo>
                  <a:cubicBezTo>
                    <a:pt x="7171" y="27561"/>
                    <a:pt x="7171" y="26927"/>
                    <a:pt x="7562" y="26536"/>
                  </a:cubicBezTo>
                  <a:lnTo>
                    <a:pt x="7635" y="26463"/>
                  </a:lnTo>
                  <a:cubicBezTo>
                    <a:pt x="7074" y="26122"/>
                    <a:pt x="7049" y="25439"/>
                    <a:pt x="7001" y="24512"/>
                  </a:cubicBezTo>
                  <a:cubicBezTo>
                    <a:pt x="7001" y="24000"/>
                    <a:pt x="6952" y="23512"/>
                    <a:pt x="6879" y="23024"/>
                  </a:cubicBezTo>
                  <a:cubicBezTo>
                    <a:pt x="6659" y="21659"/>
                    <a:pt x="5196" y="19195"/>
                    <a:pt x="4464" y="18049"/>
                  </a:cubicBezTo>
                  <a:close/>
                  <a:moveTo>
                    <a:pt x="14147" y="31512"/>
                  </a:moveTo>
                  <a:lnTo>
                    <a:pt x="10659" y="31512"/>
                  </a:lnTo>
                  <a:cubicBezTo>
                    <a:pt x="10732" y="31829"/>
                    <a:pt x="10903" y="32122"/>
                    <a:pt x="11147" y="32317"/>
                  </a:cubicBezTo>
                  <a:cubicBezTo>
                    <a:pt x="11879" y="32878"/>
                    <a:pt x="12927" y="32878"/>
                    <a:pt x="13659" y="32317"/>
                  </a:cubicBezTo>
                  <a:cubicBezTo>
                    <a:pt x="13903" y="32122"/>
                    <a:pt x="14098" y="31829"/>
                    <a:pt x="14147" y="31512"/>
                  </a:cubicBezTo>
                  <a:close/>
                  <a:moveTo>
                    <a:pt x="15049" y="29902"/>
                  </a:moveTo>
                  <a:lnTo>
                    <a:pt x="9781" y="29902"/>
                  </a:lnTo>
                  <a:cubicBezTo>
                    <a:pt x="8952" y="29902"/>
                    <a:pt x="8952" y="31122"/>
                    <a:pt x="9781" y="31122"/>
                  </a:cubicBezTo>
                  <a:lnTo>
                    <a:pt x="15025" y="31122"/>
                  </a:lnTo>
                  <a:cubicBezTo>
                    <a:pt x="15196" y="31122"/>
                    <a:pt x="15342" y="31049"/>
                    <a:pt x="15464" y="30927"/>
                  </a:cubicBezTo>
                  <a:cubicBezTo>
                    <a:pt x="15586" y="30829"/>
                    <a:pt x="15635" y="30658"/>
                    <a:pt x="15635" y="30512"/>
                  </a:cubicBezTo>
                  <a:cubicBezTo>
                    <a:pt x="15635" y="30171"/>
                    <a:pt x="15366" y="29902"/>
                    <a:pt x="15025" y="29902"/>
                  </a:cubicBezTo>
                  <a:close/>
                  <a:moveTo>
                    <a:pt x="15976" y="28268"/>
                  </a:moveTo>
                  <a:lnTo>
                    <a:pt x="8830" y="28268"/>
                  </a:lnTo>
                  <a:cubicBezTo>
                    <a:pt x="8488" y="28268"/>
                    <a:pt x="8220" y="28536"/>
                    <a:pt x="8220" y="28878"/>
                  </a:cubicBezTo>
                  <a:cubicBezTo>
                    <a:pt x="8220" y="29219"/>
                    <a:pt x="8488" y="29488"/>
                    <a:pt x="8830" y="29488"/>
                  </a:cubicBezTo>
                  <a:lnTo>
                    <a:pt x="15976" y="29488"/>
                  </a:lnTo>
                  <a:cubicBezTo>
                    <a:pt x="16317" y="29488"/>
                    <a:pt x="16586" y="29219"/>
                    <a:pt x="16586" y="28878"/>
                  </a:cubicBezTo>
                  <a:cubicBezTo>
                    <a:pt x="16586" y="28536"/>
                    <a:pt x="16317" y="28268"/>
                    <a:pt x="15976" y="28268"/>
                  </a:cubicBezTo>
                  <a:close/>
                  <a:moveTo>
                    <a:pt x="13659" y="26244"/>
                  </a:moveTo>
                  <a:lnTo>
                    <a:pt x="11171" y="26244"/>
                  </a:lnTo>
                  <a:lnTo>
                    <a:pt x="11171" y="20342"/>
                  </a:lnTo>
                  <a:lnTo>
                    <a:pt x="11171" y="20171"/>
                  </a:lnTo>
                  <a:cubicBezTo>
                    <a:pt x="12000" y="20317"/>
                    <a:pt x="12830" y="20317"/>
                    <a:pt x="13659" y="20171"/>
                  </a:cubicBezTo>
                  <a:lnTo>
                    <a:pt x="13659" y="20342"/>
                  </a:lnTo>
                  <a:lnTo>
                    <a:pt x="13659" y="26244"/>
                  </a:lnTo>
                  <a:close/>
                  <a:moveTo>
                    <a:pt x="16561" y="26658"/>
                  </a:moveTo>
                  <a:lnTo>
                    <a:pt x="8269" y="26658"/>
                  </a:lnTo>
                  <a:cubicBezTo>
                    <a:pt x="8098" y="26658"/>
                    <a:pt x="7952" y="26707"/>
                    <a:pt x="7830" y="26829"/>
                  </a:cubicBezTo>
                  <a:cubicBezTo>
                    <a:pt x="7708" y="26951"/>
                    <a:pt x="7659" y="27097"/>
                    <a:pt x="7659" y="27268"/>
                  </a:cubicBezTo>
                  <a:cubicBezTo>
                    <a:pt x="7659" y="27415"/>
                    <a:pt x="7708" y="27585"/>
                    <a:pt x="7830" y="27707"/>
                  </a:cubicBezTo>
                  <a:cubicBezTo>
                    <a:pt x="7952" y="27805"/>
                    <a:pt x="8098" y="27878"/>
                    <a:pt x="8269" y="27878"/>
                  </a:cubicBezTo>
                  <a:lnTo>
                    <a:pt x="16537" y="27878"/>
                  </a:lnTo>
                  <a:cubicBezTo>
                    <a:pt x="16708" y="27878"/>
                    <a:pt x="16854" y="27805"/>
                    <a:pt x="16976" y="27707"/>
                  </a:cubicBezTo>
                  <a:cubicBezTo>
                    <a:pt x="17074" y="27585"/>
                    <a:pt x="17147" y="27415"/>
                    <a:pt x="17147" y="27268"/>
                  </a:cubicBezTo>
                  <a:cubicBezTo>
                    <a:pt x="17147" y="27097"/>
                    <a:pt x="17074" y="26951"/>
                    <a:pt x="16976" y="26829"/>
                  </a:cubicBezTo>
                  <a:cubicBezTo>
                    <a:pt x="16854" y="26707"/>
                    <a:pt x="16708" y="26658"/>
                    <a:pt x="16537" y="26658"/>
                  </a:cubicBezTo>
                  <a:close/>
                  <a:moveTo>
                    <a:pt x="14659" y="18390"/>
                  </a:moveTo>
                  <a:cubicBezTo>
                    <a:pt x="14757" y="18268"/>
                    <a:pt x="14903" y="18195"/>
                    <a:pt x="15049" y="18146"/>
                  </a:cubicBezTo>
                  <a:cubicBezTo>
                    <a:pt x="15147" y="18122"/>
                    <a:pt x="15269" y="18122"/>
                    <a:pt x="15391" y="18146"/>
                  </a:cubicBezTo>
                  <a:cubicBezTo>
                    <a:pt x="15513" y="18195"/>
                    <a:pt x="15610" y="18293"/>
                    <a:pt x="15635" y="18415"/>
                  </a:cubicBezTo>
                  <a:cubicBezTo>
                    <a:pt x="15659" y="18464"/>
                    <a:pt x="15659" y="18512"/>
                    <a:pt x="15659" y="18537"/>
                  </a:cubicBezTo>
                  <a:cubicBezTo>
                    <a:pt x="15635" y="18756"/>
                    <a:pt x="15537" y="18976"/>
                    <a:pt x="15342" y="19098"/>
                  </a:cubicBezTo>
                  <a:cubicBezTo>
                    <a:pt x="15049" y="19342"/>
                    <a:pt x="14708" y="19512"/>
                    <a:pt x="14318" y="19634"/>
                  </a:cubicBezTo>
                  <a:lnTo>
                    <a:pt x="14098" y="19683"/>
                  </a:lnTo>
                  <a:cubicBezTo>
                    <a:pt x="14122" y="19195"/>
                    <a:pt x="14318" y="18756"/>
                    <a:pt x="14659" y="18390"/>
                  </a:cubicBezTo>
                  <a:close/>
                  <a:moveTo>
                    <a:pt x="10732" y="19683"/>
                  </a:moveTo>
                  <a:lnTo>
                    <a:pt x="10488" y="19634"/>
                  </a:lnTo>
                  <a:cubicBezTo>
                    <a:pt x="10122" y="19512"/>
                    <a:pt x="9781" y="19342"/>
                    <a:pt x="9464" y="19098"/>
                  </a:cubicBezTo>
                  <a:cubicBezTo>
                    <a:pt x="9293" y="18976"/>
                    <a:pt x="9196" y="18756"/>
                    <a:pt x="9171" y="18561"/>
                  </a:cubicBezTo>
                  <a:cubicBezTo>
                    <a:pt x="9171" y="18512"/>
                    <a:pt x="9171" y="18464"/>
                    <a:pt x="9196" y="18415"/>
                  </a:cubicBezTo>
                  <a:cubicBezTo>
                    <a:pt x="9220" y="18293"/>
                    <a:pt x="9318" y="18195"/>
                    <a:pt x="9440" y="18171"/>
                  </a:cubicBezTo>
                  <a:cubicBezTo>
                    <a:pt x="9562" y="18122"/>
                    <a:pt x="9683" y="18122"/>
                    <a:pt x="9781" y="18171"/>
                  </a:cubicBezTo>
                  <a:cubicBezTo>
                    <a:pt x="9927" y="18195"/>
                    <a:pt x="10074" y="18293"/>
                    <a:pt x="10196" y="18390"/>
                  </a:cubicBezTo>
                  <a:cubicBezTo>
                    <a:pt x="10513" y="18756"/>
                    <a:pt x="10683" y="19195"/>
                    <a:pt x="10732" y="1968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9"/>
            <p:cNvSpPr/>
            <p:nvPr/>
          </p:nvSpPr>
          <p:spPr>
            <a:xfrm>
              <a:off x="7413734" y="1710211"/>
              <a:ext cx="877180" cy="1049184"/>
            </a:xfrm>
            <a:custGeom>
              <a:rect b="b" l="l" r="r" t="t"/>
              <a:pathLst>
                <a:path extrusionOk="0" h="23756" w="19830">
                  <a:moveTo>
                    <a:pt x="8878" y="17195"/>
                  </a:moveTo>
                  <a:cubicBezTo>
                    <a:pt x="8829" y="16707"/>
                    <a:pt x="8634" y="16244"/>
                    <a:pt x="8317" y="15902"/>
                  </a:cubicBezTo>
                  <a:cubicBezTo>
                    <a:pt x="8195" y="15780"/>
                    <a:pt x="8073" y="15707"/>
                    <a:pt x="7927" y="15658"/>
                  </a:cubicBezTo>
                  <a:cubicBezTo>
                    <a:pt x="7805" y="15634"/>
                    <a:pt x="7683" y="15634"/>
                    <a:pt x="7586" y="15658"/>
                  </a:cubicBezTo>
                  <a:cubicBezTo>
                    <a:pt x="7464" y="15707"/>
                    <a:pt x="7366" y="15805"/>
                    <a:pt x="7317" y="15927"/>
                  </a:cubicBezTo>
                  <a:cubicBezTo>
                    <a:pt x="7293" y="15951"/>
                    <a:pt x="7293" y="16000"/>
                    <a:pt x="7293" y="16049"/>
                  </a:cubicBezTo>
                  <a:cubicBezTo>
                    <a:pt x="7317" y="16268"/>
                    <a:pt x="7415" y="16463"/>
                    <a:pt x="7610" y="16610"/>
                  </a:cubicBezTo>
                  <a:cubicBezTo>
                    <a:pt x="7903" y="16854"/>
                    <a:pt x="8268" y="17024"/>
                    <a:pt x="8634" y="17146"/>
                  </a:cubicBezTo>
                  <a:lnTo>
                    <a:pt x="8878" y="17195"/>
                  </a:lnTo>
                  <a:close/>
                  <a:moveTo>
                    <a:pt x="11781" y="17683"/>
                  </a:moveTo>
                  <a:cubicBezTo>
                    <a:pt x="10976" y="17829"/>
                    <a:pt x="10122" y="17829"/>
                    <a:pt x="9317" y="17683"/>
                  </a:cubicBezTo>
                  <a:lnTo>
                    <a:pt x="9317" y="17854"/>
                  </a:lnTo>
                  <a:lnTo>
                    <a:pt x="9317" y="23756"/>
                  </a:lnTo>
                  <a:lnTo>
                    <a:pt x="11781" y="23756"/>
                  </a:lnTo>
                  <a:lnTo>
                    <a:pt x="11781" y="17854"/>
                  </a:lnTo>
                  <a:lnTo>
                    <a:pt x="11781" y="17683"/>
                  </a:lnTo>
                  <a:close/>
                  <a:moveTo>
                    <a:pt x="19805" y="10049"/>
                  </a:moveTo>
                  <a:cubicBezTo>
                    <a:pt x="19829" y="11000"/>
                    <a:pt x="19683" y="11927"/>
                    <a:pt x="19390" y="12829"/>
                  </a:cubicBezTo>
                  <a:cubicBezTo>
                    <a:pt x="19195" y="13488"/>
                    <a:pt x="18902" y="14146"/>
                    <a:pt x="18537" y="14756"/>
                  </a:cubicBezTo>
                  <a:cubicBezTo>
                    <a:pt x="18512" y="14780"/>
                    <a:pt x="18366" y="15000"/>
                    <a:pt x="18146" y="15366"/>
                  </a:cubicBezTo>
                  <a:lnTo>
                    <a:pt x="18146" y="15366"/>
                  </a:lnTo>
                  <a:lnTo>
                    <a:pt x="18146" y="15366"/>
                  </a:lnTo>
                  <a:cubicBezTo>
                    <a:pt x="17415" y="16536"/>
                    <a:pt x="15927" y="19073"/>
                    <a:pt x="15683" y="20488"/>
                  </a:cubicBezTo>
                  <a:cubicBezTo>
                    <a:pt x="15610" y="21000"/>
                    <a:pt x="15561" y="21488"/>
                    <a:pt x="15561" y="22000"/>
                  </a:cubicBezTo>
                  <a:cubicBezTo>
                    <a:pt x="15512" y="22951"/>
                    <a:pt x="15488" y="23585"/>
                    <a:pt x="14805" y="23756"/>
                  </a:cubicBezTo>
                  <a:lnTo>
                    <a:pt x="14707" y="23756"/>
                  </a:lnTo>
                  <a:lnTo>
                    <a:pt x="12195" y="23756"/>
                  </a:lnTo>
                  <a:lnTo>
                    <a:pt x="12195" y="17854"/>
                  </a:lnTo>
                  <a:lnTo>
                    <a:pt x="12195" y="17610"/>
                  </a:lnTo>
                  <a:cubicBezTo>
                    <a:pt x="12317" y="17585"/>
                    <a:pt x="12464" y="17536"/>
                    <a:pt x="12585" y="17512"/>
                  </a:cubicBezTo>
                  <a:cubicBezTo>
                    <a:pt x="13000" y="17390"/>
                    <a:pt x="13390" y="17171"/>
                    <a:pt x="13732" y="16902"/>
                  </a:cubicBezTo>
                  <a:cubicBezTo>
                    <a:pt x="14000" y="16683"/>
                    <a:pt x="14171" y="16390"/>
                    <a:pt x="14195" y="16049"/>
                  </a:cubicBezTo>
                  <a:cubicBezTo>
                    <a:pt x="14195" y="15951"/>
                    <a:pt x="14195" y="15878"/>
                    <a:pt x="14171" y="15805"/>
                  </a:cubicBezTo>
                  <a:cubicBezTo>
                    <a:pt x="14073" y="15536"/>
                    <a:pt x="13903" y="15341"/>
                    <a:pt x="13659" y="15268"/>
                  </a:cubicBezTo>
                  <a:cubicBezTo>
                    <a:pt x="13463" y="15219"/>
                    <a:pt x="13268" y="15219"/>
                    <a:pt x="13073" y="15268"/>
                  </a:cubicBezTo>
                  <a:cubicBezTo>
                    <a:pt x="12854" y="15341"/>
                    <a:pt x="12659" y="15439"/>
                    <a:pt x="12512" y="15610"/>
                  </a:cubicBezTo>
                  <a:cubicBezTo>
                    <a:pt x="12098" y="16073"/>
                    <a:pt x="11854" y="16658"/>
                    <a:pt x="11805" y="17293"/>
                  </a:cubicBezTo>
                  <a:cubicBezTo>
                    <a:pt x="10976" y="17439"/>
                    <a:pt x="10122" y="17439"/>
                    <a:pt x="9293" y="17293"/>
                  </a:cubicBezTo>
                  <a:cubicBezTo>
                    <a:pt x="9268" y="16658"/>
                    <a:pt x="9025" y="16073"/>
                    <a:pt x="8586" y="15610"/>
                  </a:cubicBezTo>
                  <a:cubicBezTo>
                    <a:pt x="8439" y="15439"/>
                    <a:pt x="8244" y="15341"/>
                    <a:pt x="8025" y="15268"/>
                  </a:cubicBezTo>
                  <a:cubicBezTo>
                    <a:pt x="7829" y="15219"/>
                    <a:pt x="7634" y="15219"/>
                    <a:pt x="7464" y="15268"/>
                  </a:cubicBezTo>
                  <a:cubicBezTo>
                    <a:pt x="7220" y="15341"/>
                    <a:pt x="7025" y="15536"/>
                    <a:pt x="6951" y="15805"/>
                  </a:cubicBezTo>
                  <a:cubicBezTo>
                    <a:pt x="6903" y="15878"/>
                    <a:pt x="6903" y="15951"/>
                    <a:pt x="6903" y="16049"/>
                  </a:cubicBezTo>
                  <a:cubicBezTo>
                    <a:pt x="6927" y="16390"/>
                    <a:pt x="7098" y="16683"/>
                    <a:pt x="7366" y="16902"/>
                  </a:cubicBezTo>
                  <a:cubicBezTo>
                    <a:pt x="7708" y="17171"/>
                    <a:pt x="8098" y="17390"/>
                    <a:pt x="8512" y="17512"/>
                  </a:cubicBezTo>
                  <a:cubicBezTo>
                    <a:pt x="8634" y="17536"/>
                    <a:pt x="8781" y="17585"/>
                    <a:pt x="8903" y="17610"/>
                  </a:cubicBezTo>
                  <a:lnTo>
                    <a:pt x="8903" y="17854"/>
                  </a:lnTo>
                  <a:lnTo>
                    <a:pt x="8903" y="23756"/>
                  </a:lnTo>
                  <a:lnTo>
                    <a:pt x="6415" y="23756"/>
                  </a:lnTo>
                  <a:lnTo>
                    <a:pt x="6293" y="23756"/>
                  </a:lnTo>
                  <a:cubicBezTo>
                    <a:pt x="5610" y="23585"/>
                    <a:pt x="5586" y="22927"/>
                    <a:pt x="5537" y="22000"/>
                  </a:cubicBezTo>
                  <a:cubicBezTo>
                    <a:pt x="5537" y="21488"/>
                    <a:pt x="5488" y="20975"/>
                    <a:pt x="5415" y="20488"/>
                  </a:cubicBezTo>
                  <a:cubicBezTo>
                    <a:pt x="5171" y="19073"/>
                    <a:pt x="3683" y="16536"/>
                    <a:pt x="2952" y="15366"/>
                  </a:cubicBezTo>
                  <a:lnTo>
                    <a:pt x="2952" y="15341"/>
                  </a:lnTo>
                  <a:lnTo>
                    <a:pt x="2952" y="15341"/>
                  </a:lnTo>
                  <a:cubicBezTo>
                    <a:pt x="2732" y="15024"/>
                    <a:pt x="2586" y="14805"/>
                    <a:pt x="2561" y="14732"/>
                  </a:cubicBezTo>
                  <a:cubicBezTo>
                    <a:pt x="2195" y="14122"/>
                    <a:pt x="1927" y="13488"/>
                    <a:pt x="1708" y="12805"/>
                  </a:cubicBezTo>
                  <a:cubicBezTo>
                    <a:pt x="0" y="7390"/>
                    <a:pt x="3537" y="1732"/>
                    <a:pt x="9147" y="878"/>
                  </a:cubicBezTo>
                  <a:cubicBezTo>
                    <a:pt x="14756" y="0"/>
                    <a:pt x="19829" y="4366"/>
                    <a:pt x="19829" y="10049"/>
                  </a:cubicBezTo>
                  <a:close/>
                  <a:moveTo>
                    <a:pt x="12781" y="15902"/>
                  </a:moveTo>
                  <a:cubicBezTo>
                    <a:pt x="12464" y="16244"/>
                    <a:pt x="12268" y="16707"/>
                    <a:pt x="12220" y="17195"/>
                  </a:cubicBezTo>
                  <a:lnTo>
                    <a:pt x="12464" y="17122"/>
                  </a:lnTo>
                  <a:cubicBezTo>
                    <a:pt x="12829" y="17024"/>
                    <a:pt x="13171" y="16829"/>
                    <a:pt x="13488" y="16610"/>
                  </a:cubicBezTo>
                  <a:cubicBezTo>
                    <a:pt x="13659" y="16463"/>
                    <a:pt x="13781" y="16268"/>
                    <a:pt x="13805" y="16049"/>
                  </a:cubicBezTo>
                  <a:cubicBezTo>
                    <a:pt x="13805" y="16000"/>
                    <a:pt x="13781" y="15951"/>
                    <a:pt x="13781" y="15927"/>
                  </a:cubicBezTo>
                  <a:cubicBezTo>
                    <a:pt x="13732" y="15805"/>
                    <a:pt x="13634" y="15707"/>
                    <a:pt x="13512" y="15658"/>
                  </a:cubicBezTo>
                  <a:cubicBezTo>
                    <a:pt x="13415" y="15634"/>
                    <a:pt x="13293" y="15634"/>
                    <a:pt x="13171" y="15658"/>
                  </a:cubicBezTo>
                  <a:cubicBezTo>
                    <a:pt x="13024" y="15707"/>
                    <a:pt x="12903" y="15780"/>
                    <a:pt x="12781" y="1590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9"/>
            <p:cNvSpPr/>
            <p:nvPr/>
          </p:nvSpPr>
          <p:spPr>
            <a:xfrm>
              <a:off x="7670508" y="2776651"/>
              <a:ext cx="419702" cy="53881"/>
            </a:xfrm>
            <a:custGeom>
              <a:rect b="b" l="l" r="r" t="t"/>
              <a:pathLst>
                <a:path extrusionOk="0" h="1220" w="9488">
                  <a:moveTo>
                    <a:pt x="6195" y="0"/>
                  </a:moveTo>
                  <a:lnTo>
                    <a:pt x="610" y="0"/>
                  </a:lnTo>
                  <a:cubicBezTo>
                    <a:pt x="439" y="0"/>
                    <a:pt x="293" y="73"/>
                    <a:pt x="171" y="171"/>
                  </a:cubicBezTo>
                  <a:cubicBezTo>
                    <a:pt x="49" y="293"/>
                    <a:pt x="0" y="463"/>
                    <a:pt x="0" y="610"/>
                  </a:cubicBezTo>
                  <a:cubicBezTo>
                    <a:pt x="0" y="781"/>
                    <a:pt x="49" y="927"/>
                    <a:pt x="171" y="1049"/>
                  </a:cubicBezTo>
                  <a:cubicBezTo>
                    <a:pt x="293" y="1171"/>
                    <a:pt x="439" y="1220"/>
                    <a:pt x="610" y="1220"/>
                  </a:cubicBezTo>
                  <a:lnTo>
                    <a:pt x="8878" y="1220"/>
                  </a:lnTo>
                  <a:cubicBezTo>
                    <a:pt x="9049" y="1220"/>
                    <a:pt x="9195" y="1171"/>
                    <a:pt x="9317" y="1049"/>
                  </a:cubicBezTo>
                  <a:cubicBezTo>
                    <a:pt x="9415" y="927"/>
                    <a:pt x="9488" y="781"/>
                    <a:pt x="9488" y="610"/>
                  </a:cubicBezTo>
                  <a:cubicBezTo>
                    <a:pt x="9488" y="463"/>
                    <a:pt x="9415" y="293"/>
                    <a:pt x="9317" y="171"/>
                  </a:cubicBezTo>
                  <a:cubicBezTo>
                    <a:pt x="9195" y="73"/>
                    <a:pt x="9049" y="0"/>
                    <a:pt x="887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9"/>
            <p:cNvSpPr/>
            <p:nvPr/>
          </p:nvSpPr>
          <p:spPr>
            <a:xfrm>
              <a:off x="7695323" y="2848818"/>
              <a:ext cx="370070" cy="53881"/>
            </a:xfrm>
            <a:custGeom>
              <a:rect b="b" l="l" r="r" t="t"/>
              <a:pathLst>
                <a:path extrusionOk="0" h="1220" w="8366">
                  <a:moveTo>
                    <a:pt x="7756" y="0"/>
                  </a:moveTo>
                  <a:lnTo>
                    <a:pt x="610" y="0"/>
                  </a:lnTo>
                  <a:cubicBezTo>
                    <a:pt x="268" y="0"/>
                    <a:pt x="0" y="268"/>
                    <a:pt x="0" y="610"/>
                  </a:cubicBezTo>
                  <a:cubicBezTo>
                    <a:pt x="0" y="951"/>
                    <a:pt x="268" y="1220"/>
                    <a:pt x="610" y="1220"/>
                  </a:cubicBezTo>
                  <a:lnTo>
                    <a:pt x="7756" y="1220"/>
                  </a:lnTo>
                  <a:cubicBezTo>
                    <a:pt x="8097" y="1220"/>
                    <a:pt x="8366" y="951"/>
                    <a:pt x="8366" y="610"/>
                  </a:cubicBezTo>
                  <a:cubicBezTo>
                    <a:pt x="8366" y="268"/>
                    <a:pt x="8097" y="0"/>
                    <a:pt x="77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9"/>
            <p:cNvSpPr/>
            <p:nvPr/>
          </p:nvSpPr>
          <p:spPr>
            <a:xfrm>
              <a:off x="7727657" y="2919882"/>
              <a:ext cx="295667" cy="53925"/>
            </a:xfrm>
            <a:custGeom>
              <a:rect b="b" l="l" r="r" t="t"/>
              <a:pathLst>
                <a:path extrusionOk="0" h="1221" w="6684">
                  <a:moveTo>
                    <a:pt x="6074" y="1"/>
                  </a:moveTo>
                  <a:lnTo>
                    <a:pt x="830" y="1"/>
                  </a:lnTo>
                  <a:cubicBezTo>
                    <a:pt x="1" y="1"/>
                    <a:pt x="1" y="1220"/>
                    <a:pt x="830" y="1220"/>
                  </a:cubicBezTo>
                  <a:lnTo>
                    <a:pt x="6074" y="1220"/>
                  </a:lnTo>
                  <a:cubicBezTo>
                    <a:pt x="6245" y="1220"/>
                    <a:pt x="6391" y="1172"/>
                    <a:pt x="6513" y="1050"/>
                  </a:cubicBezTo>
                  <a:cubicBezTo>
                    <a:pt x="6635" y="928"/>
                    <a:pt x="6684" y="781"/>
                    <a:pt x="6684" y="611"/>
                  </a:cubicBezTo>
                  <a:cubicBezTo>
                    <a:pt x="6684" y="269"/>
                    <a:pt x="6415" y="1"/>
                    <a:pt x="607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9"/>
            <p:cNvSpPr/>
            <p:nvPr/>
          </p:nvSpPr>
          <p:spPr>
            <a:xfrm>
              <a:off x="7803208" y="2992050"/>
              <a:ext cx="154292" cy="60374"/>
            </a:xfrm>
            <a:custGeom>
              <a:rect b="b" l="l" r="r" t="t"/>
              <a:pathLst>
                <a:path extrusionOk="0" h="1367" w="3488">
                  <a:moveTo>
                    <a:pt x="3488" y="1"/>
                  </a:moveTo>
                  <a:lnTo>
                    <a:pt x="0" y="1"/>
                  </a:lnTo>
                  <a:cubicBezTo>
                    <a:pt x="73" y="318"/>
                    <a:pt x="244" y="611"/>
                    <a:pt x="488" y="806"/>
                  </a:cubicBezTo>
                  <a:cubicBezTo>
                    <a:pt x="1220" y="1367"/>
                    <a:pt x="2268" y="1367"/>
                    <a:pt x="3000" y="806"/>
                  </a:cubicBezTo>
                  <a:cubicBezTo>
                    <a:pt x="3244" y="611"/>
                    <a:pt x="3439" y="318"/>
                    <a:pt x="348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9"/>
            <p:cNvSpPr/>
            <p:nvPr/>
          </p:nvSpPr>
          <p:spPr>
            <a:xfrm>
              <a:off x="7670508" y="1747885"/>
              <a:ext cx="676486" cy="1012615"/>
            </a:xfrm>
            <a:custGeom>
              <a:rect b="b" l="l" r="r" t="t"/>
              <a:pathLst>
                <a:path extrusionOk="0" h="22928" w="15293">
                  <a:moveTo>
                    <a:pt x="8268" y="20830"/>
                  </a:moveTo>
                  <a:cubicBezTo>
                    <a:pt x="8219" y="21781"/>
                    <a:pt x="8195" y="22415"/>
                    <a:pt x="7512" y="22586"/>
                  </a:cubicBezTo>
                  <a:lnTo>
                    <a:pt x="7415" y="22586"/>
                  </a:lnTo>
                  <a:lnTo>
                    <a:pt x="6390" y="22586"/>
                  </a:lnTo>
                  <a:lnTo>
                    <a:pt x="6390" y="22903"/>
                  </a:lnTo>
                  <a:lnTo>
                    <a:pt x="8878" y="22903"/>
                  </a:lnTo>
                  <a:lnTo>
                    <a:pt x="9000" y="22903"/>
                  </a:lnTo>
                  <a:cubicBezTo>
                    <a:pt x="9683" y="22708"/>
                    <a:pt x="9707" y="22074"/>
                    <a:pt x="9732" y="21147"/>
                  </a:cubicBezTo>
                  <a:cubicBezTo>
                    <a:pt x="9756" y="20635"/>
                    <a:pt x="9805" y="20122"/>
                    <a:pt x="9878" y="19610"/>
                  </a:cubicBezTo>
                  <a:cubicBezTo>
                    <a:pt x="10097" y="18196"/>
                    <a:pt x="11610" y="15683"/>
                    <a:pt x="12341" y="14513"/>
                  </a:cubicBezTo>
                  <a:lnTo>
                    <a:pt x="12341" y="14488"/>
                  </a:lnTo>
                  <a:lnTo>
                    <a:pt x="12341" y="14488"/>
                  </a:lnTo>
                  <a:cubicBezTo>
                    <a:pt x="12561" y="14147"/>
                    <a:pt x="12707" y="13927"/>
                    <a:pt x="12732" y="13879"/>
                  </a:cubicBezTo>
                  <a:cubicBezTo>
                    <a:pt x="13073" y="13269"/>
                    <a:pt x="13366" y="12635"/>
                    <a:pt x="13585" y="11952"/>
                  </a:cubicBezTo>
                  <a:cubicBezTo>
                    <a:pt x="15292" y="6464"/>
                    <a:pt x="11658" y="733"/>
                    <a:pt x="5927" y="1"/>
                  </a:cubicBezTo>
                  <a:cubicBezTo>
                    <a:pt x="10878" y="1489"/>
                    <a:pt x="13634" y="6732"/>
                    <a:pt x="12097" y="11635"/>
                  </a:cubicBezTo>
                  <a:cubicBezTo>
                    <a:pt x="11902" y="12318"/>
                    <a:pt x="11610" y="12952"/>
                    <a:pt x="11244" y="13562"/>
                  </a:cubicBezTo>
                  <a:cubicBezTo>
                    <a:pt x="11219" y="13610"/>
                    <a:pt x="11073" y="13830"/>
                    <a:pt x="10854" y="14147"/>
                  </a:cubicBezTo>
                  <a:lnTo>
                    <a:pt x="10854" y="14147"/>
                  </a:lnTo>
                  <a:lnTo>
                    <a:pt x="10854" y="14147"/>
                  </a:lnTo>
                  <a:cubicBezTo>
                    <a:pt x="10122" y="15318"/>
                    <a:pt x="8634" y="17854"/>
                    <a:pt x="8390" y="19269"/>
                  </a:cubicBezTo>
                  <a:cubicBezTo>
                    <a:pt x="8317" y="19781"/>
                    <a:pt x="8268" y="20269"/>
                    <a:pt x="8268" y="20781"/>
                  </a:cubicBezTo>
                  <a:close/>
                  <a:moveTo>
                    <a:pt x="3098" y="22903"/>
                  </a:moveTo>
                  <a:lnTo>
                    <a:pt x="3098" y="22586"/>
                  </a:lnTo>
                  <a:lnTo>
                    <a:pt x="0" y="22586"/>
                  </a:lnTo>
                  <a:cubicBezTo>
                    <a:pt x="122" y="22756"/>
                    <a:pt x="293" y="22878"/>
                    <a:pt x="488" y="22927"/>
                  </a:cubicBezTo>
                  <a:lnTo>
                    <a:pt x="610" y="22927"/>
                  </a:lnTo>
                  <a:close/>
                  <a:moveTo>
                    <a:pt x="5976" y="22903"/>
                  </a:moveTo>
                  <a:lnTo>
                    <a:pt x="3512" y="22903"/>
                  </a:lnTo>
                  <a:lnTo>
                    <a:pt x="3512" y="22586"/>
                  </a:lnTo>
                  <a:lnTo>
                    <a:pt x="5976" y="22586"/>
                  </a:ln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9"/>
            <p:cNvSpPr/>
            <p:nvPr/>
          </p:nvSpPr>
          <p:spPr>
            <a:xfrm>
              <a:off x="7500033" y="1815768"/>
              <a:ext cx="220158" cy="323199"/>
            </a:xfrm>
            <a:custGeom>
              <a:rect b="b" l="l" r="r" t="t"/>
              <a:pathLst>
                <a:path extrusionOk="0" h="7318" w="4977">
                  <a:moveTo>
                    <a:pt x="4659" y="49"/>
                  </a:moveTo>
                  <a:cubicBezTo>
                    <a:pt x="4781" y="0"/>
                    <a:pt x="4878" y="49"/>
                    <a:pt x="4927" y="147"/>
                  </a:cubicBezTo>
                  <a:cubicBezTo>
                    <a:pt x="4976" y="244"/>
                    <a:pt x="4927" y="366"/>
                    <a:pt x="4830" y="415"/>
                  </a:cubicBezTo>
                  <a:cubicBezTo>
                    <a:pt x="4586" y="513"/>
                    <a:pt x="4366" y="659"/>
                    <a:pt x="4147" y="805"/>
                  </a:cubicBezTo>
                  <a:cubicBezTo>
                    <a:pt x="3927" y="952"/>
                    <a:pt x="3708" y="635"/>
                    <a:pt x="3927" y="488"/>
                  </a:cubicBezTo>
                  <a:cubicBezTo>
                    <a:pt x="4147" y="318"/>
                    <a:pt x="4415" y="171"/>
                    <a:pt x="4659" y="49"/>
                  </a:cubicBezTo>
                  <a:close/>
                  <a:moveTo>
                    <a:pt x="2854" y="1342"/>
                  </a:moveTo>
                  <a:cubicBezTo>
                    <a:pt x="2927" y="1244"/>
                    <a:pt x="3074" y="1244"/>
                    <a:pt x="3147" y="1342"/>
                  </a:cubicBezTo>
                  <a:cubicBezTo>
                    <a:pt x="3220" y="1415"/>
                    <a:pt x="3220" y="1537"/>
                    <a:pt x="3147" y="1610"/>
                  </a:cubicBezTo>
                  <a:cubicBezTo>
                    <a:pt x="2440" y="2317"/>
                    <a:pt x="1830" y="3122"/>
                    <a:pt x="1391" y="4025"/>
                  </a:cubicBezTo>
                  <a:cubicBezTo>
                    <a:pt x="927" y="4976"/>
                    <a:pt x="610" y="6000"/>
                    <a:pt x="440" y="7073"/>
                  </a:cubicBezTo>
                  <a:cubicBezTo>
                    <a:pt x="391" y="7317"/>
                    <a:pt x="1" y="7244"/>
                    <a:pt x="25" y="7000"/>
                  </a:cubicBezTo>
                  <a:cubicBezTo>
                    <a:pt x="220" y="5903"/>
                    <a:pt x="562" y="4854"/>
                    <a:pt x="1049" y="3854"/>
                  </a:cubicBezTo>
                  <a:cubicBezTo>
                    <a:pt x="1513" y="2903"/>
                    <a:pt x="2122" y="2074"/>
                    <a:pt x="2854" y="1342"/>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9"/>
            <p:cNvSpPr/>
            <p:nvPr/>
          </p:nvSpPr>
          <p:spPr>
            <a:xfrm>
              <a:off x="7948824" y="2848818"/>
              <a:ext cx="116559" cy="53881"/>
            </a:xfrm>
            <a:custGeom>
              <a:rect b="b" l="l" r="r" t="t"/>
              <a:pathLst>
                <a:path extrusionOk="0" h="1220" w="2635">
                  <a:moveTo>
                    <a:pt x="610" y="610"/>
                  </a:moveTo>
                  <a:cubicBezTo>
                    <a:pt x="610" y="951"/>
                    <a:pt x="342" y="1220"/>
                    <a:pt x="1" y="1220"/>
                  </a:cubicBezTo>
                  <a:lnTo>
                    <a:pt x="2025" y="1220"/>
                  </a:lnTo>
                  <a:cubicBezTo>
                    <a:pt x="2366" y="1220"/>
                    <a:pt x="2635" y="951"/>
                    <a:pt x="2635" y="610"/>
                  </a:cubicBezTo>
                  <a:cubicBezTo>
                    <a:pt x="2635" y="268"/>
                    <a:pt x="2366" y="0"/>
                    <a:pt x="2025" y="0"/>
                  </a:cubicBezTo>
                  <a:lnTo>
                    <a:pt x="1" y="0"/>
                  </a:lnTo>
                  <a:cubicBezTo>
                    <a:pt x="342" y="0"/>
                    <a:pt x="610" y="268"/>
                    <a:pt x="610" y="610"/>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9"/>
            <p:cNvSpPr/>
            <p:nvPr/>
          </p:nvSpPr>
          <p:spPr>
            <a:xfrm>
              <a:off x="7973639" y="2776651"/>
              <a:ext cx="116559" cy="53881"/>
            </a:xfrm>
            <a:custGeom>
              <a:rect b="b" l="l" r="r" t="t"/>
              <a:pathLst>
                <a:path extrusionOk="0" h="1220" w="2635">
                  <a:moveTo>
                    <a:pt x="1" y="1220"/>
                  </a:moveTo>
                  <a:lnTo>
                    <a:pt x="2025" y="1220"/>
                  </a:lnTo>
                  <a:cubicBezTo>
                    <a:pt x="2196" y="1220"/>
                    <a:pt x="2342" y="1171"/>
                    <a:pt x="2464" y="1049"/>
                  </a:cubicBezTo>
                  <a:cubicBezTo>
                    <a:pt x="2562" y="927"/>
                    <a:pt x="2635" y="781"/>
                    <a:pt x="2635" y="610"/>
                  </a:cubicBezTo>
                  <a:cubicBezTo>
                    <a:pt x="2635" y="463"/>
                    <a:pt x="2562" y="293"/>
                    <a:pt x="2464" y="171"/>
                  </a:cubicBezTo>
                  <a:cubicBezTo>
                    <a:pt x="2342" y="73"/>
                    <a:pt x="2196" y="0"/>
                    <a:pt x="2025" y="0"/>
                  </a:cubicBezTo>
                  <a:lnTo>
                    <a:pt x="1" y="0"/>
                  </a:lnTo>
                  <a:cubicBezTo>
                    <a:pt x="171" y="0"/>
                    <a:pt x="318" y="73"/>
                    <a:pt x="440" y="171"/>
                  </a:cubicBezTo>
                  <a:cubicBezTo>
                    <a:pt x="537" y="293"/>
                    <a:pt x="610" y="463"/>
                    <a:pt x="610" y="610"/>
                  </a:cubicBezTo>
                  <a:cubicBezTo>
                    <a:pt x="610" y="781"/>
                    <a:pt x="537" y="927"/>
                    <a:pt x="440" y="1049"/>
                  </a:cubicBezTo>
                  <a:cubicBezTo>
                    <a:pt x="318" y="1171"/>
                    <a:pt x="171" y="1220"/>
                    <a:pt x="1" y="1220"/>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9"/>
            <p:cNvSpPr/>
            <p:nvPr/>
          </p:nvSpPr>
          <p:spPr>
            <a:xfrm>
              <a:off x="7906758" y="2919882"/>
              <a:ext cx="116559" cy="53925"/>
            </a:xfrm>
            <a:custGeom>
              <a:rect b="b" l="l" r="r" t="t"/>
              <a:pathLst>
                <a:path extrusionOk="0" h="1221" w="2635">
                  <a:moveTo>
                    <a:pt x="2025" y="1"/>
                  </a:moveTo>
                  <a:lnTo>
                    <a:pt x="0" y="1"/>
                  </a:lnTo>
                  <a:cubicBezTo>
                    <a:pt x="342" y="1"/>
                    <a:pt x="610" y="269"/>
                    <a:pt x="610" y="611"/>
                  </a:cubicBezTo>
                  <a:cubicBezTo>
                    <a:pt x="610" y="781"/>
                    <a:pt x="537" y="928"/>
                    <a:pt x="439" y="1050"/>
                  </a:cubicBezTo>
                  <a:cubicBezTo>
                    <a:pt x="318" y="1172"/>
                    <a:pt x="171" y="1220"/>
                    <a:pt x="0" y="1220"/>
                  </a:cubicBezTo>
                  <a:lnTo>
                    <a:pt x="2025" y="1220"/>
                  </a:lnTo>
                  <a:cubicBezTo>
                    <a:pt x="2196" y="1220"/>
                    <a:pt x="2342" y="1172"/>
                    <a:pt x="2464" y="1050"/>
                  </a:cubicBezTo>
                  <a:cubicBezTo>
                    <a:pt x="2586" y="928"/>
                    <a:pt x="2635" y="781"/>
                    <a:pt x="2635" y="611"/>
                  </a:cubicBezTo>
                  <a:cubicBezTo>
                    <a:pt x="2635" y="269"/>
                    <a:pt x="2366" y="1"/>
                    <a:pt x="2025" y="1"/>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6" name="Google Shape;576;p29"/>
          <p:cNvSpPr txBox="1"/>
          <p:nvPr/>
        </p:nvSpPr>
        <p:spPr>
          <a:xfrm>
            <a:off x="2149675" y="1329300"/>
            <a:ext cx="1969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Rubik"/>
                <a:ea typeface="Rubik"/>
                <a:cs typeface="Rubik"/>
                <a:sym typeface="Rubik"/>
              </a:rPr>
              <a:t>Cipher</a:t>
            </a:r>
            <a:endParaRPr b="1" sz="2400">
              <a:latin typeface="Rubik"/>
              <a:ea typeface="Rubik"/>
              <a:cs typeface="Rubik"/>
              <a:sym typeface="Rubik"/>
            </a:endParaRPr>
          </a:p>
        </p:txBody>
      </p:sp>
      <p:sp>
        <p:nvSpPr>
          <p:cNvPr id="577" name="Google Shape;577;p29"/>
          <p:cNvSpPr txBox="1"/>
          <p:nvPr/>
        </p:nvSpPr>
        <p:spPr>
          <a:xfrm>
            <a:off x="5426275" y="1329300"/>
            <a:ext cx="1969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Rubik"/>
                <a:ea typeface="Rubik"/>
                <a:cs typeface="Rubik"/>
                <a:sym typeface="Rubik"/>
              </a:rPr>
              <a:t>Plaintext</a:t>
            </a:r>
            <a:endParaRPr b="1" sz="2400">
              <a:latin typeface="Rubik"/>
              <a:ea typeface="Rubik"/>
              <a:cs typeface="Rubik"/>
              <a:sym typeface="Rubik"/>
            </a:endParaRPr>
          </a:p>
        </p:txBody>
      </p:sp>
      <p:grpSp>
        <p:nvGrpSpPr>
          <p:cNvPr id="578" name="Google Shape;578;p29"/>
          <p:cNvGrpSpPr/>
          <p:nvPr/>
        </p:nvGrpSpPr>
        <p:grpSpPr>
          <a:xfrm>
            <a:off x="4760985" y="2743258"/>
            <a:ext cx="2948757" cy="1470258"/>
            <a:chOff x="3408500" y="1600325"/>
            <a:chExt cx="2418600" cy="2916600"/>
          </a:xfrm>
        </p:grpSpPr>
        <p:sp>
          <p:nvSpPr>
            <p:cNvPr id="579" name="Google Shape;579;p29"/>
            <p:cNvSpPr/>
            <p:nvPr/>
          </p:nvSpPr>
          <p:spPr>
            <a:xfrm>
              <a:off x="3500000" y="1691825"/>
              <a:ext cx="2327100" cy="282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0" name="Google Shape;580;p29"/>
            <p:cNvGrpSpPr/>
            <p:nvPr/>
          </p:nvGrpSpPr>
          <p:grpSpPr>
            <a:xfrm>
              <a:off x="3408500" y="1600325"/>
              <a:ext cx="2327100" cy="2825100"/>
              <a:chOff x="715400" y="1600325"/>
              <a:chExt cx="2327100" cy="2825100"/>
            </a:xfrm>
          </p:grpSpPr>
          <p:sp>
            <p:nvSpPr>
              <p:cNvPr id="581" name="Google Shape;581;p29"/>
              <p:cNvSpPr/>
              <p:nvPr/>
            </p:nvSpPr>
            <p:spPr>
              <a:xfrm>
                <a:off x="715400" y="1600325"/>
                <a:ext cx="2327100" cy="282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2" name="Google Shape;582;p29"/>
              <p:cNvCxnSpPr/>
              <p:nvPr/>
            </p:nvCxnSpPr>
            <p:spPr>
              <a:xfrm>
                <a:off x="715400" y="1783325"/>
                <a:ext cx="23223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583" name="Google Shape;583;p29"/>
          <p:cNvGrpSpPr/>
          <p:nvPr/>
        </p:nvGrpSpPr>
        <p:grpSpPr>
          <a:xfrm>
            <a:off x="1476870" y="2743313"/>
            <a:ext cx="2948757" cy="1470258"/>
            <a:chOff x="715400" y="1600325"/>
            <a:chExt cx="2418600" cy="2916600"/>
          </a:xfrm>
        </p:grpSpPr>
        <p:sp>
          <p:nvSpPr>
            <p:cNvPr id="584" name="Google Shape;584;p29"/>
            <p:cNvSpPr/>
            <p:nvPr/>
          </p:nvSpPr>
          <p:spPr>
            <a:xfrm>
              <a:off x="806900" y="1691825"/>
              <a:ext cx="2327100" cy="282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5" name="Google Shape;585;p29"/>
            <p:cNvGrpSpPr/>
            <p:nvPr/>
          </p:nvGrpSpPr>
          <p:grpSpPr>
            <a:xfrm>
              <a:off x="715400" y="1600325"/>
              <a:ext cx="2327100" cy="2825100"/>
              <a:chOff x="715400" y="1600325"/>
              <a:chExt cx="2327100" cy="2825100"/>
            </a:xfrm>
          </p:grpSpPr>
          <p:sp>
            <p:nvSpPr>
              <p:cNvPr id="586" name="Google Shape;586;p29"/>
              <p:cNvSpPr/>
              <p:nvPr/>
            </p:nvSpPr>
            <p:spPr>
              <a:xfrm>
                <a:off x="715400" y="1600325"/>
                <a:ext cx="2327100" cy="282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7" name="Google Shape;587;p29"/>
              <p:cNvCxnSpPr/>
              <p:nvPr/>
            </p:nvCxnSpPr>
            <p:spPr>
              <a:xfrm>
                <a:off x="715400" y="1783325"/>
                <a:ext cx="23223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588" name="Google Shape;588;p29"/>
          <p:cNvGrpSpPr/>
          <p:nvPr/>
        </p:nvGrpSpPr>
        <p:grpSpPr>
          <a:xfrm>
            <a:off x="1567950" y="2878950"/>
            <a:ext cx="502800" cy="502800"/>
            <a:chOff x="7014301" y="2017350"/>
            <a:chExt cx="502800" cy="502800"/>
          </a:xfrm>
        </p:grpSpPr>
        <p:sp>
          <p:nvSpPr>
            <p:cNvPr id="589" name="Google Shape;589;p29"/>
            <p:cNvSpPr/>
            <p:nvPr/>
          </p:nvSpPr>
          <p:spPr>
            <a:xfrm>
              <a:off x="7014301" y="2017350"/>
              <a:ext cx="502800" cy="502800"/>
            </a:xfrm>
            <a:prstGeom prst="roundRect">
              <a:avLst>
                <a:gd fmla="val 15109" name="adj"/>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9"/>
            <p:cNvSpPr/>
            <p:nvPr/>
          </p:nvSpPr>
          <p:spPr>
            <a:xfrm>
              <a:off x="7095012" y="2108734"/>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1" name="Google Shape;591;p29"/>
          <p:cNvGrpSpPr/>
          <p:nvPr/>
        </p:nvGrpSpPr>
        <p:grpSpPr>
          <a:xfrm>
            <a:off x="4835025" y="2878950"/>
            <a:ext cx="502800" cy="502800"/>
            <a:chOff x="1627550" y="2017350"/>
            <a:chExt cx="502800" cy="502800"/>
          </a:xfrm>
        </p:grpSpPr>
        <p:sp>
          <p:nvSpPr>
            <p:cNvPr id="592" name="Google Shape;592;p29"/>
            <p:cNvSpPr/>
            <p:nvPr/>
          </p:nvSpPr>
          <p:spPr>
            <a:xfrm>
              <a:off x="1627550" y="2017350"/>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9"/>
            <p:cNvSpPr/>
            <p:nvPr/>
          </p:nvSpPr>
          <p:spPr>
            <a:xfrm>
              <a:off x="1718900" y="2108700"/>
              <a:ext cx="320100" cy="320100"/>
            </a:xfrm>
            <a:prstGeom prst="donut">
              <a:avLst>
                <a:gd fmla="val 2500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4" name="Google Shape;594;p29"/>
          <p:cNvSpPr txBox="1"/>
          <p:nvPr/>
        </p:nvSpPr>
        <p:spPr>
          <a:xfrm>
            <a:off x="2194700" y="2853300"/>
            <a:ext cx="1969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Rubik"/>
                <a:ea typeface="Rubik"/>
                <a:cs typeface="Rubik"/>
                <a:sym typeface="Rubik"/>
              </a:rPr>
              <a:t>Encipher</a:t>
            </a:r>
            <a:endParaRPr b="1" sz="2400">
              <a:latin typeface="Rubik"/>
              <a:ea typeface="Rubik"/>
              <a:cs typeface="Rubik"/>
              <a:sym typeface="Rubik"/>
            </a:endParaRPr>
          </a:p>
        </p:txBody>
      </p:sp>
      <p:sp>
        <p:nvSpPr>
          <p:cNvPr id="595" name="Google Shape;595;p29"/>
          <p:cNvSpPr txBox="1"/>
          <p:nvPr/>
        </p:nvSpPr>
        <p:spPr>
          <a:xfrm>
            <a:off x="5426275" y="2853300"/>
            <a:ext cx="1969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Rubik"/>
                <a:ea typeface="Rubik"/>
                <a:cs typeface="Rubik"/>
                <a:sym typeface="Rubik"/>
              </a:rPr>
              <a:t>Decipher</a:t>
            </a:r>
            <a:endParaRPr b="1" sz="2400">
              <a:latin typeface="Rubik"/>
              <a:ea typeface="Rubik"/>
              <a:cs typeface="Rubik"/>
              <a:sym typeface="Rubik"/>
            </a:endParaRPr>
          </a:p>
        </p:txBody>
      </p:sp>
      <p:sp>
        <p:nvSpPr>
          <p:cNvPr id="596" name="Google Shape;596;p29"/>
          <p:cNvSpPr txBox="1"/>
          <p:nvPr/>
        </p:nvSpPr>
        <p:spPr>
          <a:xfrm>
            <a:off x="1567950" y="1817200"/>
            <a:ext cx="2717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Karla"/>
                <a:ea typeface="Karla"/>
                <a:cs typeface="Karla"/>
                <a:sym typeface="Karla"/>
              </a:rPr>
              <a:t>A secret or disguised way of writing; a code.</a:t>
            </a:r>
            <a:endParaRPr sz="1200">
              <a:latin typeface="Karla"/>
              <a:ea typeface="Karla"/>
              <a:cs typeface="Karla"/>
              <a:sym typeface="Karla"/>
            </a:endParaRPr>
          </a:p>
        </p:txBody>
      </p:sp>
      <p:sp>
        <p:nvSpPr>
          <p:cNvPr id="597" name="Google Shape;597;p29"/>
          <p:cNvSpPr txBox="1"/>
          <p:nvPr/>
        </p:nvSpPr>
        <p:spPr>
          <a:xfrm>
            <a:off x="4835025" y="1817200"/>
            <a:ext cx="2750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Karla"/>
                <a:ea typeface="Karla"/>
                <a:cs typeface="Karla"/>
                <a:sym typeface="Karla"/>
              </a:rPr>
              <a:t>Readable data — including binary files — in a form that can be utilized without the need for decryption.</a:t>
            </a:r>
            <a:endParaRPr sz="1200">
              <a:latin typeface="Karla"/>
              <a:ea typeface="Karla"/>
              <a:cs typeface="Karla"/>
              <a:sym typeface="Karla"/>
            </a:endParaRPr>
          </a:p>
        </p:txBody>
      </p:sp>
      <p:sp>
        <p:nvSpPr>
          <p:cNvPr id="598" name="Google Shape;598;p29"/>
          <p:cNvSpPr txBox="1"/>
          <p:nvPr/>
        </p:nvSpPr>
        <p:spPr>
          <a:xfrm>
            <a:off x="1567950" y="3341200"/>
            <a:ext cx="2717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Karla"/>
                <a:ea typeface="Karla"/>
                <a:cs typeface="Karla"/>
                <a:sym typeface="Karla"/>
              </a:rPr>
              <a:t>Convert (a message or piece of text) into a coded form; encrypt.</a:t>
            </a:r>
            <a:endParaRPr sz="1200">
              <a:latin typeface="Karla"/>
              <a:ea typeface="Karla"/>
              <a:cs typeface="Karla"/>
              <a:sym typeface="Karla"/>
            </a:endParaRPr>
          </a:p>
        </p:txBody>
      </p:sp>
      <p:sp>
        <p:nvSpPr>
          <p:cNvPr id="599" name="Google Shape;599;p29"/>
          <p:cNvSpPr txBox="1"/>
          <p:nvPr/>
        </p:nvSpPr>
        <p:spPr>
          <a:xfrm>
            <a:off x="4835025" y="3341200"/>
            <a:ext cx="2750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Karla"/>
                <a:ea typeface="Karla"/>
                <a:cs typeface="Karla"/>
                <a:sym typeface="Karla"/>
              </a:rPr>
              <a:t>Convert (a text written in code, or a coded signal) into normal language.</a:t>
            </a:r>
            <a:endParaRPr sz="1200">
              <a:latin typeface="Karla"/>
              <a:ea typeface="Karla"/>
              <a:cs typeface="Karla"/>
              <a:sym typeface="Karla"/>
            </a:endParaRPr>
          </a:p>
        </p:txBody>
      </p:sp>
      <p:sp>
        <p:nvSpPr>
          <p:cNvPr id="600" name="Google Shape;600;p29"/>
          <p:cNvSpPr txBox="1"/>
          <p:nvPr/>
        </p:nvSpPr>
        <p:spPr>
          <a:xfrm>
            <a:off x="1359125" y="719125"/>
            <a:ext cx="67089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dk2"/>
                </a:solidFill>
              </a:rPr>
              <a:t>*:._.:*~*:._.:*~*:._.:*~*:._.:*~*:._.:*~*:._.:*~*:._.:*~*:._</a:t>
            </a:r>
            <a:endParaRPr b="1" sz="1700">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6"/>
                                        </p:tgtEl>
                                        <p:attrNameLst>
                                          <p:attrName>style.visibility</p:attrName>
                                        </p:attrNameLst>
                                      </p:cBhvr>
                                      <p:to>
                                        <p:strVal val="visible"/>
                                      </p:to>
                                    </p:set>
                                    <p:animEffect filter="fade" transition="in">
                                      <p:cBhvr>
                                        <p:cTn dur="1000"/>
                                        <p:tgtEl>
                                          <p:spTgt spid="5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1000"/>
                                        <p:tgtEl>
                                          <p:spTgt spid="5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7"/>
                                        </p:tgtEl>
                                        <p:attrNameLst>
                                          <p:attrName>style.visibility</p:attrName>
                                        </p:attrNameLst>
                                      </p:cBhvr>
                                      <p:to>
                                        <p:strVal val="visible"/>
                                      </p:to>
                                    </p:set>
                                    <p:animEffect filter="fade" transition="in">
                                      <p:cBhvr>
                                        <p:cTn dur="1000"/>
                                        <p:tgtEl>
                                          <p:spTgt spid="5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1000"/>
                                        <p:tgtEl>
                                          <p:spTgt spid="5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
                                        </p:tgtEl>
                                        <p:attrNameLst>
                                          <p:attrName>style.visibility</p:attrName>
                                        </p:attrNameLst>
                                      </p:cBhvr>
                                      <p:to>
                                        <p:strVal val="visible"/>
                                      </p:to>
                                    </p:set>
                                    <p:animEffect filter="fade" transition="in">
                                      <p:cBhvr>
                                        <p:cTn dur="1000"/>
                                        <p:tgtEl>
                                          <p:spTgt spid="5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1000"/>
                                        <p:tgtEl>
                                          <p:spTgt spid="5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5"/>
                                        </p:tgtEl>
                                        <p:attrNameLst>
                                          <p:attrName>style.visibility</p:attrName>
                                        </p:attrNameLst>
                                      </p:cBhvr>
                                      <p:to>
                                        <p:strVal val="visible"/>
                                      </p:to>
                                    </p:set>
                                    <p:animEffect filter="fade" transition="in">
                                      <p:cBhvr>
                                        <p:cTn dur="1000"/>
                                        <p:tgtEl>
                                          <p:spTgt spid="5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1000"/>
                                        <p:tgtEl>
                                          <p:spTgt spid="5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30"/>
          <p:cNvSpPr txBox="1"/>
          <p:nvPr>
            <p:ph type="title"/>
          </p:nvPr>
        </p:nvSpPr>
        <p:spPr>
          <a:xfrm>
            <a:off x="714250" y="731525"/>
            <a:ext cx="5180100" cy="68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What is </a:t>
            </a:r>
            <a:r>
              <a:rPr lang="en" sz="3200"/>
              <a:t>Cryptography</a:t>
            </a:r>
            <a:r>
              <a:rPr lang="en" sz="3200"/>
              <a:t>:</a:t>
            </a:r>
            <a:endParaRPr sz="3200"/>
          </a:p>
          <a:p>
            <a:pPr indent="0" lvl="0" marL="0" rtl="0" algn="l">
              <a:spcBef>
                <a:spcPts val="0"/>
              </a:spcBef>
              <a:spcAft>
                <a:spcPts val="0"/>
              </a:spcAft>
              <a:buNone/>
            </a:pPr>
            <a:r>
              <a:t/>
            </a:r>
            <a:endParaRPr/>
          </a:p>
        </p:txBody>
      </p:sp>
      <p:sp>
        <p:nvSpPr>
          <p:cNvPr id="606" name="Google Shape;606;p30"/>
          <p:cNvSpPr txBox="1"/>
          <p:nvPr>
            <p:ph idx="1" type="body"/>
          </p:nvPr>
        </p:nvSpPr>
        <p:spPr>
          <a:xfrm>
            <a:off x="715100" y="1697650"/>
            <a:ext cx="5019900" cy="25647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sz="1300"/>
              <a:t>Cryptography- is the study of techniques for secure communication. </a:t>
            </a:r>
            <a:endParaRPr sz="1300"/>
          </a:p>
          <a:p>
            <a:pPr indent="-311150" lvl="1" marL="914400" rtl="0" algn="l">
              <a:spcBef>
                <a:spcPts val="0"/>
              </a:spcBef>
              <a:spcAft>
                <a:spcPts val="0"/>
              </a:spcAft>
              <a:buSzPts val="1300"/>
              <a:buChar char="○"/>
            </a:pPr>
            <a:r>
              <a:rPr lang="en" sz="1300"/>
              <a:t>More generally, cryptography is about creating and analyzing programs to prevent third parties or the public from retrieving private messages.</a:t>
            </a:r>
            <a:endParaRPr sz="1300"/>
          </a:p>
          <a:p>
            <a:pPr indent="-311150" lvl="0" marL="457200" rtl="0" algn="l">
              <a:spcBef>
                <a:spcPts val="0"/>
              </a:spcBef>
              <a:spcAft>
                <a:spcPts val="0"/>
              </a:spcAft>
              <a:buSzPts val="1300"/>
              <a:buChar char="●"/>
            </a:pPr>
            <a:r>
              <a:rPr lang="en" sz="1300"/>
              <a:t>Vocabulary:</a:t>
            </a:r>
            <a:endParaRPr sz="1300"/>
          </a:p>
          <a:p>
            <a:pPr indent="-311150" lvl="1" marL="914400" rtl="0" algn="l">
              <a:spcBef>
                <a:spcPts val="0"/>
              </a:spcBef>
              <a:spcAft>
                <a:spcPts val="0"/>
              </a:spcAft>
              <a:buSzPts val="1300"/>
              <a:buChar char="○"/>
            </a:pPr>
            <a:r>
              <a:rPr lang="en" sz="1300"/>
              <a:t>Crypto (prefix)- secure communication</a:t>
            </a:r>
            <a:endParaRPr sz="1300"/>
          </a:p>
          <a:p>
            <a:pPr indent="-304800" lvl="1" marL="914400" rtl="0" algn="l">
              <a:spcBef>
                <a:spcPts val="0"/>
              </a:spcBef>
              <a:spcAft>
                <a:spcPts val="0"/>
              </a:spcAft>
              <a:buSzPts val="1200"/>
              <a:buChar char="○"/>
            </a:pPr>
            <a:r>
              <a:rPr lang="en" sz="1200"/>
              <a:t>Bit and Byte- The bit is the most basic unit of information in computing and digital communications. A byte is 8 of these bits making it a larger unit of information</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1000"/>
                                        <p:tgtEl>
                                          <p:spTgt spid="6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6"/>
                                        </p:tgtEl>
                                        <p:attrNameLst>
                                          <p:attrName>style.visibility</p:attrName>
                                        </p:attrNameLst>
                                      </p:cBhvr>
                                      <p:to>
                                        <p:strVal val="visible"/>
                                      </p:to>
                                    </p:set>
                                    <p:animEffect filter="fade" transition="in">
                                      <p:cBhvr>
                                        <p:cTn dur="1000"/>
                                        <p:tgtEl>
                                          <p:spTgt spid="6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31"/>
          <p:cNvSpPr txBox="1"/>
          <p:nvPr>
            <p:ph type="title"/>
          </p:nvPr>
        </p:nvSpPr>
        <p:spPr>
          <a:xfrm>
            <a:off x="715125" y="7315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Timeline:</a:t>
            </a:r>
            <a:endParaRPr/>
          </a:p>
        </p:txBody>
      </p:sp>
      <p:sp>
        <p:nvSpPr>
          <p:cNvPr id="612" name="Google Shape;612;p31"/>
          <p:cNvSpPr/>
          <p:nvPr/>
        </p:nvSpPr>
        <p:spPr>
          <a:xfrm>
            <a:off x="1035175" y="2784106"/>
            <a:ext cx="1645800" cy="457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Rubik Black"/>
                <a:ea typeface="Rubik Black"/>
                <a:cs typeface="Rubik Black"/>
                <a:sym typeface="Rubik Black"/>
              </a:rPr>
              <a:t>1917</a:t>
            </a:r>
            <a:endParaRPr sz="2400">
              <a:solidFill>
                <a:schemeClr val="dk1"/>
              </a:solidFill>
              <a:latin typeface="Rubik Black"/>
              <a:ea typeface="Rubik Black"/>
              <a:cs typeface="Rubik Black"/>
              <a:sym typeface="Rubik Black"/>
            </a:endParaRPr>
          </a:p>
        </p:txBody>
      </p:sp>
      <p:sp>
        <p:nvSpPr>
          <p:cNvPr id="613" name="Google Shape;613;p31"/>
          <p:cNvSpPr/>
          <p:nvPr/>
        </p:nvSpPr>
        <p:spPr>
          <a:xfrm>
            <a:off x="2844450" y="2784106"/>
            <a:ext cx="1645800" cy="457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Rubik Black"/>
                <a:ea typeface="Rubik Black"/>
                <a:cs typeface="Rubik Black"/>
                <a:sym typeface="Rubik Black"/>
              </a:rPr>
              <a:t>1977</a:t>
            </a:r>
            <a:endParaRPr sz="2400">
              <a:solidFill>
                <a:schemeClr val="dk1"/>
              </a:solidFill>
              <a:latin typeface="Rubik Black"/>
              <a:ea typeface="Rubik Black"/>
              <a:cs typeface="Rubik Black"/>
              <a:sym typeface="Rubik Black"/>
            </a:endParaRPr>
          </a:p>
        </p:txBody>
      </p:sp>
      <p:sp>
        <p:nvSpPr>
          <p:cNvPr id="614" name="Google Shape;614;p31"/>
          <p:cNvSpPr/>
          <p:nvPr/>
        </p:nvSpPr>
        <p:spPr>
          <a:xfrm>
            <a:off x="4653725" y="2784106"/>
            <a:ext cx="1645800" cy="457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Rubik Black"/>
                <a:ea typeface="Rubik Black"/>
                <a:cs typeface="Rubik Black"/>
                <a:sym typeface="Rubik Black"/>
              </a:rPr>
              <a:t>2001</a:t>
            </a:r>
            <a:endParaRPr sz="2400">
              <a:solidFill>
                <a:schemeClr val="dk1"/>
              </a:solidFill>
              <a:latin typeface="Rubik Black"/>
              <a:ea typeface="Rubik Black"/>
              <a:cs typeface="Rubik Black"/>
              <a:sym typeface="Rubik Black"/>
            </a:endParaRPr>
          </a:p>
        </p:txBody>
      </p:sp>
      <p:sp>
        <p:nvSpPr>
          <p:cNvPr id="615" name="Google Shape;615;p31"/>
          <p:cNvSpPr/>
          <p:nvPr/>
        </p:nvSpPr>
        <p:spPr>
          <a:xfrm>
            <a:off x="6463000" y="2784106"/>
            <a:ext cx="1645800" cy="457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Rubik Black"/>
                <a:ea typeface="Rubik Black"/>
                <a:cs typeface="Rubik Black"/>
                <a:sym typeface="Rubik Black"/>
              </a:rPr>
              <a:t>2023</a:t>
            </a:r>
            <a:endParaRPr sz="2400">
              <a:solidFill>
                <a:schemeClr val="dk1"/>
              </a:solidFill>
              <a:latin typeface="Rubik Black"/>
              <a:ea typeface="Rubik Black"/>
              <a:cs typeface="Rubik Black"/>
              <a:sym typeface="Rubik Black"/>
            </a:endParaRPr>
          </a:p>
        </p:txBody>
      </p:sp>
      <p:sp>
        <p:nvSpPr>
          <p:cNvPr id="616" name="Google Shape;616;p31"/>
          <p:cNvSpPr txBox="1"/>
          <p:nvPr/>
        </p:nvSpPr>
        <p:spPr>
          <a:xfrm flipH="1">
            <a:off x="715075" y="1285013"/>
            <a:ext cx="2286000" cy="772500"/>
          </a:xfrm>
          <a:prstGeom prst="rect">
            <a:avLst/>
          </a:prstGeom>
          <a:noFill/>
          <a:ln>
            <a:noFill/>
          </a:ln>
        </p:spPr>
        <p:txBody>
          <a:bodyPr anchorCtr="0" anchor="b" bIns="0" lIns="91425" spcFirstLastPara="1" rIns="91425" wrap="square" tIns="0">
            <a:noAutofit/>
          </a:bodyPr>
          <a:lstStyle/>
          <a:p>
            <a:pPr indent="0" lvl="0" marL="0" rtl="0" algn="ctr">
              <a:spcBef>
                <a:spcPts val="0"/>
              </a:spcBef>
              <a:spcAft>
                <a:spcPts val="0"/>
              </a:spcAft>
              <a:buNone/>
            </a:pPr>
            <a:r>
              <a:rPr lang="en" sz="1900">
                <a:solidFill>
                  <a:schemeClr val="dk1"/>
                </a:solidFill>
                <a:latin typeface="Rubik Black"/>
                <a:ea typeface="Rubik Black"/>
                <a:cs typeface="Rubik Black"/>
                <a:sym typeface="Rubik Black"/>
              </a:rPr>
              <a:t>Herban </a:t>
            </a:r>
            <a:r>
              <a:rPr lang="en" sz="1900">
                <a:solidFill>
                  <a:schemeClr val="dk1"/>
                </a:solidFill>
                <a:latin typeface="Rubik Black"/>
                <a:ea typeface="Rubik Black"/>
                <a:cs typeface="Rubik Black"/>
                <a:sym typeface="Rubik Black"/>
              </a:rPr>
              <a:t>rotating</a:t>
            </a:r>
            <a:r>
              <a:rPr lang="en" sz="1900">
                <a:solidFill>
                  <a:schemeClr val="dk1"/>
                </a:solidFill>
                <a:latin typeface="Rubik Black"/>
                <a:ea typeface="Rubik Black"/>
                <a:cs typeface="Rubik Black"/>
                <a:sym typeface="Rubik Black"/>
              </a:rPr>
              <a:t> machines</a:t>
            </a:r>
            <a:endParaRPr sz="1900">
              <a:solidFill>
                <a:schemeClr val="dk1"/>
              </a:solidFill>
              <a:latin typeface="Rubik Black"/>
              <a:ea typeface="Rubik Black"/>
              <a:cs typeface="Rubik Black"/>
              <a:sym typeface="Rubik Black"/>
            </a:endParaRPr>
          </a:p>
        </p:txBody>
      </p:sp>
      <p:sp>
        <p:nvSpPr>
          <p:cNvPr id="617" name="Google Shape;617;p31"/>
          <p:cNvSpPr txBox="1"/>
          <p:nvPr/>
        </p:nvSpPr>
        <p:spPr>
          <a:xfrm flipH="1">
            <a:off x="715075" y="2023049"/>
            <a:ext cx="2286000" cy="59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Karla"/>
                <a:ea typeface="Karla"/>
                <a:cs typeface="Karla"/>
                <a:sym typeface="Karla"/>
              </a:rPr>
              <a:t>This machine was created by edward Herban as the first ever electric  cipher device</a:t>
            </a:r>
            <a:endParaRPr sz="1100">
              <a:solidFill>
                <a:schemeClr val="dk1"/>
              </a:solidFill>
              <a:latin typeface="Karla"/>
              <a:ea typeface="Karla"/>
              <a:cs typeface="Karla"/>
              <a:sym typeface="Karla"/>
            </a:endParaRPr>
          </a:p>
        </p:txBody>
      </p:sp>
      <p:sp>
        <p:nvSpPr>
          <p:cNvPr id="618" name="Google Shape;618;p31"/>
          <p:cNvSpPr txBox="1"/>
          <p:nvPr/>
        </p:nvSpPr>
        <p:spPr>
          <a:xfrm flipH="1">
            <a:off x="2524348" y="3408061"/>
            <a:ext cx="2286000" cy="457200"/>
          </a:xfrm>
          <a:prstGeom prst="rect">
            <a:avLst/>
          </a:prstGeom>
          <a:noFill/>
          <a:ln>
            <a:noFill/>
          </a:ln>
        </p:spPr>
        <p:txBody>
          <a:bodyPr anchorCtr="0" anchor="b" bIns="0" lIns="91425" spcFirstLastPara="1" rIns="91425" wrap="square" tIns="0">
            <a:noAutofit/>
          </a:bodyPr>
          <a:lstStyle/>
          <a:p>
            <a:pPr indent="0" lvl="0" marL="0" rtl="0" algn="ctr">
              <a:spcBef>
                <a:spcPts val="0"/>
              </a:spcBef>
              <a:spcAft>
                <a:spcPts val="0"/>
              </a:spcAft>
              <a:buNone/>
            </a:pPr>
            <a:r>
              <a:rPr lang="en" sz="1700">
                <a:solidFill>
                  <a:schemeClr val="dk1"/>
                </a:solidFill>
                <a:latin typeface="Rubik Black"/>
                <a:ea typeface="Rubik Black"/>
                <a:cs typeface="Rubik Black"/>
                <a:sym typeface="Rubik Black"/>
              </a:rPr>
              <a:t>Data Encryption Standard</a:t>
            </a:r>
            <a:endParaRPr sz="1700">
              <a:solidFill>
                <a:schemeClr val="dk1"/>
              </a:solidFill>
              <a:latin typeface="Rubik Black"/>
              <a:ea typeface="Rubik Black"/>
              <a:cs typeface="Rubik Black"/>
              <a:sym typeface="Rubik Black"/>
            </a:endParaRPr>
          </a:p>
        </p:txBody>
      </p:sp>
      <p:sp>
        <p:nvSpPr>
          <p:cNvPr id="619" name="Google Shape;619;p31"/>
          <p:cNvSpPr txBox="1"/>
          <p:nvPr/>
        </p:nvSpPr>
        <p:spPr>
          <a:xfrm flipH="1">
            <a:off x="2524350" y="3796052"/>
            <a:ext cx="2286000" cy="105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Karla"/>
                <a:ea typeface="Karla"/>
                <a:cs typeface="Karla"/>
                <a:sym typeface="Karla"/>
              </a:rPr>
              <a:t>It was created to protect sensitive electronic </a:t>
            </a:r>
            <a:r>
              <a:rPr lang="en" sz="1000">
                <a:solidFill>
                  <a:schemeClr val="dk1"/>
                </a:solidFill>
                <a:latin typeface="Karla"/>
                <a:ea typeface="Karla"/>
                <a:cs typeface="Karla"/>
                <a:sym typeface="Karla"/>
              </a:rPr>
              <a:t>government</a:t>
            </a:r>
            <a:r>
              <a:rPr lang="en" sz="1000">
                <a:solidFill>
                  <a:schemeClr val="dk1"/>
                </a:solidFill>
                <a:latin typeface="Karla"/>
                <a:ea typeface="Karla"/>
                <a:cs typeface="Karla"/>
                <a:sym typeface="Karla"/>
              </a:rPr>
              <a:t> information using a symmetric-key algorithm and has a key-length of 56 bits. It </a:t>
            </a:r>
            <a:r>
              <a:rPr lang="en" sz="1000">
                <a:solidFill>
                  <a:schemeClr val="dk1"/>
                </a:solidFill>
                <a:latin typeface="Karla"/>
                <a:ea typeface="Karla"/>
                <a:cs typeface="Karla"/>
                <a:sym typeface="Karla"/>
              </a:rPr>
              <a:t>became</a:t>
            </a:r>
            <a:r>
              <a:rPr lang="en" sz="1000">
                <a:solidFill>
                  <a:schemeClr val="dk1"/>
                </a:solidFill>
                <a:latin typeface="Karla"/>
                <a:ea typeface="Karla"/>
                <a:cs typeface="Karla"/>
                <a:sym typeface="Karla"/>
              </a:rPr>
              <a:t> the </a:t>
            </a:r>
            <a:r>
              <a:rPr lang="en" sz="1000">
                <a:solidFill>
                  <a:schemeClr val="dk1"/>
                </a:solidFill>
                <a:latin typeface="Karla"/>
                <a:ea typeface="Karla"/>
                <a:cs typeface="Karla"/>
                <a:sym typeface="Karla"/>
              </a:rPr>
              <a:t>federal</a:t>
            </a:r>
            <a:r>
              <a:rPr lang="en" sz="1000">
                <a:solidFill>
                  <a:schemeClr val="dk1"/>
                </a:solidFill>
                <a:latin typeface="Karla"/>
                <a:ea typeface="Karla"/>
                <a:cs typeface="Karla"/>
                <a:sym typeface="Karla"/>
              </a:rPr>
              <a:t> information processing standard in the US.</a:t>
            </a:r>
            <a:endParaRPr sz="1000">
              <a:solidFill>
                <a:schemeClr val="dk1"/>
              </a:solidFill>
              <a:latin typeface="Karla"/>
              <a:ea typeface="Karla"/>
              <a:cs typeface="Karla"/>
              <a:sym typeface="Karla"/>
            </a:endParaRPr>
          </a:p>
        </p:txBody>
      </p:sp>
      <p:sp>
        <p:nvSpPr>
          <p:cNvPr id="620" name="Google Shape;620;p31"/>
          <p:cNvSpPr txBox="1"/>
          <p:nvPr/>
        </p:nvSpPr>
        <p:spPr>
          <a:xfrm flipH="1">
            <a:off x="4181975" y="1648975"/>
            <a:ext cx="2589300" cy="457200"/>
          </a:xfrm>
          <a:prstGeom prst="rect">
            <a:avLst/>
          </a:prstGeom>
          <a:noFill/>
          <a:ln>
            <a:noFill/>
          </a:ln>
        </p:spPr>
        <p:txBody>
          <a:bodyPr anchorCtr="0" anchor="b" bIns="0" lIns="91425" spcFirstLastPara="1" rIns="91425" wrap="square" tIns="0">
            <a:noAutofit/>
          </a:bodyPr>
          <a:lstStyle/>
          <a:p>
            <a:pPr indent="0" lvl="0" marL="0" rtl="0" algn="ctr">
              <a:spcBef>
                <a:spcPts val="0"/>
              </a:spcBef>
              <a:spcAft>
                <a:spcPts val="0"/>
              </a:spcAft>
              <a:buNone/>
            </a:pPr>
            <a:r>
              <a:rPr lang="en" sz="1700">
                <a:solidFill>
                  <a:schemeClr val="dk1"/>
                </a:solidFill>
                <a:latin typeface="Rubik Black"/>
                <a:ea typeface="Rubik Black"/>
                <a:cs typeface="Rubik Black"/>
                <a:sym typeface="Rubik Black"/>
              </a:rPr>
              <a:t>Advanced </a:t>
            </a:r>
            <a:r>
              <a:rPr lang="en" sz="1700">
                <a:solidFill>
                  <a:schemeClr val="dk1"/>
                </a:solidFill>
                <a:latin typeface="Rubik Black"/>
                <a:ea typeface="Rubik Black"/>
                <a:cs typeface="Rubik Black"/>
                <a:sym typeface="Rubik Black"/>
              </a:rPr>
              <a:t>encryption</a:t>
            </a:r>
            <a:r>
              <a:rPr lang="en" sz="1700">
                <a:solidFill>
                  <a:schemeClr val="dk1"/>
                </a:solidFill>
                <a:latin typeface="Rubik Black"/>
                <a:ea typeface="Rubik Black"/>
                <a:cs typeface="Rubik Black"/>
                <a:sym typeface="Rubik Black"/>
              </a:rPr>
              <a:t> standard</a:t>
            </a:r>
            <a:endParaRPr sz="1700">
              <a:solidFill>
                <a:schemeClr val="dk1"/>
              </a:solidFill>
              <a:latin typeface="Rubik Black"/>
              <a:ea typeface="Rubik Black"/>
              <a:cs typeface="Rubik Black"/>
              <a:sym typeface="Rubik Black"/>
            </a:endParaRPr>
          </a:p>
        </p:txBody>
      </p:sp>
      <p:sp>
        <p:nvSpPr>
          <p:cNvPr id="621" name="Google Shape;621;p31"/>
          <p:cNvSpPr txBox="1"/>
          <p:nvPr/>
        </p:nvSpPr>
        <p:spPr>
          <a:xfrm flipH="1">
            <a:off x="4333625" y="2023038"/>
            <a:ext cx="2286000" cy="59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Karla"/>
                <a:ea typeface="Karla"/>
                <a:cs typeface="Karla"/>
                <a:sym typeface="Karla"/>
              </a:rPr>
              <a:t>AES replaced DES since it had </a:t>
            </a:r>
            <a:r>
              <a:rPr lang="en" sz="900">
                <a:solidFill>
                  <a:schemeClr val="dk1"/>
                </a:solidFill>
                <a:latin typeface="Karla"/>
                <a:ea typeface="Karla"/>
                <a:cs typeface="Karla"/>
                <a:sym typeface="Karla"/>
              </a:rPr>
              <a:t>crashed</a:t>
            </a:r>
            <a:r>
              <a:rPr lang="en" sz="900">
                <a:solidFill>
                  <a:schemeClr val="dk1"/>
                </a:solidFill>
                <a:latin typeface="Karla"/>
                <a:ea typeface="Karla"/>
                <a:cs typeface="Karla"/>
                <a:sym typeface="Karla"/>
              </a:rPr>
              <a:t> in 1997. AES used a </a:t>
            </a:r>
            <a:r>
              <a:rPr lang="en" sz="900">
                <a:solidFill>
                  <a:schemeClr val="dk1"/>
                </a:solidFill>
                <a:latin typeface="Karla"/>
                <a:ea typeface="Karla"/>
                <a:cs typeface="Karla"/>
                <a:sym typeface="Karla"/>
              </a:rPr>
              <a:t>symmetric-key algorithm with large bit key lengths. It became the national standard that year</a:t>
            </a:r>
            <a:endParaRPr sz="900">
              <a:solidFill>
                <a:schemeClr val="dk1"/>
              </a:solidFill>
              <a:latin typeface="Karla"/>
              <a:ea typeface="Karla"/>
              <a:cs typeface="Karla"/>
              <a:sym typeface="Karla"/>
            </a:endParaRPr>
          </a:p>
        </p:txBody>
      </p:sp>
      <p:sp>
        <p:nvSpPr>
          <p:cNvPr id="622" name="Google Shape;622;p31"/>
          <p:cNvSpPr txBox="1"/>
          <p:nvPr/>
        </p:nvSpPr>
        <p:spPr>
          <a:xfrm flipH="1">
            <a:off x="6142900" y="3408061"/>
            <a:ext cx="2286000" cy="457200"/>
          </a:xfrm>
          <a:prstGeom prst="rect">
            <a:avLst/>
          </a:prstGeom>
          <a:noFill/>
          <a:ln>
            <a:noFill/>
          </a:ln>
        </p:spPr>
        <p:txBody>
          <a:bodyPr anchorCtr="0" anchor="b" bIns="0" lIns="91425" spcFirstLastPara="1" rIns="91425" wrap="square" tIns="0">
            <a:noAutofit/>
          </a:bodyPr>
          <a:lstStyle/>
          <a:p>
            <a:pPr indent="0" lvl="0" marL="0" rtl="0" algn="ctr">
              <a:spcBef>
                <a:spcPts val="0"/>
              </a:spcBef>
              <a:spcAft>
                <a:spcPts val="0"/>
              </a:spcAft>
              <a:buNone/>
            </a:pPr>
            <a:r>
              <a:rPr lang="en" sz="2400">
                <a:solidFill>
                  <a:schemeClr val="dk1"/>
                </a:solidFill>
                <a:latin typeface="Rubik Black"/>
                <a:ea typeface="Rubik Black"/>
                <a:cs typeface="Rubik Black"/>
                <a:sym typeface="Rubik Black"/>
              </a:rPr>
              <a:t>TLS</a:t>
            </a:r>
            <a:endParaRPr sz="2400">
              <a:solidFill>
                <a:schemeClr val="dk1"/>
              </a:solidFill>
              <a:latin typeface="Rubik Black"/>
              <a:ea typeface="Rubik Black"/>
              <a:cs typeface="Rubik Black"/>
              <a:sym typeface="Rubik Black"/>
            </a:endParaRPr>
          </a:p>
        </p:txBody>
      </p:sp>
      <p:sp>
        <p:nvSpPr>
          <p:cNvPr id="623" name="Google Shape;623;p31"/>
          <p:cNvSpPr txBox="1"/>
          <p:nvPr/>
        </p:nvSpPr>
        <p:spPr>
          <a:xfrm flipH="1">
            <a:off x="6142900" y="3830802"/>
            <a:ext cx="2286000" cy="101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Karla"/>
                <a:ea typeface="Karla"/>
                <a:cs typeface="Karla"/>
                <a:sym typeface="Karla"/>
              </a:rPr>
              <a:t>Today we are protected while on the internet because of TLS. TLS uses </a:t>
            </a:r>
            <a:r>
              <a:rPr lang="en" sz="1000">
                <a:solidFill>
                  <a:schemeClr val="dk1"/>
                </a:solidFill>
                <a:latin typeface="Karla"/>
                <a:ea typeface="Karla"/>
                <a:cs typeface="Karla"/>
                <a:sym typeface="Karla"/>
              </a:rPr>
              <a:t>asymmetric</a:t>
            </a:r>
            <a:r>
              <a:rPr lang="en" sz="1000">
                <a:solidFill>
                  <a:schemeClr val="dk1"/>
                </a:solidFill>
                <a:latin typeface="Karla"/>
                <a:ea typeface="Karla"/>
                <a:cs typeface="Karla"/>
                <a:sym typeface="Karla"/>
              </a:rPr>
              <a:t> and </a:t>
            </a:r>
            <a:r>
              <a:rPr lang="en" sz="1000">
                <a:solidFill>
                  <a:schemeClr val="dk1"/>
                </a:solidFill>
                <a:latin typeface="Karla"/>
                <a:ea typeface="Karla"/>
                <a:cs typeface="Karla"/>
                <a:sym typeface="Karla"/>
              </a:rPr>
              <a:t>symmetric</a:t>
            </a:r>
            <a:r>
              <a:rPr lang="en" sz="1000">
                <a:solidFill>
                  <a:schemeClr val="dk1"/>
                </a:solidFill>
                <a:latin typeface="Karla"/>
                <a:ea typeface="Karla"/>
                <a:cs typeface="Karla"/>
                <a:sym typeface="Karla"/>
              </a:rPr>
              <a:t> </a:t>
            </a:r>
            <a:r>
              <a:rPr lang="en" sz="1000">
                <a:solidFill>
                  <a:schemeClr val="dk1"/>
                </a:solidFill>
                <a:latin typeface="Karla"/>
                <a:ea typeface="Karla"/>
                <a:cs typeface="Karla"/>
                <a:sym typeface="Karla"/>
              </a:rPr>
              <a:t>encryption</a:t>
            </a:r>
            <a:r>
              <a:rPr lang="en" sz="1000">
                <a:solidFill>
                  <a:schemeClr val="dk1"/>
                </a:solidFill>
                <a:latin typeface="Karla"/>
                <a:ea typeface="Karla"/>
                <a:cs typeface="Karla"/>
                <a:sym typeface="Karla"/>
              </a:rPr>
              <a:t> to ensure our information </a:t>
            </a:r>
            <a:r>
              <a:rPr lang="en" sz="1000">
                <a:solidFill>
                  <a:schemeClr val="dk1"/>
                </a:solidFill>
                <a:latin typeface="Karla"/>
                <a:ea typeface="Karla"/>
                <a:cs typeface="Karla"/>
                <a:sym typeface="Karla"/>
              </a:rPr>
              <a:t>safety</a:t>
            </a:r>
            <a:r>
              <a:rPr lang="en" sz="1000">
                <a:solidFill>
                  <a:schemeClr val="dk1"/>
                </a:solidFill>
                <a:latin typeface="Karla"/>
                <a:ea typeface="Karla"/>
                <a:cs typeface="Karla"/>
                <a:sym typeface="Karla"/>
              </a:rPr>
              <a:t> when on </a:t>
            </a:r>
            <a:r>
              <a:rPr lang="en" sz="1000">
                <a:solidFill>
                  <a:schemeClr val="dk1"/>
                </a:solidFill>
                <a:latin typeface="Karla"/>
                <a:ea typeface="Karla"/>
                <a:cs typeface="Karla"/>
                <a:sym typeface="Karla"/>
              </a:rPr>
              <a:t>websites</a:t>
            </a:r>
            <a:endParaRPr sz="1000">
              <a:solidFill>
                <a:schemeClr val="dk1"/>
              </a:solidFill>
              <a:latin typeface="Karla"/>
              <a:ea typeface="Karla"/>
              <a:cs typeface="Karla"/>
              <a:sym typeface="Karla"/>
            </a:endParaRPr>
          </a:p>
        </p:txBody>
      </p:sp>
      <p:cxnSp>
        <p:nvCxnSpPr>
          <p:cNvPr id="624" name="Google Shape;624;p31"/>
          <p:cNvCxnSpPr>
            <a:stCxn id="617" idx="2"/>
            <a:endCxn id="612" idx="0"/>
          </p:cNvCxnSpPr>
          <p:nvPr/>
        </p:nvCxnSpPr>
        <p:spPr>
          <a:xfrm>
            <a:off x="1858075" y="2617349"/>
            <a:ext cx="0" cy="166800"/>
          </a:xfrm>
          <a:prstGeom prst="straightConnector1">
            <a:avLst/>
          </a:prstGeom>
          <a:noFill/>
          <a:ln cap="flat" cmpd="sng" w="28575">
            <a:solidFill>
              <a:schemeClr val="dk1"/>
            </a:solidFill>
            <a:prstDash val="solid"/>
            <a:round/>
            <a:headEnd len="med" w="med" type="none"/>
            <a:tailEnd len="med" w="med" type="none"/>
          </a:ln>
        </p:spPr>
      </p:cxnSp>
      <p:cxnSp>
        <p:nvCxnSpPr>
          <p:cNvPr id="625" name="Google Shape;625;p31"/>
          <p:cNvCxnSpPr>
            <a:stCxn id="613" idx="2"/>
            <a:endCxn id="618" idx="0"/>
          </p:cNvCxnSpPr>
          <p:nvPr/>
        </p:nvCxnSpPr>
        <p:spPr>
          <a:xfrm>
            <a:off x="3667350" y="3241306"/>
            <a:ext cx="0" cy="166800"/>
          </a:xfrm>
          <a:prstGeom prst="straightConnector1">
            <a:avLst/>
          </a:prstGeom>
          <a:noFill/>
          <a:ln cap="flat" cmpd="sng" w="28575">
            <a:solidFill>
              <a:schemeClr val="dk1"/>
            </a:solidFill>
            <a:prstDash val="solid"/>
            <a:round/>
            <a:headEnd len="med" w="med" type="none"/>
            <a:tailEnd len="med" w="med" type="none"/>
          </a:ln>
        </p:spPr>
      </p:cxnSp>
      <p:cxnSp>
        <p:nvCxnSpPr>
          <p:cNvPr id="626" name="Google Shape;626;p31"/>
          <p:cNvCxnSpPr>
            <a:stCxn id="614" idx="0"/>
            <a:endCxn id="621" idx="2"/>
          </p:cNvCxnSpPr>
          <p:nvPr/>
        </p:nvCxnSpPr>
        <p:spPr>
          <a:xfrm rot="10800000">
            <a:off x="5476625" y="2617306"/>
            <a:ext cx="0" cy="166800"/>
          </a:xfrm>
          <a:prstGeom prst="straightConnector1">
            <a:avLst/>
          </a:prstGeom>
          <a:noFill/>
          <a:ln cap="flat" cmpd="sng" w="28575">
            <a:solidFill>
              <a:schemeClr val="dk1"/>
            </a:solidFill>
            <a:prstDash val="solid"/>
            <a:round/>
            <a:headEnd len="med" w="med" type="none"/>
            <a:tailEnd len="med" w="med" type="none"/>
          </a:ln>
        </p:spPr>
      </p:cxnSp>
      <p:cxnSp>
        <p:nvCxnSpPr>
          <p:cNvPr id="627" name="Google Shape;627;p31"/>
          <p:cNvCxnSpPr>
            <a:stCxn id="615" idx="2"/>
            <a:endCxn id="622" idx="0"/>
          </p:cNvCxnSpPr>
          <p:nvPr/>
        </p:nvCxnSpPr>
        <p:spPr>
          <a:xfrm>
            <a:off x="7285900" y="3241306"/>
            <a:ext cx="0" cy="166800"/>
          </a:xfrm>
          <a:prstGeom prst="straightConnector1">
            <a:avLst/>
          </a:prstGeom>
          <a:noFill/>
          <a:ln cap="flat" cmpd="sng" w="28575">
            <a:solidFill>
              <a:schemeClr val="dk1"/>
            </a:solidFill>
            <a:prstDash val="solid"/>
            <a:round/>
            <a:headEnd len="med" w="med" type="none"/>
            <a:tailEnd len="med" w="med" type="none"/>
          </a:ln>
        </p:spPr>
      </p:cxnSp>
      <p:cxnSp>
        <p:nvCxnSpPr>
          <p:cNvPr id="628" name="Google Shape;628;p31"/>
          <p:cNvCxnSpPr>
            <a:stCxn id="612" idx="3"/>
            <a:endCxn id="613" idx="1"/>
          </p:cNvCxnSpPr>
          <p:nvPr/>
        </p:nvCxnSpPr>
        <p:spPr>
          <a:xfrm>
            <a:off x="2680975" y="3012706"/>
            <a:ext cx="163500" cy="0"/>
          </a:xfrm>
          <a:prstGeom prst="straightConnector1">
            <a:avLst/>
          </a:prstGeom>
          <a:noFill/>
          <a:ln cap="flat" cmpd="sng" w="28575">
            <a:solidFill>
              <a:schemeClr val="dk1"/>
            </a:solidFill>
            <a:prstDash val="solid"/>
            <a:round/>
            <a:headEnd len="med" w="med" type="none"/>
            <a:tailEnd len="med" w="med" type="none"/>
          </a:ln>
        </p:spPr>
      </p:cxnSp>
      <p:cxnSp>
        <p:nvCxnSpPr>
          <p:cNvPr id="629" name="Google Shape;629;p31"/>
          <p:cNvCxnSpPr>
            <a:stCxn id="613" idx="3"/>
            <a:endCxn id="614" idx="1"/>
          </p:cNvCxnSpPr>
          <p:nvPr/>
        </p:nvCxnSpPr>
        <p:spPr>
          <a:xfrm>
            <a:off x="4490250" y="3012706"/>
            <a:ext cx="163500" cy="0"/>
          </a:xfrm>
          <a:prstGeom prst="straightConnector1">
            <a:avLst/>
          </a:prstGeom>
          <a:noFill/>
          <a:ln cap="flat" cmpd="sng" w="28575">
            <a:solidFill>
              <a:schemeClr val="dk1"/>
            </a:solidFill>
            <a:prstDash val="solid"/>
            <a:round/>
            <a:headEnd len="med" w="med" type="none"/>
            <a:tailEnd len="med" w="med" type="none"/>
          </a:ln>
        </p:spPr>
      </p:cxnSp>
      <p:cxnSp>
        <p:nvCxnSpPr>
          <p:cNvPr id="630" name="Google Shape;630;p31"/>
          <p:cNvCxnSpPr>
            <a:stCxn id="614" idx="3"/>
            <a:endCxn id="615" idx="1"/>
          </p:cNvCxnSpPr>
          <p:nvPr/>
        </p:nvCxnSpPr>
        <p:spPr>
          <a:xfrm>
            <a:off x="6299525" y="3012706"/>
            <a:ext cx="163500" cy="0"/>
          </a:xfrm>
          <a:prstGeom prst="straightConnector1">
            <a:avLst/>
          </a:prstGeom>
          <a:noFill/>
          <a:ln cap="flat" cmpd="sng" w="28575">
            <a:solidFill>
              <a:schemeClr val="dk1"/>
            </a:solidFill>
            <a:prstDash val="solid"/>
            <a:round/>
            <a:headEnd len="med" w="med" type="none"/>
            <a:tailEnd len="med" w="med" type="none"/>
          </a:ln>
        </p:spPr>
      </p:cxnSp>
      <p:cxnSp>
        <p:nvCxnSpPr>
          <p:cNvPr id="631" name="Google Shape;631;p31"/>
          <p:cNvCxnSpPr>
            <a:stCxn id="615" idx="3"/>
          </p:cNvCxnSpPr>
          <p:nvPr/>
        </p:nvCxnSpPr>
        <p:spPr>
          <a:xfrm>
            <a:off x="8108800" y="3012706"/>
            <a:ext cx="321000" cy="0"/>
          </a:xfrm>
          <a:prstGeom prst="straightConnector1">
            <a:avLst/>
          </a:prstGeom>
          <a:noFill/>
          <a:ln cap="flat" cmpd="sng" w="28575">
            <a:solidFill>
              <a:schemeClr val="dk1"/>
            </a:solidFill>
            <a:prstDash val="solid"/>
            <a:round/>
            <a:headEnd len="med" w="med" type="none"/>
            <a:tailEnd len="med" w="med" type="oval"/>
          </a:ln>
        </p:spPr>
      </p:cxnSp>
      <p:cxnSp>
        <p:nvCxnSpPr>
          <p:cNvPr id="632" name="Google Shape;632;p31"/>
          <p:cNvCxnSpPr>
            <a:stCxn id="612" idx="1"/>
          </p:cNvCxnSpPr>
          <p:nvPr/>
        </p:nvCxnSpPr>
        <p:spPr>
          <a:xfrm rot="10800000">
            <a:off x="716275" y="3012706"/>
            <a:ext cx="318900" cy="0"/>
          </a:xfrm>
          <a:prstGeom prst="straightConnector1">
            <a:avLst/>
          </a:prstGeom>
          <a:noFill/>
          <a:ln cap="flat" cmpd="sng" w="28575">
            <a:solidFill>
              <a:schemeClr val="dk1"/>
            </a:solidFill>
            <a:prstDash val="solid"/>
            <a:round/>
            <a:headEnd len="med" w="med" type="none"/>
            <a:tailEnd len="med" w="med" type="oval"/>
          </a:ln>
        </p:spPr>
      </p:cxnSp>
      <p:grpSp>
        <p:nvGrpSpPr>
          <p:cNvPr id="633" name="Google Shape;633;p31"/>
          <p:cNvGrpSpPr/>
          <p:nvPr/>
        </p:nvGrpSpPr>
        <p:grpSpPr>
          <a:xfrm>
            <a:off x="716262" y="4020798"/>
            <a:ext cx="682628" cy="313230"/>
            <a:chOff x="7746275" y="1413898"/>
            <a:chExt cx="682628" cy="313230"/>
          </a:xfrm>
        </p:grpSpPr>
        <p:sp>
          <p:nvSpPr>
            <p:cNvPr id="634" name="Google Shape;634;p31"/>
            <p:cNvSpPr/>
            <p:nvPr/>
          </p:nvSpPr>
          <p:spPr>
            <a:xfrm>
              <a:off x="7746275" y="1562537"/>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1"/>
            <p:cNvSpPr/>
            <p:nvPr/>
          </p:nvSpPr>
          <p:spPr>
            <a:xfrm>
              <a:off x="7971707" y="1413898"/>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6" name="Google Shape;636;p31"/>
          <p:cNvSpPr/>
          <p:nvPr/>
        </p:nvSpPr>
        <p:spPr>
          <a:xfrm rot="-2700000">
            <a:off x="7919053" y="3051729"/>
            <a:ext cx="365716" cy="365716"/>
          </a:xfrm>
          <a:prstGeom prst="upArrow">
            <a:avLst>
              <a:gd fmla="val 50000" name="adj1"/>
              <a:gd fmla="val 50000" name="adj2"/>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1"/>
          <p:cNvSpPr/>
          <p:nvPr/>
        </p:nvSpPr>
        <p:spPr>
          <a:xfrm>
            <a:off x="715075" y="1044613"/>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8" name="Google Shape;638;p31"/>
          <p:cNvGrpSpPr/>
          <p:nvPr/>
        </p:nvGrpSpPr>
        <p:grpSpPr>
          <a:xfrm>
            <a:off x="7266943" y="1417337"/>
            <a:ext cx="1827475" cy="1051350"/>
            <a:chOff x="136938" y="3645137"/>
            <a:chExt cx="1827475" cy="1051350"/>
          </a:xfrm>
        </p:grpSpPr>
        <p:grpSp>
          <p:nvGrpSpPr>
            <p:cNvPr id="639" name="Google Shape;639;p31"/>
            <p:cNvGrpSpPr/>
            <p:nvPr/>
          </p:nvGrpSpPr>
          <p:grpSpPr>
            <a:xfrm>
              <a:off x="136938" y="3645137"/>
              <a:ext cx="1827475" cy="1051350"/>
              <a:chOff x="274188" y="1278048"/>
              <a:chExt cx="1827475" cy="1051350"/>
            </a:xfrm>
          </p:grpSpPr>
          <p:sp>
            <p:nvSpPr>
              <p:cNvPr id="640" name="Google Shape;640;p31"/>
              <p:cNvSpPr/>
              <p:nvPr/>
            </p:nvSpPr>
            <p:spPr>
              <a:xfrm>
                <a:off x="364363" y="1369398"/>
                <a:ext cx="1737300" cy="9600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1" name="Google Shape;641;p31"/>
              <p:cNvGrpSpPr/>
              <p:nvPr/>
            </p:nvGrpSpPr>
            <p:grpSpPr>
              <a:xfrm>
                <a:off x="274188" y="1278048"/>
                <a:ext cx="1737300" cy="960000"/>
                <a:chOff x="7146475" y="2190661"/>
                <a:chExt cx="1737300" cy="960000"/>
              </a:xfrm>
            </p:grpSpPr>
            <p:sp>
              <p:nvSpPr>
                <p:cNvPr id="642" name="Google Shape;642;p31"/>
                <p:cNvSpPr/>
                <p:nvPr/>
              </p:nvSpPr>
              <p:spPr>
                <a:xfrm>
                  <a:off x="7146475" y="2190661"/>
                  <a:ext cx="1737300" cy="9600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43" name="Google Shape;643;p31"/>
                <p:cNvCxnSpPr/>
                <p:nvPr/>
              </p:nvCxnSpPr>
              <p:spPr>
                <a:xfrm>
                  <a:off x="7151600" y="2373361"/>
                  <a:ext cx="1724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644" name="Google Shape;644;p31"/>
            <p:cNvGrpSpPr/>
            <p:nvPr/>
          </p:nvGrpSpPr>
          <p:grpSpPr>
            <a:xfrm>
              <a:off x="312866" y="4003096"/>
              <a:ext cx="1339306" cy="443405"/>
              <a:chOff x="312866" y="4003096"/>
              <a:chExt cx="1339306" cy="443405"/>
            </a:xfrm>
          </p:grpSpPr>
          <p:sp>
            <p:nvSpPr>
              <p:cNvPr id="645" name="Google Shape;645;p31"/>
              <p:cNvSpPr/>
              <p:nvPr/>
            </p:nvSpPr>
            <p:spPr>
              <a:xfrm>
                <a:off x="877401" y="4018335"/>
                <a:ext cx="770549" cy="67223"/>
              </a:xfrm>
              <a:custGeom>
                <a:rect b="b" l="l" r="r" t="t"/>
                <a:pathLst>
                  <a:path extrusionOk="0" h="1513" w="17343">
                    <a:moveTo>
                      <a:pt x="1001" y="0"/>
                    </a:moveTo>
                    <a:cubicBezTo>
                      <a:pt x="1" y="0"/>
                      <a:pt x="1" y="1512"/>
                      <a:pt x="1001" y="1512"/>
                    </a:cubicBezTo>
                    <a:lnTo>
                      <a:pt x="16318" y="1512"/>
                    </a:lnTo>
                    <a:cubicBezTo>
                      <a:pt x="17342" y="1512"/>
                      <a:pt x="17342" y="0"/>
                      <a:pt x="1631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1"/>
              <p:cNvSpPr/>
              <p:nvPr/>
            </p:nvSpPr>
            <p:spPr>
              <a:xfrm>
                <a:off x="873136" y="4156728"/>
                <a:ext cx="779036" cy="274489"/>
              </a:xfrm>
              <a:custGeom>
                <a:rect b="b" l="l" r="r" t="t"/>
                <a:pathLst>
                  <a:path extrusionOk="0" h="6178" w="17534">
                    <a:moveTo>
                      <a:pt x="9469" y="0"/>
                    </a:moveTo>
                    <a:cubicBezTo>
                      <a:pt x="9292" y="0"/>
                      <a:pt x="9116" y="62"/>
                      <a:pt x="8975" y="178"/>
                    </a:cubicBezTo>
                    <a:lnTo>
                      <a:pt x="4024" y="4470"/>
                    </a:lnTo>
                    <a:lnTo>
                      <a:pt x="1512" y="2885"/>
                    </a:lnTo>
                    <a:cubicBezTo>
                      <a:pt x="1365" y="2788"/>
                      <a:pt x="1219" y="2747"/>
                      <a:pt x="1083" y="2747"/>
                    </a:cubicBezTo>
                    <a:cubicBezTo>
                      <a:pt x="430" y="2747"/>
                      <a:pt x="0" y="3709"/>
                      <a:pt x="707" y="4153"/>
                    </a:cubicBezTo>
                    <a:lnTo>
                      <a:pt x="3682" y="6056"/>
                    </a:lnTo>
                    <a:cubicBezTo>
                      <a:pt x="3804" y="6129"/>
                      <a:pt x="3951" y="6178"/>
                      <a:pt x="4097" y="6178"/>
                    </a:cubicBezTo>
                    <a:cubicBezTo>
                      <a:pt x="4268" y="6178"/>
                      <a:pt x="4438" y="6129"/>
                      <a:pt x="4585" y="6007"/>
                    </a:cubicBezTo>
                    <a:lnTo>
                      <a:pt x="9511" y="1739"/>
                    </a:lnTo>
                    <a:lnTo>
                      <a:pt x="12731" y="4202"/>
                    </a:lnTo>
                    <a:cubicBezTo>
                      <a:pt x="12866" y="4307"/>
                      <a:pt x="13038" y="4357"/>
                      <a:pt x="13207" y="4357"/>
                    </a:cubicBezTo>
                    <a:cubicBezTo>
                      <a:pt x="13313" y="4357"/>
                      <a:pt x="13417" y="4337"/>
                      <a:pt x="13511" y="4300"/>
                    </a:cubicBezTo>
                    <a:lnTo>
                      <a:pt x="16731" y="2812"/>
                    </a:lnTo>
                    <a:cubicBezTo>
                      <a:pt x="17534" y="2432"/>
                      <a:pt x="17165" y="1337"/>
                      <a:pt x="16449" y="1337"/>
                    </a:cubicBezTo>
                    <a:cubicBezTo>
                      <a:pt x="16339" y="1337"/>
                      <a:pt x="16220" y="1363"/>
                      <a:pt x="16097" y="1422"/>
                    </a:cubicBezTo>
                    <a:lnTo>
                      <a:pt x="13292" y="2714"/>
                    </a:lnTo>
                    <a:lnTo>
                      <a:pt x="9926" y="153"/>
                    </a:lnTo>
                    <a:cubicBezTo>
                      <a:pt x="9788" y="50"/>
                      <a:pt x="9628" y="0"/>
                      <a:pt x="9469" y="0"/>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1"/>
              <p:cNvSpPr/>
              <p:nvPr/>
            </p:nvSpPr>
            <p:spPr>
              <a:xfrm>
                <a:off x="350807" y="4003096"/>
                <a:ext cx="211354" cy="187583"/>
              </a:xfrm>
              <a:custGeom>
                <a:rect b="b" l="l" r="r" t="t"/>
                <a:pathLst>
                  <a:path extrusionOk="0" h="4222" w="4757">
                    <a:moveTo>
                      <a:pt x="4648" y="1"/>
                    </a:moveTo>
                    <a:cubicBezTo>
                      <a:pt x="2522" y="1"/>
                      <a:pt x="648" y="1402"/>
                      <a:pt x="1" y="3441"/>
                    </a:cubicBezTo>
                    <a:lnTo>
                      <a:pt x="2391" y="4221"/>
                    </a:lnTo>
                    <a:cubicBezTo>
                      <a:pt x="2708" y="3197"/>
                      <a:pt x="3683" y="2490"/>
                      <a:pt x="4757" y="2490"/>
                    </a:cubicBezTo>
                    <a:lnTo>
                      <a:pt x="4757" y="2"/>
                    </a:lnTo>
                    <a:cubicBezTo>
                      <a:pt x="4720" y="1"/>
                      <a:pt x="4684" y="1"/>
                      <a:pt x="4648"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1"/>
              <p:cNvSpPr/>
              <p:nvPr/>
            </p:nvSpPr>
            <p:spPr>
              <a:xfrm>
                <a:off x="312866" y="4155928"/>
                <a:ext cx="460606" cy="290572"/>
              </a:xfrm>
              <a:custGeom>
                <a:rect b="b" l="l" r="r" t="t"/>
                <a:pathLst>
                  <a:path extrusionOk="0" h="6540" w="10367">
                    <a:moveTo>
                      <a:pt x="855" y="1"/>
                    </a:moveTo>
                    <a:lnTo>
                      <a:pt x="855" y="1"/>
                    </a:lnTo>
                    <a:cubicBezTo>
                      <a:pt x="1" y="2635"/>
                      <a:pt x="1440" y="5440"/>
                      <a:pt x="4074" y="6293"/>
                    </a:cubicBezTo>
                    <a:cubicBezTo>
                      <a:pt x="4584" y="6460"/>
                      <a:pt x="5103" y="6539"/>
                      <a:pt x="5614" y="6539"/>
                    </a:cubicBezTo>
                    <a:cubicBezTo>
                      <a:pt x="7715" y="6539"/>
                      <a:pt x="9680" y="5198"/>
                      <a:pt x="10367" y="3098"/>
                    </a:cubicBezTo>
                    <a:lnTo>
                      <a:pt x="7976" y="2318"/>
                    </a:lnTo>
                    <a:cubicBezTo>
                      <a:pt x="7642" y="3380"/>
                      <a:pt x="6657" y="4046"/>
                      <a:pt x="5597" y="4046"/>
                    </a:cubicBezTo>
                    <a:cubicBezTo>
                      <a:pt x="5343" y="4046"/>
                      <a:pt x="5085" y="4008"/>
                      <a:pt x="4830" y="3927"/>
                    </a:cubicBezTo>
                    <a:cubicBezTo>
                      <a:pt x="3513" y="3488"/>
                      <a:pt x="2806" y="2098"/>
                      <a:pt x="3245" y="781"/>
                    </a:cubicBezTo>
                    <a:lnTo>
                      <a:pt x="855" y="1"/>
                    </a:ln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r>
                  <a:rPr lang="en"/>
                  <a:t> </a:t>
                </a:r>
                <a:endParaRPr/>
              </a:p>
            </p:txBody>
          </p:sp>
          <p:sp>
            <p:nvSpPr>
              <p:cNvPr id="649" name="Google Shape;649;p31"/>
              <p:cNvSpPr/>
              <p:nvPr/>
            </p:nvSpPr>
            <p:spPr>
              <a:xfrm>
                <a:off x="562102" y="4003140"/>
                <a:ext cx="222194" cy="290483"/>
              </a:xfrm>
              <a:custGeom>
                <a:rect b="b" l="l" r="r" t="t"/>
                <a:pathLst>
                  <a:path extrusionOk="0" h="6538" w="5001">
                    <a:moveTo>
                      <a:pt x="45" y="1"/>
                    </a:moveTo>
                    <a:cubicBezTo>
                      <a:pt x="30" y="1"/>
                      <a:pt x="15" y="1"/>
                      <a:pt x="1" y="1"/>
                    </a:cubicBezTo>
                    <a:lnTo>
                      <a:pt x="1" y="2489"/>
                    </a:lnTo>
                    <a:cubicBezTo>
                      <a:pt x="1683" y="2489"/>
                      <a:pt x="2903" y="4147"/>
                      <a:pt x="2366" y="5757"/>
                    </a:cubicBezTo>
                    <a:lnTo>
                      <a:pt x="4757" y="6537"/>
                    </a:lnTo>
                    <a:cubicBezTo>
                      <a:pt x="4927" y="6025"/>
                      <a:pt x="5000" y="5513"/>
                      <a:pt x="5000" y="5001"/>
                    </a:cubicBezTo>
                    <a:cubicBezTo>
                      <a:pt x="5000" y="2235"/>
                      <a:pt x="2781" y="1"/>
                      <a:pt x="45" y="1"/>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50" name="Google Shape;650;p31"/>
          <p:cNvSpPr txBox="1"/>
          <p:nvPr/>
        </p:nvSpPr>
        <p:spPr>
          <a:xfrm>
            <a:off x="7346350" y="635425"/>
            <a:ext cx="1511100" cy="40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00" u="sng">
                <a:latin typeface="Karla"/>
                <a:ea typeface="Karla"/>
                <a:cs typeface="Karla"/>
                <a:sym typeface="Karla"/>
              </a:rPr>
              <a:t>Note: </a:t>
            </a:r>
            <a:r>
              <a:rPr lang="en" sz="900">
                <a:latin typeface="Karla"/>
                <a:ea typeface="Karla"/>
                <a:cs typeface="Karla"/>
                <a:sym typeface="Karla"/>
              </a:rPr>
              <a:t>There are traces of </a:t>
            </a:r>
            <a:r>
              <a:rPr lang="en" sz="900">
                <a:latin typeface="Karla"/>
                <a:ea typeface="Karla"/>
                <a:cs typeface="Karla"/>
                <a:sym typeface="Karla"/>
              </a:rPr>
              <a:t>cryptography</a:t>
            </a:r>
            <a:r>
              <a:rPr lang="en" sz="900">
                <a:latin typeface="Karla"/>
                <a:ea typeface="Karla"/>
                <a:cs typeface="Karla"/>
                <a:sym typeface="Karla"/>
              </a:rPr>
              <a:t> </a:t>
            </a:r>
            <a:r>
              <a:rPr lang="en" sz="900">
                <a:latin typeface="Karla"/>
                <a:ea typeface="Karla"/>
                <a:cs typeface="Karla"/>
                <a:sym typeface="Karla"/>
              </a:rPr>
              <a:t>existing</a:t>
            </a:r>
            <a:r>
              <a:rPr lang="en" sz="900">
                <a:latin typeface="Karla"/>
                <a:ea typeface="Karla"/>
                <a:cs typeface="Karla"/>
                <a:sym typeface="Karla"/>
              </a:rPr>
              <a:t> since the </a:t>
            </a:r>
            <a:r>
              <a:rPr lang="en" sz="900">
                <a:latin typeface="Karla"/>
                <a:ea typeface="Karla"/>
                <a:cs typeface="Karla"/>
                <a:sym typeface="Karla"/>
              </a:rPr>
              <a:t>egyptians</a:t>
            </a:r>
            <a:r>
              <a:rPr lang="en" sz="900">
                <a:latin typeface="Karla"/>
                <a:ea typeface="Karla"/>
                <a:cs typeface="Karla"/>
                <a:sym typeface="Karla"/>
              </a:rPr>
              <a:t> </a:t>
            </a:r>
            <a:r>
              <a:rPr lang="en" sz="900">
                <a:latin typeface="Karla"/>
                <a:ea typeface="Karla"/>
                <a:cs typeface="Karla"/>
                <a:sym typeface="Karla"/>
              </a:rPr>
              <a:t>hieroglyphics</a:t>
            </a:r>
            <a:endParaRPr sz="900">
              <a:latin typeface="Karla"/>
              <a:ea typeface="Karla"/>
              <a:cs typeface="Karla"/>
              <a:sym typeface="Kar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650"/>
                                        </p:tgtEl>
                                        <p:attrNameLst>
                                          <p:attrName>style.visibility</p:attrName>
                                        </p:attrNameLst>
                                      </p:cBhvr>
                                      <p:to>
                                        <p:strVal val="visible"/>
                                      </p:to>
                                    </p:set>
                                    <p:anim calcmode="lin" valueType="num">
                                      <p:cBhvr additive="base">
                                        <p:cTn dur="1000"/>
                                        <p:tgtEl>
                                          <p:spTgt spid="65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612"/>
                                        </p:tgtEl>
                                        <p:attrNameLst>
                                          <p:attrName>style.visibility</p:attrName>
                                        </p:attrNameLst>
                                      </p:cBhvr>
                                      <p:to>
                                        <p:strVal val="visible"/>
                                      </p:to>
                                    </p:set>
                                    <p:anim calcmode="lin" valueType="num">
                                      <p:cBhvr additive="base">
                                        <p:cTn dur="1000"/>
                                        <p:tgtEl>
                                          <p:spTgt spid="61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613"/>
                                        </p:tgtEl>
                                        <p:attrNameLst>
                                          <p:attrName>style.visibility</p:attrName>
                                        </p:attrNameLst>
                                      </p:cBhvr>
                                      <p:to>
                                        <p:strVal val="visible"/>
                                      </p:to>
                                    </p:set>
                                    <p:anim calcmode="lin" valueType="num">
                                      <p:cBhvr additive="base">
                                        <p:cTn dur="1000"/>
                                        <p:tgtEl>
                                          <p:spTgt spid="61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614"/>
                                        </p:tgtEl>
                                        <p:attrNameLst>
                                          <p:attrName>style.visibility</p:attrName>
                                        </p:attrNameLst>
                                      </p:cBhvr>
                                      <p:to>
                                        <p:strVal val="visible"/>
                                      </p:to>
                                    </p:set>
                                    <p:anim calcmode="lin" valueType="num">
                                      <p:cBhvr additive="base">
                                        <p:cTn dur="1000"/>
                                        <p:tgtEl>
                                          <p:spTgt spid="61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615"/>
                                        </p:tgtEl>
                                        <p:attrNameLst>
                                          <p:attrName>style.visibility</p:attrName>
                                        </p:attrNameLst>
                                      </p:cBhvr>
                                      <p:to>
                                        <p:strVal val="visible"/>
                                      </p:to>
                                    </p:set>
                                    <p:anim calcmode="lin" valueType="num">
                                      <p:cBhvr additive="base">
                                        <p:cTn dur="1000"/>
                                        <p:tgtEl>
                                          <p:spTgt spid="61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6"/>
                                        </p:tgtEl>
                                        <p:attrNameLst>
                                          <p:attrName>style.visibility</p:attrName>
                                        </p:attrNameLst>
                                      </p:cBhvr>
                                      <p:to>
                                        <p:strVal val="visible"/>
                                      </p:to>
                                    </p:set>
                                    <p:animEffect filter="fade" transition="in">
                                      <p:cBhvr>
                                        <p:cTn dur="1000"/>
                                        <p:tgtEl>
                                          <p:spTgt spid="6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7"/>
                                        </p:tgtEl>
                                        <p:attrNameLst>
                                          <p:attrName>style.visibility</p:attrName>
                                        </p:attrNameLst>
                                      </p:cBhvr>
                                      <p:to>
                                        <p:strVal val="visible"/>
                                      </p:to>
                                    </p:set>
                                    <p:animEffect filter="fade" transition="in">
                                      <p:cBhvr>
                                        <p:cTn dur="1000"/>
                                        <p:tgtEl>
                                          <p:spTgt spid="6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8"/>
                                        </p:tgtEl>
                                        <p:attrNameLst>
                                          <p:attrName>style.visibility</p:attrName>
                                        </p:attrNameLst>
                                      </p:cBhvr>
                                      <p:to>
                                        <p:strVal val="visible"/>
                                      </p:to>
                                    </p:set>
                                    <p:animEffect filter="fade" transition="in">
                                      <p:cBhvr>
                                        <p:cTn dur="1000"/>
                                        <p:tgtEl>
                                          <p:spTgt spid="6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9"/>
                                        </p:tgtEl>
                                        <p:attrNameLst>
                                          <p:attrName>style.visibility</p:attrName>
                                        </p:attrNameLst>
                                      </p:cBhvr>
                                      <p:to>
                                        <p:strVal val="visible"/>
                                      </p:to>
                                    </p:set>
                                    <p:animEffect filter="fade" transition="in">
                                      <p:cBhvr>
                                        <p:cTn dur="1000"/>
                                        <p:tgtEl>
                                          <p:spTgt spid="6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0"/>
                                        </p:tgtEl>
                                        <p:attrNameLst>
                                          <p:attrName>style.visibility</p:attrName>
                                        </p:attrNameLst>
                                      </p:cBhvr>
                                      <p:to>
                                        <p:strVal val="visible"/>
                                      </p:to>
                                    </p:set>
                                    <p:animEffect filter="fade" transition="in">
                                      <p:cBhvr>
                                        <p:cTn dur="1000"/>
                                        <p:tgtEl>
                                          <p:spTgt spid="6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1"/>
                                        </p:tgtEl>
                                        <p:attrNameLst>
                                          <p:attrName>style.visibility</p:attrName>
                                        </p:attrNameLst>
                                      </p:cBhvr>
                                      <p:to>
                                        <p:strVal val="visible"/>
                                      </p:to>
                                    </p:set>
                                    <p:animEffect filter="fade" transition="in">
                                      <p:cBhvr>
                                        <p:cTn dur="1000"/>
                                        <p:tgtEl>
                                          <p:spTgt spid="6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2"/>
                                        </p:tgtEl>
                                        <p:attrNameLst>
                                          <p:attrName>style.visibility</p:attrName>
                                        </p:attrNameLst>
                                      </p:cBhvr>
                                      <p:to>
                                        <p:strVal val="visible"/>
                                      </p:to>
                                    </p:set>
                                    <p:animEffect filter="fade" transition="in">
                                      <p:cBhvr>
                                        <p:cTn dur="1000"/>
                                        <p:tgtEl>
                                          <p:spTgt spid="6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3"/>
                                        </p:tgtEl>
                                        <p:attrNameLst>
                                          <p:attrName>style.visibility</p:attrName>
                                        </p:attrNameLst>
                                      </p:cBhvr>
                                      <p:to>
                                        <p:strVal val="visible"/>
                                      </p:to>
                                    </p:set>
                                    <p:animEffect filter="fade" transition="in">
                                      <p:cBhvr>
                                        <p:cTn dur="1000"/>
                                        <p:tgtEl>
                                          <p:spTgt spid="6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grpSp>
        <p:nvGrpSpPr>
          <p:cNvPr id="655" name="Google Shape;655;p32"/>
          <p:cNvGrpSpPr/>
          <p:nvPr/>
        </p:nvGrpSpPr>
        <p:grpSpPr>
          <a:xfrm>
            <a:off x="4101079" y="1618096"/>
            <a:ext cx="941841" cy="2789257"/>
            <a:chOff x="6592201" y="2061933"/>
            <a:chExt cx="941841" cy="2789257"/>
          </a:xfrm>
        </p:grpSpPr>
        <p:sp>
          <p:nvSpPr>
            <p:cNvPr id="656" name="Google Shape;656;p32"/>
            <p:cNvSpPr/>
            <p:nvPr/>
          </p:nvSpPr>
          <p:spPr>
            <a:xfrm>
              <a:off x="6592201" y="2061933"/>
              <a:ext cx="941841" cy="2789257"/>
            </a:xfrm>
            <a:custGeom>
              <a:rect b="b" l="l" r="r" t="t"/>
              <a:pathLst>
                <a:path extrusionOk="0" h="24976" w="8343">
                  <a:moveTo>
                    <a:pt x="440" y="24537"/>
                  </a:moveTo>
                  <a:cubicBezTo>
                    <a:pt x="147" y="24244"/>
                    <a:pt x="1" y="23854"/>
                    <a:pt x="1" y="23464"/>
                  </a:cubicBezTo>
                  <a:lnTo>
                    <a:pt x="1" y="4074"/>
                  </a:lnTo>
                  <a:cubicBezTo>
                    <a:pt x="50" y="1805"/>
                    <a:pt x="1903" y="1"/>
                    <a:pt x="4172" y="1"/>
                  </a:cubicBezTo>
                  <a:cubicBezTo>
                    <a:pt x="6440" y="1"/>
                    <a:pt x="8269" y="1805"/>
                    <a:pt x="8342" y="4074"/>
                  </a:cubicBezTo>
                  <a:lnTo>
                    <a:pt x="8342" y="23464"/>
                  </a:lnTo>
                  <a:cubicBezTo>
                    <a:pt x="8342" y="24293"/>
                    <a:pt x="7659" y="24976"/>
                    <a:pt x="6806" y="24976"/>
                  </a:cubicBezTo>
                  <a:lnTo>
                    <a:pt x="1537" y="24976"/>
                  </a:lnTo>
                  <a:cubicBezTo>
                    <a:pt x="1123" y="24976"/>
                    <a:pt x="733" y="24829"/>
                    <a:pt x="440" y="24537"/>
                  </a:cubicBezTo>
                  <a:close/>
                  <a:moveTo>
                    <a:pt x="4172" y="3293"/>
                  </a:moveTo>
                  <a:cubicBezTo>
                    <a:pt x="4952" y="3293"/>
                    <a:pt x="4952" y="2147"/>
                    <a:pt x="4172" y="2147"/>
                  </a:cubicBezTo>
                  <a:cubicBezTo>
                    <a:pt x="4025" y="2147"/>
                    <a:pt x="3879" y="2196"/>
                    <a:pt x="3757" y="2318"/>
                  </a:cubicBezTo>
                  <a:cubicBezTo>
                    <a:pt x="3537" y="2537"/>
                    <a:pt x="3537" y="2903"/>
                    <a:pt x="3757" y="3123"/>
                  </a:cubicBezTo>
                  <a:cubicBezTo>
                    <a:pt x="3879" y="3244"/>
                    <a:pt x="4025" y="3293"/>
                    <a:pt x="4172" y="32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2"/>
            <p:cNvSpPr/>
            <p:nvPr/>
          </p:nvSpPr>
          <p:spPr>
            <a:xfrm>
              <a:off x="6592201" y="2061933"/>
              <a:ext cx="941841" cy="2789257"/>
            </a:xfrm>
            <a:custGeom>
              <a:rect b="b" l="l" r="r" t="t"/>
              <a:pathLst>
                <a:path extrusionOk="0" h="24976" w="8343">
                  <a:moveTo>
                    <a:pt x="391" y="23464"/>
                  </a:moveTo>
                  <a:cubicBezTo>
                    <a:pt x="391" y="23756"/>
                    <a:pt x="513" y="24049"/>
                    <a:pt x="733" y="24268"/>
                  </a:cubicBezTo>
                  <a:cubicBezTo>
                    <a:pt x="928" y="24488"/>
                    <a:pt x="1220" y="24585"/>
                    <a:pt x="1537" y="24585"/>
                  </a:cubicBezTo>
                  <a:lnTo>
                    <a:pt x="6806" y="24585"/>
                  </a:lnTo>
                  <a:cubicBezTo>
                    <a:pt x="7440" y="24585"/>
                    <a:pt x="7952" y="24073"/>
                    <a:pt x="7952" y="23464"/>
                  </a:cubicBezTo>
                  <a:lnTo>
                    <a:pt x="7952" y="4074"/>
                  </a:lnTo>
                  <a:cubicBezTo>
                    <a:pt x="7879" y="2025"/>
                    <a:pt x="6220" y="391"/>
                    <a:pt x="4172" y="391"/>
                  </a:cubicBezTo>
                  <a:cubicBezTo>
                    <a:pt x="2123" y="391"/>
                    <a:pt x="440" y="2025"/>
                    <a:pt x="391" y="4074"/>
                  </a:cubicBezTo>
                  <a:close/>
                  <a:moveTo>
                    <a:pt x="4172" y="2196"/>
                  </a:moveTo>
                  <a:cubicBezTo>
                    <a:pt x="4854" y="2196"/>
                    <a:pt x="4854" y="3244"/>
                    <a:pt x="4172" y="3244"/>
                  </a:cubicBezTo>
                  <a:cubicBezTo>
                    <a:pt x="4025" y="3244"/>
                    <a:pt x="3903" y="3171"/>
                    <a:pt x="3806" y="3074"/>
                  </a:cubicBezTo>
                  <a:cubicBezTo>
                    <a:pt x="3611" y="2879"/>
                    <a:pt x="3611" y="2562"/>
                    <a:pt x="3806" y="2342"/>
                  </a:cubicBezTo>
                  <a:cubicBezTo>
                    <a:pt x="3903" y="2245"/>
                    <a:pt x="4025" y="2196"/>
                    <a:pt x="4172" y="2196"/>
                  </a:cubicBezTo>
                  <a:close/>
                  <a:moveTo>
                    <a:pt x="3611" y="2147"/>
                  </a:moveTo>
                  <a:cubicBezTo>
                    <a:pt x="4220" y="1513"/>
                    <a:pt x="5269" y="2196"/>
                    <a:pt x="4928" y="3025"/>
                  </a:cubicBezTo>
                  <a:cubicBezTo>
                    <a:pt x="4586" y="3854"/>
                    <a:pt x="3367" y="3610"/>
                    <a:pt x="3367" y="2708"/>
                  </a:cubicBezTo>
                  <a:cubicBezTo>
                    <a:pt x="3367" y="2488"/>
                    <a:pt x="3440" y="2293"/>
                    <a:pt x="3611" y="2147"/>
                  </a:cubicBezTo>
                  <a:close/>
                  <a:moveTo>
                    <a:pt x="7196" y="19951"/>
                  </a:moveTo>
                  <a:lnTo>
                    <a:pt x="7196" y="19951"/>
                  </a:lnTo>
                  <a:lnTo>
                    <a:pt x="7196" y="22805"/>
                  </a:lnTo>
                  <a:cubicBezTo>
                    <a:pt x="7196" y="22878"/>
                    <a:pt x="7123" y="22951"/>
                    <a:pt x="7049" y="22951"/>
                  </a:cubicBezTo>
                  <a:lnTo>
                    <a:pt x="1294" y="22951"/>
                  </a:lnTo>
                  <a:cubicBezTo>
                    <a:pt x="1220" y="22951"/>
                    <a:pt x="1147" y="22878"/>
                    <a:pt x="1147" y="22805"/>
                  </a:cubicBezTo>
                  <a:lnTo>
                    <a:pt x="1147" y="5635"/>
                  </a:lnTo>
                  <a:cubicBezTo>
                    <a:pt x="1147" y="5562"/>
                    <a:pt x="1220" y="5488"/>
                    <a:pt x="1294" y="5488"/>
                  </a:cubicBezTo>
                  <a:lnTo>
                    <a:pt x="7025" y="5488"/>
                  </a:lnTo>
                  <a:cubicBezTo>
                    <a:pt x="7123" y="5488"/>
                    <a:pt x="7196" y="5562"/>
                    <a:pt x="7196" y="5635"/>
                  </a:cubicBezTo>
                  <a:lnTo>
                    <a:pt x="7196" y="8488"/>
                  </a:lnTo>
                  <a:lnTo>
                    <a:pt x="7196" y="8488"/>
                  </a:lnTo>
                  <a:lnTo>
                    <a:pt x="7196" y="11366"/>
                  </a:lnTo>
                  <a:lnTo>
                    <a:pt x="7196" y="11366"/>
                  </a:lnTo>
                  <a:lnTo>
                    <a:pt x="7196" y="14220"/>
                  </a:lnTo>
                  <a:lnTo>
                    <a:pt x="7196" y="14220"/>
                  </a:lnTo>
                  <a:lnTo>
                    <a:pt x="7196" y="17073"/>
                  </a:lnTo>
                  <a:lnTo>
                    <a:pt x="7196" y="17073"/>
                  </a:lnTo>
                  <a:lnTo>
                    <a:pt x="7196" y="19927"/>
                  </a:lnTo>
                  <a:close/>
                  <a:moveTo>
                    <a:pt x="6879" y="20098"/>
                  </a:moveTo>
                  <a:lnTo>
                    <a:pt x="6879" y="22659"/>
                  </a:lnTo>
                  <a:lnTo>
                    <a:pt x="1440" y="22659"/>
                  </a:lnTo>
                  <a:lnTo>
                    <a:pt x="1440" y="20098"/>
                  </a:lnTo>
                  <a:close/>
                  <a:moveTo>
                    <a:pt x="1440" y="19781"/>
                  </a:moveTo>
                  <a:lnTo>
                    <a:pt x="1440" y="17220"/>
                  </a:lnTo>
                  <a:lnTo>
                    <a:pt x="6879" y="17220"/>
                  </a:lnTo>
                  <a:lnTo>
                    <a:pt x="6879" y="19781"/>
                  </a:lnTo>
                  <a:close/>
                  <a:moveTo>
                    <a:pt x="1440" y="16927"/>
                  </a:moveTo>
                  <a:lnTo>
                    <a:pt x="1440" y="14366"/>
                  </a:lnTo>
                  <a:lnTo>
                    <a:pt x="6879" y="14366"/>
                  </a:lnTo>
                  <a:lnTo>
                    <a:pt x="6879" y="16927"/>
                  </a:lnTo>
                  <a:close/>
                  <a:moveTo>
                    <a:pt x="1440" y="14074"/>
                  </a:moveTo>
                  <a:lnTo>
                    <a:pt x="1440" y="11513"/>
                  </a:lnTo>
                  <a:lnTo>
                    <a:pt x="6879" y="11513"/>
                  </a:lnTo>
                  <a:lnTo>
                    <a:pt x="6879" y="14074"/>
                  </a:lnTo>
                  <a:close/>
                  <a:moveTo>
                    <a:pt x="1440" y="11196"/>
                  </a:moveTo>
                  <a:lnTo>
                    <a:pt x="1440" y="8635"/>
                  </a:lnTo>
                  <a:lnTo>
                    <a:pt x="6879" y="8635"/>
                  </a:lnTo>
                  <a:lnTo>
                    <a:pt x="6879" y="11196"/>
                  </a:lnTo>
                  <a:close/>
                  <a:moveTo>
                    <a:pt x="1440" y="8342"/>
                  </a:moveTo>
                  <a:lnTo>
                    <a:pt x="1440" y="5805"/>
                  </a:lnTo>
                  <a:lnTo>
                    <a:pt x="6879" y="5805"/>
                  </a:lnTo>
                  <a:lnTo>
                    <a:pt x="6879" y="8366"/>
                  </a:lnTo>
                  <a:close/>
                  <a:moveTo>
                    <a:pt x="440" y="24537"/>
                  </a:moveTo>
                  <a:cubicBezTo>
                    <a:pt x="147" y="24244"/>
                    <a:pt x="1" y="23854"/>
                    <a:pt x="1" y="23464"/>
                  </a:cubicBezTo>
                  <a:lnTo>
                    <a:pt x="1" y="4074"/>
                  </a:lnTo>
                  <a:cubicBezTo>
                    <a:pt x="50" y="1805"/>
                    <a:pt x="1903" y="1"/>
                    <a:pt x="4172" y="1"/>
                  </a:cubicBezTo>
                  <a:cubicBezTo>
                    <a:pt x="6440" y="1"/>
                    <a:pt x="8293" y="1805"/>
                    <a:pt x="8342" y="4074"/>
                  </a:cubicBezTo>
                  <a:lnTo>
                    <a:pt x="8342" y="23464"/>
                  </a:lnTo>
                  <a:cubicBezTo>
                    <a:pt x="8342" y="24293"/>
                    <a:pt x="7659" y="24976"/>
                    <a:pt x="6830" y="24976"/>
                  </a:cubicBezTo>
                  <a:lnTo>
                    <a:pt x="1537" y="24976"/>
                  </a:lnTo>
                  <a:cubicBezTo>
                    <a:pt x="1123" y="24976"/>
                    <a:pt x="733" y="24829"/>
                    <a:pt x="440" y="2453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2"/>
            <p:cNvSpPr/>
            <p:nvPr/>
          </p:nvSpPr>
          <p:spPr>
            <a:xfrm>
              <a:off x="6636341" y="2105487"/>
              <a:ext cx="853561" cy="2702149"/>
            </a:xfrm>
            <a:custGeom>
              <a:rect b="b" l="l" r="r" t="t"/>
              <a:pathLst>
                <a:path extrusionOk="0" h="24196" w="7561">
                  <a:moveTo>
                    <a:pt x="0" y="3684"/>
                  </a:moveTo>
                  <a:lnTo>
                    <a:pt x="0" y="23074"/>
                  </a:lnTo>
                  <a:cubicBezTo>
                    <a:pt x="0" y="23366"/>
                    <a:pt x="122" y="23659"/>
                    <a:pt x="342" y="23878"/>
                  </a:cubicBezTo>
                  <a:cubicBezTo>
                    <a:pt x="537" y="24098"/>
                    <a:pt x="829" y="24195"/>
                    <a:pt x="1146" y="24195"/>
                  </a:cubicBezTo>
                  <a:lnTo>
                    <a:pt x="6415" y="24195"/>
                  </a:lnTo>
                  <a:cubicBezTo>
                    <a:pt x="7049" y="24195"/>
                    <a:pt x="7561" y="23683"/>
                    <a:pt x="7561" y="23074"/>
                  </a:cubicBezTo>
                  <a:lnTo>
                    <a:pt x="7561" y="3684"/>
                  </a:lnTo>
                  <a:cubicBezTo>
                    <a:pt x="7488" y="1635"/>
                    <a:pt x="5829" y="1"/>
                    <a:pt x="3781" y="1"/>
                  </a:cubicBezTo>
                  <a:cubicBezTo>
                    <a:pt x="1732" y="1"/>
                    <a:pt x="49" y="1635"/>
                    <a:pt x="0" y="3684"/>
                  </a:cubicBezTo>
                  <a:close/>
                  <a:moveTo>
                    <a:pt x="4585" y="2318"/>
                  </a:moveTo>
                  <a:cubicBezTo>
                    <a:pt x="4585" y="3220"/>
                    <a:pt x="3366" y="3464"/>
                    <a:pt x="3024" y="2635"/>
                  </a:cubicBezTo>
                  <a:cubicBezTo>
                    <a:pt x="2683" y="1806"/>
                    <a:pt x="3732" y="1123"/>
                    <a:pt x="4366" y="1757"/>
                  </a:cubicBezTo>
                  <a:cubicBezTo>
                    <a:pt x="4512" y="1903"/>
                    <a:pt x="4585" y="2098"/>
                    <a:pt x="4585" y="2318"/>
                  </a:cubicBezTo>
                  <a:close/>
                  <a:moveTo>
                    <a:pt x="903" y="5098"/>
                  </a:moveTo>
                  <a:lnTo>
                    <a:pt x="6634" y="5098"/>
                  </a:lnTo>
                  <a:cubicBezTo>
                    <a:pt x="6732" y="5098"/>
                    <a:pt x="6805" y="5172"/>
                    <a:pt x="6805" y="5245"/>
                  </a:cubicBezTo>
                  <a:lnTo>
                    <a:pt x="6805" y="8123"/>
                  </a:lnTo>
                  <a:lnTo>
                    <a:pt x="6805" y="8123"/>
                  </a:lnTo>
                  <a:lnTo>
                    <a:pt x="6805" y="10976"/>
                  </a:lnTo>
                  <a:lnTo>
                    <a:pt x="6805" y="10976"/>
                  </a:lnTo>
                  <a:lnTo>
                    <a:pt x="6805" y="13830"/>
                  </a:lnTo>
                  <a:lnTo>
                    <a:pt x="6805" y="13830"/>
                  </a:lnTo>
                  <a:lnTo>
                    <a:pt x="6805" y="16683"/>
                  </a:lnTo>
                  <a:lnTo>
                    <a:pt x="6805" y="16683"/>
                  </a:lnTo>
                  <a:lnTo>
                    <a:pt x="6805" y="19537"/>
                  </a:lnTo>
                  <a:lnTo>
                    <a:pt x="6805" y="19537"/>
                  </a:lnTo>
                  <a:lnTo>
                    <a:pt x="6805" y="22415"/>
                  </a:lnTo>
                  <a:cubicBezTo>
                    <a:pt x="6805" y="22488"/>
                    <a:pt x="6732" y="22561"/>
                    <a:pt x="6634" y="22561"/>
                  </a:cubicBezTo>
                  <a:lnTo>
                    <a:pt x="903" y="22561"/>
                  </a:lnTo>
                  <a:cubicBezTo>
                    <a:pt x="829" y="22561"/>
                    <a:pt x="756" y="22488"/>
                    <a:pt x="756" y="22415"/>
                  </a:cubicBezTo>
                  <a:lnTo>
                    <a:pt x="756" y="5245"/>
                  </a:lnTo>
                  <a:cubicBezTo>
                    <a:pt x="756" y="5172"/>
                    <a:pt x="829" y="5098"/>
                    <a:pt x="903" y="509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2"/>
            <p:cNvSpPr/>
            <p:nvPr/>
          </p:nvSpPr>
          <p:spPr>
            <a:xfrm>
              <a:off x="6754649" y="2707541"/>
              <a:ext cx="614122" cy="286006"/>
            </a:xfrm>
            <a:custGeom>
              <a:rect b="b" l="l" r="r" t="t"/>
              <a:pathLst>
                <a:path extrusionOk="0" h="2561" w="5440">
                  <a:moveTo>
                    <a:pt x="1" y="0"/>
                  </a:moveTo>
                  <a:lnTo>
                    <a:pt x="1" y="2561"/>
                  </a:lnTo>
                  <a:lnTo>
                    <a:pt x="5440" y="2561"/>
                  </a:lnTo>
                  <a:lnTo>
                    <a:pt x="5440" y="0"/>
                  </a:lnTo>
                  <a:close/>
                </a:path>
              </a:pathLst>
            </a:custGeom>
            <a:solidFill>
              <a:schemeClr val="accent3">
                <a:alpha val="666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2"/>
            <p:cNvSpPr/>
            <p:nvPr/>
          </p:nvSpPr>
          <p:spPr>
            <a:xfrm>
              <a:off x="6754649" y="3028949"/>
              <a:ext cx="614122" cy="286006"/>
            </a:xfrm>
            <a:custGeom>
              <a:rect b="b" l="l" r="r" t="t"/>
              <a:pathLst>
                <a:path extrusionOk="0" h="2561" w="5440">
                  <a:moveTo>
                    <a:pt x="1" y="0"/>
                  </a:moveTo>
                  <a:lnTo>
                    <a:pt x="1" y="2561"/>
                  </a:lnTo>
                  <a:lnTo>
                    <a:pt x="5440" y="2561"/>
                  </a:lnTo>
                  <a:lnTo>
                    <a:pt x="5440" y="0"/>
                  </a:lnTo>
                  <a:close/>
                </a:path>
              </a:pathLst>
            </a:custGeom>
            <a:solidFill>
              <a:schemeClr val="accent3">
                <a:alpha val="733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2"/>
            <p:cNvSpPr/>
            <p:nvPr/>
          </p:nvSpPr>
          <p:spPr>
            <a:xfrm>
              <a:off x="6754649" y="3347564"/>
              <a:ext cx="614122" cy="286118"/>
            </a:xfrm>
            <a:custGeom>
              <a:rect b="b" l="l" r="r" t="t"/>
              <a:pathLst>
                <a:path extrusionOk="0" h="2562" w="5440">
                  <a:moveTo>
                    <a:pt x="1" y="1"/>
                  </a:moveTo>
                  <a:lnTo>
                    <a:pt x="1" y="2562"/>
                  </a:lnTo>
                  <a:lnTo>
                    <a:pt x="5440" y="2562"/>
                  </a:lnTo>
                  <a:lnTo>
                    <a:pt x="5440" y="1"/>
                  </a:lnTo>
                  <a:close/>
                </a:path>
              </a:pathLst>
            </a:custGeom>
            <a:solidFill>
              <a:schemeClr val="accent3">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2"/>
            <p:cNvSpPr/>
            <p:nvPr/>
          </p:nvSpPr>
          <p:spPr>
            <a:xfrm>
              <a:off x="6754649" y="3666292"/>
              <a:ext cx="614122" cy="286118"/>
            </a:xfrm>
            <a:custGeom>
              <a:rect b="b" l="l" r="r" t="t"/>
              <a:pathLst>
                <a:path extrusionOk="0" h="2562" w="5440">
                  <a:moveTo>
                    <a:pt x="1" y="0"/>
                  </a:moveTo>
                  <a:lnTo>
                    <a:pt x="1" y="2561"/>
                  </a:lnTo>
                  <a:lnTo>
                    <a:pt x="5440" y="2561"/>
                  </a:lnTo>
                  <a:lnTo>
                    <a:pt x="5440" y="0"/>
                  </a:lnTo>
                  <a:close/>
                </a:path>
              </a:pathLst>
            </a:custGeom>
            <a:solidFill>
              <a:schemeClr val="accent3">
                <a:alpha val="866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2"/>
            <p:cNvSpPr/>
            <p:nvPr/>
          </p:nvSpPr>
          <p:spPr>
            <a:xfrm>
              <a:off x="6754649" y="3987700"/>
              <a:ext cx="614122" cy="286118"/>
            </a:xfrm>
            <a:custGeom>
              <a:rect b="b" l="l" r="r" t="t"/>
              <a:pathLst>
                <a:path extrusionOk="0" h="2562" w="5440">
                  <a:moveTo>
                    <a:pt x="1" y="0"/>
                  </a:moveTo>
                  <a:lnTo>
                    <a:pt x="1" y="2561"/>
                  </a:lnTo>
                  <a:lnTo>
                    <a:pt x="5440" y="2561"/>
                  </a:lnTo>
                  <a:lnTo>
                    <a:pt x="5440" y="0"/>
                  </a:lnTo>
                  <a:close/>
                </a:path>
              </a:pathLst>
            </a:custGeom>
            <a:solidFill>
              <a:schemeClr val="accent3">
                <a:alpha val="933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2"/>
            <p:cNvSpPr/>
            <p:nvPr/>
          </p:nvSpPr>
          <p:spPr>
            <a:xfrm>
              <a:off x="6754649" y="4306316"/>
              <a:ext cx="614122" cy="286118"/>
            </a:xfrm>
            <a:custGeom>
              <a:rect b="b" l="l" r="r" t="t"/>
              <a:pathLst>
                <a:path extrusionOk="0" h="2562" w="5440">
                  <a:moveTo>
                    <a:pt x="1" y="1"/>
                  </a:moveTo>
                  <a:lnTo>
                    <a:pt x="1" y="2562"/>
                  </a:lnTo>
                  <a:lnTo>
                    <a:pt x="5440" y="2562"/>
                  </a:lnTo>
                  <a:lnTo>
                    <a:pt x="544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2"/>
            <p:cNvSpPr/>
            <p:nvPr/>
          </p:nvSpPr>
          <p:spPr>
            <a:xfrm>
              <a:off x="6655532" y="2184555"/>
              <a:ext cx="834370" cy="2623081"/>
            </a:xfrm>
            <a:custGeom>
              <a:rect b="b" l="l" r="r" t="t"/>
              <a:pathLst>
                <a:path extrusionOk="0" h="23488" w="7391">
                  <a:moveTo>
                    <a:pt x="6928" y="21951"/>
                  </a:moveTo>
                  <a:cubicBezTo>
                    <a:pt x="6928" y="22244"/>
                    <a:pt x="6830" y="22536"/>
                    <a:pt x="6610" y="22756"/>
                  </a:cubicBezTo>
                  <a:cubicBezTo>
                    <a:pt x="6391" y="22975"/>
                    <a:pt x="6098" y="23073"/>
                    <a:pt x="5806" y="23097"/>
                  </a:cubicBezTo>
                  <a:lnTo>
                    <a:pt x="513" y="23097"/>
                  </a:lnTo>
                  <a:cubicBezTo>
                    <a:pt x="342" y="23097"/>
                    <a:pt x="172" y="23048"/>
                    <a:pt x="1" y="22951"/>
                  </a:cubicBezTo>
                  <a:cubicBezTo>
                    <a:pt x="50" y="23024"/>
                    <a:pt x="98" y="23097"/>
                    <a:pt x="172" y="23170"/>
                  </a:cubicBezTo>
                  <a:cubicBezTo>
                    <a:pt x="367" y="23390"/>
                    <a:pt x="659" y="23487"/>
                    <a:pt x="976" y="23487"/>
                  </a:cubicBezTo>
                  <a:lnTo>
                    <a:pt x="6245" y="23487"/>
                  </a:lnTo>
                  <a:cubicBezTo>
                    <a:pt x="6879" y="23487"/>
                    <a:pt x="7391" y="22975"/>
                    <a:pt x="7391" y="22366"/>
                  </a:cubicBezTo>
                  <a:lnTo>
                    <a:pt x="7391" y="2976"/>
                  </a:lnTo>
                  <a:cubicBezTo>
                    <a:pt x="7391" y="1976"/>
                    <a:pt x="6976" y="1025"/>
                    <a:pt x="6269" y="317"/>
                  </a:cubicBezTo>
                  <a:cubicBezTo>
                    <a:pt x="6171" y="195"/>
                    <a:pt x="6049" y="98"/>
                    <a:pt x="5928" y="0"/>
                  </a:cubicBezTo>
                  <a:cubicBezTo>
                    <a:pt x="6586" y="707"/>
                    <a:pt x="6952" y="1610"/>
                    <a:pt x="6928" y="2561"/>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6" name="Google Shape;666;p32"/>
          <p:cNvSpPr txBox="1"/>
          <p:nvPr>
            <p:ph type="title"/>
          </p:nvPr>
        </p:nvSpPr>
        <p:spPr>
          <a:xfrm>
            <a:off x="675175" y="7315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Why was it invented?</a:t>
            </a:r>
            <a:endParaRPr/>
          </a:p>
        </p:txBody>
      </p:sp>
      <p:sp>
        <p:nvSpPr>
          <p:cNvPr id="667" name="Google Shape;667;p32"/>
          <p:cNvSpPr txBox="1"/>
          <p:nvPr/>
        </p:nvSpPr>
        <p:spPr>
          <a:xfrm>
            <a:off x="6101500" y="1731550"/>
            <a:ext cx="2327400" cy="5487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Rubik Black"/>
                <a:ea typeface="Rubik Black"/>
                <a:cs typeface="Rubik Black"/>
                <a:sym typeface="Rubik Black"/>
              </a:rPr>
              <a:t>Private Data</a:t>
            </a:r>
            <a:endParaRPr sz="2400">
              <a:solidFill>
                <a:schemeClr val="dk1"/>
              </a:solidFill>
              <a:latin typeface="Rubik Black"/>
              <a:ea typeface="Rubik Black"/>
              <a:cs typeface="Rubik Black"/>
              <a:sym typeface="Rubik Black"/>
            </a:endParaRPr>
          </a:p>
        </p:txBody>
      </p:sp>
      <p:sp>
        <p:nvSpPr>
          <p:cNvPr id="668" name="Google Shape;668;p32"/>
          <p:cNvSpPr txBox="1"/>
          <p:nvPr/>
        </p:nvSpPr>
        <p:spPr>
          <a:xfrm>
            <a:off x="6101500" y="2190600"/>
            <a:ext cx="2327400" cy="8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Ensures the confidential transfer of private data </a:t>
            </a:r>
            <a:endParaRPr>
              <a:solidFill>
                <a:schemeClr val="dk1"/>
              </a:solidFill>
              <a:latin typeface="Karla"/>
              <a:ea typeface="Karla"/>
              <a:cs typeface="Karla"/>
              <a:sym typeface="Karla"/>
            </a:endParaRPr>
          </a:p>
        </p:txBody>
      </p:sp>
      <p:sp>
        <p:nvSpPr>
          <p:cNvPr id="669" name="Google Shape;669;p32"/>
          <p:cNvSpPr txBox="1"/>
          <p:nvPr/>
        </p:nvSpPr>
        <p:spPr>
          <a:xfrm>
            <a:off x="351525" y="3152225"/>
            <a:ext cx="2691000" cy="5487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sz="2400">
                <a:solidFill>
                  <a:schemeClr val="dk1"/>
                </a:solidFill>
                <a:latin typeface="Rubik Black"/>
                <a:ea typeface="Rubik Black"/>
                <a:cs typeface="Rubik Black"/>
                <a:sym typeface="Rubik Black"/>
              </a:rPr>
              <a:t>Confidentiality </a:t>
            </a:r>
            <a:endParaRPr sz="2400">
              <a:solidFill>
                <a:schemeClr val="dk1"/>
              </a:solidFill>
              <a:latin typeface="Rubik Black"/>
              <a:ea typeface="Rubik Black"/>
              <a:cs typeface="Rubik Black"/>
              <a:sym typeface="Rubik Black"/>
            </a:endParaRPr>
          </a:p>
        </p:txBody>
      </p:sp>
      <p:sp>
        <p:nvSpPr>
          <p:cNvPr id="670" name="Google Shape;670;p32"/>
          <p:cNvSpPr txBox="1"/>
          <p:nvPr/>
        </p:nvSpPr>
        <p:spPr>
          <a:xfrm>
            <a:off x="527125" y="2190600"/>
            <a:ext cx="2811600" cy="822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latin typeface="Karla"/>
                <a:ea typeface="Karla"/>
                <a:cs typeface="Karla"/>
                <a:sym typeface="Karla"/>
              </a:rPr>
              <a:t>Cryptography was intended for military purposes, and to hide secret military information</a:t>
            </a:r>
            <a:endParaRPr>
              <a:solidFill>
                <a:schemeClr val="dk1"/>
              </a:solidFill>
              <a:latin typeface="Karla"/>
              <a:ea typeface="Karla"/>
              <a:cs typeface="Karla"/>
              <a:sym typeface="Karla"/>
            </a:endParaRPr>
          </a:p>
        </p:txBody>
      </p:sp>
      <p:sp>
        <p:nvSpPr>
          <p:cNvPr id="671" name="Google Shape;671;p32"/>
          <p:cNvSpPr txBox="1"/>
          <p:nvPr/>
        </p:nvSpPr>
        <p:spPr>
          <a:xfrm>
            <a:off x="715100" y="3655375"/>
            <a:ext cx="2327400" cy="822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1"/>
                </a:solidFill>
                <a:latin typeface="Karla"/>
                <a:ea typeface="Karla"/>
                <a:cs typeface="Karla"/>
                <a:sym typeface="Karla"/>
              </a:rPr>
              <a:t>Insures that unauthorized users can not gain access to sensitive information</a:t>
            </a:r>
            <a:endParaRPr>
              <a:solidFill>
                <a:schemeClr val="dk1"/>
              </a:solidFill>
              <a:latin typeface="Karla"/>
              <a:ea typeface="Karla"/>
              <a:cs typeface="Karla"/>
              <a:sym typeface="Karla"/>
            </a:endParaRPr>
          </a:p>
        </p:txBody>
      </p:sp>
      <p:sp>
        <p:nvSpPr>
          <p:cNvPr id="672" name="Google Shape;672;p32"/>
          <p:cNvSpPr txBox="1"/>
          <p:nvPr/>
        </p:nvSpPr>
        <p:spPr>
          <a:xfrm>
            <a:off x="6101500" y="2922300"/>
            <a:ext cx="2327400" cy="822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Rubik Black"/>
                <a:ea typeface="Rubik Black"/>
                <a:cs typeface="Rubik Black"/>
                <a:sym typeface="Rubik Black"/>
              </a:rPr>
              <a:t>Private key Encryption </a:t>
            </a:r>
            <a:endParaRPr sz="2400">
              <a:solidFill>
                <a:schemeClr val="dk1"/>
              </a:solidFill>
              <a:latin typeface="Rubik Black"/>
              <a:ea typeface="Rubik Black"/>
              <a:cs typeface="Rubik Black"/>
              <a:sym typeface="Rubik Black"/>
            </a:endParaRPr>
          </a:p>
        </p:txBody>
      </p:sp>
      <p:sp>
        <p:nvSpPr>
          <p:cNvPr id="673" name="Google Shape;673;p32"/>
          <p:cNvSpPr txBox="1"/>
          <p:nvPr/>
        </p:nvSpPr>
        <p:spPr>
          <a:xfrm>
            <a:off x="6101475" y="3655400"/>
            <a:ext cx="2327400" cy="113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Karla"/>
                <a:ea typeface="Karla"/>
                <a:cs typeface="Karla"/>
                <a:sym typeface="Karla"/>
              </a:rPr>
              <a:t>When logging into </a:t>
            </a:r>
            <a:r>
              <a:rPr lang="en" sz="1300">
                <a:solidFill>
                  <a:schemeClr val="dk1"/>
                </a:solidFill>
                <a:latin typeface="Karla"/>
                <a:ea typeface="Karla"/>
                <a:cs typeface="Karla"/>
                <a:sym typeface="Karla"/>
              </a:rPr>
              <a:t>websites</a:t>
            </a:r>
            <a:r>
              <a:rPr lang="en" sz="1300">
                <a:solidFill>
                  <a:schemeClr val="dk1"/>
                </a:solidFill>
                <a:latin typeface="Karla"/>
                <a:ea typeface="Karla"/>
                <a:cs typeface="Karla"/>
                <a:sym typeface="Karla"/>
              </a:rPr>
              <a:t> your username and password is often encrypted before </a:t>
            </a:r>
            <a:r>
              <a:rPr lang="en" sz="1300">
                <a:solidFill>
                  <a:schemeClr val="dk1"/>
                </a:solidFill>
                <a:latin typeface="Karla"/>
                <a:ea typeface="Karla"/>
                <a:cs typeface="Karla"/>
                <a:sym typeface="Karla"/>
              </a:rPr>
              <a:t>transmitted</a:t>
            </a:r>
            <a:r>
              <a:rPr lang="en" sz="1300">
                <a:solidFill>
                  <a:schemeClr val="dk1"/>
                </a:solidFill>
                <a:latin typeface="Karla"/>
                <a:ea typeface="Karla"/>
                <a:cs typeface="Karla"/>
                <a:sym typeface="Karla"/>
              </a:rPr>
              <a:t> </a:t>
            </a:r>
            <a:r>
              <a:rPr lang="en" sz="1300">
                <a:solidFill>
                  <a:schemeClr val="dk1"/>
                </a:solidFill>
                <a:latin typeface="Karla"/>
                <a:ea typeface="Karla"/>
                <a:cs typeface="Karla"/>
                <a:sym typeface="Karla"/>
              </a:rPr>
              <a:t>into web</a:t>
            </a:r>
            <a:r>
              <a:rPr lang="en" sz="1300">
                <a:solidFill>
                  <a:schemeClr val="dk1"/>
                </a:solidFill>
                <a:latin typeface="Karla"/>
                <a:ea typeface="Karla"/>
                <a:cs typeface="Karla"/>
                <a:sym typeface="Karla"/>
              </a:rPr>
              <a:t> server</a:t>
            </a:r>
            <a:endParaRPr sz="1300">
              <a:solidFill>
                <a:schemeClr val="dk1"/>
              </a:solidFill>
              <a:latin typeface="Karla"/>
              <a:ea typeface="Karla"/>
              <a:cs typeface="Karla"/>
              <a:sym typeface="Karla"/>
            </a:endParaRPr>
          </a:p>
        </p:txBody>
      </p:sp>
      <p:sp>
        <p:nvSpPr>
          <p:cNvPr id="674" name="Google Shape;674;p32"/>
          <p:cNvSpPr txBox="1"/>
          <p:nvPr/>
        </p:nvSpPr>
        <p:spPr>
          <a:xfrm>
            <a:off x="715100" y="1731560"/>
            <a:ext cx="2327400" cy="5487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sz="2400">
                <a:solidFill>
                  <a:schemeClr val="dk1"/>
                </a:solidFill>
                <a:latin typeface="Rubik Black"/>
                <a:ea typeface="Rubik Black"/>
                <a:cs typeface="Rubik Black"/>
                <a:sym typeface="Rubik Black"/>
              </a:rPr>
              <a:t>World War II</a:t>
            </a:r>
            <a:endParaRPr sz="2400">
              <a:solidFill>
                <a:schemeClr val="dk1"/>
              </a:solidFill>
              <a:latin typeface="Rubik Black"/>
              <a:ea typeface="Rubik Black"/>
              <a:cs typeface="Rubik Black"/>
              <a:sym typeface="Rubik Black"/>
            </a:endParaRPr>
          </a:p>
        </p:txBody>
      </p:sp>
      <p:cxnSp>
        <p:nvCxnSpPr>
          <p:cNvPr id="675" name="Google Shape;675;p32"/>
          <p:cNvCxnSpPr>
            <a:stCxn id="674" idx="3"/>
          </p:cNvCxnSpPr>
          <p:nvPr/>
        </p:nvCxnSpPr>
        <p:spPr>
          <a:xfrm>
            <a:off x="3042500" y="2005910"/>
            <a:ext cx="1530000" cy="409800"/>
          </a:xfrm>
          <a:prstGeom prst="bentConnector3">
            <a:avLst>
              <a:gd fmla="val 23917" name="adj1"/>
            </a:avLst>
          </a:prstGeom>
          <a:noFill/>
          <a:ln cap="flat" cmpd="sng" w="28575">
            <a:solidFill>
              <a:schemeClr val="dk1"/>
            </a:solidFill>
            <a:prstDash val="solid"/>
            <a:round/>
            <a:headEnd len="med" w="med" type="none"/>
            <a:tailEnd len="med" w="med" type="oval"/>
          </a:ln>
        </p:spPr>
      </p:cxnSp>
      <p:cxnSp>
        <p:nvCxnSpPr>
          <p:cNvPr id="676" name="Google Shape;676;p32"/>
          <p:cNvCxnSpPr>
            <a:stCxn id="672" idx="1"/>
          </p:cNvCxnSpPr>
          <p:nvPr/>
        </p:nvCxnSpPr>
        <p:spPr>
          <a:xfrm flipH="1">
            <a:off x="4573300" y="3333750"/>
            <a:ext cx="1528200" cy="547800"/>
          </a:xfrm>
          <a:prstGeom prst="bentConnector3">
            <a:avLst>
              <a:gd fmla="val 50000" name="adj1"/>
            </a:avLst>
          </a:prstGeom>
          <a:noFill/>
          <a:ln cap="flat" cmpd="sng" w="28575">
            <a:solidFill>
              <a:schemeClr val="dk1"/>
            </a:solidFill>
            <a:prstDash val="solid"/>
            <a:round/>
            <a:headEnd len="med" w="med" type="none"/>
            <a:tailEnd len="med" w="med" type="oval"/>
          </a:ln>
        </p:spPr>
      </p:cxnSp>
      <p:cxnSp>
        <p:nvCxnSpPr>
          <p:cNvPr id="677" name="Google Shape;677;p32"/>
          <p:cNvCxnSpPr>
            <a:stCxn id="667" idx="1"/>
          </p:cNvCxnSpPr>
          <p:nvPr/>
        </p:nvCxnSpPr>
        <p:spPr>
          <a:xfrm flipH="1">
            <a:off x="4576900" y="2005900"/>
            <a:ext cx="1524600" cy="1046400"/>
          </a:xfrm>
          <a:prstGeom prst="bentConnector3">
            <a:avLst>
              <a:gd fmla="val 24185" name="adj1"/>
            </a:avLst>
          </a:prstGeom>
          <a:noFill/>
          <a:ln cap="flat" cmpd="sng" w="28575">
            <a:solidFill>
              <a:schemeClr val="dk1"/>
            </a:solidFill>
            <a:prstDash val="solid"/>
            <a:round/>
            <a:headEnd len="med" w="med" type="none"/>
            <a:tailEnd len="med" w="med" type="oval"/>
          </a:ln>
        </p:spPr>
      </p:cxnSp>
      <p:cxnSp>
        <p:nvCxnSpPr>
          <p:cNvPr id="678" name="Google Shape;678;p32"/>
          <p:cNvCxnSpPr>
            <a:stCxn id="669" idx="3"/>
          </p:cNvCxnSpPr>
          <p:nvPr/>
        </p:nvCxnSpPr>
        <p:spPr>
          <a:xfrm>
            <a:off x="3042525" y="3426575"/>
            <a:ext cx="1536000" cy="230100"/>
          </a:xfrm>
          <a:prstGeom prst="bentConnector3">
            <a:avLst>
              <a:gd fmla="val 50000" name="adj1"/>
            </a:avLst>
          </a:prstGeom>
          <a:noFill/>
          <a:ln cap="flat" cmpd="sng" w="28575">
            <a:solidFill>
              <a:schemeClr val="dk1"/>
            </a:solidFill>
            <a:prstDash val="solid"/>
            <a:round/>
            <a:headEnd len="med" w="med" type="none"/>
            <a:tailEnd len="med" w="med" type="oval"/>
          </a:ln>
        </p:spPr>
      </p:cxnSp>
      <p:sp>
        <p:nvSpPr>
          <p:cNvPr id="679" name="Google Shape;679;p32"/>
          <p:cNvSpPr/>
          <p:nvPr/>
        </p:nvSpPr>
        <p:spPr>
          <a:xfrm>
            <a:off x="7746400" y="1066450"/>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2"/>
          <p:cNvSpPr/>
          <p:nvPr/>
        </p:nvSpPr>
        <p:spPr>
          <a:xfrm>
            <a:off x="7971832" y="917810"/>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2"/>
          <p:cNvSpPr/>
          <p:nvPr/>
        </p:nvSpPr>
        <p:spPr>
          <a:xfrm>
            <a:off x="715100" y="1357700"/>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6"/>
                                        </p:tgtEl>
                                        <p:attrNameLst>
                                          <p:attrName>style.visibility</p:attrName>
                                        </p:attrNameLst>
                                      </p:cBhvr>
                                      <p:to>
                                        <p:strVal val="visible"/>
                                      </p:to>
                                    </p:set>
                                    <p:animEffect filter="fade" transition="in">
                                      <p:cBhvr>
                                        <p:cTn dur="1000"/>
                                        <p:tgtEl>
                                          <p:spTgt spid="6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4"/>
                                        </p:tgtEl>
                                        <p:attrNameLst>
                                          <p:attrName>style.visibility</p:attrName>
                                        </p:attrNameLst>
                                      </p:cBhvr>
                                      <p:to>
                                        <p:strVal val="visible"/>
                                      </p:to>
                                    </p:set>
                                    <p:animEffect filter="fade" transition="in">
                                      <p:cBhvr>
                                        <p:cTn dur="1000"/>
                                        <p:tgtEl>
                                          <p:spTgt spid="6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0"/>
                                        </p:tgtEl>
                                        <p:attrNameLst>
                                          <p:attrName>style.visibility</p:attrName>
                                        </p:attrNameLst>
                                      </p:cBhvr>
                                      <p:to>
                                        <p:strVal val="visible"/>
                                      </p:to>
                                    </p:set>
                                    <p:animEffect filter="fade" transition="in">
                                      <p:cBhvr>
                                        <p:cTn dur="1300"/>
                                        <p:tgtEl>
                                          <p:spTgt spid="6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9"/>
                                        </p:tgtEl>
                                        <p:attrNameLst>
                                          <p:attrName>style.visibility</p:attrName>
                                        </p:attrNameLst>
                                      </p:cBhvr>
                                      <p:to>
                                        <p:strVal val="visible"/>
                                      </p:to>
                                    </p:set>
                                    <p:animEffect filter="fade" transition="in">
                                      <p:cBhvr>
                                        <p:cTn dur="1000"/>
                                        <p:tgtEl>
                                          <p:spTgt spid="6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gtEl>
                                        <p:attrNameLst>
                                          <p:attrName>style.visibility</p:attrName>
                                        </p:attrNameLst>
                                      </p:cBhvr>
                                      <p:to>
                                        <p:strVal val="visible"/>
                                      </p:to>
                                    </p:set>
                                    <p:animEffect filter="fade" transition="in">
                                      <p:cBhvr>
                                        <p:cTn dur="1000"/>
                                        <p:tgtEl>
                                          <p:spTgt spid="6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7"/>
                                        </p:tgtEl>
                                        <p:attrNameLst>
                                          <p:attrName>style.visibility</p:attrName>
                                        </p:attrNameLst>
                                      </p:cBhvr>
                                      <p:to>
                                        <p:strVal val="visible"/>
                                      </p:to>
                                    </p:set>
                                    <p:animEffect filter="fade" transition="in">
                                      <p:cBhvr>
                                        <p:cTn dur="1000"/>
                                        <p:tgtEl>
                                          <p:spTgt spid="6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8"/>
                                        </p:tgtEl>
                                        <p:attrNameLst>
                                          <p:attrName>style.visibility</p:attrName>
                                        </p:attrNameLst>
                                      </p:cBhvr>
                                      <p:to>
                                        <p:strVal val="visible"/>
                                      </p:to>
                                    </p:set>
                                    <p:animEffect filter="fade" transition="in">
                                      <p:cBhvr>
                                        <p:cTn dur="1000"/>
                                        <p:tgtEl>
                                          <p:spTgt spid="6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2"/>
                                        </p:tgtEl>
                                        <p:attrNameLst>
                                          <p:attrName>style.visibility</p:attrName>
                                        </p:attrNameLst>
                                      </p:cBhvr>
                                      <p:to>
                                        <p:strVal val="visible"/>
                                      </p:to>
                                    </p:set>
                                    <p:animEffect filter="fade" transition="in">
                                      <p:cBhvr>
                                        <p:cTn dur="1000"/>
                                        <p:tgtEl>
                                          <p:spTgt spid="6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3"/>
                                        </p:tgtEl>
                                        <p:attrNameLst>
                                          <p:attrName>style.visibility</p:attrName>
                                        </p:attrNameLst>
                                      </p:cBhvr>
                                      <p:to>
                                        <p:strVal val="visible"/>
                                      </p:to>
                                    </p:set>
                                    <p:animEffect filter="fade" transition="in">
                                      <p:cBhvr>
                                        <p:cTn dur="1000"/>
                                        <p:tgtEl>
                                          <p:spTgt spid="6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4"/>
                                        </p:tgtEl>
                                        <p:attrNameLst>
                                          <p:attrName>style.visibility</p:attrName>
                                        </p:attrNameLst>
                                      </p:cBhvr>
                                      <p:to>
                                        <p:strVal val="visible"/>
                                      </p:to>
                                    </p:set>
                                    <p:animEffect filter="fade" transition="in">
                                      <p:cBhvr>
                                        <p:cTn dur="1000"/>
                                        <p:tgtEl>
                                          <p:spTgt spid="6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grpSp>
        <p:nvGrpSpPr>
          <p:cNvPr id="686" name="Google Shape;686;p33"/>
          <p:cNvGrpSpPr/>
          <p:nvPr/>
        </p:nvGrpSpPr>
        <p:grpSpPr>
          <a:xfrm>
            <a:off x="5022725" y="1426150"/>
            <a:ext cx="3657590" cy="348347"/>
            <a:chOff x="4572050" y="100025"/>
            <a:chExt cx="3657590" cy="348347"/>
          </a:xfrm>
        </p:grpSpPr>
        <p:sp>
          <p:nvSpPr>
            <p:cNvPr id="687" name="Google Shape;687;p33"/>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42" y="610"/>
                    <a:pt x="4805" y="0"/>
                    <a:pt x="71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3"/>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18" y="610"/>
                    <a:pt x="4805" y="0"/>
                    <a:pt x="7122" y="0"/>
                  </a:cubicBezTo>
                  <a:close/>
                  <a:moveTo>
                    <a:pt x="28317" y="2780"/>
                  </a:moveTo>
                  <a:lnTo>
                    <a:pt x="8464" y="2780"/>
                  </a:lnTo>
                  <a:cubicBezTo>
                    <a:pt x="8269" y="2780"/>
                    <a:pt x="8269" y="3073"/>
                    <a:pt x="8464" y="3073"/>
                  </a:cubicBezTo>
                  <a:lnTo>
                    <a:pt x="28317" y="3073"/>
                  </a:lnTo>
                  <a:cubicBezTo>
                    <a:pt x="28512" y="3073"/>
                    <a:pt x="28512" y="2780"/>
                    <a:pt x="28317" y="2780"/>
                  </a:cubicBezTo>
                  <a:close/>
                  <a:moveTo>
                    <a:pt x="6293" y="2780"/>
                  </a:moveTo>
                  <a:lnTo>
                    <a:pt x="6805" y="2780"/>
                  </a:lnTo>
                  <a:cubicBezTo>
                    <a:pt x="7000" y="2780"/>
                    <a:pt x="7000" y="3073"/>
                    <a:pt x="6805" y="3073"/>
                  </a:cubicBezTo>
                  <a:lnTo>
                    <a:pt x="6244" y="3073"/>
                  </a:lnTo>
                  <a:cubicBezTo>
                    <a:pt x="6171" y="3415"/>
                    <a:pt x="6098" y="3732"/>
                    <a:pt x="5952" y="4049"/>
                  </a:cubicBezTo>
                  <a:cubicBezTo>
                    <a:pt x="6342" y="4073"/>
                    <a:pt x="6732" y="4097"/>
                    <a:pt x="7122" y="4097"/>
                  </a:cubicBezTo>
                  <a:lnTo>
                    <a:pt x="38000" y="4097"/>
                  </a:lnTo>
                  <a:lnTo>
                    <a:pt x="38000" y="3073"/>
                  </a:lnTo>
                  <a:lnTo>
                    <a:pt x="29951" y="3073"/>
                  </a:lnTo>
                  <a:cubicBezTo>
                    <a:pt x="29756" y="3073"/>
                    <a:pt x="29756" y="2780"/>
                    <a:pt x="29951" y="2780"/>
                  </a:cubicBezTo>
                  <a:lnTo>
                    <a:pt x="38000" y="2780"/>
                  </a:lnTo>
                  <a:lnTo>
                    <a:pt x="38000" y="1561"/>
                  </a:lnTo>
                  <a:lnTo>
                    <a:pt x="37390" y="1561"/>
                  </a:lnTo>
                  <a:cubicBezTo>
                    <a:pt x="37317" y="1561"/>
                    <a:pt x="37244" y="1488"/>
                    <a:pt x="37244" y="1415"/>
                  </a:cubicBezTo>
                  <a:cubicBezTo>
                    <a:pt x="37244" y="1317"/>
                    <a:pt x="37317" y="1268"/>
                    <a:pt x="37390" y="1268"/>
                  </a:cubicBezTo>
                  <a:lnTo>
                    <a:pt x="38000" y="1268"/>
                  </a:lnTo>
                  <a:lnTo>
                    <a:pt x="38000" y="366"/>
                  </a:lnTo>
                  <a:lnTo>
                    <a:pt x="7122" y="366"/>
                  </a:lnTo>
                  <a:cubicBezTo>
                    <a:pt x="6732" y="366"/>
                    <a:pt x="6366" y="390"/>
                    <a:pt x="5976" y="415"/>
                  </a:cubicBezTo>
                  <a:cubicBezTo>
                    <a:pt x="6074" y="707"/>
                    <a:pt x="6171" y="976"/>
                    <a:pt x="6220" y="1268"/>
                  </a:cubicBezTo>
                  <a:lnTo>
                    <a:pt x="14244" y="1268"/>
                  </a:lnTo>
                  <a:cubicBezTo>
                    <a:pt x="14342" y="1268"/>
                    <a:pt x="14390" y="1317"/>
                    <a:pt x="14390" y="1415"/>
                  </a:cubicBezTo>
                  <a:cubicBezTo>
                    <a:pt x="14390" y="1488"/>
                    <a:pt x="14342" y="1561"/>
                    <a:pt x="14244" y="1561"/>
                  </a:cubicBezTo>
                  <a:lnTo>
                    <a:pt x="6269" y="1561"/>
                  </a:lnTo>
                  <a:cubicBezTo>
                    <a:pt x="6317" y="1951"/>
                    <a:pt x="6317" y="2366"/>
                    <a:pt x="6269" y="2780"/>
                  </a:cubicBezTo>
                  <a:close/>
                  <a:moveTo>
                    <a:pt x="38292" y="2927"/>
                  </a:moveTo>
                  <a:lnTo>
                    <a:pt x="38292" y="2927"/>
                  </a:lnTo>
                  <a:lnTo>
                    <a:pt x="38292" y="4097"/>
                  </a:lnTo>
                  <a:lnTo>
                    <a:pt x="40268" y="4097"/>
                  </a:lnTo>
                  <a:lnTo>
                    <a:pt x="40268" y="390"/>
                  </a:lnTo>
                  <a:lnTo>
                    <a:pt x="38317" y="390"/>
                  </a:lnTo>
                  <a:lnTo>
                    <a:pt x="38317" y="2927"/>
                  </a:lnTo>
                  <a:close/>
                  <a:moveTo>
                    <a:pt x="28951" y="3073"/>
                  </a:moveTo>
                  <a:lnTo>
                    <a:pt x="29244" y="3073"/>
                  </a:lnTo>
                  <a:cubicBezTo>
                    <a:pt x="29439" y="3073"/>
                    <a:pt x="29439" y="2780"/>
                    <a:pt x="29244" y="2780"/>
                  </a:cubicBezTo>
                  <a:lnTo>
                    <a:pt x="28951" y="2780"/>
                  </a:lnTo>
                  <a:cubicBezTo>
                    <a:pt x="28732" y="2780"/>
                    <a:pt x="28732" y="3073"/>
                    <a:pt x="28951" y="3073"/>
                  </a:cubicBezTo>
                  <a:close/>
                  <a:moveTo>
                    <a:pt x="15878" y="1561"/>
                  </a:moveTo>
                  <a:lnTo>
                    <a:pt x="35731" y="1561"/>
                  </a:lnTo>
                  <a:cubicBezTo>
                    <a:pt x="35829" y="1561"/>
                    <a:pt x="35878" y="1512"/>
                    <a:pt x="35878" y="1415"/>
                  </a:cubicBezTo>
                  <a:cubicBezTo>
                    <a:pt x="35878" y="1341"/>
                    <a:pt x="35829" y="1268"/>
                    <a:pt x="35731" y="1268"/>
                  </a:cubicBezTo>
                  <a:lnTo>
                    <a:pt x="15878" y="1268"/>
                  </a:lnTo>
                  <a:cubicBezTo>
                    <a:pt x="15805" y="1268"/>
                    <a:pt x="15732" y="1341"/>
                    <a:pt x="15732" y="1415"/>
                  </a:cubicBezTo>
                  <a:cubicBezTo>
                    <a:pt x="15732" y="1512"/>
                    <a:pt x="15805" y="1585"/>
                    <a:pt x="15878" y="1561"/>
                  </a:cubicBezTo>
                  <a:close/>
                  <a:moveTo>
                    <a:pt x="15244" y="1268"/>
                  </a:moveTo>
                  <a:lnTo>
                    <a:pt x="14951" y="1268"/>
                  </a:lnTo>
                  <a:cubicBezTo>
                    <a:pt x="14854" y="1268"/>
                    <a:pt x="14781" y="1341"/>
                    <a:pt x="14805" y="1415"/>
                  </a:cubicBezTo>
                  <a:cubicBezTo>
                    <a:pt x="14781" y="1512"/>
                    <a:pt x="14854" y="1561"/>
                    <a:pt x="14951" y="1561"/>
                  </a:cubicBezTo>
                  <a:lnTo>
                    <a:pt x="15244" y="1561"/>
                  </a:lnTo>
                  <a:cubicBezTo>
                    <a:pt x="15342" y="1561"/>
                    <a:pt x="15390" y="1512"/>
                    <a:pt x="15390" y="1415"/>
                  </a:cubicBezTo>
                  <a:cubicBezTo>
                    <a:pt x="15390" y="1341"/>
                    <a:pt x="15342" y="1268"/>
                    <a:pt x="15244" y="1268"/>
                  </a:cubicBezTo>
                  <a:close/>
                  <a:moveTo>
                    <a:pt x="5561" y="3976"/>
                  </a:moveTo>
                  <a:cubicBezTo>
                    <a:pt x="6025" y="2854"/>
                    <a:pt x="6025" y="1610"/>
                    <a:pt x="5561" y="488"/>
                  </a:cubicBezTo>
                  <a:cubicBezTo>
                    <a:pt x="4391" y="683"/>
                    <a:pt x="3244" y="1024"/>
                    <a:pt x="2171" y="1512"/>
                  </a:cubicBezTo>
                  <a:lnTo>
                    <a:pt x="1903" y="1634"/>
                  </a:lnTo>
                  <a:cubicBezTo>
                    <a:pt x="2147" y="2000"/>
                    <a:pt x="2147" y="2463"/>
                    <a:pt x="1903" y="2854"/>
                  </a:cubicBezTo>
                  <a:lnTo>
                    <a:pt x="2171" y="2951"/>
                  </a:lnTo>
                  <a:cubicBezTo>
                    <a:pt x="3244" y="3463"/>
                    <a:pt x="4366" y="3805"/>
                    <a:pt x="5537" y="4000"/>
                  </a:cubicBezTo>
                  <a:close/>
                  <a:moveTo>
                    <a:pt x="1513" y="2683"/>
                  </a:moveTo>
                  <a:cubicBezTo>
                    <a:pt x="1732" y="2415"/>
                    <a:pt x="1732" y="2049"/>
                    <a:pt x="1537" y="1756"/>
                  </a:cubicBezTo>
                  <a:cubicBezTo>
                    <a:pt x="1342" y="1854"/>
                    <a:pt x="1147" y="1902"/>
                    <a:pt x="976" y="1976"/>
                  </a:cubicBezTo>
                  <a:cubicBezTo>
                    <a:pt x="830" y="2024"/>
                    <a:pt x="683" y="2073"/>
                    <a:pt x="561" y="2146"/>
                  </a:cubicBezTo>
                  <a:cubicBezTo>
                    <a:pt x="513" y="2195"/>
                    <a:pt x="488" y="2219"/>
                    <a:pt x="488" y="2219"/>
                  </a:cubicBezTo>
                  <a:cubicBezTo>
                    <a:pt x="488" y="2219"/>
                    <a:pt x="513" y="2244"/>
                    <a:pt x="561" y="2293"/>
                  </a:cubicBezTo>
                  <a:cubicBezTo>
                    <a:pt x="683" y="2366"/>
                    <a:pt x="830" y="2415"/>
                    <a:pt x="976" y="2463"/>
                  </a:cubicBezTo>
                  <a:cubicBezTo>
                    <a:pt x="1147" y="2537"/>
                    <a:pt x="1342" y="2585"/>
                    <a:pt x="1513" y="2658"/>
                  </a:cubicBezTo>
                  <a:close/>
                  <a:moveTo>
                    <a:pt x="40561" y="4097"/>
                  </a:moveTo>
                  <a:lnTo>
                    <a:pt x="43975" y="4097"/>
                  </a:lnTo>
                  <a:cubicBezTo>
                    <a:pt x="44414" y="4097"/>
                    <a:pt x="44804" y="3902"/>
                    <a:pt x="45073" y="3561"/>
                  </a:cubicBezTo>
                  <a:cubicBezTo>
                    <a:pt x="45707" y="2805"/>
                    <a:pt x="45707" y="1707"/>
                    <a:pt x="45073" y="927"/>
                  </a:cubicBezTo>
                  <a:cubicBezTo>
                    <a:pt x="44804" y="610"/>
                    <a:pt x="44414" y="415"/>
                    <a:pt x="43975" y="390"/>
                  </a:cubicBezTo>
                  <a:lnTo>
                    <a:pt x="40561" y="39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3"/>
            <p:cNvSpPr/>
            <p:nvPr/>
          </p:nvSpPr>
          <p:spPr>
            <a:xfrm>
              <a:off x="4720981" y="137824"/>
              <a:ext cx="328867" cy="270807"/>
            </a:xfrm>
            <a:custGeom>
              <a:rect b="b" l="l" r="r" t="t"/>
              <a:pathLst>
                <a:path extrusionOk="0" h="3489" w="4147">
                  <a:moveTo>
                    <a:pt x="293" y="2464"/>
                  </a:moveTo>
                  <a:cubicBezTo>
                    <a:pt x="1366" y="2976"/>
                    <a:pt x="2488" y="3318"/>
                    <a:pt x="3659" y="3489"/>
                  </a:cubicBezTo>
                  <a:cubicBezTo>
                    <a:pt x="4147" y="2391"/>
                    <a:pt x="4147" y="1123"/>
                    <a:pt x="3659" y="1"/>
                  </a:cubicBezTo>
                  <a:cubicBezTo>
                    <a:pt x="2488" y="196"/>
                    <a:pt x="1342" y="537"/>
                    <a:pt x="269" y="1025"/>
                  </a:cubicBezTo>
                  <a:lnTo>
                    <a:pt x="1" y="1147"/>
                  </a:lnTo>
                  <a:cubicBezTo>
                    <a:pt x="244" y="1513"/>
                    <a:pt x="244" y="2001"/>
                    <a:pt x="1" y="236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3"/>
            <p:cNvSpPr/>
            <p:nvPr/>
          </p:nvSpPr>
          <p:spPr>
            <a:xfrm>
              <a:off x="4722884" y="287391"/>
              <a:ext cx="307614" cy="121239"/>
            </a:xfrm>
            <a:custGeom>
              <a:rect b="b" l="l" r="r" t="t"/>
              <a:pathLst>
                <a:path extrusionOk="0" h="1562" w="3879">
                  <a:moveTo>
                    <a:pt x="269" y="537"/>
                  </a:moveTo>
                  <a:cubicBezTo>
                    <a:pt x="1342" y="1049"/>
                    <a:pt x="2464" y="1391"/>
                    <a:pt x="3635" y="1562"/>
                  </a:cubicBezTo>
                  <a:cubicBezTo>
                    <a:pt x="3733" y="1318"/>
                    <a:pt x="3830" y="1074"/>
                    <a:pt x="3879" y="805"/>
                  </a:cubicBezTo>
                  <a:cubicBezTo>
                    <a:pt x="2855" y="708"/>
                    <a:pt x="1830" y="488"/>
                    <a:pt x="830" y="171"/>
                  </a:cubicBezTo>
                  <a:cubicBezTo>
                    <a:pt x="611" y="98"/>
                    <a:pt x="367" y="49"/>
                    <a:pt x="172" y="1"/>
                  </a:cubicBezTo>
                  <a:cubicBezTo>
                    <a:pt x="123" y="147"/>
                    <a:pt x="74" y="293"/>
                    <a:pt x="1" y="415"/>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3"/>
            <p:cNvSpPr/>
            <p:nvPr/>
          </p:nvSpPr>
          <p:spPr>
            <a:xfrm>
              <a:off x="4610750" y="238182"/>
              <a:ext cx="98732" cy="70089"/>
            </a:xfrm>
            <a:custGeom>
              <a:rect b="b" l="l" r="r" t="t"/>
              <a:pathLst>
                <a:path extrusionOk="0" h="903" w="1245">
                  <a:moveTo>
                    <a:pt x="1025" y="903"/>
                  </a:moveTo>
                  <a:cubicBezTo>
                    <a:pt x="1244" y="635"/>
                    <a:pt x="1244" y="269"/>
                    <a:pt x="1049" y="0"/>
                  </a:cubicBezTo>
                  <a:cubicBezTo>
                    <a:pt x="854" y="74"/>
                    <a:pt x="659" y="147"/>
                    <a:pt x="488" y="196"/>
                  </a:cubicBezTo>
                  <a:cubicBezTo>
                    <a:pt x="342" y="244"/>
                    <a:pt x="195" y="293"/>
                    <a:pt x="73" y="391"/>
                  </a:cubicBezTo>
                  <a:cubicBezTo>
                    <a:pt x="25" y="415"/>
                    <a:pt x="0" y="439"/>
                    <a:pt x="0" y="439"/>
                  </a:cubicBezTo>
                  <a:cubicBezTo>
                    <a:pt x="0" y="464"/>
                    <a:pt x="25" y="488"/>
                    <a:pt x="73" y="513"/>
                  </a:cubicBezTo>
                  <a:cubicBezTo>
                    <a:pt x="195" y="586"/>
                    <a:pt x="342" y="659"/>
                    <a:pt x="488" y="683"/>
                  </a:cubicBezTo>
                  <a:cubicBezTo>
                    <a:pt x="659" y="757"/>
                    <a:pt x="854" y="830"/>
                    <a:pt x="1025" y="9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3"/>
            <p:cNvSpPr/>
            <p:nvPr/>
          </p:nvSpPr>
          <p:spPr>
            <a:xfrm>
              <a:off x="4610750" y="272256"/>
              <a:ext cx="92943" cy="36015"/>
            </a:xfrm>
            <a:custGeom>
              <a:rect b="b" l="l" r="r" t="t"/>
              <a:pathLst>
                <a:path extrusionOk="0" h="464" w="1172">
                  <a:moveTo>
                    <a:pt x="1025" y="464"/>
                  </a:moveTo>
                  <a:cubicBezTo>
                    <a:pt x="1098" y="366"/>
                    <a:pt x="1147" y="244"/>
                    <a:pt x="1171" y="147"/>
                  </a:cubicBezTo>
                  <a:cubicBezTo>
                    <a:pt x="756" y="74"/>
                    <a:pt x="366" y="25"/>
                    <a:pt x="25" y="0"/>
                  </a:cubicBezTo>
                  <a:lnTo>
                    <a:pt x="0" y="25"/>
                  </a:lnTo>
                  <a:cubicBezTo>
                    <a:pt x="0" y="25"/>
                    <a:pt x="25" y="49"/>
                    <a:pt x="73" y="98"/>
                  </a:cubicBezTo>
                  <a:cubicBezTo>
                    <a:pt x="195" y="171"/>
                    <a:pt x="342" y="220"/>
                    <a:pt x="488" y="269"/>
                  </a:cubicBezTo>
                  <a:cubicBezTo>
                    <a:pt x="659" y="318"/>
                    <a:pt x="854" y="391"/>
                    <a:pt x="1025" y="46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3"/>
            <p:cNvSpPr/>
            <p:nvPr/>
          </p:nvSpPr>
          <p:spPr>
            <a:xfrm>
              <a:off x="5043980" y="130295"/>
              <a:ext cx="2541566" cy="289669"/>
            </a:xfrm>
            <a:custGeom>
              <a:rect b="b" l="l" r="r" t="t"/>
              <a:pathLst>
                <a:path extrusionOk="0" h="3732" w="32049">
                  <a:moveTo>
                    <a:pt x="25" y="49"/>
                  </a:moveTo>
                  <a:cubicBezTo>
                    <a:pt x="123" y="317"/>
                    <a:pt x="220" y="610"/>
                    <a:pt x="269" y="878"/>
                  </a:cubicBezTo>
                  <a:lnTo>
                    <a:pt x="8293" y="878"/>
                  </a:lnTo>
                  <a:cubicBezTo>
                    <a:pt x="8391" y="878"/>
                    <a:pt x="8439" y="951"/>
                    <a:pt x="8439" y="1025"/>
                  </a:cubicBezTo>
                  <a:cubicBezTo>
                    <a:pt x="8439" y="1122"/>
                    <a:pt x="8391" y="1195"/>
                    <a:pt x="8293" y="1195"/>
                  </a:cubicBezTo>
                  <a:lnTo>
                    <a:pt x="318" y="1195"/>
                  </a:lnTo>
                  <a:cubicBezTo>
                    <a:pt x="366" y="1586"/>
                    <a:pt x="366" y="2000"/>
                    <a:pt x="318" y="2415"/>
                  </a:cubicBezTo>
                  <a:lnTo>
                    <a:pt x="830" y="2415"/>
                  </a:lnTo>
                  <a:cubicBezTo>
                    <a:pt x="1025" y="2415"/>
                    <a:pt x="1025" y="2708"/>
                    <a:pt x="830" y="2708"/>
                  </a:cubicBezTo>
                  <a:lnTo>
                    <a:pt x="293" y="2708"/>
                  </a:lnTo>
                  <a:cubicBezTo>
                    <a:pt x="220" y="3025"/>
                    <a:pt x="147" y="3366"/>
                    <a:pt x="1" y="3659"/>
                  </a:cubicBezTo>
                  <a:cubicBezTo>
                    <a:pt x="391" y="3707"/>
                    <a:pt x="781" y="3732"/>
                    <a:pt x="1171" y="3732"/>
                  </a:cubicBezTo>
                  <a:lnTo>
                    <a:pt x="32049" y="3732"/>
                  </a:lnTo>
                  <a:lnTo>
                    <a:pt x="32049" y="2708"/>
                  </a:lnTo>
                  <a:lnTo>
                    <a:pt x="24000" y="2708"/>
                  </a:lnTo>
                  <a:cubicBezTo>
                    <a:pt x="23805" y="2708"/>
                    <a:pt x="23805" y="2415"/>
                    <a:pt x="24000" y="2415"/>
                  </a:cubicBezTo>
                  <a:lnTo>
                    <a:pt x="32049" y="2415"/>
                  </a:lnTo>
                  <a:lnTo>
                    <a:pt x="32049" y="1195"/>
                  </a:lnTo>
                  <a:lnTo>
                    <a:pt x="31439" y="1195"/>
                  </a:lnTo>
                  <a:cubicBezTo>
                    <a:pt x="31366" y="1195"/>
                    <a:pt x="31293" y="1122"/>
                    <a:pt x="31293" y="1025"/>
                  </a:cubicBezTo>
                  <a:cubicBezTo>
                    <a:pt x="31293" y="951"/>
                    <a:pt x="31366" y="878"/>
                    <a:pt x="31439" y="878"/>
                  </a:cubicBezTo>
                  <a:lnTo>
                    <a:pt x="32049" y="878"/>
                  </a:lnTo>
                  <a:lnTo>
                    <a:pt x="32049" y="0"/>
                  </a:lnTo>
                  <a:lnTo>
                    <a:pt x="1171" y="0"/>
                  </a:lnTo>
                  <a:cubicBezTo>
                    <a:pt x="781" y="0"/>
                    <a:pt x="415" y="25"/>
                    <a:pt x="25" y="49"/>
                  </a:cubicBezTo>
                  <a:close/>
                  <a:moveTo>
                    <a:pt x="2513" y="2390"/>
                  </a:moveTo>
                  <a:lnTo>
                    <a:pt x="22366" y="2390"/>
                  </a:lnTo>
                  <a:cubicBezTo>
                    <a:pt x="22561" y="2390"/>
                    <a:pt x="22561" y="2683"/>
                    <a:pt x="22366" y="2683"/>
                  </a:cubicBezTo>
                  <a:lnTo>
                    <a:pt x="2513" y="2683"/>
                  </a:lnTo>
                  <a:cubicBezTo>
                    <a:pt x="2318" y="2683"/>
                    <a:pt x="2318" y="2390"/>
                    <a:pt x="2513" y="2390"/>
                  </a:cubicBezTo>
                  <a:close/>
                  <a:moveTo>
                    <a:pt x="23000" y="2683"/>
                  </a:moveTo>
                  <a:cubicBezTo>
                    <a:pt x="22805" y="2683"/>
                    <a:pt x="22805" y="2390"/>
                    <a:pt x="23000" y="2390"/>
                  </a:cubicBezTo>
                  <a:lnTo>
                    <a:pt x="23317" y="2390"/>
                  </a:lnTo>
                  <a:cubicBezTo>
                    <a:pt x="23512" y="2390"/>
                    <a:pt x="23512" y="2683"/>
                    <a:pt x="23317" y="2683"/>
                  </a:cubicBezTo>
                  <a:close/>
                  <a:moveTo>
                    <a:pt x="9000" y="1195"/>
                  </a:moveTo>
                  <a:cubicBezTo>
                    <a:pt x="8903" y="1195"/>
                    <a:pt x="8830" y="1122"/>
                    <a:pt x="8830" y="1049"/>
                  </a:cubicBezTo>
                  <a:cubicBezTo>
                    <a:pt x="8830" y="951"/>
                    <a:pt x="8903" y="878"/>
                    <a:pt x="9000" y="903"/>
                  </a:cubicBezTo>
                  <a:lnTo>
                    <a:pt x="9293" y="903"/>
                  </a:lnTo>
                  <a:cubicBezTo>
                    <a:pt x="9391" y="878"/>
                    <a:pt x="9439" y="951"/>
                    <a:pt x="9439" y="1049"/>
                  </a:cubicBezTo>
                  <a:cubicBezTo>
                    <a:pt x="9439" y="1122"/>
                    <a:pt x="9391" y="1195"/>
                    <a:pt x="9293" y="1195"/>
                  </a:cubicBezTo>
                  <a:close/>
                  <a:moveTo>
                    <a:pt x="9927" y="1195"/>
                  </a:moveTo>
                  <a:cubicBezTo>
                    <a:pt x="9854" y="1195"/>
                    <a:pt x="9781" y="1122"/>
                    <a:pt x="9781" y="1049"/>
                  </a:cubicBezTo>
                  <a:cubicBezTo>
                    <a:pt x="9781" y="951"/>
                    <a:pt x="9854" y="878"/>
                    <a:pt x="9927" y="903"/>
                  </a:cubicBezTo>
                  <a:lnTo>
                    <a:pt x="29780" y="903"/>
                  </a:lnTo>
                  <a:cubicBezTo>
                    <a:pt x="29878" y="878"/>
                    <a:pt x="29927" y="951"/>
                    <a:pt x="29927" y="1049"/>
                  </a:cubicBezTo>
                  <a:cubicBezTo>
                    <a:pt x="29927" y="1122"/>
                    <a:pt x="29878" y="1195"/>
                    <a:pt x="29780" y="119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3"/>
            <p:cNvSpPr/>
            <p:nvPr/>
          </p:nvSpPr>
          <p:spPr>
            <a:xfrm>
              <a:off x="5043980" y="353676"/>
              <a:ext cx="2541566" cy="64423"/>
            </a:xfrm>
            <a:custGeom>
              <a:rect b="b" l="l" r="r" t="t"/>
              <a:pathLst>
                <a:path extrusionOk="0" h="830" w="32049">
                  <a:moveTo>
                    <a:pt x="245" y="0"/>
                  </a:moveTo>
                  <a:cubicBezTo>
                    <a:pt x="196" y="244"/>
                    <a:pt x="123" y="512"/>
                    <a:pt x="1" y="756"/>
                  </a:cubicBezTo>
                  <a:cubicBezTo>
                    <a:pt x="391" y="805"/>
                    <a:pt x="781" y="829"/>
                    <a:pt x="1171" y="829"/>
                  </a:cubicBezTo>
                  <a:lnTo>
                    <a:pt x="32049" y="829"/>
                  </a:lnTo>
                  <a:lnTo>
                    <a:pt x="32049" y="98"/>
                  </a:lnTo>
                  <a:lnTo>
                    <a:pt x="4366" y="98"/>
                  </a:lnTo>
                  <a:cubicBezTo>
                    <a:pt x="2488" y="98"/>
                    <a:pt x="1220" y="73"/>
                    <a:pt x="245" y="0"/>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3"/>
            <p:cNvSpPr/>
            <p:nvPr/>
          </p:nvSpPr>
          <p:spPr>
            <a:xfrm>
              <a:off x="7610613" y="130295"/>
              <a:ext cx="152895" cy="287806"/>
            </a:xfrm>
            <a:custGeom>
              <a:rect b="b" l="l" r="r" t="t"/>
              <a:pathLst>
                <a:path extrusionOk="0" h="3708" w="1928">
                  <a:moveTo>
                    <a:pt x="1" y="1025"/>
                  </a:moveTo>
                  <a:lnTo>
                    <a:pt x="1" y="2537"/>
                  </a:lnTo>
                  <a:lnTo>
                    <a:pt x="1" y="2537"/>
                  </a:lnTo>
                  <a:lnTo>
                    <a:pt x="1" y="2537"/>
                  </a:lnTo>
                  <a:lnTo>
                    <a:pt x="1" y="3707"/>
                  </a:lnTo>
                  <a:lnTo>
                    <a:pt x="1928" y="3707"/>
                  </a:lnTo>
                  <a:lnTo>
                    <a:pt x="1928"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3"/>
            <p:cNvSpPr/>
            <p:nvPr/>
          </p:nvSpPr>
          <p:spPr>
            <a:xfrm>
              <a:off x="7610613" y="361205"/>
              <a:ext cx="154798" cy="56894"/>
            </a:xfrm>
            <a:custGeom>
              <a:rect b="b" l="l" r="r" t="t"/>
              <a:pathLst>
                <a:path extrusionOk="0" h="733" w="1952">
                  <a:moveTo>
                    <a:pt x="1" y="1"/>
                  </a:moveTo>
                  <a:lnTo>
                    <a:pt x="1" y="732"/>
                  </a:lnTo>
                  <a:lnTo>
                    <a:pt x="1952" y="732"/>
                  </a:lnTo>
                  <a:lnTo>
                    <a:pt x="1952" y="1"/>
                  </a:lnTo>
                  <a:lnTo>
                    <a:pt x="1" y="1"/>
                  </a:ln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3"/>
            <p:cNvSpPr/>
            <p:nvPr/>
          </p:nvSpPr>
          <p:spPr>
            <a:xfrm>
              <a:off x="7788568" y="130295"/>
              <a:ext cx="408170" cy="287806"/>
            </a:xfrm>
            <a:custGeom>
              <a:rect b="b" l="l" r="r" t="t"/>
              <a:pathLst>
                <a:path extrusionOk="0" h="3708" w="5147">
                  <a:moveTo>
                    <a:pt x="1" y="0"/>
                  </a:moveTo>
                  <a:lnTo>
                    <a:pt x="1" y="3707"/>
                  </a:lnTo>
                  <a:lnTo>
                    <a:pt x="3415" y="3707"/>
                  </a:lnTo>
                  <a:cubicBezTo>
                    <a:pt x="3854" y="3707"/>
                    <a:pt x="4244" y="3512"/>
                    <a:pt x="4513" y="3171"/>
                  </a:cubicBezTo>
                  <a:cubicBezTo>
                    <a:pt x="5147" y="2415"/>
                    <a:pt x="5147" y="1317"/>
                    <a:pt x="4513" y="537"/>
                  </a:cubicBezTo>
                  <a:cubicBezTo>
                    <a:pt x="4244" y="220"/>
                    <a:pt x="3854" y="25"/>
                    <a:pt x="34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3"/>
            <p:cNvSpPr/>
            <p:nvPr/>
          </p:nvSpPr>
          <p:spPr>
            <a:xfrm>
              <a:off x="7788568" y="224910"/>
              <a:ext cx="396592" cy="193190"/>
            </a:xfrm>
            <a:custGeom>
              <a:rect b="b" l="l" r="r" t="t"/>
              <a:pathLst>
                <a:path extrusionOk="0" h="2489" w="5001">
                  <a:moveTo>
                    <a:pt x="1" y="1757"/>
                  </a:moveTo>
                  <a:lnTo>
                    <a:pt x="1" y="2488"/>
                  </a:lnTo>
                  <a:lnTo>
                    <a:pt x="3415" y="2488"/>
                  </a:lnTo>
                  <a:cubicBezTo>
                    <a:pt x="3854" y="2488"/>
                    <a:pt x="4244" y="2293"/>
                    <a:pt x="4513" y="1952"/>
                  </a:cubicBezTo>
                  <a:cubicBezTo>
                    <a:pt x="4830" y="1586"/>
                    <a:pt x="5001" y="1123"/>
                    <a:pt x="4976" y="635"/>
                  </a:cubicBezTo>
                  <a:cubicBezTo>
                    <a:pt x="4976" y="415"/>
                    <a:pt x="4952" y="220"/>
                    <a:pt x="4879" y="1"/>
                  </a:cubicBezTo>
                  <a:cubicBezTo>
                    <a:pt x="4805" y="1464"/>
                    <a:pt x="2171" y="1708"/>
                    <a:pt x="1" y="175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9" name="Google Shape;699;p33"/>
          <p:cNvGrpSpPr/>
          <p:nvPr/>
        </p:nvGrpSpPr>
        <p:grpSpPr>
          <a:xfrm rot="-5400000">
            <a:off x="7699250" y="1584200"/>
            <a:ext cx="603495" cy="1371596"/>
            <a:chOff x="3724575" y="3497700"/>
            <a:chExt cx="603495" cy="1371596"/>
          </a:xfrm>
        </p:grpSpPr>
        <p:sp>
          <p:nvSpPr>
            <p:cNvPr id="700" name="Google Shape;700;p33"/>
            <p:cNvSpPr/>
            <p:nvPr/>
          </p:nvSpPr>
          <p:spPr>
            <a:xfrm>
              <a:off x="3724575" y="3497700"/>
              <a:ext cx="603495" cy="1371596"/>
            </a:xfrm>
            <a:custGeom>
              <a:rect b="b" l="l" r="r" t="t"/>
              <a:pathLst>
                <a:path extrusionOk="0" h="16415" w="7221">
                  <a:moveTo>
                    <a:pt x="5488" y="16414"/>
                  </a:moveTo>
                  <a:lnTo>
                    <a:pt x="1732" y="16414"/>
                  </a:lnTo>
                  <a:cubicBezTo>
                    <a:pt x="781" y="16414"/>
                    <a:pt x="1" y="15634"/>
                    <a:pt x="1" y="14683"/>
                  </a:cubicBezTo>
                  <a:lnTo>
                    <a:pt x="1" y="5537"/>
                  </a:lnTo>
                  <a:cubicBezTo>
                    <a:pt x="1" y="5073"/>
                    <a:pt x="196" y="4634"/>
                    <a:pt x="513" y="4317"/>
                  </a:cubicBezTo>
                  <a:cubicBezTo>
                    <a:pt x="757" y="4073"/>
                    <a:pt x="1050" y="3902"/>
                    <a:pt x="1367" y="3829"/>
                  </a:cubicBezTo>
                  <a:lnTo>
                    <a:pt x="1367" y="781"/>
                  </a:lnTo>
                  <a:cubicBezTo>
                    <a:pt x="1367" y="585"/>
                    <a:pt x="1440" y="366"/>
                    <a:pt x="1610" y="220"/>
                  </a:cubicBezTo>
                  <a:cubicBezTo>
                    <a:pt x="1757" y="73"/>
                    <a:pt x="1952" y="0"/>
                    <a:pt x="2147" y="0"/>
                  </a:cubicBezTo>
                  <a:lnTo>
                    <a:pt x="5074" y="0"/>
                  </a:lnTo>
                  <a:cubicBezTo>
                    <a:pt x="5513" y="0"/>
                    <a:pt x="5854" y="342"/>
                    <a:pt x="5854" y="781"/>
                  </a:cubicBezTo>
                  <a:lnTo>
                    <a:pt x="5854" y="3829"/>
                  </a:lnTo>
                  <a:cubicBezTo>
                    <a:pt x="6659" y="4024"/>
                    <a:pt x="7220" y="4732"/>
                    <a:pt x="7220" y="5537"/>
                  </a:cubicBezTo>
                  <a:lnTo>
                    <a:pt x="7220" y="14683"/>
                  </a:lnTo>
                  <a:cubicBezTo>
                    <a:pt x="7220" y="15634"/>
                    <a:pt x="6440" y="16414"/>
                    <a:pt x="5488" y="1641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3"/>
            <p:cNvSpPr/>
            <p:nvPr/>
          </p:nvSpPr>
          <p:spPr>
            <a:xfrm>
              <a:off x="3757170" y="3848221"/>
              <a:ext cx="538223" cy="988485"/>
            </a:xfrm>
            <a:custGeom>
              <a:rect b="b" l="l" r="r" t="t"/>
              <a:pathLst>
                <a:path extrusionOk="0" h="11830" w="6440">
                  <a:moveTo>
                    <a:pt x="5098" y="0"/>
                  </a:moveTo>
                  <a:lnTo>
                    <a:pt x="1342" y="0"/>
                  </a:lnTo>
                  <a:cubicBezTo>
                    <a:pt x="611" y="0"/>
                    <a:pt x="1" y="610"/>
                    <a:pt x="1" y="1342"/>
                  </a:cubicBezTo>
                  <a:lnTo>
                    <a:pt x="1" y="10488"/>
                  </a:lnTo>
                  <a:cubicBezTo>
                    <a:pt x="1" y="11219"/>
                    <a:pt x="611" y="11829"/>
                    <a:pt x="1342" y="11829"/>
                  </a:cubicBezTo>
                  <a:lnTo>
                    <a:pt x="5098" y="11829"/>
                  </a:lnTo>
                  <a:cubicBezTo>
                    <a:pt x="5830" y="11829"/>
                    <a:pt x="6440" y="11219"/>
                    <a:pt x="6440" y="10488"/>
                  </a:cubicBezTo>
                  <a:lnTo>
                    <a:pt x="6440" y="1342"/>
                  </a:lnTo>
                  <a:cubicBezTo>
                    <a:pt x="6440" y="610"/>
                    <a:pt x="5830" y="0"/>
                    <a:pt x="50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3"/>
            <p:cNvSpPr/>
            <p:nvPr/>
          </p:nvSpPr>
          <p:spPr>
            <a:xfrm>
              <a:off x="3816342" y="4047922"/>
              <a:ext cx="38779" cy="654255"/>
            </a:xfrm>
            <a:custGeom>
              <a:rect b="b" l="l" r="r" t="t"/>
              <a:pathLst>
                <a:path extrusionOk="0" h="7830" w="464">
                  <a:moveTo>
                    <a:pt x="439" y="7610"/>
                  </a:moveTo>
                  <a:cubicBezTo>
                    <a:pt x="464" y="7829"/>
                    <a:pt x="0" y="7829"/>
                    <a:pt x="25" y="7610"/>
                  </a:cubicBezTo>
                  <a:lnTo>
                    <a:pt x="25" y="1781"/>
                  </a:lnTo>
                  <a:cubicBezTo>
                    <a:pt x="0" y="1561"/>
                    <a:pt x="464" y="1561"/>
                    <a:pt x="439" y="1781"/>
                  </a:cubicBezTo>
                  <a:close/>
                  <a:moveTo>
                    <a:pt x="439" y="732"/>
                  </a:moveTo>
                  <a:cubicBezTo>
                    <a:pt x="415" y="952"/>
                    <a:pt x="73" y="952"/>
                    <a:pt x="25" y="732"/>
                  </a:cubicBezTo>
                  <a:lnTo>
                    <a:pt x="25" y="220"/>
                  </a:lnTo>
                  <a:cubicBezTo>
                    <a:pt x="0" y="0"/>
                    <a:pt x="464" y="0"/>
                    <a:pt x="439" y="2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3"/>
            <p:cNvSpPr/>
            <p:nvPr/>
          </p:nvSpPr>
          <p:spPr>
            <a:xfrm>
              <a:off x="3724575" y="3497700"/>
              <a:ext cx="603495" cy="1371596"/>
            </a:xfrm>
            <a:custGeom>
              <a:rect b="b" l="l" r="r" t="t"/>
              <a:pathLst>
                <a:path extrusionOk="0" h="16415" w="7221">
                  <a:moveTo>
                    <a:pt x="3171" y="2293"/>
                  </a:moveTo>
                  <a:lnTo>
                    <a:pt x="2415" y="2293"/>
                  </a:lnTo>
                  <a:cubicBezTo>
                    <a:pt x="2342" y="2293"/>
                    <a:pt x="2269" y="2220"/>
                    <a:pt x="2269" y="2146"/>
                  </a:cubicBezTo>
                  <a:lnTo>
                    <a:pt x="2269" y="1293"/>
                  </a:lnTo>
                  <a:cubicBezTo>
                    <a:pt x="2269" y="1195"/>
                    <a:pt x="2342" y="1146"/>
                    <a:pt x="2415" y="1146"/>
                  </a:cubicBezTo>
                  <a:lnTo>
                    <a:pt x="3171" y="1146"/>
                  </a:lnTo>
                  <a:cubicBezTo>
                    <a:pt x="3245" y="1146"/>
                    <a:pt x="3318" y="1195"/>
                    <a:pt x="3318" y="1293"/>
                  </a:cubicBezTo>
                  <a:lnTo>
                    <a:pt x="3318" y="2146"/>
                  </a:lnTo>
                  <a:cubicBezTo>
                    <a:pt x="3318" y="2220"/>
                    <a:pt x="3245" y="2293"/>
                    <a:pt x="3171" y="2293"/>
                  </a:cubicBezTo>
                  <a:close/>
                  <a:moveTo>
                    <a:pt x="5488" y="16414"/>
                  </a:moveTo>
                  <a:cubicBezTo>
                    <a:pt x="6440" y="16414"/>
                    <a:pt x="7220" y="15634"/>
                    <a:pt x="7220" y="14683"/>
                  </a:cubicBezTo>
                  <a:lnTo>
                    <a:pt x="7220" y="5537"/>
                  </a:lnTo>
                  <a:cubicBezTo>
                    <a:pt x="7220" y="4707"/>
                    <a:pt x="6659" y="4000"/>
                    <a:pt x="5854" y="3829"/>
                  </a:cubicBezTo>
                  <a:lnTo>
                    <a:pt x="5854" y="781"/>
                  </a:lnTo>
                  <a:cubicBezTo>
                    <a:pt x="5854" y="342"/>
                    <a:pt x="5513" y="0"/>
                    <a:pt x="5074" y="0"/>
                  </a:cubicBezTo>
                  <a:lnTo>
                    <a:pt x="2147" y="0"/>
                  </a:lnTo>
                  <a:cubicBezTo>
                    <a:pt x="1952" y="0"/>
                    <a:pt x="1732" y="73"/>
                    <a:pt x="1586" y="220"/>
                  </a:cubicBezTo>
                  <a:cubicBezTo>
                    <a:pt x="1440" y="366"/>
                    <a:pt x="1367" y="561"/>
                    <a:pt x="1367" y="781"/>
                  </a:cubicBezTo>
                  <a:lnTo>
                    <a:pt x="1367" y="3829"/>
                  </a:lnTo>
                  <a:cubicBezTo>
                    <a:pt x="1050" y="3902"/>
                    <a:pt x="757" y="4073"/>
                    <a:pt x="513" y="4293"/>
                  </a:cubicBezTo>
                  <a:cubicBezTo>
                    <a:pt x="196" y="4610"/>
                    <a:pt x="1" y="5049"/>
                    <a:pt x="1" y="5512"/>
                  </a:cubicBezTo>
                  <a:lnTo>
                    <a:pt x="1" y="14658"/>
                  </a:lnTo>
                  <a:cubicBezTo>
                    <a:pt x="1" y="15634"/>
                    <a:pt x="781" y="16414"/>
                    <a:pt x="1732" y="16414"/>
                  </a:cubicBezTo>
                  <a:close/>
                  <a:moveTo>
                    <a:pt x="1757" y="3805"/>
                  </a:moveTo>
                  <a:lnTo>
                    <a:pt x="5464" y="3805"/>
                  </a:lnTo>
                  <a:lnTo>
                    <a:pt x="5464" y="781"/>
                  </a:lnTo>
                  <a:cubicBezTo>
                    <a:pt x="5464" y="683"/>
                    <a:pt x="5415" y="585"/>
                    <a:pt x="5342" y="512"/>
                  </a:cubicBezTo>
                  <a:cubicBezTo>
                    <a:pt x="5269" y="439"/>
                    <a:pt x="5171" y="390"/>
                    <a:pt x="5074" y="390"/>
                  </a:cubicBezTo>
                  <a:lnTo>
                    <a:pt x="2147" y="390"/>
                  </a:lnTo>
                  <a:cubicBezTo>
                    <a:pt x="1928" y="390"/>
                    <a:pt x="1757" y="561"/>
                    <a:pt x="1757" y="781"/>
                  </a:cubicBezTo>
                  <a:close/>
                  <a:moveTo>
                    <a:pt x="1732" y="16024"/>
                  </a:moveTo>
                  <a:cubicBezTo>
                    <a:pt x="1001" y="16024"/>
                    <a:pt x="391" y="15414"/>
                    <a:pt x="391" y="14683"/>
                  </a:cubicBezTo>
                  <a:lnTo>
                    <a:pt x="391" y="5537"/>
                  </a:lnTo>
                  <a:cubicBezTo>
                    <a:pt x="391" y="4780"/>
                    <a:pt x="1001" y="4195"/>
                    <a:pt x="1732" y="4195"/>
                  </a:cubicBezTo>
                  <a:lnTo>
                    <a:pt x="5488" y="4195"/>
                  </a:lnTo>
                  <a:cubicBezTo>
                    <a:pt x="6220" y="4195"/>
                    <a:pt x="6830" y="4780"/>
                    <a:pt x="6830" y="5537"/>
                  </a:cubicBezTo>
                  <a:lnTo>
                    <a:pt x="6830" y="14683"/>
                  </a:lnTo>
                  <a:cubicBezTo>
                    <a:pt x="6830" y="15414"/>
                    <a:pt x="6220" y="16024"/>
                    <a:pt x="5488" y="16024"/>
                  </a:cubicBezTo>
                  <a:close/>
                  <a:moveTo>
                    <a:pt x="4781" y="2293"/>
                  </a:moveTo>
                  <a:lnTo>
                    <a:pt x="4074" y="2293"/>
                  </a:lnTo>
                  <a:cubicBezTo>
                    <a:pt x="3976" y="2293"/>
                    <a:pt x="3928" y="2220"/>
                    <a:pt x="3928" y="2146"/>
                  </a:cubicBezTo>
                  <a:lnTo>
                    <a:pt x="3928" y="1293"/>
                  </a:lnTo>
                  <a:cubicBezTo>
                    <a:pt x="3903" y="1220"/>
                    <a:pt x="3976" y="1146"/>
                    <a:pt x="4074" y="1146"/>
                  </a:cubicBezTo>
                  <a:lnTo>
                    <a:pt x="4781" y="1146"/>
                  </a:lnTo>
                  <a:cubicBezTo>
                    <a:pt x="4879" y="1146"/>
                    <a:pt x="4952" y="1220"/>
                    <a:pt x="4952" y="1293"/>
                  </a:cubicBezTo>
                  <a:lnTo>
                    <a:pt x="4952" y="2122"/>
                  </a:lnTo>
                  <a:cubicBezTo>
                    <a:pt x="4952" y="2220"/>
                    <a:pt x="4879" y="2293"/>
                    <a:pt x="4781" y="22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3"/>
            <p:cNvSpPr/>
            <p:nvPr/>
          </p:nvSpPr>
          <p:spPr>
            <a:xfrm>
              <a:off x="3871336" y="3530287"/>
              <a:ext cx="309980" cy="285349"/>
            </a:xfrm>
            <a:custGeom>
              <a:rect b="b" l="l" r="r" t="t"/>
              <a:pathLst>
                <a:path extrusionOk="0" h="3415" w="3709">
                  <a:moveTo>
                    <a:pt x="1" y="3415"/>
                  </a:moveTo>
                  <a:lnTo>
                    <a:pt x="3708" y="3415"/>
                  </a:lnTo>
                  <a:lnTo>
                    <a:pt x="3708" y="391"/>
                  </a:lnTo>
                  <a:cubicBezTo>
                    <a:pt x="3708" y="293"/>
                    <a:pt x="3659" y="195"/>
                    <a:pt x="3586" y="122"/>
                  </a:cubicBezTo>
                  <a:cubicBezTo>
                    <a:pt x="3513" y="49"/>
                    <a:pt x="3415" y="0"/>
                    <a:pt x="3318" y="0"/>
                  </a:cubicBezTo>
                  <a:lnTo>
                    <a:pt x="391" y="0"/>
                  </a:lnTo>
                  <a:cubicBezTo>
                    <a:pt x="172" y="0"/>
                    <a:pt x="1" y="171"/>
                    <a:pt x="1" y="391"/>
                  </a:cubicBezTo>
                  <a:close/>
                  <a:moveTo>
                    <a:pt x="1415" y="1903"/>
                  </a:moveTo>
                  <a:lnTo>
                    <a:pt x="659" y="1903"/>
                  </a:lnTo>
                  <a:cubicBezTo>
                    <a:pt x="586" y="1903"/>
                    <a:pt x="513" y="1830"/>
                    <a:pt x="513" y="1756"/>
                  </a:cubicBezTo>
                  <a:lnTo>
                    <a:pt x="513" y="903"/>
                  </a:lnTo>
                  <a:cubicBezTo>
                    <a:pt x="513" y="805"/>
                    <a:pt x="586" y="756"/>
                    <a:pt x="659" y="756"/>
                  </a:cubicBezTo>
                  <a:lnTo>
                    <a:pt x="1415" y="756"/>
                  </a:lnTo>
                  <a:cubicBezTo>
                    <a:pt x="1489" y="756"/>
                    <a:pt x="1562" y="805"/>
                    <a:pt x="1562" y="903"/>
                  </a:cubicBezTo>
                  <a:lnTo>
                    <a:pt x="1562" y="1756"/>
                  </a:lnTo>
                  <a:cubicBezTo>
                    <a:pt x="1562" y="1830"/>
                    <a:pt x="1489" y="1903"/>
                    <a:pt x="1415" y="1903"/>
                  </a:cubicBezTo>
                  <a:close/>
                  <a:moveTo>
                    <a:pt x="3025" y="1903"/>
                  </a:moveTo>
                  <a:lnTo>
                    <a:pt x="2318" y="1903"/>
                  </a:lnTo>
                  <a:cubicBezTo>
                    <a:pt x="2220" y="1903"/>
                    <a:pt x="2147" y="1830"/>
                    <a:pt x="2147" y="1732"/>
                  </a:cubicBezTo>
                  <a:lnTo>
                    <a:pt x="2147" y="903"/>
                  </a:lnTo>
                  <a:cubicBezTo>
                    <a:pt x="2147" y="830"/>
                    <a:pt x="2220" y="756"/>
                    <a:pt x="2318" y="756"/>
                  </a:cubicBezTo>
                  <a:lnTo>
                    <a:pt x="3025" y="756"/>
                  </a:lnTo>
                  <a:cubicBezTo>
                    <a:pt x="3123" y="756"/>
                    <a:pt x="3196" y="830"/>
                    <a:pt x="3196" y="903"/>
                  </a:cubicBezTo>
                  <a:lnTo>
                    <a:pt x="3196" y="1732"/>
                  </a:lnTo>
                  <a:cubicBezTo>
                    <a:pt x="3196" y="1830"/>
                    <a:pt x="3123" y="1903"/>
                    <a:pt x="3025" y="19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3"/>
            <p:cNvSpPr/>
            <p:nvPr/>
          </p:nvSpPr>
          <p:spPr>
            <a:xfrm>
              <a:off x="3775557" y="3848221"/>
              <a:ext cx="519836" cy="988485"/>
            </a:xfrm>
            <a:custGeom>
              <a:rect b="b" l="l" r="r" t="t"/>
              <a:pathLst>
                <a:path extrusionOk="0" h="11830" w="6220">
                  <a:moveTo>
                    <a:pt x="5074" y="707"/>
                  </a:moveTo>
                  <a:lnTo>
                    <a:pt x="5074" y="9854"/>
                  </a:lnTo>
                  <a:cubicBezTo>
                    <a:pt x="5074" y="10585"/>
                    <a:pt x="4464" y="11195"/>
                    <a:pt x="3732" y="11195"/>
                  </a:cubicBezTo>
                  <a:lnTo>
                    <a:pt x="1" y="11195"/>
                  </a:lnTo>
                  <a:cubicBezTo>
                    <a:pt x="49" y="11293"/>
                    <a:pt x="122" y="11366"/>
                    <a:pt x="196" y="11439"/>
                  </a:cubicBezTo>
                  <a:cubicBezTo>
                    <a:pt x="440" y="11683"/>
                    <a:pt x="781" y="11829"/>
                    <a:pt x="1122" y="11829"/>
                  </a:cubicBezTo>
                  <a:lnTo>
                    <a:pt x="4878" y="11829"/>
                  </a:lnTo>
                  <a:cubicBezTo>
                    <a:pt x="5610" y="11829"/>
                    <a:pt x="6220" y="11219"/>
                    <a:pt x="6220" y="10488"/>
                  </a:cubicBezTo>
                  <a:lnTo>
                    <a:pt x="6220" y="1342"/>
                  </a:lnTo>
                  <a:cubicBezTo>
                    <a:pt x="6220" y="610"/>
                    <a:pt x="5610" y="0"/>
                    <a:pt x="4878" y="0"/>
                  </a:cubicBezTo>
                  <a:lnTo>
                    <a:pt x="4878" y="0"/>
                  </a:lnTo>
                  <a:cubicBezTo>
                    <a:pt x="5000" y="220"/>
                    <a:pt x="5074" y="464"/>
                    <a:pt x="5074" y="70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6" name="Google Shape;706;p33"/>
          <p:cNvGrpSpPr/>
          <p:nvPr/>
        </p:nvGrpSpPr>
        <p:grpSpPr>
          <a:xfrm>
            <a:off x="715100" y="274199"/>
            <a:ext cx="1920300" cy="1918875"/>
            <a:chOff x="715100" y="274199"/>
            <a:chExt cx="1920300" cy="1918875"/>
          </a:xfrm>
        </p:grpSpPr>
        <p:sp>
          <p:nvSpPr>
            <p:cNvPr id="707" name="Google Shape;707;p33"/>
            <p:cNvSpPr/>
            <p:nvPr/>
          </p:nvSpPr>
          <p:spPr>
            <a:xfrm>
              <a:off x="806600" y="364274"/>
              <a:ext cx="1828800" cy="18288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8" name="Google Shape;708;p33"/>
            <p:cNvGrpSpPr/>
            <p:nvPr/>
          </p:nvGrpSpPr>
          <p:grpSpPr>
            <a:xfrm>
              <a:off x="715100" y="274199"/>
              <a:ext cx="1828800" cy="1828800"/>
              <a:chOff x="715100" y="274199"/>
              <a:chExt cx="1828800" cy="1828800"/>
            </a:xfrm>
          </p:grpSpPr>
          <p:sp>
            <p:nvSpPr>
              <p:cNvPr id="709" name="Google Shape;709;p33"/>
              <p:cNvSpPr/>
              <p:nvPr/>
            </p:nvSpPr>
            <p:spPr>
              <a:xfrm>
                <a:off x="715100" y="274199"/>
                <a:ext cx="1828800" cy="18288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0" name="Google Shape;710;p33"/>
              <p:cNvCxnSpPr/>
              <p:nvPr/>
            </p:nvCxnSpPr>
            <p:spPr>
              <a:xfrm>
                <a:off x="717952" y="637800"/>
                <a:ext cx="1823100" cy="0"/>
              </a:xfrm>
              <a:prstGeom prst="straightConnector1">
                <a:avLst/>
              </a:prstGeom>
              <a:noFill/>
              <a:ln cap="flat" cmpd="sng" w="28575">
                <a:solidFill>
                  <a:schemeClr val="dk1"/>
                </a:solidFill>
                <a:prstDash val="solid"/>
                <a:round/>
                <a:headEnd len="med" w="med" type="none"/>
                <a:tailEnd len="med" w="med" type="none"/>
              </a:ln>
            </p:spPr>
          </p:cxnSp>
          <p:grpSp>
            <p:nvGrpSpPr>
              <p:cNvPr id="711" name="Google Shape;711;p33"/>
              <p:cNvGrpSpPr/>
              <p:nvPr/>
            </p:nvGrpSpPr>
            <p:grpSpPr>
              <a:xfrm>
                <a:off x="2267950" y="363963"/>
                <a:ext cx="183000" cy="183000"/>
                <a:chOff x="8225400" y="367488"/>
                <a:chExt cx="183000" cy="183000"/>
              </a:xfrm>
            </p:grpSpPr>
            <p:cxnSp>
              <p:nvCxnSpPr>
                <p:cNvPr id="712" name="Google Shape;712;p33"/>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713" name="Google Shape;713;p33"/>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714" name="Google Shape;714;p33"/>
              <p:cNvSpPr/>
              <p:nvPr/>
            </p:nvSpPr>
            <p:spPr>
              <a:xfrm>
                <a:off x="1951450" y="367563"/>
                <a:ext cx="179400" cy="1794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5" name="Google Shape;715;p33"/>
              <p:cNvCxnSpPr/>
              <p:nvPr/>
            </p:nvCxnSpPr>
            <p:spPr>
              <a:xfrm>
                <a:off x="1605849" y="546963"/>
                <a:ext cx="208500" cy="0"/>
              </a:xfrm>
              <a:prstGeom prst="straightConnector1">
                <a:avLst/>
              </a:prstGeom>
              <a:noFill/>
              <a:ln cap="flat" cmpd="sng" w="28575">
                <a:solidFill>
                  <a:schemeClr val="dk1"/>
                </a:solidFill>
                <a:prstDash val="solid"/>
                <a:round/>
                <a:headEnd len="med" w="med" type="none"/>
                <a:tailEnd len="med" w="med" type="none"/>
              </a:ln>
            </p:spPr>
          </p:cxnSp>
        </p:grpSp>
      </p:grpSp>
      <p:sp>
        <p:nvSpPr>
          <p:cNvPr id="716" name="Google Shape;716;p33"/>
          <p:cNvSpPr txBox="1"/>
          <p:nvPr>
            <p:ph idx="2" type="title"/>
          </p:nvPr>
        </p:nvSpPr>
        <p:spPr>
          <a:xfrm>
            <a:off x="947550" y="679350"/>
            <a:ext cx="1528500" cy="137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717" name="Google Shape;717;p33"/>
          <p:cNvSpPr txBox="1"/>
          <p:nvPr>
            <p:ph type="title"/>
          </p:nvPr>
        </p:nvSpPr>
        <p:spPr>
          <a:xfrm>
            <a:off x="1828800" y="1885950"/>
            <a:ext cx="54864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400"/>
              <a:t>Cyphers</a:t>
            </a:r>
            <a:endParaRPr sz="4400"/>
          </a:p>
        </p:txBody>
      </p:sp>
      <p:grpSp>
        <p:nvGrpSpPr>
          <p:cNvPr id="718" name="Google Shape;718;p33"/>
          <p:cNvGrpSpPr/>
          <p:nvPr/>
        </p:nvGrpSpPr>
        <p:grpSpPr>
          <a:xfrm>
            <a:off x="1828840" y="3406196"/>
            <a:ext cx="5577850" cy="1463100"/>
            <a:chOff x="1828840" y="3371688"/>
            <a:chExt cx="5577850" cy="1463100"/>
          </a:xfrm>
        </p:grpSpPr>
        <p:sp>
          <p:nvSpPr>
            <p:cNvPr id="719" name="Google Shape;719;p33"/>
            <p:cNvSpPr/>
            <p:nvPr/>
          </p:nvSpPr>
          <p:spPr>
            <a:xfrm>
              <a:off x="1920290" y="3463188"/>
              <a:ext cx="5486400" cy="1371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3"/>
            <p:cNvSpPr/>
            <p:nvPr/>
          </p:nvSpPr>
          <p:spPr>
            <a:xfrm>
              <a:off x="1828840" y="3371688"/>
              <a:ext cx="5486400" cy="1371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21" name="Google Shape;721;p33"/>
            <p:cNvCxnSpPr/>
            <p:nvPr/>
          </p:nvCxnSpPr>
          <p:spPr>
            <a:xfrm>
              <a:off x="1828840" y="3554706"/>
              <a:ext cx="5484900" cy="0"/>
            </a:xfrm>
            <a:prstGeom prst="straightConnector1">
              <a:avLst/>
            </a:prstGeom>
            <a:noFill/>
            <a:ln cap="flat" cmpd="sng" w="28575">
              <a:solidFill>
                <a:schemeClr val="dk1"/>
              </a:solidFill>
              <a:prstDash val="solid"/>
              <a:round/>
              <a:headEnd len="med" w="med" type="none"/>
              <a:tailEnd len="med" w="med" type="none"/>
            </a:ln>
          </p:spPr>
        </p:cxnSp>
      </p:grpSp>
      <p:sp>
        <p:nvSpPr>
          <p:cNvPr id="722" name="Google Shape;722;p33"/>
          <p:cNvSpPr txBox="1"/>
          <p:nvPr>
            <p:ph idx="1" type="subTitle"/>
          </p:nvPr>
        </p:nvSpPr>
        <p:spPr>
          <a:xfrm>
            <a:off x="2376350" y="3765229"/>
            <a:ext cx="4572000" cy="68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next few slides we will cover some popular cyphers, along with the Caesar cipher. </a:t>
            </a:r>
            <a:endParaRPr/>
          </a:p>
        </p:txBody>
      </p:sp>
      <p:grpSp>
        <p:nvGrpSpPr>
          <p:cNvPr id="723" name="Google Shape;723;p33"/>
          <p:cNvGrpSpPr/>
          <p:nvPr/>
        </p:nvGrpSpPr>
        <p:grpSpPr>
          <a:xfrm>
            <a:off x="463651" y="4105603"/>
            <a:ext cx="502899" cy="502899"/>
            <a:chOff x="858700" y="1967475"/>
            <a:chExt cx="605100" cy="605100"/>
          </a:xfrm>
        </p:grpSpPr>
        <p:sp>
          <p:nvSpPr>
            <p:cNvPr id="724" name="Google Shape;724;p33"/>
            <p:cNvSpPr/>
            <p:nvPr/>
          </p:nvSpPr>
          <p:spPr>
            <a:xfrm>
              <a:off x="858700" y="1967475"/>
              <a:ext cx="605100" cy="605100"/>
            </a:xfrm>
            <a:prstGeom prst="roundRect">
              <a:avLst>
                <a:gd fmla="val 15109" name="adj"/>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3"/>
            <p:cNvSpPr/>
            <p:nvPr/>
          </p:nvSpPr>
          <p:spPr>
            <a:xfrm>
              <a:off x="932654" y="2075711"/>
              <a:ext cx="457191" cy="388627"/>
            </a:xfrm>
            <a:custGeom>
              <a:rect b="b" l="l" r="r" t="t"/>
              <a:pathLst>
                <a:path extrusionOk="0" h="9051" w="10659">
                  <a:moveTo>
                    <a:pt x="2797" y="1"/>
                  </a:moveTo>
                  <a:cubicBezTo>
                    <a:pt x="2767" y="1"/>
                    <a:pt x="2738" y="1"/>
                    <a:pt x="2708" y="2"/>
                  </a:cubicBezTo>
                  <a:cubicBezTo>
                    <a:pt x="1293" y="27"/>
                    <a:pt x="196" y="1173"/>
                    <a:pt x="196" y="2588"/>
                  </a:cubicBezTo>
                  <a:cubicBezTo>
                    <a:pt x="196" y="2588"/>
                    <a:pt x="1" y="6368"/>
                    <a:pt x="5318" y="9051"/>
                  </a:cubicBezTo>
                  <a:lnTo>
                    <a:pt x="5342" y="9051"/>
                  </a:lnTo>
                  <a:cubicBezTo>
                    <a:pt x="10659" y="6368"/>
                    <a:pt x="10488" y="2588"/>
                    <a:pt x="10488" y="2588"/>
                  </a:cubicBezTo>
                  <a:cubicBezTo>
                    <a:pt x="10488" y="1173"/>
                    <a:pt x="9366" y="27"/>
                    <a:pt x="7976" y="2"/>
                  </a:cubicBezTo>
                  <a:cubicBezTo>
                    <a:pt x="7946" y="1"/>
                    <a:pt x="7916" y="1"/>
                    <a:pt x="7885" y="1"/>
                  </a:cubicBezTo>
                  <a:cubicBezTo>
                    <a:pt x="6512" y="1"/>
                    <a:pt x="5390" y="1081"/>
                    <a:pt x="5342" y="2441"/>
                  </a:cubicBezTo>
                  <a:cubicBezTo>
                    <a:pt x="5270" y="1081"/>
                    <a:pt x="4148" y="1"/>
                    <a:pt x="2797"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6" name="Google Shape;726;p33"/>
          <p:cNvSpPr/>
          <p:nvPr/>
        </p:nvSpPr>
        <p:spPr>
          <a:xfrm>
            <a:off x="3828458" y="1721467"/>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3"/>
          <p:cNvSpPr/>
          <p:nvPr/>
        </p:nvSpPr>
        <p:spPr>
          <a:xfrm>
            <a:off x="4292603" y="1570639"/>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3"/>
          <p:cNvSpPr/>
          <p:nvPr/>
        </p:nvSpPr>
        <p:spPr>
          <a:xfrm>
            <a:off x="3042489" y="14173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9" name="Google Shape;729;p33"/>
          <p:cNvGrpSpPr/>
          <p:nvPr/>
        </p:nvGrpSpPr>
        <p:grpSpPr>
          <a:xfrm>
            <a:off x="463700" y="3419800"/>
            <a:ext cx="502800" cy="502800"/>
            <a:chOff x="1627550" y="2017350"/>
            <a:chExt cx="502800" cy="502800"/>
          </a:xfrm>
        </p:grpSpPr>
        <p:sp>
          <p:nvSpPr>
            <p:cNvPr id="730" name="Google Shape;730;p33"/>
            <p:cNvSpPr/>
            <p:nvPr/>
          </p:nvSpPr>
          <p:spPr>
            <a:xfrm>
              <a:off x="1627550" y="2017350"/>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3"/>
            <p:cNvSpPr/>
            <p:nvPr/>
          </p:nvSpPr>
          <p:spPr>
            <a:xfrm>
              <a:off x="1718900" y="2108700"/>
              <a:ext cx="320100" cy="320100"/>
            </a:xfrm>
            <a:prstGeom prst="donut">
              <a:avLst>
                <a:gd fmla="val 2500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2" name="Google Shape;732;p33"/>
          <p:cNvSpPr txBox="1"/>
          <p:nvPr/>
        </p:nvSpPr>
        <p:spPr>
          <a:xfrm>
            <a:off x="2666225" y="762000"/>
            <a:ext cx="3990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dk2"/>
                </a:solidFill>
              </a:rPr>
              <a:t>*・゜・*:.。.*.。.:*・☆・゜・*:.。.*.。.</a:t>
            </a:r>
            <a:endParaRPr b="1" sz="1700">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717"/>
                                        </p:tgtEl>
                                        <p:attrNameLst>
                                          <p:attrName>style.visibility</p:attrName>
                                        </p:attrNameLst>
                                      </p:cBhvr>
                                      <p:to>
                                        <p:strVal val="visible"/>
                                      </p:to>
                                    </p:set>
                                    <p:anim calcmode="lin" valueType="num">
                                      <p:cBhvr additive="base">
                                        <p:cTn dur="1000"/>
                                        <p:tgtEl>
                                          <p:spTgt spid="71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2"/>
                                        </p:tgtEl>
                                        <p:attrNameLst>
                                          <p:attrName>style.visibility</p:attrName>
                                        </p:attrNameLst>
                                      </p:cBhvr>
                                      <p:to>
                                        <p:strVal val="visible"/>
                                      </p:to>
                                    </p:set>
                                    <p:animEffect filter="fade" transition="in">
                                      <p:cBhvr>
                                        <p:cTn dur="1000"/>
                                        <p:tgtEl>
                                          <p:spTgt spid="7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34"/>
          <p:cNvSpPr txBox="1"/>
          <p:nvPr>
            <p:ph type="title"/>
          </p:nvPr>
        </p:nvSpPr>
        <p:spPr>
          <a:xfrm>
            <a:off x="-75" y="-171450"/>
            <a:ext cx="91440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Types of Ciphers</a:t>
            </a:r>
            <a:endParaRPr/>
          </a:p>
        </p:txBody>
      </p:sp>
      <p:sp>
        <p:nvSpPr>
          <p:cNvPr id="738" name="Google Shape;738;p34"/>
          <p:cNvSpPr txBox="1"/>
          <p:nvPr>
            <p:ph type="title"/>
          </p:nvPr>
        </p:nvSpPr>
        <p:spPr>
          <a:xfrm rot="-5400000">
            <a:off x="-1505025" y="2114550"/>
            <a:ext cx="51435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400">
                <a:latin typeface="Rubik"/>
                <a:ea typeface="Rubik"/>
                <a:cs typeface="Rubik"/>
                <a:sym typeface="Rubik"/>
              </a:rPr>
              <a:t>Substitution Cipher</a:t>
            </a:r>
            <a:endParaRPr b="1" sz="3400">
              <a:latin typeface="Rubik"/>
              <a:ea typeface="Rubik"/>
              <a:cs typeface="Rubik"/>
              <a:sym typeface="Rubik"/>
            </a:endParaRPr>
          </a:p>
        </p:txBody>
      </p:sp>
      <p:sp>
        <p:nvSpPr>
          <p:cNvPr id="739" name="Google Shape;739;p34"/>
          <p:cNvSpPr txBox="1"/>
          <p:nvPr>
            <p:ph type="title"/>
          </p:nvPr>
        </p:nvSpPr>
        <p:spPr>
          <a:xfrm rot="5400000">
            <a:off x="5573825" y="2114550"/>
            <a:ext cx="51435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400">
                <a:latin typeface="Rubik"/>
                <a:ea typeface="Rubik"/>
                <a:cs typeface="Rubik"/>
                <a:sym typeface="Rubik"/>
              </a:rPr>
              <a:t>Transposition </a:t>
            </a:r>
            <a:r>
              <a:rPr b="1" lang="en" sz="3400">
                <a:latin typeface="Rubik"/>
                <a:ea typeface="Rubik"/>
                <a:cs typeface="Rubik"/>
                <a:sym typeface="Rubik"/>
              </a:rPr>
              <a:t>Cipher</a:t>
            </a:r>
            <a:endParaRPr b="1" sz="3400">
              <a:latin typeface="Rubik"/>
              <a:ea typeface="Rubik"/>
              <a:cs typeface="Rubik"/>
              <a:sym typeface="Rubik"/>
            </a:endParaRPr>
          </a:p>
        </p:txBody>
      </p:sp>
      <p:cxnSp>
        <p:nvCxnSpPr>
          <p:cNvPr id="740" name="Google Shape;740;p34"/>
          <p:cNvCxnSpPr/>
          <p:nvPr/>
        </p:nvCxnSpPr>
        <p:spPr>
          <a:xfrm rot="5400000">
            <a:off x="3858825" y="1412850"/>
            <a:ext cx="925800" cy="348000"/>
          </a:xfrm>
          <a:prstGeom prst="curvedConnector3">
            <a:avLst>
              <a:gd fmla="val 50000" name="adj1"/>
            </a:avLst>
          </a:prstGeom>
          <a:noFill/>
          <a:ln cap="flat" cmpd="sng" w="38100">
            <a:solidFill>
              <a:schemeClr val="dk2"/>
            </a:solidFill>
            <a:prstDash val="solid"/>
            <a:round/>
            <a:headEnd len="med" w="med" type="none"/>
            <a:tailEnd len="med" w="med" type="none"/>
          </a:ln>
        </p:spPr>
      </p:cxnSp>
      <p:cxnSp>
        <p:nvCxnSpPr>
          <p:cNvPr id="741" name="Google Shape;741;p34"/>
          <p:cNvCxnSpPr/>
          <p:nvPr/>
        </p:nvCxnSpPr>
        <p:spPr>
          <a:xfrm flipH="1" rot="-5400000">
            <a:off x="4147725" y="2049750"/>
            <a:ext cx="551100" cy="551100"/>
          </a:xfrm>
          <a:prstGeom prst="curvedConnector3">
            <a:avLst>
              <a:gd fmla="val 50000" name="adj1"/>
            </a:avLst>
          </a:prstGeom>
          <a:noFill/>
          <a:ln cap="flat" cmpd="sng" w="38100">
            <a:solidFill>
              <a:schemeClr val="dk2"/>
            </a:solidFill>
            <a:prstDash val="solid"/>
            <a:round/>
            <a:headEnd len="med" w="med" type="none"/>
            <a:tailEnd len="med" w="med" type="none"/>
          </a:ln>
        </p:spPr>
      </p:cxnSp>
      <p:cxnSp>
        <p:nvCxnSpPr>
          <p:cNvPr id="742" name="Google Shape;742;p34"/>
          <p:cNvCxnSpPr/>
          <p:nvPr/>
        </p:nvCxnSpPr>
        <p:spPr>
          <a:xfrm flipH="1" rot="-5400000">
            <a:off x="4568175" y="2702400"/>
            <a:ext cx="667200" cy="405900"/>
          </a:xfrm>
          <a:prstGeom prst="curvedConnector3">
            <a:avLst>
              <a:gd fmla="val 50000" name="adj1"/>
            </a:avLst>
          </a:prstGeom>
          <a:noFill/>
          <a:ln cap="flat" cmpd="sng" w="38100">
            <a:solidFill>
              <a:schemeClr val="dk2"/>
            </a:solidFill>
            <a:prstDash val="solid"/>
            <a:round/>
            <a:headEnd len="med" w="med" type="none"/>
            <a:tailEnd len="med" w="med" type="none"/>
          </a:ln>
        </p:spPr>
      </p:cxnSp>
      <p:cxnSp>
        <p:nvCxnSpPr>
          <p:cNvPr id="743" name="Google Shape;743;p34"/>
          <p:cNvCxnSpPr/>
          <p:nvPr/>
        </p:nvCxnSpPr>
        <p:spPr>
          <a:xfrm rot="5400000">
            <a:off x="4689075" y="3422700"/>
            <a:ext cx="599400" cy="231900"/>
          </a:xfrm>
          <a:prstGeom prst="curvedConnector3">
            <a:avLst>
              <a:gd fmla="val 50000" name="adj1"/>
            </a:avLst>
          </a:prstGeom>
          <a:noFill/>
          <a:ln cap="flat" cmpd="sng" w="38100">
            <a:solidFill>
              <a:schemeClr val="dk2"/>
            </a:solidFill>
            <a:prstDash val="solid"/>
            <a:round/>
            <a:headEnd len="med" w="med" type="none"/>
            <a:tailEnd len="med" w="med" type="none"/>
          </a:ln>
        </p:spPr>
      </p:cxnSp>
      <p:cxnSp>
        <p:nvCxnSpPr>
          <p:cNvPr id="744" name="Google Shape;744;p34"/>
          <p:cNvCxnSpPr/>
          <p:nvPr/>
        </p:nvCxnSpPr>
        <p:spPr>
          <a:xfrm rot="5400000">
            <a:off x="4457175" y="3952175"/>
            <a:ext cx="599400" cy="231900"/>
          </a:xfrm>
          <a:prstGeom prst="curvedConnector3">
            <a:avLst>
              <a:gd fmla="val 50000" name="adj1"/>
            </a:avLst>
          </a:prstGeom>
          <a:noFill/>
          <a:ln cap="flat" cmpd="sng" w="38100">
            <a:solidFill>
              <a:schemeClr val="dk2"/>
            </a:solidFill>
            <a:prstDash val="solid"/>
            <a:round/>
            <a:headEnd len="med" w="med" type="none"/>
            <a:tailEnd len="med" w="med" type="none"/>
          </a:ln>
        </p:spPr>
      </p:cxnSp>
      <p:sp>
        <p:nvSpPr>
          <p:cNvPr id="745" name="Google Shape;745;p34"/>
          <p:cNvSpPr txBox="1"/>
          <p:nvPr/>
        </p:nvSpPr>
        <p:spPr>
          <a:xfrm>
            <a:off x="1567950" y="1207600"/>
            <a:ext cx="837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Karla"/>
                <a:ea typeface="Karla"/>
                <a:cs typeface="Karla"/>
                <a:sym typeface="Karla"/>
              </a:rPr>
              <a:t>Plaintext</a:t>
            </a:r>
            <a:endParaRPr sz="1200">
              <a:latin typeface="Karla"/>
              <a:ea typeface="Karla"/>
              <a:cs typeface="Karla"/>
              <a:sym typeface="Karla"/>
            </a:endParaRPr>
          </a:p>
        </p:txBody>
      </p:sp>
      <p:cxnSp>
        <p:nvCxnSpPr>
          <p:cNvPr id="746" name="Google Shape;746;p34"/>
          <p:cNvCxnSpPr>
            <a:stCxn id="745" idx="3"/>
          </p:cNvCxnSpPr>
          <p:nvPr/>
        </p:nvCxnSpPr>
        <p:spPr>
          <a:xfrm flipH="1" rot="10800000">
            <a:off x="2405850" y="1380250"/>
            <a:ext cx="437400" cy="12000"/>
          </a:xfrm>
          <a:prstGeom prst="straightConnector1">
            <a:avLst/>
          </a:prstGeom>
          <a:noFill/>
          <a:ln cap="flat" cmpd="sng" w="38100">
            <a:solidFill>
              <a:schemeClr val="dk2"/>
            </a:solidFill>
            <a:prstDash val="solid"/>
            <a:round/>
            <a:headEnd len="med" w="med" type="none"/>
            <a:tailEnd len="med" w="med" type="triangle"/>
          </a:ln>
        </p:spPr>
      </p:cxnSp>
      <p:sp>
        <p:nvSpPr>
          <p:cNvPr id="747" name="Google Shape;747;p34"/>
          <p:cNvSpPr txBox="1"/>
          <p:nvPr/>
        </p:nvSpPr>
        <p:spPr>
          <a:xfrm>
            <a:off x="2863350" y="1207600"/>
            <a:ext cx="1179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Karla"/>
                <a:ea typeface="Karla"/>
                <a:cs typeface="Karla"/>
                <a:sym typeface="Karla"/>
              </a:rPr>
              <a:t>Ciphertext</a:t>
            </a:r>
            <a:endParaRPr sz="1200">
              <a:latin typeface="Karla"/>
              <a:ea typeface="Karla"/>
              <a:cs typeface="Karla"/>
              <a:sym typeface="Karla"/>
            </a:endParaRPr>
          </a:p>
        </p:txBody>
      </p:sp>
      <p:sp>
        <p:nvSpPr>
          <p:cNvPr id="748" name="Google Shape;748;p34"/>
          <p:cNvSpPr txBox="1"/>
          <p:nvPr/>
        </p:nvSpPr>
        <p:spPr>
          <a:xfrm>
            <a:off x="2292700" y="1459600"/>
            <a:ext cx="668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Karla"/>
                <a:ea typeface="Karla"/>
                <a:cs typeface="Karla"/>
                <a:sym typeface="Karla"/>
              </a:rPr>
              <a:t>HOW?</a:t>
            </a:r>
            <a:endParaRPr sz="1200">
              <a:latin typeface="Karla"/>
              <a:ea typeface="Karla"/>
              <a:cs typeface="Karla"/>
              <a:sym typeface="Karla"/>
            </a:endParaRPr>
          </a:p>
        </p:txBody>
      </p:sp>
      <p:sp>
        <p:nvSpPr>
          <p:cNvPr id="749" name="Google Shape;749;p34"/>
          <p:cNvSpPr txBox="1"/>
          <p:nvPr/>
        </p:nvSpPr>
        <p:spPr>
          <a:xfrm>
            <a:off x="1425400" y="1782600"/>
            <a:ext cx="28809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Karla"/>
                <a:ea typeface="Karla"/>
                <a:cs typeface="Karla"/>
                <a:sym typeface="Karla"/>
              </a:rPr>
              <a:t>The encryption is completed by changing the letters</a:t>
            </a:r>
            <a:endParaRPr sz="1200">
              <a:latin typeface="Karla"/>
              <a:ea typeface="Karla"/>
              <a:cs typeface="Karla"/>
              <a:sym typeface="Karla"/>
            </a:endParaRPr>
          </a:p>
        </p:txBody>
      </p:sp>
      <p:sp>
        <p:nvSpPr>
          <p:cNvPr id="750" name="Google Shape;750;p34"/>
          <p:cNvSpPr txBox="1"/>
          <p:nvPr/>
        </p:nvSpPr>
        <p:spPr>
          <a:xfrm>
            <a:off x="1321875" y="2723100"/>
            <a:ext cx="1385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latin typeface="Karla"/>
                <a:ea typeface="Karla"/>
                <a:cs typeface="Karla"/>
                <a:sym typeface="Karla"/>
              </a:rPr>
              <a:t>monoalphabetic cipher</a:t>
            </a:r>
            <a:endParaRPr>
              <a:latin typeface="Karla"/>
              <a:ea typeface="Karla"/>
              <a:cs typeface="Karla"/>
              <a:sym typeface="Karla"/>
            </a:endParaRPr>
          </a:p>
        </p:txBody>
      </p:sp>
      <p:sp>
        <p:nvSpPr>
          <p:cNvPr id="751" name="Google Shape;751;p34"/>
          <p:cNvSpPr txBox="1"/>
          <p:nvPr/>
        </p:nvSpPr>
        <p:spPr>
          <a:xfrm>
            <a:off x="3379275" y="2723100"/>
            <a:ext cx="1385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latin typeface="Karla"/>
                <a:ea typeface="Karla"/>
                <a:cs typeface="Karla"/>
                <a:sym typeface="Karla"/>
              </a:rPr>
              <a:t>polyalphabetic </a:t>
            </a:r>
            <a:r>
              <a:rPr lang="en" sz="1200">
                <a:solidFill>
                  <a:schemeClr val="dk1"/>
                </a:solidFill>
                <a:latin typeface="Karla"/>
                <a:ea typeface="Karla"/>
                <a:cs typeface="Karla"/>
                <a:sym typeface="Karla"/>
              </a:rPr>
              <a:t>cipher</a:t>
            </a:r>
            <a:endParaRPr>
              <a:latin typeface="Karla"/>
              <a:ea typeface="Karla"/>
              <a:cs typeface="Karla"/>
              <a:sym typeface="Karla"/>
            </a:endParaRPr>
          </a:p>
        </p:txBody>
      </p:sp>
      <p:sp>
        <p:nvSpPr>
          <p:cNvPr id="752" name="Google Shape;752;p34"/>
          <p:cNvSpPr txBox="1"/>
          <p:nvPr/>
        </p:nvSpPr>
        <p:spPr>
          <a:xfrm>
            <a:off x="2464875" y="2265900"/>
            <a:ext cx="1385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latin typeface="Karla"/>
                <a:ea typeface="Karla"/>
                <a:cs typeface="Karla"/>
                <a:sym typeface="Karla"/>
              </a:rPr>
              <a:t>Substitution</a:t>
            </a:r>
            <a:r>
              <a:rPr lang="en" sz="1200">
                <a:solidFill>
                  <a:schemeClr val="dk1"/>
                </a:solidFill>
                <a:latin typeface="Karla"/>
                <a:ea typeface="Karla"/>
                <a:cs typeface="Karla"/>
                <a:sym typeface="Karla"/>
              </a:rPr>
              <a:t> </a:t>
            </a:r>
            <a:r>
              <a:rPr lang="en" sz="1200">
                <a:solidFill>
                  <a:schemeClr val="dk1"/>
                </a:solidFill>
                <a:latin typeface="Karla"/>
                <a:ea typeface="Karla"/>
                <a:cs typeface="Karla"/>
                <a:sym typeface="Karla"/>
              </a:rPr>
              <a:t>cipher</a:t>
            </a:r>
            <a:endParaRPr>
              <a:latin typeface="Karla"/>
              <a:ea typeface="Karla"/>
              <a:cs typeface="Karla"/>
              <a:sym typeface="Karla"/>
            </a:endParaRPr>
          </a:p>
        </p:txBody>
      </p:sp>
      <p:cxnSp>
        <p:nvCxnSpPr>
          <p:cNvPr id="753" name="Google Shape;753;p34"/>
          <p:cNvCxnSpPr/>
          <p:nvPr/>
        </p:nvCxnSpPr>
        <p:spPr>
          <a:xfrm flipH="1">
            <a:off x="2209875" y="2481250"/>
            <a:ext cx="436500" cy="301800"/>
          </a:xfrm>
          <a:prstGeom prst="straightConnector1">
            <a:avLst/>
          </a:prstGeom>
          <a:noFill/>
          <a:ln cap="flat" cmpd="sng" w="38100">
            <a:solidFill>
              <a:schemeClr val="dk2"/>
            </a:solidFill>
            <a:prstDash val="solid"/>
            <a:round/>
            <a:headEnd len="med" w="med" type="none"/>
            <a:tailEnd len="med" w="med" type="triangle"/>
          </a:ln>
        </p:spPr>
      </p:cxnSp>
      <p:cxnSp>
        <p:nvCxnSpPr>
          <p:cNvPr id="754" name="Google Shape;754;p34"/>
          <p:cNvCxnSpPr/>
          <p:nvPr/>
        </p:nvCxnSpPr>
        <p:spPr>
          <a:xfrm>
            <a:off x="3650225" y="2435225"/>
            <a:ext cx="565500" cy="324300"/>
          </a:xfrm>
          <a:prstGeom prst="straightConnector1">
            <a:avLst/>
          </a:prstGeom>
          <a:noFill/>
          <a:ln cap="flat" cmpd="sng" w="38100">
            <a:solidFill>
              <a:schemeClr val="dk2"/>
            </a:solidFill>
            <a:prstDash val="solid"/>
            <a:round/>
            <a:headEnd len="med" w="med" type="none"/>
            <a:tailEnd len="med" w="med" type="triangle"/>
          </a:ln>
        </p:spPr>
      </p:cxnSp>
      <p:pic>
        <p:nvPicPr>
          <p:cNvPr id="755" name="Google Shape;755;p34"/>
          <p:cNvPicPr preferRelativeResize="0"/>
          <p:nvPr/>
        </p:nvPicPr>
        <p:blipFill>
          <a:blip r:embed="rId3">
            <a:alphaModFix/>
          </a:blip>
          <a:stretch>
            <a:fillRect/>
          </a:stretch>
        </p:blipFill>
        <p:spPr>
          <a:xfrm>
            <a:off x="2187402" y="3246125"/>
            <a:ext cx="1805163" cy="1045501"/>
          </a:xfrm>
          <a:prstGeom prst="rect">
            <a:avLst/>
          </a:prstGeom>
          <a:noFill/>
          <a:ln>
            <a:noFill/>
          </a:ln>
        </p:spPr>
      </p:pic>
      <p:sp>
        <p:nvSpPr>
          <p:cNvPr id="756" name="Google Shape;756;p34"/>
          <p:cNvSpPr txBox="1"/>
          <p:nvPr/>
        </p:nvSpPr>
        <p:spPr>
          <a:xfrm>
            <a:off x="4996950" y="1207600"/>
            <a:ext cx="837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Karla"/>
                <a:ea typeface="Karla"/>
                <a:cs typeface="Karla"/>
                <a:sym typeface="Karla"/>
              </a:rPr>
              <a:t>Plaintext</a:t>
            </a:r>
            <a:endParaRPr sz="1200">
              <a:latin typeface="Karla"/>
              <a:ea typeface="Karla"/>
              <a:cs typeface="Karla"/>
              <a:sym typeface="Karla"/>
            </a:endParaRPr>
          </a:p>
        </p:txBody>
      </p:sp>
      <p:cxnSp>
        <p:nvCxnSpPr>
          <p:cNvPr id="757" name="Google Shape;757;p34"/>
          <p:cNvCxnSpPr>
            <a:stCxn id="756" idx="3"/>
          </p:cNvCxnSpPr>
          <p:nvPr/>
        </p:nvCxnSpPr>
        <p:spPr>
          <a:xfrm flipH="1" rot="10800000">
            <a:off x="5834850" y="1380250"/>
            <a:ext cx="437400" cy="12000"/>
          </a:xfrm>
          <a:prstGeom prst="straightConnector1">
            <a:avLst/>
          </a:prstGeom>
          <a:noFill/>
          <a:ln cap="flat" cmpd="sng" w="38100">
            <a:solidFill>
              <a:schemeClr val="dk2"/>
            </a:solidFill>
            <a:prstDash val="solid"/>
            <a:round/>
            <a:headEnd len="med" w="med" type="none"/>
            <a:tailEnd len="med" w="med" type="triangle"/>
          </a:ln>
        </p:spPr>
      </p:cxnSp>
      <p:sp>
        <p:nvSpPr>
          <p:cNvPr id="758" name="Google Shape;758;p34"/>
          <p:cNvSpPr txBox="1"/>
          <p:nvPr/>
        </p:nvSpPr>
        <p:spPr>
          <a:xfrm>
            <a:off x="6292350" y="1207600"/>
            <a:ext cx="1179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Karla"/>
                <a:ea typeface="Karla"/>
                <a:cs typeface="Karla"/>
                <a:sym typeface="Karla"/>
              </a:rPr>
              <a:t>Ciphertext</a:t>
            </a:r>
            <a:endParaRPr sz="1200">
              <a:latin typeface="Karla"/>
              <a:ea typeface="Karla"/>
              <a:cs typeface="Karla"/>
              <a:sym typeface="Karla"/>
            </a:endParaRPr>
          </a:p>
        </p:txBody>
      </p:sp>
      <p:sp>
        <p:nvSpPr>
          <p:cNvPr id="759" name="Google Shape;759;p34"/>
          <p:cNvSpPr txBox="1"/>
          <p:nvPr/>
        </p:nvSpPr>
        <p:spPr>
          <a:xfrm>
            <a:off x="5721775" y="1459600"/>
            <a:ext cx="668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Karla"/>
                <a:ea typeface="Karla"/>
                <a:cs typeface="Karla"/>
                <a:sym typeface="Karla"/>
              </a:rPr>
              <a:t>HOW?</a:t>
            </a:r>
            <a:endParaRPr sz="1200">
              <a:latin typeface="Karla"/>
              <a:ea typeface="Karla"/>
              <a:cs typeface="Karla"/>
              <a:sym typeface="Karla"/>
            </a:endParaRPr>
          </a:p>
        </p:txBody>
      </p:sp>
      <p:sp>
        <p:nvSpPr>
          <p:cNvPr id="760" name="Google Shape;760;p34"/>
          <p:cNvSpPr txBox="1"/>
          <p:nvPr/>
        </p:nvSpPr>
        <p:spPr>
          <a:xfrm>
            <a:off x="4643200" y="1664800"/>
            <a:ext cx="28809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Karla"/>
                <a:ea typeface="Karla"/>
                <a:cs typeface="Karla"/>
                <a:sym typeface="Karla"/>
              </a:rPr>
              <a:t>The encryption is done by changing the positions of the letters</a:t>
            </a:r>
            <a:endParaRPr sz="1200">
              <a:latin typeface="Karla"/>
              <a:ea typeface="Karla"/>
              <a:cs typeface="Karla"/>
              <a:sym typeface="Karla"/>
            </a:endParaRPr>
          </a:p>
        </p:txBody>
      </p:sp>
      <p:pic>
        <p:nvPicPr>
          <p:cNvPr id="761" name="Google Shape;761;p34"/>
          <p:cNvPicPr preferRelativeResize="0"/>
          <p:nvPr/>
        </p:nvPicPr>
        <p:blipFill>
          <a:blip r:embed="rId4">
            <a:alphaModFix/>
          </a:blip>
          <a:stretch>
            <a:fillRect/>
          </a:stretch>
        </p:blipFill>
        <p:spPr>
          <a:xfrm>
            <a:off x="5311975" y="2147319"/>
            <a:ext cx="914400" cy="969652"/>
          </a:xfrm>
          <a:prstGeom prst="rect">
            <a:avLst/>
          </a:prstGeom>
          <a:noFill/>
          <a:ln>
            <a:noFill/>
          </a:ln>
        </p:spPr>
      </p:pic>
      <p:pic>
        <p:nvPicPr>
          <p:cNvPr id="762" name="Google Shape;762;p34"/>
          <p:cNvPicPr preferRelativeResize="0"/>
          <p:nvPr/>
        </p:nvPicPr>
        <p:blipFill>
          <a:blip r:embed="rId5">
            <a:alphaModFix/>
          </a:blip>
          <a:stretch>
            <a:fillRect/>
          </a:stretch>
        </p:blipFill>
        <p:spPr>
          <a:xfrm>
            <a:off x="5108306" y="3515600"/>
            <a:ext cx="1474125" cy="794100"/>
          </a:xfrm>
          <a:prstGeom prst="rect">
            <a:avLst/>
          </a:prstGeom>
          <a:noFill/>
          <a:ln>
            <a:noFill/>
          </a:ln>
        </p:spPr>
      </p:pic>
      <p:pic>
        <p:nvPicPr>
          <p:cNvPr id="763" name="Google Shape;763;p34"/>
          <p:cNvPicPr preferRelativeResize="0"/>
          <p:nvPr/>
        </p:nvPicPr>
        <p:blipFill>
          <a:blip r:embed="rId6">
            <a:alphaModFix/>
          </a:blip>
          <a:stretch>
            <a:fillRect/>
          </a:stretch>
        </p:blipFill>
        <p:spPr>
          <a:xfrm>
            <a:off x="6673047" y="2189371"/>
            <a:ext cx="950700" cy="1616944"/>
          </a:xfrm>
          <a:prstGeom prst="rect">
            <a:avLst/>
          </a:prstGeom>
          <a:noFill/>
          <a:ln>
            <a:noFill/>
          </a:ln>
        </p:spPr>
      </p:pic>
      <p:sp>
        <p:nvSpPr>
          <p:cNvPr id="764" name="Google Shape;764;p34"/>
          <p:cNvSpPr txBox="1"/>
          <p:nvPr/>
        </p:nvSpPr>
        <p:spPr>
          <a:xfrm>
            <a:off x="2373750" y="1554650"/>
            <a:ext cx="565500" cy="1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Karla"/>
              <a:ea typeface="Karla"/>
              <a:cs typeface="Karla"/>
              <a:sym typeface="Karla"/>
            </a:endParaRPr>
          </a:p>
        </p:txBody>
      </p:sp>
      <p:sp>
        <p:nvSpPr>
          <p:cNvPr id="765" name="Google Shape;765;p34"/>
          <p:cNvSpPr txBox="1"/>
          <p:nvPr/>
        </p:nvSpPr>
        <p:spPr>
          <a:xfrm>
            <a:off x="5792325" y="1588075"/>
            <a:ext cx="565500" cy="15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Karla"/>
              <a:ea typeface="Karla"/>
              <a:cs typeface="Karla"/>
              <a:sym typeface="Karla"/>
            </a:endParaRPr>
          </a:p>
        </p:txBody>
      </p:sp>
      <p:sp>
        <p:nvSpPr>
          <p:cNvPr id="766" name="Google Shape;766;p34"/>
          <p:cNvSpPr txBox="1"/>
          <p:nvPr/>
        </p:nvSpPr>
        <p:spPr>
          <a:xfrm>
            <a:off x="1365850" y="675875"/>
            <a:ext cx="53901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dk2"/>
                </a:solidFill>
              </a:rPr>
              <a:t>◇◆◇◆◇◆◇◆◇◆◇◆◇◆◇◆◇◆◇◆◇◆◇◆◇◆◇◆</a:t>
            </a:r>
            <a:endParaRPr b="1" sz="1700">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737"/>
                                        </p:tgtEl>
                                        <p:attrNameLst>
                                          <p:attrName>style.visibility</p:attrName>
                                        </p:attrNameLst>
                                      </p:cBhvr>
                                      <p:to>
                                        <p:strVal val="visible"/>
                                      </p:to>
                                    </p:set>
                                    <p:anim calcmode="lin" valueType="num">
                                      <p:cBhvr additive="base">
                                        <p:cTn dur="1000"/>
                                        <p:tgtEl>
                                          <p:spTgt spid="73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0"/>
                                  </p:stCondLst>
                                  <p:childTnLst>
                                    <p:set>
                                      <p:cBhvr>
                                        <p:cTn dur="1" fill="hold">
                                          <p:stCondLst>
                                            <p:cond delay="0"/>
                                          </p:stCondLst>
                                        </p:cTn>
                                        <p:tgtEl>
                                          <p:spTgt spid="738"/>
                                        </p:tgtEl>
                                        <p:attrNameLst>
                                          <p:attrName>style.visibility</p:attrName>
                                        </p:attrNameLst>
                                      </p:cBhvr>
                                      <p:to>
                                        <p:strVal val="visible"/>
                                      </p:to>
                                    </p:set>
                                    <p:anim calcmode="lin" valueType="num">
                                      <p:cBhvr additive="base">
                                        <p:cTn dur="1000"/>
                                        <p:tgtEl>
                                          <p:spTgt spid="7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39"/>
                                        </p:tgtEl>
                                        <p:attrNameLst>
                                          <p:attrName>style.visibility</p:attrName>
                                        </p:attrNameLst>
                                      </p:cBhvr>
                                      <p:to>
                                        <p:strVal val="visible"/>
                                      </p:to>
                                    </p:set>
                                    <p:anim calcmode="lin" valueType="num">
                                      <p:cBhvr additive="base">
                                        <p:cTn dur="1000"/>
                                        <p:tgtEl>
                                          <p:spTgt spid="73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5"/>
                                        </p:tgtEl>
                                        <p:attrNameLst>
                                          <p:attrName>style.visibility</p:attrName>
                                        </p:attrNameLst>
                                      </p:cBhvr>
                                      <p:to>
                                        <p:strVal val="visible"/>
                                      </p:to>
                                    </p:set>
                                    <p:animEffect filter="fade" transition="in">
                                      <p:cBhvr>
                                        <p:cTn dur="1000"/>
                                        <p:tgtEl>
                                          <p:spTgt spid="7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7"/>
                                        </p:tgtEl>
                                        <p:attrNameLst>
                                          <p:attrName>style.visibility</p:attrName>
                                        </p:attrNameLst>
                                      </p:cBhvr>
                                      <p:to>
                                        <p:strVal val="visible"/>
                                      </p:to>
                                    </p:set>
                                    <p:animEffect filter="fade" transition="in">
                                      <p:cBhvr>
                                        <p:cTn dur="1000"/>
                                        <p:tgtEl>
                                          <p:spTgt spid="7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4"/>
                                        </p:tgtEl>
                                        <p:attrNameLst>
                                          <p:attrName>style.visibility</p:attrName>
                                        </p:attrNameLst>
                                      </p:cBhvr>
                                      <p:to>
                                        <p:strVal val="visible"/>
                                      </p:to>
                                    </p:set>
                                    <p:animEffect filter="fade" transition="in">
                                      <p:cBhvr>
                                        <p:cTn dur="1000"/>
                                        <p:tgtEl>
                                          <p:spTgt spid="7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9"/>
                                        </p:tgtEl>
                                        <p:attrNameLst>
                                          <p:attrName>style.visibility</p:attrName>
                                        </p:attrNameLst>
                                      </p:cBhvr>
                                      <p:to>
                                        <p:strVal val="visible"/>
                                      </p:to>
                                    </p:set>
                                    <p:animEffect filter="fade" transition="in">
                                      <p:cBhvr>
                                        <p:cTn dur="1000"/>
                                        <p:tgtEl>
                                          <p:spTgt spid="7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2"/>
                                        </p:tgtEl>
                                        <p:attrNameLst>
                                          <p:attrName>style.visibility</p:attrName>
                                        </p:attrNameLst>
                                      </p:cBhvr>
                                      <p:to>
                                        <p:strVal val="visible"/>
                                      </p:to>
                                    </p:set>
                                    <p:animEffect filter="fade" transition="in">
                                      <p:cBhvr>
                                        <p:cTn dur="1000"/>
                                        <p:tgtEl>
                                          <p:spTgt spid="7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0"/>
                                        </p:tgtEl>
                                        <p:attrNameLst>
                                          <p:attrName>style.visibility</p:attrName>
                                        </p:attrNameLst>
                                      </p:cBhvr>
                                      <p:to>
                                        <p:strVal val="visible"/>
                                      </p:to>
                                    </p:set>
                                    <p:animEffect filter="fade" transition="in">
                                      <p:cBhvr>
                                        <p:cTn dur="1000"/>
                                        <p:tgtEl>
                                          <p:spTgt spid="7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1"/>
                                        </p:tgtEl>
                                        <p:attrNameLst>
                                          <p:attrName>style.visibility</p:attrName>
                                        </p:attrNameLst>
                                      </p:cBhvr>
                                      <p:to>
                                        <p:strVal val="visible"/>
                                      </p:to>
                                    </p:set>
                                    <p:animEffect filter="fade" transition="in">
                                      <p:cBhvr>
                                        <p:cTn dur="1000"/>
                                        <p:tgtEl>
                                          <p:spTgt spid="7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5"/>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755"/>
                                        </p:tgtEl>
                                        <p:attrNameLst>
                                          <p:attrName>style.visibility</p:attrName>
                                        </p:attrNameLst>
                                      </p:cBhvr>
                                      <p:to>
                                        <p:strVal val="visible"/>
                                      </p:to>
                                    </p:set>
                                    <p:animEffect filter="fade" transition="in">
                                      <p:cBhvr>
                                        <p:cTn dur="1000"/>
                                        <p:tgtEl>
                                          <p:spTgt spid="7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6"/>
                                        </p:tgtEl>
                                        <p:attrNameLst>
                                          <p:attrName>style.visibility</p:attrName>
                                        </p:attrNameLst>
                                      </p:cBhvr>
                                      <p:to>
                                        <p:strVal val="visible"/>
                                      </p:to>
                                    </p:set>
                                    <p:animEffect filter="fade" transition="in">
                                      <p:cBhvr>
                                        <p:cTn dur="1000"/>
                                        <p:tgtEl>
                                          <p:spTgt spid="7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8"/>
                                        </p:tgtEl>
                                        <p:attrNameLst>
                                          <p:attrName>style.visibility</p:attrName>
                                        </p:attrNameLst>
                                      </p:cBhvr>
                                      <p:to>
                                        <p:strVal val="visible"/>
                                      </p:to>
                                    </p:set>
                                    <p:animEffect filter="fade" transition="in">
                                      <p:cBhvr>
                                        <p:cTn dur="1000"/>
                                        <p:tgtEl>
                                          <p:spTgt spid="7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5"/>
                                        </p:tgtEl>
                                        <p:attrNameLst>
                                          <p:attrName>style.visibility</p:attrName>
                                        </p:attrNameLst>
                                      </p:cBhvr>
                                      <p:to>
                                        <p:strVal val="visible"/>
                                      </p:to>
                                    </p:set>
                                    <p:animEffect filter="fade" transition="in">
                                      <p:cBhvr>
                                        <p:cTn dur="1000"/>
                                        <p:tgtEl>
                                          <p:spTgt spid="7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0"/>
                                        </p:tgtEl>
                                        <p:attrNameLst>
                                          <p:attrName>style.visibility</p:attrName>
                                        </p:attrNameLst>
                                      </p:cBhvr>
                                      <p:to>
                                        <p:strVal val="visible"/>
                                      </p:to>
                                    </p:set>
                                    <p:animEffect filter="fade" transition="in">
                                      <p:cBhvr>
                                        <p:cTn dur="1000"/>
                                        <p:tgtEl>
                                          <p:spTgt spid="760"/>
                                        </p:tgtEl>
                                      </p:cBhvr>
                                    </p:animEffect>
                                  </p:childTnLst>
                                </p:cTn>
                              </p:par>
                              <p:par>
                                <p:cTn fill="hold" nodeType="withEffect" presetClass="entr" presetID="10" presetSubtype="0">
                                  <p:stCondLst>
                                    <p:cond delay="0"/>
                                  </p:stCondLst>
                                  <p:childTnLst>
                                    <p:set>
                                      <p:cBhvr>
                                        <p:cTn dur="1" fill="hold">
                                          <p:stCondLst>
                                            <p:cond delay="0"/>
                                          </p:stCondLst>
                                        </p:cTn>
                                        <p:tgtEl>
                                          <p:spTgt spid="761"/>
                                        </p:tgtEl>
                                        <p:attrNameLst>
                                          <p:attrName>style.visibility</p:attrName>
                                        </p:attrNameLst>
                                      </p:cBhvr>
                                      <p:to>
                                        <p:strVal val="visible"/>
                                      </p:to>
                                    </p:set>
                                    <p:animEffect filter="fade" transition="in">
                                      <p:cBhvr>
                                        <p:cTn dur="1000"/>
                                        <p:tgtEl>
                                          <p:spTgt spid="761"/>
                                        </p:tgtEl>
                                      </p:cBhvr>
                                    </p:animEffect>
                                  </p:childTnLst>
                                </p:cTn>
                              </p:par>
                              <p:par>
                                <p:cTn fill="hold" nodeType="withEffect" presetClass="entr" presetID="10" presetSubtype="0">
                                  <p:stCondLst>
                                    <p:cond delay="0"/>
                                  </p:stCondLst>
                                  <p:childTnLst>
                                    <p:set>
                                      <p:cBhvr>
                                        <p:cTn dur="1" fill="hold">
                                          <p:stCondLst>
                                            <p:cond delay="0"/>
                                          </p:stCondLst>
                                        </p:cTn>
                                        <p:tgtEl>
                                          <p:spTgt spid="763"/>
                                        </p:tgtEl>
                                        <p:attrNameLst>
                                          <p:attrName>style.visibility</p:attrName>
                                        </p:attrNameLst>
                                      </p:cBhvr>
                                      <p:to>
                                        <p:strVal val="visible"/>
                                      </p:to>
                                    </p:set>
                                    <p:animEffect filter="fade" transition="in">
                                      <p:cBhvr>
                                        <p:cTn dur="1000"/>
                                        <p:tgtEl>
                                          <p:spTgt spid="763"/>
                                        </p:tgtEl>
                                      </p:cBhvr>
                                    </p:animEffect>
                                  </p:childTnLst>
                                </p:cTn>
                              </p:par>
                              <p:par>
                                <p:cTn fill="hold" nodeType="withEffect" presetClass="entr" presetID="10" presetSubtype="0">
                                  <p:stCondLst>
                                    <p:cond delay="0"/>
                                  </p:stCondLst>
                                  <p:childTnLst>
                                    <p:set>
                                      <p:cBhvr>
                                        <p:cTn dur="1" fill="hold">
                                          <p:stCondLst>
                                            <p:cond delay="0"/>
                                          </p:stCondLst>
                                        </p:cTn>
                                        <p:tgtEl>
                                          <p:spTgt spid="762"/>
                                        </p:tgtEl>
                                        <p:attrNameLst>
                                          <p:attrName>style.visibility</p:attrName>
                                        </p:attrNameLst>
                                      </p:cBhvr>
                                      <p:to>
                                        <p:strVal val="visible"/>
                                      </p:to>
                                    </p:set>
                                    <p:animEffect filter="fade" transition="in">
                                      <p:cBhvr>
                                        <p:cTn dur="1000"/>
                                        <p:tgtEl>
                                          <p:spTgt spid="762"/>
                                        </p:tgtEl>
                                      </p:cBhvr>
                                    </p:animEffect>
                                  </p:childTnLst>
                                </p:cTn>
                              </p:par>
                              <p:par>
                                <p:cTn fill="hold" nodeType="withEffect" presetClass="entr" presetID="1" presetSubtype="0">
                                  <p:stCondLst>
                                    <p:cond delay="0"/>
                                  </p:stCondLst>
                                  <p:childTnLst>
                                    <p:set>
                                      <p:cBhvr>
                                        <p:cTn dur="1" fill="hold">
                                          <p:stCondLst>
                                            <p:cond delay="0"/>
                                          </p:stCondLst>
                                        </p:cTn>
                                        <p:tgtEl>
                                          <p:spTgt spid="7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grpSp>
        <p:nvGrpSpPr>
          <p:cNvPr id="771" name="Google Shape;771;p35"/>
          <p:cNvGrpSpPr/>
          <p:nvPr/>
        </p:nvGrpSpPr>
        <p:grpSpPr>
          <a:xfrm>
            <a:off x="6351563" y="1232223"/>
            <a:ext cx="1827475" cy="1051350"/>
            <a:chOff x="7146475" y="2190661"/>
            <a:chExt cx="1827475" cy="1051350"/>
          </a:xfrm>
        </p:grpSpPr>
        <p:sp>
          <p:nvSpPr>
            <p:cNvPr id="772" name="Google Shape;772;p35"/>
            <p:cNvSpPr/>
            <p:nvPr/>
          </p:nvSpPr>
          <p:spPr>
            <a:xfrm>
              <a:off x="7236650" y="2282011"/>
              <a:ext cx="1737300" cy="9600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3" name="Google Shape;773;p35"/>
            <p:cNvGrpSpPr/>
            <p:nvPr/>
          </p:nvGrpSpPr>
          <p:grpSpPr>
            <a:xfrm>
              <a:off x="7146475" y="2190661"/>
              <a:ext cx="1737300" cy="960000"/>
              <a:chOff x="7146475" y="2190661"/>
              <a:chExt cx="1737300" cy="960000"/>
            </a:xfrm>
          </p:grpSpPr>
          <p:sp>
            <p:nvSpPr>
              <p:cNvPr id="774" name="Google Shape;774;p35"/>
              <p:cNvSpPr/>
              <p:nvPr/>
            </p:nvSpPr>
            <p:spPr>
              <a:xfrm>
                <a:off x="7146475" y="2190661"/>
                <a:ext cx="1737300" cy="9600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75" name="Google Shape;775;p35"/>
              <p:cNvCxnSpPr/>
              <p:nvPr/>
            </p:nvCxnSpPr>
            <p:spPr>
              <a:xfrm>
                <a:off x="7151600" y="2373361"/>
                <a:ext cx="1724700" cy="0"/>
              </a:xfrm>
              <a:prstGeom prst="straightConnector1">
                <a:avLst/>
              </a:prstGeom>
              <a:noFill/>
              <a:ln cap="flat" cmpd="sng" w="28575">
                <a:solidFill>
                  <a:schemeClr val="dk1"/>
                </a:solidFill>
                <a:prstDash val="solid"/>
                <a:round/>
                <a:headEnd len="med" w="med" type="none"/>
                <a:tailEnd len="med" w="med" type="none"/>
              </a:ln>
            </p:spPr>
          </p:cxnSp>
        </p:grpSp>
        <p:grpSp>
          <p:nvGrpSpPr>
            <p:cNvPr id="776" name="Google Shape;776;p35"/>
            <p:cNvGrpSpPr/>
            <p:nvPr/>
          </p:nvGrpSpPr>
          <p:grpSpPr>
            <a:xfrm>
              <a:off x="7300659" y="2505003"/>
              <a:ext cx="1428933" cy="514595"/>
              <a:chOff x="7235888" y="1483625"/>
              <a:chExt cx="1428933" cy="514595"/>
            </a:xfrm>
          </p:grpSpPr>
          <p:sp>
            <p:nvSpPr>
              <p:cNvPr id="777" name="Google Shape;777;p35"/>
              <p:cNvSpPr/>
              <p:nvPr/>
            </p:nvSpPr>
            <p:spPr>
              <a:xfrm>
                <a:off x="7235888" y="1871400"/>
                <a:ext cx="1428933" cy="126821"/>
              </a:xfrm>
              <a:custGeom>
                <a:rect b="b" l="l" r="r" t="t"/>
                <a:pathLst>
                  <a:path extrusionOk="0" h="3342" w="37658">
                    <a:moveTo>
                      <a:pt x="1615" y="0"/>
                    </a:moveTo>
                    <a:cubicBezTo>
                      <a:pt x="709" y="0"/>
                      <a:pt x="0" y="747"/>
                      <a:pt x="0" y="1659"/>
                    </a:cubicBezTo>
                    <a:cubicBezTo>
                      <a:pt x="0" y="2586"/>
                      <a:pt x="732" y="3342"/>
                      <a:pt x="1659" y="3342"/>
                    </a:cubicBezTo>
                    <a:lnTo>
                      <a:pt x="35999" y="3342"/>
                    </a:lnTo>
                    <a:cubicBezTo>
                      <a:pt x="36902" y="3342"/>
                      <a:pt x="37658" y="2586"/>
                      <a:pt x="37658" y="1659"/>
                    </a:cubicBezTo>
                    <a:cubicBezTo>
                      <a:pt x="37658" y="732"/>
                      <a:pt x="36902" y="1"/>
                      <a:pt x="35999" y="1"/>
                    </a:cubicBezTo>
                    <a:lnTo>
                      <a:pt x="1659" y="1"/>
                    </a:lnTo>
                    <a:cubicBezTo>
                      <a:pt x="1644" y="0"/>
                      <a:pt x="1629" y="0"/>
                      <a:pt x="1615"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5"/>
              <p:cNvSpPr/>
              <p:nvPr/>
            </p:nvSpPr>
            <p:spPr>
              <a:xfrm>
                <a:off x="7235888" y="1871400"/>
                <a:ext cx="878275" cy="126821"/>
              </a:xfrm>
              <a:custGeom>
                <a:rect b="b" l="l" r="r" t="t"/>
                <a:pathLst>
                  <a:path extrusionOk="0" h="3342" w="23146">
                    <a:moveTo>
                      <a:pt x="1615" y="0"/>
                    </a:moveTo>
                    <a:cubicBezTo>
                      <a:pt x="709" y="0"/>
                      <a:pt x="0" y="747"/>
                      <a:pt x="0" y="1659"/>
                    </a:cubicBezTo>
                    <a:cubicBezTo>
                      <a:pt x="0" y="2586"/>
                      <a:pt x="732" y="3342"/>
                      <a:pt x="1659" y="3342"/>
                    </a:cubicBezTo>
                    <a:lnTo>
                      <a:pt x="23146" y="3342"/>
                    </a:lnTo>
                    <a:lnTo>
                      <a:pt x="23146" y="1"/>
                    </a:lnTo>
                    <a:lnTo>
                      <a:pt x="1659" y="1"/>
                    </a:lnTo>
                    <a:cubicBezTo>
                      <a:pt x="1644" y="0"/>
                      <a:pt x="1629" y="0"/>
                      <a:pt x="1615" y="0"/>
                    </a:cubicBezTo>
                    <a:close/>
                  </a:path>
                </a:pathLst>
              </a:cu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5"/>
              <p:cNvSpPr/>
              <p:nvPr/>
            </p:nvSpPr>
            <p:spPr>
              <a:xfrm>
                <a:off x="7813392" y="1483625"/>
                <a:ext cx="601580" cy="327677"/>
              </a:xfrm>
              <a:custGeom>
                <a:rect b="b" l="l" r="r" t="t"/>
                <a:pathLst>
                  <a:path extrusionOk="0" h="8635" w="15854">
                    <a:moveTo>
                      <a:pt x="0" y="0"/>
                    </a:moveTo>
                    <a:lnTo>
                      <a:pt x="0" y="6927"/>
                    </a:lnTo>
                    <a:lnTo>
                      <a:pt x="6415" y="6927"/>
                    </a:lnTo>
                    <a:cubicBezTo>
                      <a:pt x="6707" y="6927"/>
                      <a:pt x="7000" y="7098"/>
                      <a:pt x="7171" y="7366"/>
                    </a:cubicBezTo>
                    <a:lnTo>
                      <a:pt x="7927" y="8634"/>
                    </a:lnTo>
                    <a:lnTo>
                      <a:pt x="8683" y="7366"/>
                    </a:lnTo>
                    <a:cubicBezTo>
                      <a:pt x="8829" y="7098"/>
                      <a:pt x="9122" y="6927"/>
                      <a:pt x="9415" y="6927"/>
                    </a:cubicBezTo>
                    <a:lnTo>
                      <a:pt x="15854" y="6927"/>
                    </a:lnTo>
                    <a:lnTo>
                      <a:pt x="15854" y="0"/>
                    </a:ln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5"/>
              <p:cNvSpPr/>
              <p:nvPr/>
            </p:nvSpPr>
            <p:spPr>
              <a:xfrm>
                <a:off x="7913912" y="1585322"/>
                <a:ext cx="396487" cy="56656"/>
              </a:xfrm>
              <a:custGeom>
                <a:rect b="b" l="l" r="r" t="t"/>
                <a:pathLst>
                  <a:path extrusionOk="0" h="1493" w="10449">
                    <a:moveTo>
                      <a:pt x="966" y="1"/>
                    </a:moveTo>
                    <a:cubicBezTo>
                      <a:pt x="1" y="1"/>
                      <a:pt x="8" y="1492"/>
                      <a:pt x="988" y="1492"/>
                    </a:cubicBezTo>
                    <a:cubicBezTo>
                      <a:pt x="1003" y="1492"/>
                      <a:pt x="1018" y="1492"/>
                      <a:pt x="1034" y="1491"/>
                    </a:cubicBezTo>
                    <a:lnTo>
                      <a:pt x="9522" y="1491"/>
                    </a:lnTo>
                    <a:cubicBezTo>
                      <a:pt x="10448" y="1418"/>
                      <a:pt x="10448" y="52"/>
                      <a:pt x="9522" y="3"/>
                    </a:cubicBezTo>
                    <a:lnTo>
                      <a:pt x="1034" y="3"/>
                    </a:lnTo>
                    <a:cubicBezTo>
                      <a:pt x="1011" y="2"/>
                      <a:pt x="988" y="1"/>
                      <a:pt x="966" y="1"/>
                    </a:cubicBez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81" name="Google Shape;781;p35"/>
          <p:cNvSpPr txBox="1"/>
          <p:nvPr>
            <p:ph type="title"/>
          </p:nvPr>
        </p:nvSpPr>
        <p:spPr>
          <a:xfrm>
            <a:off x="1524000" y="1067013"/>
            <a:ext cx="50292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Caesar</a:t>
            </a:r>
            <a:r>
              <a:rPr lang="en"/>
              <a:t> Cypher</a:t>
            </a:r>
            <a:endParaRPr/>
          </a:p>
        </p:txBody>
      </p:sp>
      <p:grpSp>
        <p:nvGrpSpPr>
          <p:cNvPr id="782" name="Google Shape;782;p35"/>
          <p:cNvGrpSpPr/>
          <p:nvPr/>
        </p:nvGrpSpPr>
        <p:grpSpPr>
          <a:xfrm>
            <a:off x="463651" y="1220603"/>
            <a:ext cx="502899" cy="502899"/>
            <a:chOff x="858700" y="1967475"/>
            <a:chExt cx="605100" cy="605100"/>
          </a:xfrm>
        </p:grpSpPr>
        <p:sp>
          <p:nvSpPr>
            <p:cNvPr id="783" name="Google Shape;783;p35"/>
            <p:cNvSpPr/>
            <p:nvPr/>
          </p:nvSpPr>
          <p:spPr>
            <a:xfrm>
              <a:off x="858700" y="1967475"/>
              <a:ext cx="605100" cy="605100"/>
            </a:xfrm>
            <a:prstGeom prst="roundRect">
              <a:avLst>
                <a:gd fmla="val 15109" name="adj"/>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5"/>
            <p:cNvSpPr/>
            <p:nvPr/>
          </p:nvSpPr>
          <p:spPr>
            <a:xfrm>
              <a:off x="932654" y="2075711"/>
              <a:ext cx="457191" cy="388627"/>
            </a:xfrm>
            <a:custGeom>
              <a:rect b="b" l="l" r="r" t="t"/>
              <a:pathLst>
                <a:path extrusionOk="0" h="9051" w="10659">
                  <a:moveTo>
                    <a:pt x="2797" y="1"/>
                  </a:moveTo>
                  <a:cubicBezTo>
                    <a:pt x="2767" y="1"/>
                    <a:pt x="2738" y="1"/>
                    <a:pt x="2708" y="2"/>
                  </a:cubicBezTo>
                  <a:cubicBezTo>
                    <a:pt x="1293" y="27"/>
                    <a:pt x="196" y="1173"/>
                    <a:pt x="196" y="2588"/>
                  </a:cubicBezTo>
                  <a:cubicBezTo>
                    <a:pt x="196" y="2588"/>
                    <a:pt x="1" y="6368"/>
                    <a:pt x="5318" y="9051"/>
                  </a:cubicBezTo>
                  <a:lnTo>
                    <a:pt x="5342" y="9051"/>
                  </a:lnTo>
                  <a:cubicBezTo>
                    <a:pt x="10659" y="6368"/>
                    <a:pt x="10488" y="2588"/>
                    <a:pt x="10488" y="2588"/>
                  </a:cubicBezTo>
                  <a:cubicBezTo>
                    <a:pt x="10488" y="1173"/>
                    <a:pt x="9366" y="27"/>
                    <a:pt x="7976" y="2"/>
                  </a:cubicBezTo>
                  <a:cubicBezTo>
                    <a:pt x="7946" y="1"/>
                    <a:pt x="7916" y="1"/>
                    <a:pt x="7885" y="1"/>
                  </a:cubicBezTo>
                  <a:cubicBezTo>
                    <a:pt x="6512" y="1"/>
                    <a:pt x="5390" y="1081"/>
                    <a:pt x="5342" y="2441"/>
                  </a:cubicBezTo>
                  <a:cubicBezTo>
                    <a:pt x="5270" y="1081"/>
                    <a:pt x="4148" y="1"/>
                    <a:pt x="2797"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5" name="Google Shape;785;p35"/>
          <p:cNvGrpSpPr/>
          <p:nvPr/>
        </p:nvGrpSpPr>
        <p:grpSpPr>
          <a:xfrm>
            <a:off x="463651" y="1906497"/>
            <a:ext cx="502800" cy="502800"/>
            <a:chOff x="7014301" y="2017350"/>
            <a:chExt cx="502800" cy="502800"/>
          </a:xfrm>
        </p:grpSpPr>
        <p:sp>
          <p:nvSpPr>
            <p:cNvPr id="786" name="Google Shape;786;p35"/>
            <p:cNvSpPr/>
            <p:nvPr/>
          </p:nvSpPr>
          <p:spPr>
            <a:xfrm>
              <a:off x="7014301" y="2017350"/>
              <a:ext cx="502800" cy="502800"/>
            </a:xfrm>
            <a:prstGeom prst="roundRect">
              <a:avLst>
                <a:gd fmla="val 15109" name="adj"/>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5"/>
            <p:cNvSpPr/>
            <p:nvPr/>
          </p:nvSpPr>
          <p:spPr>
            <a:xfrm>
              <a:off x="7095012" y="2108734"/>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8" name="Google Shape;788;p35"/>
          <p:cNvGrpSpPr/>
          <p:nvPr/>
        </p:nvGrpSpPr>
        <p:grpSpPr>
          <a:xfrm>
            <a:off x="463651" y="445094"/>
            <a:ext cx="629846" cy="592514"/>
            <a:chOff x="463701" y="2217961"/>
            <a:chExt cx="629846" cy="592514"/>
          </a:xfrm>
        </p:grpSpPr>
        <p:sp>
          <p:nvSpPr>
            <p:cNvPr id="789" name="Google Shape;789;p35"/>
            <p:cNvSpPr/>
            <p:nvPr/>
          </p:nvSpPr>
          <p:spPr>
            <a:xfrm>
              <a:off x="463701" y="2307675"/>
              <a:ext cx="502800" cy="502800"/>
            </a:xfrm>
            <a:prstGeom prst="roundRect">
              <a:avLst>
                <a:gd fmla="val 15109"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5"/>
            <p:cNvSpPr/>
            <p:nvPr/>
          </p:nvSpPr>
          <p:spPr>
            <a:xfrm>
              <a:off x="545925" y="2446300"/>
              <a:ext cx="338328" cy="225549"/>
            </a:xfrm>
            <a:custGeom>
              <a:rect b="b" l="l" r="r" t="t"/>
              <a:pathLst>
                <a:path extrusionOk="0" h="5806" w="8708">
                  <a:moveTo>
                    <a:pt x="757" y="1"/>
                  </a:moveTo>
                  <a:cubicBezTo>
                    <a:pt x="342" y="1"/>
                    <a:pt x="1" y="342"/>
                    <a:pt x="1" y="757"/>
                  </a:cubicBezTo>
                  <a:lnTo>
                    <a:pt x="1" y="5049"/>
                  </a:lnTo>
                  <a:cubicBezTo>
                    <a:pt x="1" y="5464"/>
                    <a:pt x="342" y="5806"/>
                    <a:pt x="757" y="5806"/>
                  </a:cubicBezTo>
                  <a:lnTo>
                    <a:pt x="7952" y="5806"/>
                  </a:lnTo>
                  <a:cubicBezTo>
                    <a:pt x="8366" y="5806"/>
                    <a:pt x="8708" y="5464"/>
                    <a:pt x="8708" y="5049"/>
                  </a:cubicBezTo>
                  <a:lnTo>
                    <a:pt x="8708" y="757"/>
                  </a:lnTo>
                  <a:cubicBezTo>
                    <a:pt x="8708" y="342"/>
                    <a:pt x="8366" y="1"/>
                    <a:pt x="7952" y="1"/>
                  </a:cubicBez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5"/>
            <p:cNvSpPr/>
            <p:nvPr/>
          </p:nvSpPr>
          <p:spPr>
            <a:xfrm>
              <a:off x="555887" y="2446307"/>
              <a:ext cx="318435" cy="106170"/>
            </a:xfrm>
            <a:custGeom>
              <a:rect b="b" l="l" r="r" t="t"/>
              <a:pathLst>
                <a:path extrusionOk="0" h="2733" w="8196">
                  <a:moveTo>
                    <a:pt x="1" y="1"/>
                  </a:moveTo>
                  <a:lnTo>
                    <a:pt x="3659" y="2586"/>
                  </a:lnTo>
                  <a:cubicBezTo>
                    <a:pt x="3794" y="2684"/>
                    <a:pt x="3946" y="2733"/>
                    <a:pt x="4098" y="2733"/>
                  </a:cubicBezTo>
                  <a:cubicBezTo>
                    <a:pt x="4251" y="2733"/>
                    <a:pt x="4403" y="2684"/>
                    <a:pt x="4537" y="2586"/>
                  </a:cubicBezTo>
                  <a:lnTo>
                    <a:pt x="8196" y="1"/>
                  </a:ln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5"/>
            <p:cNvSpPr/>
            <p:nvPr/>
          </p:nvSpPr>
          <p:spPr>
            <a:xfrm>
              <a:off x="773496" y="2217961"/>
              <a:ext cx="320051" cy="298703"/>
            </a:xfrm>
            <a:custGeom>
              <a:rect b="b" l="l" r="r" t="t"/>
              <a:pathLst>
                <a:path extrusionOk="0" h="8777" w="9635">
                  <a:moveTo>
                    <a:pt x="4811" y="1"/>
                  </a:moveTo>
                  <a:cubicBezTo>
                    <a:pt x="2818" y="1"/>
                    <a:pt x="1017" y="1364"/>
                    <a:pt x="537" y="3389"/>
                  </a:cubicBezTo>
                  <a:cubicBezTo>
                    <a:pt x="0" y="5754"/>
                    <a:pt x="1464" y="8096"/>
                    <a:pt x="3805" y="8657"/>
                  </a:cubicBezTo>
                  <a:cubicBezTo>
                    <a:pt x="4147" y="8738"/>
                    <a:pt x="4488" y="8776"/>
                    <a:pt x="4824" y="8776"/>
                  </a:cubicBezTo>
                  <a:cubicBezTo>
                    <a:pt x="6816" y="8776"/>
                    <a:pt x="8614" y="7413"/>
                    <a:pt x="9073" y="5388"/>
                  </a:cubicBezTo>
                  <a:cubicBezTo>
                    <a:pt x="9634" y="3047"/>
                    <a:pt x="8171" y="681"/>
                    <a:pt x="5830" y="120"/>
                  </a:cubicBezTo>
                  <a:cubicBezTo>
                    <a:pt x="5488" y="39"/>
                    <a:pt x="5147" y="1"/>
                    <a:pt x="4811" y="1"/>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3" name="Google Shape;793;p35"/>
          <p:cNvSpPr/>
          <p:nvPr/>
        </p:nvSpPr>
        <p:spPr>
          <a:xfrm>
            <a:off x="1646925" y="1381650"/>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5"/>
          <p:cNvSpPr/>
          <p:nvPr/>
        </p:nvSpPr>
        <p:spPr>
          <a:xfrm>
            <a:off x="7031613" y="4058207"/>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5"/>
          <p:cNvSpPr/>
          <p:nvPr/>
        </p:nvSpPr>
        <p:spPr>
          <a:xfrm>
            <a:off x="6799273" y="3909555"/>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6" name="Google Shape;796;p35"/>
          <p:cNvGrpSpPr/>
          <p:nvPr/>
        </p:nvGrpSpPr>
        <p:grpSpPr>
          <a:xfrm>
            <a:off x="404600" y="4046486"/>
            <a:ext cx="621000" cy="621000"/>
            <a:chOff x="416300" y="4058211"/>
            <a:chExt cx="621000" cy="621000"/>
          </a:xfrm>
        </p:grpSpPr>
        <p:sp>
          <p:nvSpPr>
            <p:cNvPr id="797" name="Google Shape;797;p35"/>
            <p:cNvSpPr/>
            <p:nvPr/>
          </p:nvSpPr>
          <p:spPr>
            <a:xfrm>
              <a:off x="475400" y="4117311"/>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5"/>
            <p:cNvSpPr/>
            <p:nvPr/>
          </p:nvSpPr>
          <p:spPr>
            <a:xfrm rot="2700000">
              <a:off x="507243" y="4149154"/>
              <a:ext cx="439113" cy="439113"/>
            </a:xfrm>
            <a:prstGeom prst="plus">
              <a:avLst>
                <a:gd fmla="val 42536"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9" name="Google Shape;799;p35"/>
          <p:cNvSpPr txBox="1"/>
          <p:nvPr/>
        </p:nvSpPr>
        <p:spPr>
          <a:xfrm>
            <a:off x="1467667" y="1756300"/>
            <a:ext cx="16191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rgbClr val="96979B"/>
              </a:buClr>
              <a:buSzPts val="1400"/>
              <a:buFont typeface="Karla"/>
              <a:buChar char="-"/>
            </a:pPr>
            <a:r>
              <a:rPr lang="en">
                <a:solidFill>
                  <a:srgbClr val="96979B"/>
                </a:solidFill>
                <a:latin typeface="Karla"/>
                <a:ea typeface="Karla"/>
                <a:cs typeface="Karla"/>
                <a:sym typeface="Karla"/>
              </a:rPr>
              <a:t>Shift Cipher</a:t>
            </a:r>
            <a:endParaRPr>
              <a:solidFill>
                <a:srgbClr val="96979B"/>
              </a:solidFill>
              <a:latin typeface="Karla"/>
              <a:ea typeface="Karla"/>
              <a:cs typeface="Karla"/>
              <a:sym typeface="Karla"/>
            </a:endParaRPr>
          </a:p>
        </p:txBody>
      </p:sp>
      <p:sp>
        <p:nvSpPr>
          <p:cNvPr id="800" name="Google Shape;800;p35"/>
          <p:cNvSpPr txBox="1"/>
          <p:nvPr/>
        </p:nvSpPr>
        <p:spPr>
          <a:xfrm>
            <a:off x="2839276" y="1908700"/>
            <a:ext cx="19158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rgbClr val="96979B"/>
              </a:buClr>
              <a:buSzPts val="1400"/>
              <a:buFont typeface="Karla"/>
              <a:buChar char="-"/>
            </a:pPr>
            <a:r>
              <a:rPr lang="en">
                <a:solidFill>
                  <a:srgbClr val="96979B"/>
                </a:solidFill>
                <a:latin typeface="Karla"/>
                <a:ea typeface="Karla"/>
                <a:cs typeface="Karla"/>
                <a:sym typeface="Karla"/>
              </a:rPr>
              <a:t>Caesars Shift</a:t>
            </a:r>
            <a:endParaRPr>
              <a:solidFill>
                <a:srgbClr val="96979B"/>
              </a:solidFill>
              <a:latin typeface="Karla"/>
              <a:ea typeface="Karla"/>
              <a:cs typeface="Karla"/>
              <a:sym typeface="Karla"/>
            </a:endParaRPr>
          </a:p>
        </p:txBody>
      </p:sp>
      <p:sp>
        <p:nvSpPr>
          <p:cNvPr id="801" name="Google Shape;801;p35"/>
          <p:cNvSpPr txBox="1"/>
          <p:nvPr/>
        </p:nvSpPr>
        <p:spPr>
          <a:xfrm>
            <a:off x="4439476" y="2061100"/>
            <a:ext cx="19158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rgbClr val="96979B"/>
              </a:buClr>
              <a:buSzPts val="1400"/>
              <a:buFont typeface="Karla"/>
              <a:buChar char="-"/>
            </a:pPr>
            <a:r>
              <a:rPr lang="en">
                <a:solidFill>
                  <a:srgbClr val="96979B"/>
                </a:solidFill>
                <a:latin typeface="Karla"/>
                <a:ea typeface="Karla"/>
                <a:cs typeface="Karla"/>
                <a:sym typeface="Karla"/>
              </a:rPr>
              <a:t>Caesars Code</a:t>
            </a:r>
            <a:endParaRPr>
              <a:solidFill>
                <a:srgbClr val="96979B"/>
              </a:solidFill>
              <a:latin typeface="Karla"/>
              <a:ea typeface="Karla"/>
              <a:cs typeface="Karla"/>
              <a:sym typeface="Karla"/>
            </a:endParaRPr>
          </a:p>
        </p:txBody>
      </p:sp>
      <p:graphicFrame>
        <p:nvGraphicFramePr>
          <p:cNvPr id="802" name="Google Shape;802;p35"/>
          <p:cNvGraphicFramePr/>
          <p:nvPr/>
        </p:nvGraphicFramePr>
        <p:xfrm>
          <a:off x="2763075" y="2415550"/>
          <a:ext cx="3000000" cy="3000000"/>
        </p:xfrm>
        <a:graphic>
          <a:graphicData uri="http://schemas.openxmlformats.org/drawingml/2006/table">
            <a:tbl>
              <a:tblPr>
                <a:noFill/>
                <a:tableStyleId>{A1F80536-BB1F-4C45-AD67-FC84FDA5185B}</a:tableStyleId>
              </a:tblPr>
              <a:tblGrid>
                <a:gridCol w="382850"/>
                <a:gridCol w="382850"/>
                <a:gridCol w="382850"/>
                <a:gridCol w="382850"/>
                <a:gridCol w="382850"/>
                <a:gridCol w="382850"/>
                <a:gridCol w="382850"/>
                <a:gridCol w="382850"/>
                <a:gridCol w="382850"/>
                <a:gridCol w="382850"/>
                <a:gridCol w="382850"/>
                <a:gridCol w="382850"/>
                <a:gridCol w="382850"/>
              </a:tblGrid>
              <a:tr h="381000">
                <a:tc>
                  <a:txBody>
                    <a:bodyPr/>
                    <a:lstStyle/>
                    <a:p>
                      <a:pPr indent="0" lvl="0" marL="0" rtl="0" algn="ctr">
                        <a:spcBef>
                          <a:spcPts val="0"/>
                        </a:spcBef>
                        <a:spcAft>
                          <a:spcPts val="0"/>
                        </a:spcAft>
                        <a:buNone/>
                      </a:pPr>
                      <a:r>
                        <a:rPr lang="en" sz="1100">
                          <a:solidFill>
                            <a:srgbClr val="9E9E9E"/>
                          </a:solidFill>
                        </a:rPr>
                        <a:t>a</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b</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c</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d</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e</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f</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g</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h</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i</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j</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k</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l</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m</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r>
            </a:tbl>
          </a:graphicData>
        </a:graphic>
      </p:graphicFrame>
      <p:graphicFrame>
        <p:nvGraphicFramePr>
          <p:cNvPr id="803" name="Google Shape;803;p35"/>
          <p:cNvGraphicFramePr/>
          <p:nvPr/>
        </p:nvGraphicFramePr>
        <p:xfrm>
          <a:off x="2763075" y="2415550"/>
          <a:ext cx="3000000" cy="3000000"/>
        </p:xfrm>
        <a:graphic>
          <a:graphicData uri="http://schemas.openxmlformats.org/drawingml/2006/table">
            <a:tbl>
              <a:tblPr>
                <a:noFill/>
                <a:tableStyleId>{A1F80536-BB1F-4C45-AD67-FC84FDA5185B}</a:tableStyleId>
              </a:tblPr>
              <a:tblGrid>
                <a:gridCol w="382850"/>
                <a:gridCol w="382850"/>
                <a:gridCol w="382850"/>
                <a:gridCol w="382850"/>
                <a:gridCol w="382850"/>
                <a:gridCol w="382850"/>
                <a:gridCol w="382850"/>
                <a:gridCol w="382850"/>
                <a:gridCol w="382850"/>
                <a:gridCol w="382850"/>
                <a:gridCol w="382850"/>
                <a:gridCol w="382850"/>
                <a:gridCol w="382850"/>
              </a:tblGrid>
              <a:tr h="381000">
                <a:tc>
                  <a:txBody>
                    <a:bodyPr/>
                    <a:lstStyle/>
                    <a:p>
                      <a:pPr indent="0" lvl="0" marL="0" rtl="0" algn="ctr">
                        <a:spcBef>
                          <a:spcPts val="0"/>
                        </a:spcBef>
                        <a:spcAft>
                          <a:spcPts val="0"/>
                        </a:spcAft>
                        <a:buNone/>
                      </a:pPr>
                      <a:r>
                        <a:rPr lang="en" sz="1100">
                          <a:solidFill>
                            <a:srgbClr val="9E9E9E"/>
                          </a:solidFill>
                        </a:rPr>
                        <a:t>a</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b</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c</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d</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e</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f</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g</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h</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i</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j</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k</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l</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m</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r>
            </a:tbl>
          </a:graphicData>
        </a:graphic>
      </p:graphicFrame>
      <p:graphicFrame>
        <p:nvGraphicFramePr>
          <p:cNvPr id="804" name="Google Shape;804;p35"/>
          <p:cNvGraphicFramePr/>
          <p:nvPr/>
        </p:nvGraphicFramePr>
        <p:xfrm>
          <a:off x="1620075" y="3116675"/>
          <a:ext cx="3000000" cy="3000000"/>
        </p:xfrm>
        <a:graphic>
          <a:graphicData uri="http://schemas.openxmlformats.org/drawingml/2006/table">
            <a:tbl>
              <a:tblPr>
                <a:noFill/>
                <a:tableStyleId>{A1F80536-BB1F-4C45-AD67-FC84FDA5185B}</a:tableStyleId>
              </a:tblPr>
              <a:tblGrid>
                <a:gridCol w="382850"/>
                <a:gridCol w="382850"/>
                <a:gridCol w="382850"/>
                <a:gridCol w="382850"/>
                <a:gridCol w="382850"/>
                <a:gridCol w="382850"/>
                <a:gridCol w="382850"/>
                <a:gridCol w="382850"/>
                <a:gridCol w="382850"/>
                <a:gridCol w="382850"/>
                <a:gridCol w="382850"/>
                <a:gridCol w="382850"/>
                <a:gridCol w="382850"/>
              </a:tblGrid>
              <a:tr h="419050">
                <a:tc>
                  <a:txBody>
                    <a:bodyPr/>
                    <a:lstStyle/>
                    <a:p>
                      <a:pPr indent="0" lvl="0" marL="0" rtl="0" algn="ctr">
                        <a:spcBef>
                          <a:spcPts val="0"/>
                        </a:spcBef>
                        <a:spcAft>
                          <a:spcPts val="0"/>
                        </a:spcAft>
                        <a:buNone/>
                      </a:pPr>
                      <a:r>
                        <a:rPr lang="en" sz="1100">
                          <a:solidFill>
                            <a:srgbClr val="9E9E9E"/>
                          </a:solidFill>
                        </a:rPr>
                        <a:t>a</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b</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c</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d</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e</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f</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g</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h</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i</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j</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k</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l</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9E9E9E"/>
                          </a:solidFill>
                        </a:rPr>
                        <a:t>m</a:t>
                      </a:r>
                      <a:endParaRPr sz="1100">
                        <a:solidFill>
                          <a:srgbClr val="9E9E9E"/>
                        </a:solidFill>
                      </a:endParaRPr>
                    </a:p>
                  </a:txBody>
                  <a:tcPr marT="91425" marB="91425" marR="91425" marL="91425">
                    <a:lnL cap="flat" cmpd="sng" w="9525">
                      <a:solidFill>
                        <a:srgbClr val="DBCFC3"/>
                      </a:solidFill>
                      <a:prstDash val="solid"/>
                      <a:round/>
                      <a:headEnd len="sm" w="sm" type="none"/>
                      <a:tailEnd len="sm" w="sm" type="none"/>
                    </a:lnL>
                    <a:lnR cap="flat" cmpd="sng" w="9525">
                      <a:solidFill>
                        <a:srgbClr val="DBCFC3"/>
                      </a:solidFill>
                      <a:prstDash val="solid"/>
                      <a:round/>
                      <a:headEnd len="sm" w="sm" type="none"/>
                      <a:tailEnd len="sm" w="sm" type="none"/>
                    </a:lnR>
                    <a:lnT cap="flat" cmpd="sng" w="9525">
                      <a:solidFill>
                        <a:srgbClr val="DBCFC3"/>
                      </a:solidFill>
                      <a:prstDash val="solid"/>
                      <a:round/>
                      <a:headEnd len="sm" w="sm" type="none"/>
                      <a:tailEnd len="sm" w="sm" type="none"/>
                    </a:lnT>
                    <a:lnB cap="flat" cmpd="sng" w="9525">
                      <a:solidFill>
                        <a:srgbClr val="DBCFC3"/>
                      </a:solidFill>
                      <a:prstDash val="solid"/>
                      <a:round/>
                      <a:headEnd len="sm" w="sm" type="none"/>
                      <a:tailEnd len="sm" w="sm" type="none"/>
                    </a:lnB>
                  </a:tcPr>
                </a:tc>
              </a:tr>
            </a:tbl>
          </a:graphicData>
        </a:graphic>
      </p:graphicFrame>
      <p:cxnSp>
        <p:nvCxnSpPr>
          <p:cNvPr id="805" name="Google Shape;805;p35"/>
          <p:cNvCxnSpPr/>
          <p:nvPr/>
        </p:nvCxnSpPr>
        <p:spPr>
          <a:xfrm rot="5400000">
            <a:off x="2788725" y="2841875"/>
            <a:ext cx="334800" cy="190200"/>
          </a:xfrm>
          <a:prstGeom prst="curvedConnector3">
            <a:avLst>
              <a:gd fmla="val 50000" name="adj1"/>
            </a:avLst>
          </a:prstGeom>
          <a:noFill/>
          <a:ln cap="flat" cmpd="sng" w="9525">
            <a:solidFill>
              <a:schemeClr val="dk2"/>
            </a:solidFill>
            <a:prstDash val="solid"/>
            <a:round/>
            <a:headEnd len="med" w="med" type="none"/>
            <a:tailEnd len="med" w="med" type="none"/>
          </a:ln>
        </p:spPr>
      </p:cxnSp>
      <p:cxnSp>
        <p:nvCxnSpPr>
          <p:cNvPr id="806" name="Google Shape;806;p35"/>
          <p:cNvCxnSpPr/>
          <p:nvPr/>
        </p:nvCxnSpPr>
        <p:spPr>
          <a:xfrm rot="5400000">
            <a:off x="3550725" y="2841875"/>
            <a:ext cx="334800" cy="190200"/>
          </a:xfrm>
          <a:prstGeom prst="curvedConnector3">
            <a:avLst>
              <a:gd fmla="val 50000" name="adj1"/>
            </a:avLst>
          </a:prstGeom>
          <a:noFill/>
          <a:ln cap="flat" cmpd="sng" w="9525">
            <a:solidFill>
              <a:schemeClr val="dk2"/>
            </a:solidFill>
            <a:prstDash val="solid"/>
            <a:round/>
            <a:headEnd len="med" w="med" type="none"/>
            <a:tailEnd len="med" w="med" type="none"/>
          </a:ln>
        </p:spPr>
      </p:cxnSp>
      <p:cxnSp>
        <p:nvCxnSpPr>
          <p:cNvPr id="807" name="Google Shape;807;p35"/>
          <p:cNvCxnSpPr/>
          <p:nvPr/>
        </p:nvCxnSpPr>
        <p:spPr>
          <a:xfrm rot="5400000">
            <a:off x="4312725" y="2841875"/>
            <a:ext cx="334800" cy="190200"/>
          </a:xfrm>
          <a:prstGeom prst="curvedConnector3">
            <a:avLst>
              <a:gd fmla="val 50000" name="adj1"/>
            </a:avLst>
          </a:prstGeom>
          <a:noFill/>
          <a:ln cap="flat" cmpd="sng" w="9525">
            <a:solidFill>
              <a:schemeClr val="dk2"/>
            </a:solidFill>
            <a:prstDash val="solid"/>
            <a:round/>
            <a:headEnd len="med" w="med" type="none"/>
            <a:tailEnd len="med" w="med" type="none"/>
          </a:ln>
        </p:spPr>
      </p:cxnSp>
      <p:cxnSp>
        <p:nvCxnSpPr>
          <p:cNvPr id="808" name="Google Shape;808;p35"/>
          <p:cNvCxnSpPr/>
          <p:nvPr/>
        </p:nvCxnSpPr>
        <p:spPr>
          <a:xfrm rot="5400000">
            <a:off x="5074725" y="2841875"/>
            <a:ext cx="334800" cy="190200"/>
          </a:xfrm>
          <a:prstGeom prst="curvedConnector3">
            <a:avLst>
              <a:gd fmla="val 50000" name="adj1"/>
            </a:avLst>
          </a:prstGeom>
          <a:noFill/>
          <a:ln cap="flat" cmpd="sng" w="9525">
            <a:solidFill>
              <a:schemeClr val="dk2"/>
            </a:solidFill>
            <a:prstDash val="solid"/>
            <a:round/>
            <a:headEnd len="med" w="med" type="none"/>
            <a:tailEnd len="med" w="med" type="none"/>
          </a:ln>
        </p:spPr>
      </p:cxnSp>
      <p:cxnSp>
        <p:nvCxnSpPr>
          <p:cNvPr id="809" name="Google Shape;809;p35"/>
          <p:cNvCxnSpPr/>
          <p:nvPr/>
        </p:nvCxnSpPr>
        <p:spPr>
          <a:xfrm rot="5400000">
            <a:off x="5836725" y="2841875"/>
            <a:ext cx="334800" cy="190200"/>
          </a:xfrm>
          <a:prstGeom prst="curvedConnector3">
            <a:avLst>
              <a:gd fmla="val 50000" name="adj1"/>
            </a:avLst>
          </a:prstGeom>
          <a:noFill/>
          <a:ln cap="flat" cmpd="sng" w="9525">
            <a:solidFill>
              <a:schemeClr val="dk2"/>
            </a:solidFill>
            <a:prstDash val="solid"/>
            <a:round/>
            <a:headEnd len="med" w="med" type="none"/>
            <a:tailEnd len="med" w="med" type="none"/>
          </a:ln>
        </p:spPr>
      </p:cxnSp>
      <p:graphicFrame>
        <p:nvGraphicFramePr>
          <p:cNvPr id="810" name="Google Shape;810;p35"/>
          <p:cNvGraphicFramePr/>
          <p:nvPr/>
        </p:nvGraphicFramePr>
        <p:xfrm>
          <a:off x="1620075" y="2415550"/>
          <a:ext cx="3000000" cy="3000000"/>
        </p:xfrm>
        <a:graphic>
          <a:graphicData uri="http://schemas.openxmlformats.org/drawingml/2006/table">
            <a:tbl>
              <a:tblPr>
                <a:noFill/>
                <a:tableStyleId>{A1F80536-BB1F-4C45-AD67-FC84FDA5185B}</a:tableStyleId>
              </a:tblPr>
              <a:tblGrid>
                <a:gridCol w="382850"/>
                <a:gridCol w="382850"/>
                <a:gridCol w="382850"/>
              </a:tblGrid>
              <a:tr h="381000">
                <a:tc>
                  <a:txBody>
                    <a:bodyPr/>
                    <a:lstStyle/>
                    <a:p>
                      <a:pPr indent="0" lvl="0" marL="0" rtl="0" algn="ctr">
                        <a:spcBef>
                          <a:spcPts val="0"/>
                        </a:spcBef>
                        <a:spcAft>
                          <a:spcPts val="0"/>
                        </a:spcAft>
                        <a:buNone/>
                      </a:pPr>
                      <a:r>
                        <a:rPr lang="en" sz="1100">
                          <a:solidFill>
                            <a:srgbClr val="BCBCBC"/>
                          </a:solidFill>
                        </a:rPr>
                        <a:t>x</a:t>
                      </a:r>
                      <a:endParaRPr sz="1100">
                        <a:solidFill>
                          <a:srgbClr val="BCBCBC"/>
                        </a:solidFill>
                      </a:endParaRPr>
                    </a:p>
                  </a:txBody>
                  <a:tcPr marT="91425" marB="91425" marR="91425" marL="91425">
                    <a:lnL cap="flat" cmpd="sng" w="9525">
                      <a:solidFill>
                        <a:srgbClr val="F2E6DA"/>
                      </a:solidFill>
                      <a:prstDash val="solid"/>
                      <a:round/>
                      <a:headEnd len="sm" w="sm" type="none"/>
                      <a:tailEnd len="sm" w="sm" type="none"/>
                    </a:lnL>
                    <a:lnR cap="flat" cmpd="sng" w="9525">
                      <a:solidFill>
                        <a:srgbClr val="F2E6DA"/>
                      </a:solidFill>
                      <a:prstDash val="solid"/>
                      <a:round/>
                      <a:headEnd len="sm" w="sm" type="none"/>
                      <a:tailEnd len="sm" w="sm" type="none"/>
                    </a:lnR>
                    <a:lnT cap="flat" cmpd="sng" w="9525">
                      <a:solidFill>
                        <a:srgbClr val="F2E6DA"/>
                      </a:solidFill>
                      <a:prstDash val="solid"/>
                      <a:round/>
                      <a:headEnd len="sm" w="sm" type="none"/>
                      <a:tailEnd len="sm" w="sm" type="none"/>
                    </a:lnT>
                    <a:lnB cap="flat" cmpd="sng" w="9525">
                      <a:solidFill>
                        <a:srgbClr val="F2E6DA"/>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BCBCBC"/>
                          </a:solidFill>
                        </a:rPr>
                        <a:t>y</a:t>
                      </a:r>
                      <a:endParaRPr sz="1100">
                        <a:solidFill>
                          <a:srgbClr val="BCBCBC"/>
                        </a:solidFill>
                      </a:endParaRPr>
                    </a:p>
                  </a:txBody>
                  <a:tcPr marT="91425" marB="91425" marR="91425" marL="91425">
                    <a:lnL cap="flat" cmpd="sng" w="9525">
                      <a:solidFill>
                        <a:srgbClr val="F2E6DA"/>
                      </a:solidFill>
                      <a:prstDash val="solid"/>
                      <a:round/>
                      <a:headEnd len="sm" w="sm" type="none"/>
                      <a:tailEnd len="sm" w="sm" type="none"/>
                    </a:lnL>
                    <a:lnR cap="flat" cmpd="sng" w="9525">
                      <a:solidFill>
                        <a:srgbClr val="F2E6DA"/>
                      </a:solidFill>
                      <a:prstDash val="solid"/>
                      <a:round/>
                      <a:headEnd len="sm" w="sm" type="none"/>
                      <a:tailEnd len="sm" w="sm" type="none"/>
                    </a:lnR>
                    <a:lnT cap="flat" cmpd="sng" w="9525">
                      <a:solidFill>
                        <a:srgbClr val="F2E6DA"/>
                      </a:solidFill>
                      <a:prstDash val="solid"/>
                      <a:round/>
                      <a:headEnd len="sm" w="sm" type="none"/>
                      <a:tailEnd len="sm" w="sm" type="none"/>
                    </a:lnT>
                    <a:lnB cap="flat" cmpd="sng" w="9525">
                      <a:solidFill>
                        <a:srgbClr val="F2E6DA"/>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BCBCBC"/>
                          </a:solidFill>
                        </a:rPr>
                        <a:t>z</a:t>
                      </a:r>
                      <a:endParaRPr sz="1100">
                        <a:solidFill>
                          <a:srgbClr val="BCBCBC"/>
                        </a:solidFill>
                      </a:endParaRPr>
                    </a:p>
                  </a:txBody>
                  <a:tcPr marT="91425" marB="91425" marR="91425" marL="91425">
                    <a:lnL cap="flat" cmpd="sng" w="9525">
                      <a:solidFill>
                        <a:srgbClr val="F2E6DA"/>
                      </a:solidFill>
                      <a:prstDash val="solid"/>
                      <a:round/>
                      <a:headEnd len="sm" w="sm" type="none"/>
                      <a:tailEnd len="sm" w="sm" type="none"/>
                    </a:lnL>
                    <a:lnR cap="flat" cmpd="sng" w="9525">
                      <a:solidFill>
                        <a:srgbClr val="F2E6DA"/>
                      </a:solidFill>
                      <a:prstDash val="solid"/>
                      <a:round/>
                      <a:headEnd len="sm" w="sm" type="none"/>
                      <a:tailEnd len="sm" w="sm" type="none"/>
                    </a:lnR>
                    <a:lnT cap="flat" cmpd="sng" w="9525">
                      <a:solidFill>
                        <a:srgbClr val="F2E6DA"/>
                      </a:solidFill>
                      <a:prstDash val="solid"/>
                      <a:round/>
                      <a:headEnd len="sm" w="sm" type="none"/>
                      <a:tailEnd len="sm" w="sm" type="none"/>
                    </a:lnT>
                    <a:lnB cap="flat" cmpd="sng" w="9525">
                      <a:solidFill>
                        <a:srgbClr val="F2E6DA"/>
                      </a:solidFill>
                      <a:prstDash val="solid"/>
                      <a:round/>
                      <a:headEnd len="sm" w="sm" type="none"/>
                      <a:tailEnd len="sm" w="sm" type="none"/>
                    </a:lnB>
                  </a:tcPr>
                </a:tc>
              </a:tr>
            </a:tbl>
          </a:graphicData>
        </a:graphic>
      </p:graphicFrame>
      <p:cxnSp>
        <p:nvCxnSpPr>
          <p:cNvPr id="811" name="Google Shape;811;p35"/>
          <p:cNvCxnSpPr/>
          <p:nvPr/>
        </p:nvCxnSpPr>
        <p:spPr>
          <a:xfrm rot="5400000">
            <a:off x="2026725" y="2841875"/>
            <a:ext cx="334800" cy="190200"/>
          </a:xfrm>
          <a:prstGeom prst="curvedConnector3">
            <a:avLst>
              <a:gd fmla="val 50000" name="adj1"/>
            </a:avLst>
          </a:prstGeom>
          <a:noFill/>
          <a:ln cap="flat" cmpd="sng" w="9525">
            <a:solidFill>
              <a:schemeClr val="dk2"/>
            </a:solidFill>
            <a:prstDash val="solid"/>
            <a:round/>
            <a:headEnd len="med" w="med" type="none"/>
            <a:tailEnd len="med" w="med" type="none"/>
          </a:ln>
        </p:spPr>
      </p:cxnSp>
      <p:graphicFrame>
        <p:nvGraphicFramePr>
          <p:cNvPr id="812" name="Google Shape;812;p35"/>
          <p:cNvGraphicFramePr/>
          <p:nvPr/>
        </p:nvGraphicFramePr>
        <p:xfrm>
          <a:off x="6597125" y="3135700"/>
          <a:ext cx="3000000" cy="3000000"/>
        </p:xfrm>
        <a:graphic>
          <a:graphicData uri="http://schemas.openxmlformats.org/drawingml/2006/table">
            <a:tbl>
              <a:tblPr>
                <a:noFill/>
                <a:tableStyleId>{A1F80536-BB1F-4C45-AD67-FC84FDA5185B}</a:tableStyleId>
              </a:tblPr>
              <a:tblGrid>
                <a:gridCol w="382850"/>
                <a:gridCol w="382850"/>
                <a:gridCol w="382850"/>
              </a:tblGrid>
              <a:tr h="381000">
                <a:tc>
                  <a:txBody>
                    <a:bodyPr/>
                    <a:lstStyle/>
                    <a:p>
                      <a:pPr indent="0" lvl="0" marL="0" rtl="0" algn="ctr">
                        <a:spcBef>
                          <a:spcPts val="0"/>
                        </a:spcBef>
                        <a:spcAft>
                          <a:spcPts val="0"/>
                        </a:spcAft>
                        <a:buNone/>
                      </a:pPr>
                      <a:r>
                        <a:rPr lang="en" sz="1100">
                          <a:solidFill>
                            <a:srgbClr val="BCBCBC"/>
                          </a:solidFill>
                        </a:rPr>
                        <a:t>n</a:t>
                      </a:r>
                      <a:endParaRPr sz="1100">
                        <a:solidFill>
                          <a:srgbClr val="BCBCBC"/>
                        </a:solidFill>
                      </a:endParaRPr>
                    </a:p>
                  </a:txBody>
                  <a:tcPr marT="91425" marB="91425" marR="91425" marL="91425">
                    <a:lnL cap="flat" cmpd="sng" w="9525">
                      <a:solidFill>
                        <a:srgbClr val="F2E6DA"/>
                      </a:solidFill>
                      <a:prstDash val="solid"/>
                      <a:round/>
                      <a:headEnd len="sm" w="sm" type="none"/>
                      <a:tailEnd len="sm" w="sm" type="none"/>
                    </a:lnL>
                    <a:lnR cap="flat" cmpd="sng" w="9525">
                      <a:solidFill>
                        <a:srgbClr val="F2E6DA"/>
                      </a:solidFill>
                      <a:prstDash val="solid"/>
                      <a:round/>
                      <a:headEnd len="sm" w="sm" type="none"/>
                      <a:tailEnd len="sm" w="sm" type="none"/>
                    </a:lnR>
                    <a:lnT cap="flat" cmpd="sng" w="9525">
                      <a:solidFill>
                        <a:srgbClr val="F2E6DA"/>
                      </a:solidFill>
                      <a:prstDash val="solid"/>
                      <a:round/>
                      <a:headEnd len="sm" w="sm" type="none"/>
                      <a:tailEnd len="sm" w="sm" type="none"/>
                    </a:lnT>
                    <a:lnB cap="flat" cmpd="sng" w="9525">
                      <a:solidFill>
                        <a:srgbClr val="F2E6DA"/>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BCBCBC"/>
                          </a:solidFill>
                        </a:rPr>
                        <a:t>o</a:t>
                      </a:r>
                      <a:endParaRPr sz="1100">
                        <a:solidFill>
                          <a:srgbClr val="BCBCBC"/>
                        </a:solidFill>
                      </a:endParaRPr>
                    </a:p>
                  </a:txBody>
                  <a:tcPr marT="91425" marB="91425" marR="91425" marL="91425">
                    <a:lnL cap="flat" cmpd="sng" w="9525">
                      <a:solidFill>
                        <a:srgbClr val="F2E6DA"/>
                      </a:solidFill>
                      <a:prstDash val="solid"/>
                      <a:round/>
                      <a:headEnd len="sm" w="sm" type="none"/>
                      <a:tailEnd len="sm" w="sm" type="none"/>
                    </a:lnL>
                    <a:lnR cap="flat" cmpd="sng" w="9525">
                      <a:solidFill>
                        <a:srgbClr val="F2E6DA"/>
                      </a:solidFill>
                      <a:prstDash val="solid"/>
                      <a:round/>
                      <a:headEnd len="sm" w="sm" type="none"/>
                      <a:tailEnd len="sm" w="sm" type="none"/>
                    </a:lnR>
                    <a:lnT cap="flat" cmpd="sng" w="9525">
                      <a:solidFill>
                        <a:srgbClr val="F2E6DA"/>
                      </a:solidFill>
                      <a:prstDash val="solid"/>
                      <a:round/>
                      <a:headEnd len="sm" w="sm" type="none"/>
                      <a:tailEnd len="sm" w="sm" type="none"/>
                    </a:lnT>
                    <a:lnB cap="flat" cmpd="sng" w="9525">
                      <a:solidFill>
                        <a:srgbClr val="F2E6DA"/>
                      </a:solidFill>
                      <a:prstDash val="solid"/>
                      <a:round/>
                      <a:headEnd len="sm" w="sm" type="none"/>
                      <a:tailEnd len="sm" w="sm" type="none"/>
                    </a:lnB>
                  </a:tcPr>
                </a:tc>
                <a:tc>
                  <a:txBody>
                    <a:bodyPr/>
                    <a:lstStyle/>
                    <a:p>
                      <a:pPr indent="0" lvl="0" marL="0" rtl="0" algn="ctr">
                        <a:spcBef>
                          <a:spcPts val="0"/>
                        </a:spcBef>
                        <a:spcAft>
                          <a:spcPts val="0"/>
                        </a:spcAft>
                        <a:buNone/>
                      </a:pPr>
                      <a:r>
                        <a:rPr lang="en" sz="1100">
                          <a:solidFill>
                            <a:srgbClr val="BCBCBC"/>
                          </a:solidFill>
                        </a:rPr>
                        <a:t>p</a:t>
                      </a:r>
                      <a:endParaRPr sz="1100">
                        <a:solidFill>
                          <a:srgbClr val="BCBCBC"/>
                        </a:solidFill>
                      </a:endParaRPr>
                    </a:p>
                  </a:txBody>
                  <a:tcPr marT="91425" marB="91425" marR="91425" marL="91425">
                    <a:lnL cap="flat" cmpd="sng" w="9525">
                      <a:solidFill>
                        <a:srgbClr val="F2E6DA"/>
                      </a:solidFill>
                      <a:prstDash val="solid"/>
                      <a:round/>
                      <a:headEnd len="sm" w="sm" type="none"/>
                      <a:tailEnd len="sm" w="sm" type="none"/>
                    </a:lnL>
                    <a:lnR cap="flat" cmpd="sng" w="9525">
                      <a:solidFill>
                        <a:srgbClr val="F2E6DA"/>
                      </a:solidFill>
                      <a:prstDash val="solid"/>
                      <a:round/>
                      <a:headEnd len="sm" w="sm" type="none"/>
                      <a:tailEnd len="sm" w="sm" type="none"/>
                    </a:lnR>
                    <a:lnT cap="flat" cmpd="sng" w="9525">
                      <a:solidFill>
                        <a:srgbClr val="F2E6DA"/>
                      </a:solidFill>
                      <a:prstDash val="solid"/>
                      <a:round/>
                      <a:headEnd len="sm" w="sm" type="none"/>
                      <a:tailEnd len="sm" w="sm" type="none"/>
                    </a:lnT>
                    <a:lnB cap="flat" cmpd="sng" w="9525">
                      <a:solidFill>
                        <a:srgbClr val="F2E6DA"/>
                      </a:solidFill>
                      <a:prstDash val="solid"/>
                      <a:round/>
                      <a:headEnd len="sm" w="sm" type="none"/>
                      <a:tailEnd len="sm" w="sm" type="none"/>
                    </a:lnB>
                  </a:tcPr>
                </a:tc>
              </a:tr>
            </a:tbl>
          </a:graphicData>
        </a:graphic>
      </p:graphicFrame>
      <p:cxnSp>
        <p:nvCxnSpPr>
          <p:cNvPr id="813" name="Google Shape;813;p35"/>
          <p:cNvCxnSpPr/>
          <p:nvPr/>
        </p:nvCxnSpPr>
        <p:spPr>
          <a:xfrm rot="5400000">
            <a:off x="6598725" y="2841875"/>
            <a:ext cx="334800" cy="190200"/>
          </a:xfrm>
          <a:prstGeom prst="curvedConnector3">
            <a:avLst>
              <a:gd fmla="val 50000" name="adj1"/>
            </a:avLst>
          </a:prstGeom>
          <a:noFill/>
          <a:ln cap="flat" cmpd="sng" w="9525">
            <a:solidFill>
              <a:schemeClr val="dk2"/>
            </a:solidFill>
            <a:prstDash val="solid"/>
            <a:round/>
            <a:headEnd len="med" w="med" type="none"/>
            <a:tailEnd len="med" w="med" type="none"/>
          </a:ln>
        </p:spPr>
      </p:cxnSp>
      <p:cxnSp>
        <p:nvCxnSpPr>
          <p:cNvPr id="814" name="Google Shape;814;p35"/>
          <p:cNvCxnSpPr/>
          <p:nvPr/>
        </p:nvCxnSpPr>
        <p:spPr>
          <a:xfrm rot="5400000">
            <a:off x="7436925" y="2841875"/>
            <a:ext cx="334800" cy="190200"/>
          </a:xfrm>
          <a:prstGeom prst="curvedConnector3">
            <a:avLst>
              <a:gd fmla="val 50000" name="adj1"/>
            </a:avLst>
          </a:prstGeom>
          <a:noFill/>
          <a:ln cap="flat" cmpd="sng" w="9525">
            <a:solidFill>
              <a:schemeClr val="dk2"/>
            </a:solidFill>
            <a:prstDash val="solid"/>
            <a:round/>
            <a:headEnd len="med" w="med" type="none"/>
            <a:tailEnd len="med" w="med" type="none"/>
          </a:ln>
        </p:spPr>
      </p:cxnSp>
      <p:sp>
        <p:nvSpPr>
          <p:cNvPr id="815" name="Google Shape;815;p35"/>
          <p:cNvSpPr txBox="1"/>
          <p:nvPr/>
        </p:nvSpPr>
        <p:spPr>
          <a:xfrm>
            <a:off x="1300025" y="700725"/>
            <a:ext cx="53709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dk2"/>
                </a:solidFill>
              </a:rPr>
              <a:t>. ⋅ ˚̣- : ✧ : – ⭒ ⊹ ⭒ – : ✧ : -˚̣⋅ . ⋅ ˚̣- : ✧ : – ⭒ ⊹ ⭒ – : ✧ : </a:t>
            </a:r>
            <a:endParaRPr b="1" sz="17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36"/>
          <p:cNvSpPr txBox="1"/>
          <p:nvPr>
            <p:ph type="title"/>
          </p:nvPr>
        </p:nvSpPr>
        <p:spPr>
          <a:xfrm>
            <a:off x="715050" y="7246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Significance:</a:t>
            </a:r>
            <a:endParaRPr/>
          </a:p>
        </p:txBody>
      </p:sp>
      <p:sp>
        <p:nvSpPr>
          <p:cNvPr id="821" name="Google Shape;821;p36"/>
          <p:cNvSpPr txBox="1"/>
          <p:nvPr/>
        </p:nvSpPr>
        <p:spPr>
          <a:xfrm>
            <a:off x="686850" y="1551325"/>
            <a:ext cx="7770300" cy="872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Font typeface="Karla"/>
              <a:buChar char="●"/>
            </a:pPr>
            <a:r>
              <a:rPr lang="en">
                <a:latin typeface="Karla"/>
                <a:ea typeface="Karla"/>
                <a:cs typeface="Karla"/>
                <a:sym typeface="Karla"/>
              </a:rPr>
              <a:t>It protects our privacy and keeps our conversation and data confidential</a:t>
            </a:r>
            <a:endParaRPr>
              <a:latin typeface="Karla"/>
              <a:ea typeface="Karla"/>
              <a:cs typeface="Karla"/>
              <a:sym typeface="Karla"/>
            </a:endParaRPr>
          </a:p>
          <a:p>
            <a:pPr indent="-317500" lvl="1" marL="914400" rtl="0" algn="l">
              <a:lnSpc>
                <a:spcPct val="115000"/>
              </a:lnSpc>
              <a:spcBef>
                <a:spcPts val="0"/>
              </a:spcBef>
              <a:spcAft>
                <a:spcPts val="0"/>
              </a:spcAft>
              <a:buSzPts val="1400"/>
              <a:buFont typeface="Karla"/>
              <a:buChar char="○"/>
            </a:pPr>
            <a:r>
              <a:rPr lang="en">
                <a:latin typeface="Karla"/>
                <a:ea typeface="Karla"/>
                <a:cs typeface="Karla"/>
                <a:sym typeface="Karla"/>
              </a:rPr>
              <a:t>This can all be programmed through algorithms that use symmetric key and asymmetric key algorithms.</a:t>
            </a:r>
            <a:endParaRPr>
              <a:latin typeface="Karla"/>
              <a:ea typeface="Karla"/>
              <a:cs typeface="Karla"/>
              <a:sym typeface="Karla"/>
            </a:endParaRPr>
          </a:p>
          <a:p>
            <a:pPr indent="-317500" lvl="0" marL="457200" rtl="0" algn="l">
              <a:lnSpc>
                <a:spcPct val="115000"/>
              </a:lnSpc>
              <a:spcBef>
                <a:spcPts val="0"/>
              </a:spcBef>
              <a:spcAft>
                <a:spcPts val="0"/>
              </a:spcAft>
              <a:buSzPts val="1400"/>
              <a:buFont typeface="Karla"/>
              <a:buChar char="●"/>
            </a:pPr>
            <a:r>
              <a:rPr lang="en">
                <a:latin typeface="Karla"/>
                <a:ea typeface="Karla"/>
                <a:cs typeface="Karla"/>
                <a:sym typeface="Karla"/>
              </a:rPr>
              <a:t>Core principles of cryptography:</a:t>
            </a:r>
            <a:endParaRPr>
              <a:latin typeface="Karla"/>
              <a:ea typeface="Karla"/>
              <a:cs typeface="Karla"/>
              <a:sym typeface="Karla"/>
            </a:endParaRPr>
          </a:p>
          <a:p>
            <a:pPr indent="-317500" lvl="1" marL="914400" rtl="0" algn="l">
              <a:lnSpc>
                <a:spcPct val="115000"/>
              </a:lnSpc>
              <a:spcBef>
                <a:spcPts val="0"/>
              </a:spcBef>
              <a:spcAft>
                <a:spcPts val="0"/>
              </a:spcAft>
              <a:buSzPts val="1400"/>
              <a:buFont typeface="Karla"/>
              <a:buChar char="○"/>
            </a:pPr>
            <a:r>
              <a:rPr lang="en">
                <a:latin typeface="Karla"/>
                <a:ea typeface="Karla"/>
                <a:cs typeface="Karla"/>
                <a:sym typeface="Karla"/>
              </a:rPr>
              <a:t>Data Confidentiality </a:t>
            </a:r>
            <a:endParaRPr>
              <a:latin typeface="Karla"/>
              <a:ea typeface="Karla"/>
              <a:cs typeface="Karla"/>
              <a:sym typeface="Karla"/>
            </a:endParaRPr>
          </a:p>
          <a:p>
            <a:pPr indent="-317500" lvl="1" marL="914400" rtl="0" algn="l">
              <a:lnSpc>
                <a:spcPct val="115000"/>
              </a:lnSpc>
              <a:spcBef>
                <a:spcPts val="0"/>
              </a:spcBef>
              <a:spcAft>
                <a:spcPts val="0"/>
              </a:spcAft>
              <a:buSzPts val="1400"/>
              <a:buFont typeface="Karla"/>
              <a:buChar char="○"/>
            </a:pPr>
            <a:r>
              <a:rPr lang="en">
                <a:latin typeface="Karla"/>
                <a:ea typeface="Karla"/>
                <a:cs typeface="Karla"/>
                <a:sym typeface="Karla"/>
              </a:rPr>
              <a:t>Data Integrity</a:t>
            </a:r>
            <a:endParaRPr>
              <a:latin typeface="Karla"/>
              <a:ea typeface="Karla"/>
              <a:cs typeface="Karla"/>
              <a:sym typeface="Karla"/>
            </a:endParaRPr>
          </a:p>
          <a:p>
            <a:pPr indent="-317500" lvl="1" marL="914400" rtl="0" algn="l">
              <a:lnSpc>
                <a:spcPct val="115000"/>
              </a:lnSpc>
              <a:spcBef>
                <a:spcPts val="0"/>
              </a:spcBef>
              <a:spcAft>
                <a:spcPts val="0"/>
              </a:spcAft>
              <a:buSzPts val="1400"/>
              <a:buFont typeface="Karla"/>
              <a:buChar char="○"/>
            </a:pPr>
            <a:r>
              <a:rPr lang="en">
                <a:latin typeface="Karla"/>
                <a:ea typeface="Karla"/>
                <a:cs typeface="Karla"/>
                <a:sym typeface="Karla"/>
              </a:rPr>
              <a:t>Authentication </a:t>
            </a:r>
            <a:endParaRPr>
              <a:latin typeface="Karla"/>
              <a:ea typeface="Karla"/>
              <a:cs typeface="Karla"/>
              <a:sym typeface="Karla"/>
            </a:endParaRPr>
          </a:p>
          <a:p>
            <a:pPr indent="-317500" lvl="0" marL="457200" rtl="0" algn="l">
              <a:lnSpc>
                <a:spcPct val="115000"/>
              </a:lnSpc>
              <a:spcBef>
                <a:spcPts val="0"/>
              </a:spcBef>
              <a:spcAft>
                <a:spcPts val="0"/>
              </a:spcAft>
              <a:buSzPts val="1400"/>
              <a:buFont typeface="Karla"/>
              <a:buChar char="●"/>
            </a:pPr>
            <a:r>
              <a:rPr lang="en">
                <a:latin typeface="Karla"/>
                <a:ea typeface="Karla"/>
                <a:cs typeface="Karla"/>
                <a:sym typeface="Karla"/>
              </a:rPr>
              <a:t>Cryptographer’s can also play specialized roles that provide technical support to the government, and business to secure their data and prevent a data breach . </a:t>
            </a:r>
            <a:endParaRPr>
              <a:latin typeface="Karla"/>
              <a:ea typeface="Karla"/>
              <a:cs typeface="Karla"/>
              <a:sym typeface="Karla"/>
            </a:endParaRPr>
          </a:p>
        </p:txBody>
      </p:sp>
      <p:pic>
        <p:nvPicPr>
          <p:cNvPr id="822" name="Google Shape;822;p36"/>
          <p:cNvPicPr preferRelativeResize="0"/>
          <p:nvPr/>
        </p:nvPicPr>
        <p:blipFill>
          <a:blip r:embed="rId3">
            <a:alphaModFix/>
          </a:blip>
          <a:stretch>
            <a:fillRect/>
          </a:stretch>
        </p:blipFill>
        <p:spPr>
          <a:xfrm>
            <a:off x="5843050" y="2373126"/>
            <a:ext cx="1710225" cy="685800"/>
          </a:xfrm>
          <a:prstGeom prst="rect">
            <a:avLst/>
          </a:prstGeom>
          <a:noFill/>
          <a:ln>
            <a:noFill/>
          </a:ln>
        </p:spPr>
      </p:pic>
      <p:pic>
        <p:nvPicPr>
          <p:cNvPr id="823" name="Google Shape;823;p36"/>
          <p:cNvPicPr preferRelativeResize="0"/>
          <p:nvPr/>
        </p:nvPicPr>
        <p:blipFill>
          <a:blip r:embed="rId4">
            <a:alphaModFix/>
          </a:blip>
          <a:stretch>
            <a:fillRect/>
          </a:stretch>
        </p:blipFill>
        <p:spPr>
          <a:xfrm>
            <a:off x="7506625" y="2424013"/>
            <a:ext cx="1431050" cy="1054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22"/>
                                        </p:tgtEl>
                                        <p:attrNameLst>
                                          <p:attrName>style.visibility</p:attrName>
                                        </p:attrNameLst>
                                      </p:cBhvr>
                                      <p:to>
                                        <p:strVal val="visible"/>
                                      </p:to>
                                    </p:set>
                                    <p:anim calcmode="lin" valueType="num">
                                      <p:cBhvr additive="base">
                                        <p:cTn dur="1000"/>
                                        <p:tgtEl>
                                          <p:spTgt spid="82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823"/>
                                        </p:tgtEl>
                                        <p:attrNameLst>
                                          <p:attrName>style.visibility</p:attrName>
                                        </p:attrNameLst>
                                      </p:cBhvr>
                                      <p:to>
                                        <p:strVal val="visible"/>
                                      </p:to>
                                    </p:set>
                                    <p:anim calcmode="lin" valueType="num">
                                      <p:cBhvr additive="base">
                                        <p:cTn dur="1000"/>
                                        <p:tgtEl>
                                          <p:spTgt spid="8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37"/>
          <p:cNvSpPr txBox="1"/>
          <p:nvPr>
            <p:ph type="title"/>
          </p:nvPr>
        </p:nvSpPr>
        <p:spPr>
          <a:xfrm>
            <a:off x="715100" y="731400"/>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Protection</a:t>
            </a:r>
            <a:endParaRPr/>
          </a:p>
        </p:txBody>
      </p:sp>
      <p:sp>
        <p:nvSpPr>
          <p:cNvPr id="829" name="Google Shape;829;p37"/>
          <p:cNvSpPr txBox="1"/>
          <p:nvPr>
            <p:ph idx="1" type="body"/>
          </p:nvPr>
        </p:nvSpPr>
        <p:spPr>
          <a:xfrm>
            <a:off x="673750" y="1286200"/>
            <a:ext cx="7713900" cy="36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Here we will look at how </a:t>
            </a:r>
            <a:r>
              <a:rPr lang="en"/>
              <a:t>crypto</a:t>
            </a:r>
            <a:r>
              <a:rPr lang="en"/>
              <a:t> is used in real life!</a:t>
            </a:r>
            <a:endParaRPr/>
          </a:p>
        </p:txBody>
      </p:sp>
      <p:sp>
        <p:nvSpPr>
          <p:cNvPr id="830" name="Google Shape;830;p37"/>
          <p:cNvSpPr txBox="1"/>
          <p:nvPr/>
        </p:nvSpPr>
        <p:spPr>
          <a:xfrm>
            <a:off x="274200" y="1727750"/>
            <a:ext cx="3378300" cy="29121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u="sng">
                <a:latin typeface="Karla"/>
                <a:ea typeface="Karla"/>
                <a:cs typeface="Karla"/>
                <a:sym typeface="Karla"/>
              </a:rPr>
              <a:t>The Google lock:</a:t>
            </a:r>
            <a:endParaRPr b="1" u="sng">
              <a:latin typeface="Karla"/>
              <a:ea typeface="Karla"/>
              <a:cs typeface="Karla"/>
              <a:sym typeface="Karla"/>
            </a:endParaRPr>
          </a:p>
          <a:p>
            <a:pPr indent="-317500" lvl="0" marL="457200" rtl="0" algn="l">
              <a:lnSpc>
                <a:spcPct val="150000"/>
              </a:lnSpc>
              <a:spcBef>
                <a:spcPts val="0"/>
              </a:spcBef>
              <a:spcAft>
                <a:spcPts val="0"/>
              </a:spcAft>
              <a:buSzPts val="1400"/>
              <a:buFont typeface="Karla"/>
              <a:buChar char="●"/>
            </a:pPr>
            <a:r>
              <a:rPr lang="en">
                <a:latin typeface="Karla"/>
                <a:ea typeface="Karla"/>
                <a:cs typeface="Karla"/>
                <a:sym typeface="Karla"/>
              </a:rPr>
              <a:t>Located on the upper left hand of the google browser we </a:t>
            </a:r>
            <a:r>
              <a:rPr lang="en">
                <a:latin typeface="Karla"/>
                <a:ea typeface="Karla"/>
                <a:cs typeface="Karla"/>
                <a:sym typeface="Karla"/>
              </a:rPr>
              <a:t>have</a:t>
            </a:r>
            <a:r>
              <a:rPr lang="en">
                <a:latin typeface="Karla"/>
                <a:ea typeface="Karla"/>
                <a:cs typeface="Karla"/>
                <a:sym typeface="Karla"/>
              </a:rPr>
              <a:t> the lock icon </a:t>
            </a:r>
            <a:endParaRPr>
              <a:latin typeface="Karla"/>
              <a:ea typeface="Karla"/>
              <a:cs typeface="Karla"/>
              <a:sym typeface="Karla"/>
            </a:endParaRPr>
          </a:p>
          <a:p>
            <a:pPr indent="-317500" lvl="1" marL="914400" rtl="0" algn="l">
              <a:lnSpc>
                <a:spcPct val="150000"/>
              </a:lnSpc>
              <a:spcBef>
                <a:spcPts val="0"/>
              </a:spcBef>
              <a:spcAft>
                <a:spcPts val="0"/>
              </a:spcAft>
              <a:buSzPts val="1400"/>
              <a:buFont typeface="Karla"/>
              <a:buChar char="○"/>
            </a:pPr>
            <a:r>
              <a:rPr lang="en">
                <a:latin typeface="Karla"/>
                <a:ea typeface="Karla"/>
                <a:cs typeface="Karla"/>
                <a:sym typeface="Karla"/>
              </a:rPr>
              <a:t>Even through this lock is small the security and </a:t>
            </a:r>
            <a:r>
              <a:rPr lang="en">
                <a:latin typeface="Karla"/>
                <a:ea typeface="Karla"/>
                <a:cs typeface="Karla"/>
                <a:sym typeface="Karla"/>
              </a:rPr>
              <a:t>algorithm</a:t>
            </a:r>
            <a:r>
              <a:rPr lang="en">
                <a:latin typeface="Karla"/>
                <a:ea typeface="Karla"/>
                <a:cs typeface="Karla"/>
                <a:sym typeface="Karla"/>
              </a:rPr>
              <a:t> to ensure our security are very complex</a:t>
            </a:r>
            <a:endParaRPr>
              <a:latin typeface="Karla"/>
              <a:ea typeface="Karla"/>
              <a:cs typeface="Karla"/>
              <a:sym typeface="Karla"/>
            </a:endParaRPr>
          </a:p>
        </p:txBody>
      </p:sp>
      <p:pic>
        <p:nvPicPr>
          <p:cNvPr id="831" name="Google Shape;831;p37"/>
          <p:cNvPicPr preferRelativeResize="0"/>
          <p:nvPr/>
        </p:nvPicPr>
        <p:blipFill rotWithShape="1">
          <a:blip r:embed="rId3">
            <a:alphaModFix/>
          </a:blip>
          <a:srcRect b="0" l="18280" r="0" t="0"/>
          <a:stretch/>
        </p:blipFill>
        <p:spPr>
          <a:xfrm>
            <a:off x="3978225" y="1727750"/>
            <a:ext cx="1689550" cy="1574850"/>
          </a:xfrm>
          <a:prstGeom prst="rect">
            <a:avLst/>
          </a:prstGeom>
          <a:noFill/>
          <a:ln>
            <a:noFill/>
          </a:ln>
        </p:spPr>
      </p:pic>
      <p:cxnSp>
        <p:nvCxnSpPr>
          <p:cNvPr id="832" name="Google Shape;832;p37"/>
          <p:cNvCxnSpPr/>
          <p:nvPr/>
        </p:nvCxnSpPr>
        <p:spPr>
          <a:xfrm flipH="1" rot="10800000">
            <a:off x="4840125" y="2475125"/>
            <a:ext cx="1041000" cy="510300"/>
          </a:xfrm>
          <a:prstGeom prst="straightConnector1">
            <a:avLst/>
          </a:prstGeom>
          <a:noFill/>
          <a:ln cap="flat" cmpd="sng" w="9525">
            <a:solidFill>
              <a:schemeClr val="dk1"/>
            </a:solidFill>
            <a:prstDash val="solid"/>
            <a:round/>
            <a:headEnd len="med" w="med" type="none"/>
            <a:tailEnd len="med" w="med" type="triangle"/>
          </a:ln>
        </p:spPr>
      </p:cxnSp>
      <p:cxnSp>
        <p:nvCxnSpPr>
          <p:cNvPr id="833" name="Google Shape;833;p37"/>
          <p:cNvCxnSpPr/>
          <p:nvPr/>
        </p:nvCxnSpPr>
        <p:spPr>
          <a:xfrm flipH="1" rot="10800000">
            <a:off x="4895300" y="1854700"/>
            <a:ext cx="1116900" cy="379200"/>
          </a:xfrm>
          <a:prstGeom prst="straightConnector1">
            <a:avLst/>
          </a:prstGeom>
          <a:noFill/>
          <a:ln cap="flat" cmpd="sng" w="9525">
            <a:solidFill>
              <a:schemeClr val="dk1"/>
            </a:solidFill>
            <a:prstDash val="solid"/>
            <a:round/>
            <a:headEnd len="med" w="med" type="none"/>
            <a:tailEnd len="med" w="med" type="triangle"/>
          </a:ln>
        </p:spPr>
      </p:cxnSp>
      <p:cxnSp>
        <p:nvCxnSpPr>
          <p:cNvPr id="834" name="Google Shape;834;p37"/>
          <p:cNvCxnSpPr/>
          <p:nvPr/>
        </p:nvCxnSpPr>
        <p:spPr>
          <a:xfrm>
            <a:off x="4584950" y="2808950"/>
            <a:ext cx="1765200" cy="852300"/>
          </a:xfrm>
          <a:prstGeom prst="straightConnector1">
            <a:avLst/>
          </a:prstGeom>
          <a:noFill/>
          <a:ln cap="flat" cmpd="sng" w="9525">
            <a:solidFill>
              <a:schemeClr val="dk1"/>
            </a:solidFill>
            <a:prstDash val="solid"/>
            <a:round/>
            <a:headEnd len="med" w="med" type="none"/>
            <a:tailEnd len="med" w="med" type="triangle"/>
          </a:ln>
        </p:spPr>
      </p:cxnSp>
      <p:sp>
        <p:nvSpPr>
          <p:cNvPr id="835" name="Google Shape;835;p37"/>
          <p:cNvSpPr txBox="1"/>
          <p:nvPr/>
        </p:nvSpPr>
        <p:spPr>
          <a:xfrm>
            <a:off x="6026025" y="1758175"/>
            <a:ext cx="13998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Karla"/>
              <a:ea typeface="Karla"/>
              <a:cs typeface="Karla"/>
              <a:sym typeface="Karla"/>
            </a:endParaRPr>
          </a:p>
        </p:txBody>
      </p:sp>
      <p:sp>
        <p:nvSpPr>
          <p:cNvPr id="836" name="Google Shape;836;p37"/>
          <p:cNvSpPr txBox="1"/>
          <p:nvPr/>
        </p:nvSpPr>
        <p:spPr>
          <a:xfrm>
            <a:off x="6026025" y="1758175"/>
            <a:ext cx="2247600" cy="12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Karla"/>
                <a:ea typeface="Karla"/>
                <a:cs typeface="Karla"/>
                <a:sym typeface="Karla"/>
              </a:rPr>
              <a:t>Lets us know that this website it safe to use</a:t>
            </a:r>
            <a:endParaRPr sz="1200">
              <a:latin typeface="Karla"/>
              <a:ea typeface="Karla"/>
              <a:cs typeface="Karla"/>
              <a:sym typeface="Karla"/>
            </a:endParaRPr>
          </a:p>
        </p:txBody>
      </p:sp>
      <p:sp>
        <p:nvSpPr>
          <p:cNvPr id="837" name="Google Shape;837;p37"/>
          <p:cNvSpPr txBox="1"/>
          <p:nvPr/>
        </p:nvSpPr>
        <p:spPr>
          <a:xfrm>
            <a:off x="5936650" y="2243650"/>
            <a:ext cx="2451000" cy="7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Karla"/>
                <a:ea typeface="Karla"/>
                <a:cs typeface="Karla"/>
                <a:sym typeface="Karla"/>
              </a:rPr>
              <a:t>Small pieces of text sent to your browser by a website you visit. They help that website remember information about your visit.</a:t>
            </a:r>
            <a:endParaRPr sz="1200">
              <a:solidFill>
                <a:schemeClr val="dk1"/>
              </a:solidFill>
              <a:latin typeface="Karla"/>
              <a:ea typeface="Karla"/>
              <a:cs typeface="Karla"/>
              <a:sym typeface="Karla"/>
            </a:endParaRPr>
          </a:p>
        </p:txBody>
      </p:sp>
      <p:sp>
        <p:nvSpPr>
          <p:cNvPr id="838" name="Google Shape;838;p37"/>
          <p:cNvSpPr txBox="1"/>
          <p:nvPr/>
        </p:nvSpPr>
        <p:spPr>
          <a:xfrm>
            <a:off x="6274225" y="3302600"/>
            <a:ext cx="2247600" cy="97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50">
                <a:solidFill>
                  <a:schemeClr val="dk1"/>
                </a:solidFill>
                <a:latin typeface="Karla"/>
                <a:ea typeface="Karla"/>
                <a:cs typeface="Karla"/>
                <a:sym typeface="Karla"/>
              </a:rPr>
              <a:t>SSL/</a:t>
            </a:r>
            <a:r>
              <a:rPr b="1" lang="en" sz="1150">
                <a:solidFill>
                  <a:schemeClr val="dk1"/>
                </a:solidFill>
                <a:latin typeface="Karla"/>
                <a:ea typeface="Karla"/>
                <a:cs typeface="Karla"/>
                <a:sym typeface="Karla"/>
              </a:rPr>
              <a:t>TLS</a:t>
            </a:r>
            <a:r>
              <a:rPr b="1" lang="en" sz="1150">
                <a:solidFill>
                  <a:schemeClr val="dk1"/>
                </a:solidFill>
                <a:latin typeface="Karla"/>
                <a:ea typeface="Karla"/>
                <a:cs typeface="Karla"/>
                <a:sym typeface="Karla"/>
              </a:rPr>
              <a:t> (Secure </a:t>
            </a:r>
            <a:r>
              <a:rPr b="1" lang="en" sz="1150">
                <a:solidFill>
                  <a:schemeClr val="dk1"/>
                </a:solidFill>
                <a:latin typeface="Karla"/>
                <a:ea typeface="Karla"/>
                <a:cs typeface="Karla"/>
                <a:sym typeface="Karla"/>
              </a:rPr>
              <a:t>Sockets</a:t>
            </a:r>
            <a:r>
              <a:rPr b="1" lang="en" sz="1150">
                <a:solidFill>
                  <a:schemeClr val="dk1"/>
                </a:solidFill>
                <a:latin typeface="Karla"/>
                <a:ea typeface="Karla"/>
                <a:cs typeface="Karla"/>
                <a:sym typeface="Karla"/>
              </a:rPr>
              <a:t> Layer) certificates</a:t>
            </a:r>
            <a:r>
              <a:rPr lang="en" sz="1150">
                <a:solidFill>
                  <a:schemeClr val="dk1"/>
                </a:solidFill>
                <a:latin typeface="Karla"/>
                <a:ea typeface="Karla"/>
                <a:cs typeface="Karla"/>
                <a:sym typeface="Karla"/>
              </a:rPr>
              <a:t> are what enable websites to use </a:t>
            </a:r>
            <a:r>
              <a:rPr b="1" lang="en" sz="1150">
                <a:solidFill>
                  <a:schemeClr val="dk1"/>
                </a:solidFill>
                <a:latin typeface="Karla"/>
                <a:ea typeface="Karla"/>
                <a:cs typeface="Karla"/>
                <a:sym typeface="Karla"/>
              </a:rPr>
              <a:t>HTTPS</a:t>
            </a:r>
            <a:r>
              <a:rPr lang="en" sz="1150">
                <a:solidFill>
                  <a:schemeClr val="dk1"/>
                </a:solidFill>
                <a:latin typeface="Karla"/>
                <a:ea typeface="Karla"/>
                <a:cs typeface="Karla"/>
                <a:sym typeface="Karla"/>
              </a:rPr>
              <a:t>. </a:t>
            </a:r>
            <a:endParaRPr sz="1150">
              <a:solidFill>
                <a:schemeClr val="dk1"/>
              </a:solidFill>
              <a:latin typeface="Karla"/>
              <a:ea typeface="Karla"/>
              <a:cs typeface="Karla"/>
              <a:sym typeface="Karla"/>
            </a:endParaRPr>
          </a:p>
          <a:p>
            <a:pPr indent="0" lvl="0" marL="0" rtl="0" algn="l">
              <a:spcBef>
                <a:spcPts val="0"/>
              </a:spcBef>
              <a:spcAft>
                <a:spcPts val="0"/>
              </a:spcAft>
              <a:buNone/>
            </a:pPr>
            <a:r>
              <a:t/>
            </a:r>
            <a:endParaRPr sz="1150">
              <a:solidFill>
                <a:schemeClr val="dk1"/>
              </a:solidFill>
              <a:latin typeface="Karla"/>
              <a:ea typeface="Karla"/>
              <a:cs typeface="Karla"/>
              <a:sym typeface="Karla"/>
            </a:endParaRPr>
          </a:p>
          <a:p>
            <a:pPr indent="0" lvl="0" marL="0" rtl="0" algn="l">
              <a:spcBef>
                <a:spcPts val="0"/>
              </a:spcBef>
              <a:spcAft>
                <a:spcPts val="0"/>
              </a:spcAft>
              <a:buNone/>
            </a:pPr>
            <a:r>
              <a:rPr lang="en" sz="1050">
                <a:solidFill>
                  <a:schemeClr val="dk1"/>
                </a:solidFill>
                <a:latin typeface="Karla"/>
                <a:ea typeface="Karla"/>
                <a:cs typeface="Karla"/>
                <a:sym typeface="Karla"/>
              </a:rPr>
              <a:t>An</a:t>
            </a:r>
            <a:r>
              <a:rPr b="1" lang="en" sz="1050">
                <a:solidFill>
                  <a:schemeClr val="dk1"/>
                </a:solidFill>
                <a:latin typeface="Karla"/>
                <a:ea typeface="Karla"/>
                <a:cs typeface="Karla"/>
                <a:sym typeface="Karla"/>
              </a:rPr>
              <a:t> SSL certificate</a:t>
            </a:r>
            <a:r>
              <a:rPr lang="en" sz="1050">
                <a:solidFill>
                  <a:schemeClr val="dk1"/>
                </a:solidFill>
                <a:latin typeface="Karla"/>
                <a:ea typeface="Karla"/>
                <a:cs typeface="Karla"/>
                <a:sym typeface="Karla"/>
              </a:rPr>
              <a:t> has the website's </a:t>
            </a:r>
            <a:r>
              <a:rPr b="1" lang="en" sz="1050">
                <a:solidFill>
                  <a:schemeClr val="dk1"/>
                </a:solidFill>
                <a:latin typeface="Karla"/>
                <a:ea typeface="Karla"/>
                <a:cs typeface="Karla"/>
                <a:sym typeface="Karla"/>
              </a:rPr>
              <a:t>public key</a:t>
            </a:r>
            <a:r>
              <a:rPr lang="en" sz="1050">
                <a:solidFill>
                  <a:schemeClr val="dk1"/>
                </a:solidFill>
                <a:latin typeface="Karla"/>
                <a:ea typeface="Karla"/>
                <a:cs typeface="Karla"/>
                <a:sym typeface="Karla"/>
              </a:rPr>
              <a:t>, as well as information specific to the site's identity.</a:t>
            </a:r>
            <a:endParaRPr sz="1150">
              <a:solidFill>
                <a:schemeClr val="dk1"/>
              </a:solidFill>
              <a:latin typeface="Karla"/>
              <a:ea typeface="Karla"/>
              <a:cs typeface="Karla"/>
              <a:sym typeface="Karla"/>
            </a:endParaRPr>
          </a:p>
        </p:txBody>
      </p:sp>
      <p:sp>
        <p:nvSpPr>
          <p:cNvPr id="839" name="Google Shape;839;p37"/>
          <p:cNvSpPr txBox="1"/>
          <p:nvPr/>
        </p:nvSpPr>
        <p:spPr>
          <a:xfrm>
            <a:off x="3854175" y="3723175"/>
            <a:ext cx="2123700" cy="61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u="sng">
                <a:latin typeface="Karla"/>
                <a:ea typeface="Karla"/>
                <a:cs typeface="Karla"/>
                <a:sym typeface="Karla"/>
              </a:rPr>
              <a:t>What is a public key?</a:t>
            </a:r>
            <a:endParaRPr i="1" sz="1100" u="sng">
              <a:latin typeface="Karla"/>
              <a:ea typeface="Karla"/>
              <a:cs typeface="Karla"/>
              <a:sym typeface="Karla"/>
            </a:endParaRPr>
          </a:p>
          <a:p>
            <a:pPr indent="0" lvl="0" marL="0" rtl="0" algn="l">
              <a:spcBef>
                <a:spcPts val="0"/>
              </a:spcBef>
              <a:spcAft>
                <a:spcPts val="0"/>
              </a:spcAft>
              <a:buNone/>
            </a:pPr>
            <a:r>
              <a:rPr lang="en" sz="900">
                <a:latin typeface="Karla"/>
                <a:ea typeface="Karla"/>
                <a:cs typeface="Karla"/>
                <a:sym typeface="Karla"/>
              </a:rPr>
              <a:t>In </a:t>
            </a:r>
            <a:r>
              <a:rPr lang="en" sz="900">
                <a:latin typeface="Karla"/>
                <a:ea typeface="Karla"/>
                <a:cs typeface="Karla"/>
                <a:sym typeface="Karla"/>
              </a:rPr>
              <a:t>crypto</a:t>
            </a:r>
            <a:r>
              <a:rPr lang="en" sz="900">
                <a:latin typeface="Karla"/>
                <a:ea typeface="Karla"/>
                <a:cs typeface="Karla"/>
                <a:sym typeface="Karla"/>
              </a:rPr>
              <a:t> there are 2 keys used when programing algorithms for security. </a:t>
            </a:r>
            <a:r>
              <a:rPr b="1" i="1" lang="en" sz="900">
                <a:latin typeface="Karla"/>
                <a:ea typeface="Karla"/>
                <a:cs typeface="Karla"/>
                <a:sym typeface="Karla"/>
              </a:rPr>
              <a:t>Public and private keys.</a:t>
            </a:r>
            <a:r>
              <a:rPr lang="en" sz="900">
                <a:latin typeface="Karla"/>
                <a:ea typeface="Karla"/>
                <a:cs typeface="Karla"/>
                <a:sym typeface="Karla"/>
              </a:rPr>
              <a:t> A public key can </a:t>
            </a:r>
            <a:r>
              <a:rPr lang="en" sz="900">
                <a:latin typeface="Karla"/>
                <a:ea typeface="Karla"/>
                <a:cs typeface="Karla"/>
                <a:sym typeface="Karla"/>
              </a:rPr>
              <a:t>encrypt</a:t>
            </a:r>
            <a:r>
              <a:rPr lang="en" sz="900">
                <a:latin typeface="Karla"/>
                <a:ea typeface="Karla"/>
                <a:cs typeface="Karla"/>
                <a:sym typeface="Karla"/>
              </a:rPr>
              <a:t> and only a private key can decode it</a:t>
            </a:r>
            <a:endParaRPr sz="900">
              <a:latin typeface="Karla"/>
              <a:ea typeface="Karla"/>
              <a:cs typeface="Karla"/>
              <a:sym typeface="Kar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8"/>
                                        </p:tgtEl>
                                        <p:attrNameLst>
                                          <p:attrName>style.visibility</p:attrName>
                                        </p:attrNameLst>
                                      </p:cBhvr>
                                      <p:to>
                                        <p:strVal val="visible"/>
                                      </p:to>
                                    </p:set>
                                    <p:animEffect filter="fade" transition="in">
                                      <p:cBhvr>
                                        <p:cTn dur="1000"/>
                                        <p:tgtEl>
                                          <p:spTgt spid="8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0"/>
                                        </p:tgtEl>
                                        <p:attrNameLst>
                                          <p:attrName>style.visibility</p:attrName>
                                        </p:attrNameLst>
                                      </p:cBhvr>
                                      <p:to>
                                        <p:strVal val="visible"/>
                                      </p:to>
                                    </p:set>
                                    <p:animEffect filter="fade" transition="in">
                                      <p:cBhvr>
                                        <p:cTn dur="1000"/>
                                        <p:tgtEl>
                                          <p:spTgt spid="830"/>
                                        </p:tgtEl>
                                      </p:cBhvr>
                                    </p:animEffect>
                                  </p:childTnLst>
                                </p:cTn>
                              </p:par>
                              <p:par>
                                <p:cTn fill="hold" nodeType="withEffect" presetClass="entr" presetID="2" presetSubtype="1">
                                  <p:stCondLst>
                                    <p:cond delay="0"/>
                                  </p:stCondLst>
                                  <p:childTnLst>
                                    <p:set>
                                      <p:cBhvr>
                                        <p:cTn dur="1" fill="hold">
                                          <p:stCondLst>
                                            <p:cond delay="0"/>
                                          </p:stCondLst>
                                        </p:cTn>
                                        <p:tgtEl>
                                          <p:spTgt spid="831"/>
                                        </p:tgtEl>
                                        <p:attrNameLst>
                                          <p:attrName>style.visibility</p:attrName>
                                        </p:attrNameLst>
                                      </p:cBhvr>
                                      <p:to>
                                        <p:strVal val="visible"/>
                                      </p:to>
                                    </p:set>
                                    <p:anim calcmode="lin" valueType="num">
                                      <p:cBhvr additive="base">
                                        <p:cTn dur="1000"/>
                                        <p:tgtEl>
                                          <p:spTgt spid="831"/>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836"/>
                                        </p:tgtEl>
                                        <p:attrNameLst>
                                          <p:attrName>style.visibility</p:attrName>
                                        </p:attrNameLst>
                                      </p:cBhvr>
                                      <p:to>
                                        <p:strVal val="visible"/>
                                      </p:to>
                                    </p:set>
                                    <p:animEffect filter="fade" transition="in">
                                      <p:cBhvr>
                                        <p:cTn dur="1000"/>
                                        <p:tgtEl>
                                          <p:spTgt spid="836"/>
                                        </p:tgtEl>
                                      </p:cBhvr>
                                    </p:animEffect>
                                  </p:childTnLst>
                                </p:cTn>
                              </p:par>
                              <p:par>
                                <p:cTn fill="hold" nodeType="withEffect" presetClass="entr" presetID="10" presetSubtype="0">
                                  <p:stCondLst>
                                    <p:cond delay="0"/>
                                  </p:stCondLst>
                                  <p:childTnLst>
                                    <p:set>
                                      <p:cBhvr>
                                        <p:cTn dur="1" fill="hold">
                                          <p:stCondLst>
                                            <p:cond delay="0"/>
                                          </p:stCondLst>
                                        </p:cTn>
                                        <p:tgtEl>
                                          <p:spTgt spid="836"/>
                                        </p:tgtEl>
                                        <p:attrNameLst>
                                          <p:attrName>style.visibility</p:attrName>
                                        </p:attrNameLst>
                                      </p:cBhvr>
                                      <p:to>
                                        <p:strVal val="visible"/>
                                      </p:to>
                                    </p:set>
                                    <p:animEffect filter="fade" transition="in">
                                      <p:cBhvr>
                                        <p:cTn dur="1000"/>
                                        <p:tgtEl>
                                          <p:spTgt spid="836"/>
                                        </p:tgtEl>
                                      </p:cBhvr>
                                    </p:animEffect>
                                  </p:childTnLst>
                                </p:cTn>
                              </p:par>
                              <p:par>
                                <p:cTn fill="hold" nodeType="withEffect" presetClass="entr" presetID="10" presetSubtype="0">
                                  <p:stCondLst>
                                    <p:cond delay="0"/>
                                  </p:stCondLst>
                                  <p:childTnLst>
                                    <p:set>
                                      <p:cBhvr>
                                        <p:cTn dur="1" fill="hold">
                                          <p:stCondLst>
                                            <p:cond delay="0"/>
                                          </p:stCondLst>
                                        </p:cTn>
                                        <p:tgtEl>
                                          <p:spTgt spid="838"/>
                                        </p:tgtEl>
                                        <p:attrNameLst>
                                          <p:attrName>style.visibility</p:attrName>
                                        </p:attrNameLst>
                                      </p:cBhvr>
                                      <p:to>
                                        <p:strVal val="visible"/>
                                      </p:to>
                                    </p:set>
                                    <p:animEffect filter="fade" transition="in">
                                      <p:cBhvr>
                                        <p:cTn dur="1000"/>
                                        <p:tgtEl>
                                          <p:spTgt spid="838"/>
                                        </p:tgtEl>
                                      </p:cBhvr>
                                    </p:animEffect>
                                  </p:childTnLst>
                                </p:cTn>
                              </p:par>
                              <p:par>
                                <p:cTn fill="hold" nodeType="withEffect" presetClass="entr" presetID="10" presetSubtype="0">
                                  <p:stCondLst>
                                    <p:cond delay="0"/>
                                  </p:stCondLst>
                                  <p:childTnLst>
                                    <p:set>
                                      <p:cBhvr>
                                        <p:cTn dur="1" fill="hold">
                                          <p:stCondLst>
                                            <p:cond delay="0"/>
                                          </p:stCondLst>
                                        </p:cTn>
                                        <p:tgtEl>
                                          <p:spTgt spid="837"/>
                                        </p:tgtEl>
                                        <p:attrNameLst>
                                          <p:attrName>style.visibility</p:attrName>
                                        </p:attrNameLst>
                                      </p:cBhvr>
                                      <p:to>
                                        <p:strVal val="visible"/>
                                      </p:to>
                                    </p:set>
                                    <p:animEffect filter="fade" transition="in">
                                      <p:cBhvr>
                                        <p:cTn dur="1000"/>
                                        <p:tgtEl>
                                          <p:spTgt spid="837"/>
                                        </p:tgtEl>
                                      </p:cBhvr>
                                    </p:animEffect>
                                  </p:childTnLst>
                                </p:cTn>
                              </p:par>
                              <p:par>
                                <p:cTn fill="hold" nodeType="withEffect" presetClass="entr" presetID="2" presetSubtype="1">
                                  <p:stCondLst>
                                    <p:cond delay="0"/>
                                  </p:stCondLst>
                                  <p:childTnLst>
                                    <p:set>
                                      <p:cBhvr>
                                        <p:cTn dur="1" fill="hold">
                                          <p:stCondLst>
                                            <p:cond delay="0"/>
                                          </p:stCondLst>
                                        </p:cTn>
                                        <p:tgtEl>
                                          <p:spTgt spid="833"/>
                                        </p:tgtEl>
                                        <p:attrNameLst>
                                          <p:attrName>style.visibility</p:attrName>
                                        </p:attrNameLst>
                                      </p:cBhvr>
                                      <p:to>
                                        <p:strVal val="visible"/>
                                      </p:to>
                                    </p:set>
                                    <p:anim calcmode="lin" valueType="num">
                                      <p:cBhvr additive="base">
                                        <p:cTn dur="1000"/>
                                        <p:tgtEl>
                                          <p:spTgt spid="83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1">
                                  <p:stCondLst>
                                    <p:cond delay="0"/>
                                  </p:stCondLst>
                                  <p:childTnLst>
                                    <p:set>
                                      <p:cBhvr>
                                        <p:cTn dur="1" fill="hold">
                                          <p:stCondLst>
                                            <p:cond delay="0"/>
                                          </p:stCondLst>
                                        </p:cTn>
                                        <p:tgtEl>
                                          <p:spTgt spid="832"/>
                                        </p:tgtEl>
                                        <p:attrNameLst>
                                          <p:attrName>style.visibility</p:attrName>
                                        </p:attrNameLst>
                                      </p:cBhvr>
                                      <p:to>
                                        <p:strVal val="visible"/>
                                      </p:to>
                                    </p:set>
                                    <p:anim calcmode="lin" valueType="num">
                                      <p:cBhvr additive="base">
                                        <p:cTn dur="1000"/>
                                        <p:tgtEl>
                                          <p:spTgt spid="8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34"/>
                                        </p:tgtEl>
                                        <p:attrNameLst>
                                          <p:attrName>style.visibility</p:attrName>
                                        </p:attrNameLst>
                                      </p:cBhvr>
                                      <p:to>
                                        <p:strVal val="visible"/>
                                      </p:to>
                                    </p:set>
                                    <p:anim calcmode="lin" valueType="num">
                                      <p:cBhvr additive="base">
                                        <p:cTn dur="1000"/>
                                        <p:tgtEl>
                                          <p:spTgt spid="83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sp>
        <p:nvSpPr>
          <p:cNvPr id="844" name="Google Shape;844;p38"/>
          <p:cNvSpPr txBox="1"/>
          <p:nvPr>
            <p:ph type="title"/>
          </p:nvPr>
        </p:nvSpPr>
        <p:spPr>
          <a:xfrm>
            <a:off x="714250" y="731525"/>
            <a:ext cx="5015700" cy="68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Sources</a:t>
            </a:r>
            <a:endParaRPr/>
          </a:p>
        </p:txBody>
      </p:sp>
      <p:sp>
        <p:nvSpPr>
          <p:cNvPr id="845" name="Google Shape;845;p38"/>
          <p:cNvSpPr txBox="1"/>
          <p:nvPr>
            <p:ph idx="1" type="body"/>
          </p:nvPr>
        </p:nvSpPr>
        <p:spPr>
          <a:xfrm>
            <a:off x="715850" y="1600325"/>
            <a:ext cx="5019900" cy="25647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Char char="●"/>
            </a:pPr>
            <a:r>
              <a:rPr lang="en" u="sng">
                <a:solidFill>
                  <a:schemeClr val="hlink"/>
                </a:solidFill>
                <a:hlinkClick r:id="rId3"/>
              </a:rPr>
              <a:t>The History of Cryptography | DigiCert</a:t>
            </a:r>
            <a:endParaRPr/>
          </a:p>
          <a:p>
            <a:pPr indent="-317500" lvl="0" marL="457200" rtl="0" algn="l">
              <a:lnSpc>
                <a:spcPct val="150000"/>
              </a:lnSpc>
              <a:spcBef>
                <a:spcPts val="0"/>
              </a:spcBef>
              <a:spcAft>
                <a:spcPts val="0"/>
              </a:spcAft>
              <a:buSzPts val="1400"/>
              <a:buChar char="●"/>
            </a:pPr>
            <a:r>
              <a:rPr lang="en" u="sng">
                <a:solidFill>
                  <a:schemeClr val="hlink"/>
                </a:solidFill>
                <a:hlinkClick r:id="rId4"/>
              </a:rPr>
              <a:t>Bits and Bytes</a:t>
            </a:r>
            <a:endParaRPr/>
          </a:p>
          <a:p>
            <a:pPr indent="-317500" lvl="0" marL="457200" rtl="0" algn="l">
              <a:lnSpc>
                <a:spcPct val="150000"/>
              </a:lnSpc>
              <a:spcBef>
                <a:spcPts val="0"/>
              </a:spcBef>
              <a:spcAft>
                <a:spcPts val="0"/>
              </a:spcAft>
              <a:buSzPts val="1400"/>
              <a:buChar char="●"/>
            </a:pPr>
            <a:r>
              <a:rPr lang="en" u="sng">
                <a:solidFill>
                  <a:schemeClr val="hlink"/>
                </a:solidFill>
                <a:hlinkClick r:id="rId5"/>
              </a:rPr>
              <a:t>Cryptography | Computer science</a:t>
            </a:r>
            <a:endParaRPr/>
          </a:p>
          <a:p>
            <a:pPr indent="-317500" lvl="0" marL="457200" rtl="0" algn="l">
              <a:lnSpc>
                <a:spcPct val="150000"/>
              </a:lnSpc>
              <a:spcBef>
                <a:spcPts val="0"/>
              </a:spcBef>
              <a:spcAft>
                <a:spcPts val="0"/>
              </a:spcAft>
              <a:buSzPts val="1400"/>
              <a:buChar char="●"/>
            </a:pPr>
            <a:r>
              <a:rPr lang="en" u="sng">
                <a:solidFill>
                  <a:schemeClr val="hlink"/>
                </a:solidFill>
                <a:hlinkClick r:id="rId6"/>
              </a:rPr>
              <a:t>Substitution cipher - Wikipedia</a:t>
            </a:r>
            <a:endParaRPr/>
          </a:p>
          <a:p>
            <a:pPr indent="-317500" lvl="0" marL="457200" rtl="0" algn="l">
              <a:lnSpc>
                <a:spcPct val="150000"/>
              </a:lnSpc>
              <a:spcBef>
                <a:spcPts val="0"/>
              </a:spcBef>
              <a:spcAft>
                <a:spcPts val="0"/>
              </a:spcAft>
              <a:buSzPts val="1400"/>
              <a:buChar char="●"/>
            </a:pPr>
            <a:r>
              <a:rPr lang="en" u="sng">
                <a:solidFill>
                  <a:schemeClr val="hlink"/>
                </a:solidFill>
                <a:hlinkClick r:id="rId7"/>
              </a:rPr>
              <a:t>Transposition cipher - Wikipedia</a:t>
            </a:r>
            <a:endParaRPr/>
          </a:p>
          <a:p>
            <a:pPr indent="-317500" lvl="0" marL="457200" rtl="0" algn="l">
              <a:lnSpc>
                <a:spcPct val="150000"/>
              </a:lnSpc>
              <a:spcBef>
                <a:spcPts val="0"/>
              </a:spcBef>
              <a:spcAft>
                <a:spcPts val="0"/>
              </a:spcAft>
              <a:buSzPts val="1400"/>
              <a:buChar char="●"/>
            </a:pPr>
            <a:r>
              <a:rPr lang="en" u="sng">
                <a:solidFill>
                  <a:schemeClr val="hlink"/>
                </a:solidFill>
                <a:hlinkClick r:id="rId8"/>
              </a:rPr>
              <a:t>What is an SSL certificate? | Cloudflare</a:t>
            </a:r>
            <a:endParaRPr/>
          </a:p>
          <a:p>
            <a:pPr indent="-317500" lvl="0" marL="457200" rtl="0" algn="l">
              <a:lnSpc>
                <a:spcPct val="150000"/>
              </a:lnSpc>
              <a:spcBef>
                <a:spcPts val="0"/>
              </a:spcBef>
              <a:spcAft>
                <a:spcPts val="0"/>
              </a:spcAft>
              <a:buSzPts val="1400"/>
              <a:buChar char="●"/>
            </a:pPr>
            <a:r>
              <a:rPr lang="en" u="sng">
                <a:solidFill>
                  <a:schemeClr val="hlink"/>
                </a:solidFill>
                <a:hlinkClick r:id="rId9"/>
              </a:rPr>
              <a:t>Public and private keys</a:t>
            </a:r>
            <a:endParaRPr/>
          </a:p>
        </p:txBody>
      </p:sp>
      <p:grpSp>
        <p:nvGrpSpPr>
          <p:cNvPr id="846" name="Google Shape;846;p38"/>
          <p:cNvGrpSpPr/>
          <p:nvPr/>
        </p:nvGrpSpPr>
        <p:grpSpPr>
          <a:xfrm>
            <a:off x="5918609" y="2672657"/>
            <a:ext cx="1646100" cy="1188900"/>
            <a:chOff x="7403363" y="1047512"/>
            <a:chExt cx="1646100" cy="1188900"/>
          </a:xfrm>
        </p:grpSpPr>
        <p:sp>
          <p:nvSpPr>
            <p:cNvPr id="847" name="Google Shape;847;p38"/>
            <p:cNvSpPr/>
            <p:nvPr/>
          </p:nvSpPr>
          <p:spPr>
            <a:xfrm>
              <a:off x="7494863" y="1139012"/>
              <a:ext cx="1554600" cy="1097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8"/>
            <p:cNvSpPr/>
            <p:nvPr/>
          </p:nvSpPr>
          <p:spPr>
            <a:xfrm>
              <a:off x="7403363" y="1047512"/>
              <a:ext cx="1554600" cy="1097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49" name="Google Shape;849;p38"/>
            <p:cNvCxnSpPr/>
            <p:nvPr/>
          </p:nvCxnSpPr>
          <p:spPr>
            <a:xfrm>
              <a:off x="7413325" y="1230512"/>
              <a:ext cx="1544700" cy="0"/>
            </a:xfrm>
            <a:prstGeom prst="straightConnector1">
              <a:avLst/>
            </a:prstGeom>
            <a:noFill/>
            <a:ln cap="flat" cmpd="sng" w="28575">
              <a:solidFill>
                <a:schemeClr val="dk1"/>
              </a:solidFill>
              <a:prstDash val="solid"/>
              <a:round/>
              <a:headEnd len="med" w="med" type="none"/>
              <a:tailEnd len="med" w="med" type="none"/>
            </a:ln>
          </p:spPr>
        </p:cxnSp>
        <p:sp>
          <p:nvSpPr>
            <p:cNvPr id="850" name="Google Shape;850;p38"/>
            <p:cNvSpPr/>
            <p:nvPr/>
          </p:nvSpPr>
          <p:spPr>
            <a:xfrm>
              <a:off x="7540474" y="1687769"/>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8"/>
            <p:cNvSpPr/>
            <p:nvPr/>
          </p:nvSpPr>
          <p:spPr>
            <a:xfrm>
              <a:off x="8009987" y="1687769"/>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8"/>
            <p:cNvSpPr/>
            <p:nvPr/>
          </p:nvSpPr>
          <p:spPr>
            <a:xfrm>
              <a:off x="8479499" y="1687769"/>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3" name="Google Shape;853;p38"/>
            <p:cNvGrpSpPr/>
            <p:nvPr/>
          </p:nvGrpSpPr>
          <p:grpSpPr>
            <a:xfrm>
              <a:off x="7770652" y="1367593"/>
              <a:ext cx="820034" cy="187786"/>
              <a:chOff x="4005100" y="3437025"/>
              <a:chExt cx="535375" cy="122600"/>
            </a:xfrm>
          </p:grpSpPr>
          <p:sp>
            <p:nvSpPr>
              <p:cNvPr id="854" name="Google Shape;854;p38"/>
              <p:cNvSpPr/>
              <p:nvPr/>
            </p:nvSpPr>
            <p:spPr>
              <a:xfrm>
                <a:off x="4005100" y="3437025"/>
                <a:ext cx="535375" cy="33575"/>
              </a:xfrm>
              <a:custGeom>
                <a:rect b="b" l="l" r="r" t="t"/>
                <a:pathLst>
                  <a:path extrusionOk="0" h="1343" w="21415">
                    <a:moveTo>
                      <a:pt x="903" y="1"/>
                    </a:moveTo>
                    <a:cubicBezTo>
                      <a:pt x="1" y="1"/>
                      <a:pt x="1" y="1342"/>
                      <a:pt x="903" y="1342"/>
                    </a:cubicBezTo>
                    <a:lnTo>
                      <a:pt x="20488" y="1342"/>
                    </a:lnTo>
                    <a:cubicBezTo>
                      <a:pt x="21415" y="1342"/>
                      <a:pt x="21415" y="1"/>
                      <a:pt x="204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8"/>
              <p:cNvSpPr/>
              <p:nvPr/>
            </p:nvSpPr>
            <p:spPr>
              <a:xfrm>
                <a:off x="4064850" y="3525450"/>
                <a:ext cx="415275" cy="34175"/>
              </a:xfrm>
              <a:custGeom>
                <a:rect b="b" l="l" r="r" t="t"/>
                <a:pathLst>
                  <a:path extrusionOk="0" h="1367" w="16611">
                    <a:moveTo>
                      <a:pt x="928" y="0"/>
                    </a:moveTo>
                    <a:cubicBezTo>
                      <a:pt x="1" y="0"/>
                      <a:pt x="1" y="1366"/>
                      <a:pt x="928" y="1366"/>
                    </a:cubicBezTo>
                    <a:lnTo>
                      <a:pt x="15708" y="1366"/>
                    </a:lnTo>
                    <a:cubicBezTo>
                      <a:pt x="16610" y="1366"/>
                      <a:pt x="16610" y="0"/>
                      <a:pt x="157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56" name="Google Shape;856;p38"/>
          <p:cNvGrpSpPr/>
          <p:nvPr/>
        </p:nvGrpSpPr>
        <p:grpSpPr>
          <a:xfrm>
            <a:off x="8177451" y="4105603"/>
            <a:ext cx="502899" cy="502899"/>
            <a:chOff x="858700" y="1967475"/>
            <a:chExt cx="605100" cy="605100"/>
          </a:xfrm>
        </p:grpSpPr>
        <p:sp>
          <p:nvSpPr>
            <p:cNvPr id="857" name="Google Shape;857;p38"/>
            <p:cNvSpPr/>
            <p:nvPr/>
          </p:nvSpPr>
          <p:spPr>
            <a:xfrm>
              <a:off x="858700" y="1967475"/>
              <a:ext cx="605100" cy="605100"/>
            </a:xfrm>
            <a:prstGeom prst="roundRect">
              <a:avLst>
                <a:gd fmla="val 15109" name="adj"/>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38"/>
            <p:cNvSpPr/>
            <p:nvPr/>
          </p:nvSpPr>
          <p:spPr>
            <a:xfrm>
              <a:off x="932654" y="2075711"/>
              <a:ext cx="457191" cy="388627"/>
            </a:xfrm>
            <a:custGeom>
              <a:rect b="b" l="l" r="r" t="t"/>
              <a:pathLst>
                <a:path extrusionOk="0" h="9051" w="10659">
                  <a:moveTo>
                    <a:pt x="2797" y="1"/>
                  </a:moveTo>
                  <a:cubicBezTo>
                    <a:pt x="2767" y="1"/>
                    <a:pt x="2738" y="1"/>
                    <a:pt x="2708" y="2"/>
                  </a:cubicBezTo>
                  <a:cubicBezTo>
                    <a:pt x="1293" y="27"/>
                    <a:pt x="196" y="1173"/>
                    <a:pt x="196" y="2588"/>
                  </a:cubicBezTo>
                  <a:cubicBezTo>
                    <a:pt x="196" y="2588"/>
                    <a:pt x="1" y="6368"/>
                    <a:pt x="5318" y="9051"/>
                  </a:cubicBezTo>
                  <a:lnTo>
                    <a:pt x="5342" y="9051"/>
                  </a:lnTo>
                  <a:cubicBezTo>
                    <a:pt x="10659" y="6368"/>
                    <a:pt x="10488" y="2588"/>
                    <a:pt x="10488" y="2588"/>
                  </a:cubicBezTo>
                  <a:cubicBezTo>
                    <a:pt x="10488" y="1173"/>
                    <a:pt x="9366" y="27"/>
                    <a:pt x="7976" y="2"/>
                  </a:cubicBezTo>
                  <a:cubicBezTo>
                    <a:pt x="7946" y="1"/>
                    <a:pt x="7916" y="1"/>
                    <a:pt x="7885" y="1"/>
                  </a:cubicBezTo>
                  <a:cubicBezTo>
                    <a:pt x="6512" y="1"/>
                    <a:pt x="5390" y="1081"/>
                    <a:pt x="5342" y="2441"/>
                  </a:cubicBezTo>
                  <a:cubicBezTo>
                    <a:pt x="5270" y="1081"/>
                    <a:pt x="4148" y="1"/>
                    <a:pt x="2797"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9" name="Google Shape;859;p38"/>
          <p:cNvGrpSpPr/>
          <p:nvPr/>
        </p:nvGrpSpPr>
        <p:grpSpPr>
          <a:xfrm>
            <a:off x="8177500" y="3419800"/>
            <a:ext cx="502800" cy="502800"/>
            <a:chOff x="1627550" y="2017350"/>
            <a:chExt cx="502800" cy="502800"/>
          </a:xfrm>
        </p:grpSpPr>
        <p:sp>
          <p:nvSpPr>
            <p:cNvPr id="860" name="Google Shape;860;p38"/>
            <p:cNvSpPr/>
            <p:nvPr/>
          </p:nvSpPr>
          <p:spPr>
            <a:xfrm>
              <a:off x="1627550" y="2017350"/>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38"/>
            <p:cNvSpPr/>
            <p:nvPr/>
          </p:nvSpPr>
          <p:spPr>
            <a:xfrm>
              <a:off x="1718900" y="2108700"/>
              <a:ext cx="320100" cy="320100"/>
            </a:xfrm>
            <a:prstGeom prst="donut">
              <a:avLst>
                <a:gd fmla="val 2500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2" name="Google Shape;862;p38"/>
          <p:cNvGrpSpPr/>
          <p:nvPr/>
        </p:nvGrpSpPr>
        <p:grpSpPr>
          <a:xfrm>
            <a:off x="8177501" y="2644294"/>
            <a:ext cx="629846" cy="592514"/>
            <a:chOff x="463701" y="2217961"/>
            <a:chExt cx="629846" cy="592514"/>
          </a:xfrm>
        </p:grpSpPr>
        <p:sp>
          <p:nvSpPr>
            <p:cNvPr id="863" name="Google Shape;863;p38"/>
            <p:cNvSpPr/>
            <p:nvPr/>
          </p:nvSpPr>
          <p:spPr>
            <a:xfrm>
              <a:off x="463701" y="2307675"/>
              <a:ext cx="502800" cy="502800"/>
            </a:xfrm>
            <a:prstGeom prst="roundRect">
              <a:avLst>
                <a:gd fmla="val 15109"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8"/>
            <p:cNvSpPr/>
            <p:nvPr/>
          </p:nvSpPr>
          <p:spPr>
            <a:xfrm>
              <a:off x="545925" y="2446300"/>
              <a:ext cx="338328" cy="225549"/>
            </a:xfrm>
            <a:custGeom>
              <a:rect b="b" l="l" r="r" t="t"/>
              <a:pathLst>
                <a:path extrusionOk="0" h="5806" w="8708">
                  <a:moveTo>
                    <a:pt x="757" y="1"/>
                  </a:moveTo>
                  <a:cubicBezTo>
                    <a:pt x="342" y="1"/>
                    <a:pt x="1" y="342"/>
                    <a:pt x="1" y="757"/>
                  </a:cubicBezTo>
                  <a:lnTo>
                    <a:pt x="1" y="5049"/>
                  </a:lnTo>
                  <a:cubicBezTo>
                    <a:pt x="1" y="5464"/>
                    <a:pt x="342" y="5806"/>
                    <a:pt x="757" y="5806"/>
                  </a:cubicBezTo>
                  <a:lnTo>
                    <a:pt x="7952" y="5806"/>
                  </a:lnTo>
                  <a:cubicBezTo>
                    <a:pt x="8366" y="5806"/>
                    <a:pt x="8708" y="5464"/>
                    <a:pt x="8708" y="5049"/>
                  </a:cubicBezTo>
                  <a:lnTo>
                    <a:pt x="8708" y="757"/>
                  </a:lnTo>
                  <a:cubicBezTo>
                    <a:pt x="8708" y="342"/>
                    <a:pt x="8366" y="1"/>
                    <a:pt x="7952" y="1"/>
                  </a:cubicBez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8"/>
            <p:cNvSpPr/>
            <p:nvPr/>
          </p:nvSpPr>
          <p:spPr>
            <a:xfrm>
              <a:off x="555887" y="2446307"/>
              <a:ext cx="318435" cy="106170"/>
            </a:xfrm>
            <a:custGeom>
              <a:rect b="b" l="l" r="r" t="t"/>
              <a:pathLst>
                <a:path extrusionOk="0" h="2733" w="8196">
                  <a:moveTo>
                    <a:pt x="1" y="1"/>
                  </a:moveTo>
                  <a:lnTo>
                    <a:pt x="3659" y="2586"/>
                  </a:lnTo>
                  <a:cubicBezTo>
                    <a:pt x="3794" y="2684"/>
                    <a:pt x="3946" y="2733"/>
                    <a:pt x="4098" y="2733"/>
                  </a:cubicBezTo>
                  <a:cubicBezTo>
                    <a:pt x="4251" y="2733"/>
                    <a:pt x="4403" y="2684"/>
                    <a:pt x="4537" y="2586"/>
                  </a:cubicBezTo>
                  <a:lnTo>
                    <a:pt x="8196" y="1"/>
                  </a:ln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6" name="Google Shape;866;p38"/>
            <p:cNvGrpSpPr/>
            <p:nvPr/>
          </p:nvGrpSpPr>
          <p:grpSpPr>
            <a:xfrm>
              <a:off x="773496" y="2217961"/>
              <a:ext cx="320051" cy="298703"/>
              <a:chOff x="1023863" y="2896525"/>
              <a:chExt cx="240875" cy="219425"/>
            </a:xfrm>
          </p:grpSpPr>
          <p:sp>
            <p:nvSpPr>
              <p:cNvPr id="867" name="Google Shape;867;p38"/>
              <p:cNvSpPr/>
              <p:nvPr/>
            </p:nvSpPr>
            <p:spPr>
              <a:xfrm>
                <a:off x="1023863" y="2896525"/>
                <a:ext cx="240875" cy="219425"/>
              </a:xfrm>
              <a:custGeom>
                <a:rect b="b" l="l" r="r" t="t"/>
                <a:pathLst>
                  <a:path extrusionOk="0" h="8777" w="9635">
                    <a:moveTo>
                      <a:pt x="4811" y="1"/>
                    </a:moveTo>
                    <a:cubicBezTo>
                      <a:pt x="2818" y="1"/>
                      <a:pt x="1017" y="1364"/>
                      <a:pt x="537" y="3389"/>
                    </a:cubicBezTo>
                    <a:cubicBezTo>
                      <a:pt x="0" y="5754"/>
                      <a:pt x="1464" y="8096"/>
                      <a:pt x="3805" y="8657"/>
                    </a:cubicBezTo>
                    <a:cubicBezTo>
                      <a:pt x="4147" y="8738"/>
                      <a:pt x="4488" y="8776"/>
                      <a:pt x="4824" y="8776"/>
                    </a:cubicBezTo>
                    <a:cubicBezTo>
                      <a:pt x="6816" y="8776"/>
                      <a:pt x="8614" y="7413"/>
                      <a:pt x="9073" y="5388"/>
                    </a:cubicBezTo>
                    <a:cubicBezTo>
                      <a:pt x="9634" y="3047"/>
                      <a:pt x="8171" y="681"/>
                      <a:pt x="5830" y="120"/>
                    </a:cubicBezTo>
                    <a:cubicBezTo>
                      <a:pt x="5488" y="39"/>
                      <a:pt x="5147" y="1"/>
                      <a:pt x="4811" y="1"/>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8"/>
              <p:cNvSpPr/>
              <p:nvPr/>
            </p:nvSpPr>
            <p:spPr>
              <a:xfrm>
                <a:off x="1111105" y="2959275"/>
                <a:ext cx="54900" cy="93925"/>
              </a:xfrm>
              <a:custGeom>
                <a:rect b="b" l="l" r="r" t="t"/>
                <a:pathLst>
                  <a:path extrusionOk="0" h="3757" w="2196">
                    <a:moveTo>
                      <a:pt x="1268" y="0"/>
                    </a:moveTo>
                    <a:lnTo>
                      <a:pt x="0" y="1049"/>
                    </a:lnTo>
                    <a:lnTo>
                      <a:pt x="512" y="1708"/>
                    </a:lnTo>
                    <a:lnTo>
                      <a:pt x="951" y="1342"/>
                    </a:lnTo>
                    <a:cubicBezTo>
                      <a:pt x="1024" y="1269"/>
                      <a:pt x="1098" y="1195"/>
                      <a:pt x="1171" y="1098"/>
                    </a:cubicBezTo>
                    <a:lnTo>
                      <a:pt x="1171" y="1756"/>
                    </a:lnTo>
                    <a:lnTo>
                      <a:pt x="1171" y="3756"/>
                    </a:lnTo>
                    <a:lnTo>
                      <a:pt x="2195" y="3756"/>
                    </a:lnTo>
                    <a:lnTo>
                      <a:pt x="219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69" name="Google Shape;869;p38"/>
          <p:cNvGrpSpPr/>
          <p:nvPr/>
        </p:nvGrpSpPr>
        <p:grpSpPr>
          <a:xfrm>
            <a:off x="5918588" y="1426744"/>
            <a:ext cx="1827475" cy="1051350"/>
            <a:chOff x="6161988" y="3104373"/>
            <a:chExt cx="1827475" cy="1051350"/>
          </a:xfrm>
        </p:grpSpPr>
        <p:grpSp>
          <p:nvGrpSpPr>
            <p:cNvPr id="870" name="Google Shape;870;p38"/>
            <p:cNvGrpSpPr/>
            <p:nvPr/>
          </p:nvGrpSpPr>
          <p:grpSpPr>
            <a:xfrm>
              <a:off x="6161988" y="3104373"/>
              <a:ext cx="1827475" cy="1051350"/>
              <a:chOff x="274188" y="1278048"/>
              <a:chExt cx="1827475" cy="1051350"/>
            </a:xfrm>
          </p:grpSpPr>
          <p:sp>
            <p:nvSpPr>
              <p:cNvPr id="871" name="Google Shape;871;p38"/>
              <p:cNvSpPr/>
              <p:nvPr/>
            </p:nvSpPr>
            <p:spPr>
              <a:xfrm>
                <a:off x="364363" y="1369398"/>
                <a:ext cx="1737300" cy="9600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2" name="Google Shape;872;p38"/>
              <p:cNvGrpSpPr/>
              <p:nvPr/>
            </p:nvGrpSpPr>
            <p:grpSpPr>
              <a:xfrm>
                <a:off x="274188" y="1278048"/>
                <a:ext cx="1737300" cy="960000"/>
                <a:chOff x="7146475" y="2190661"/>
                <a:chExt cx="1737300" cy="960000"/>
              </a:xfrm>
            </p:grpSpPr>
            <p:sp>
              <p:nvSpPr>
                <p:cNvPr id="873" name="Google Shape;873;p38"/>
                <p:cNvSpPr/>
                <p:nvPr/>
              </p:nvSpPr>
              <p:spPr>
                <a:xfrm>
                  <a:off x="7146475" y="2190661"/>
                  <a:ext cx="1737300" cy="9600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74" name="Google Shape;874;p38"/>
                <p:cNvCxnSpPr/>
                <p:nvPr/>
              </p:nvCxnSpPr>
              <p:spPr>
                <a:xfrm>
                  <a:off x="7151600" y="2373361"/>
                  <a:ext cx="1724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875" name="Google Shape;875;p38"/>
            <p:cNvGrpSpPr/>
            <p:nvPr/>
          </p:nvGrpSpPr>
          <p:grpSpPr>
            <a:xfrm>
              <a:off x="6349239" y="3420925"/>
              <a:ext cx="1356472" cy="509050"/>
              <a:chOff x="6343699" y="3416675"/>
              <a:chExt cx="1356472" cy="509050"/>
            </a:xfrm>
          </p:grpSpPr>
          <p:sp>
            <p:nvSpPr>
              <p:cNvPr id="876" name="Google Shape;876;p38"/>
              <p:cNvSpPr/>
              <p:nvPr/>
            </p:nvSpPr>
            <p:spPr>
              <a:xfrm>
                <a:off x="6343699" y="3524445"/>
                <a:ext cx="776865" cy="54206"/>
              </a:xfrm>
              <a:custGeom>
                <a:rect b="b" l="l" r="r" t="t"/>
                <a:pathLst>
                  <a:path extrusionOk="0" h="1348" w="19319">
                    <a:moveTo>
                      <a:pt x="18435" y="1"/>
                    </a:moveTo>
                    <a:cubicBezTo>
                      <a:pt x="18412" y="1"/>
                      <a:pt x="18389" y="2"/>
                      <a:pt x="18366" y="3"/>
                    </a:cubicBezTo>
                    <a:lnTo>
                      <a:pt x="854" y="3"/>
                    </a:lnTo>
                    <a:cubicBezTo>
                      <a:pt x="0" y="52"/>
                      <a:pt x="0" y="1296"/>
                      <a:pt x="854" y="1345"/>
                    </a:cubicBezTo>
                    <a:lnTo>
                      <a:pt x="18366" y="1345"/>
                    </a:lnTo>
                    <a:cubicBezTo>
                      <a:pt x="18389" y="1347"/>
                      <a:pt x="18412" y="1347"/>
                      <a:pt x="18435" y="1347"/>
                    </a:cubicBezTo>
                    <a:cubicBezTo>
                      <a:pt x="19319" y="1347"/>
                      <a:pt x="19319" y="1"/>
                      <a:pt x="184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38"/>
              <p:cNvSpPr/>
              <p:nvPr/>
            </p:nvSpPr>
            <p:spPr>
              <a:xfrm>
                <a:off x="6343699" y="3651035"/>
                <a:ext cx="777147" cy="55131"/>
              </a:xfrm>
              <a:custGeom>
                <a:rect b="b" l="l" r="r" t="t"/>
                <a:pathLst>
                  <a:path extrusionOk="0" h="1371" w="19326">
                    <a:moveTo>
                      <a:pt x="18412" y="1"/>
                    </a:moveTo>
                    <a:cubicBezTo>
                      <a:pt x="18397" y="1"/>
                      <a:pt x="18382" y="1"/>
                      <a:pt x="18366" y="2"/>
                    </a:cubicBezTo>
                    <a:lnTo>
                      <a:pt x="854" y="2"/>
                    </a:lnTo>
                    <a:cubicBezTo>
                      <a:pt x="0" y="75"/>
                      <a:pt x="0" y="1319"/>
                      <a:pt x="854" y="1368"/>
                    </a:cubicBezTo>
                    <a:lnTo>
                      <a:pt x="18366" y="1368"/>
                    </a:lnTo>
                    <a:cubicBezTo>
                      <a:pt x="18389" y="1369"/>
                      <a:pt x="18412" y="1370"/>
                      <a:pt x="18434" y="1370"/>
                    </a:cubicBezTo>
                    <a:cubicBezTo>
                      <a:pt x="19326" y="1370"/>
                      <a:pt x="19319" y="1"/>
                      <a:pt x="184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38"/>
              <p:cNvSpPr/>
              <p:nvPr/>
            </p:nvSpPr>
            <p:spPr>
              <a:xfrm>
                <a:off x="6343699" y="3778469"/>
                <a:ext cx="776865" cy="55172"/>
              </a:xfrm>
              <a:custGeom>
                <a:rect b="b" l="l" r="r" t="t"/>
                <a:pathLst>
                  <a:path extrusionOk="0" h="1372" w="19319">
                    <a:moveTo>
                      <a:pt x="18433" y="1"/>
                    </a:moveTo>
                    <a:cubicBezTo>
                      <a:pt x="18411" y="1"/>
                      <a:pt x="18389" y="2"/>
                      <a:pt x="18366" y="3"/>
                    </a:cubicBezTo>
                    <a:lnTo>
                      <a:pt x="854" y="3"/>
                    </a:lnTo>
                    <a:cubicBezTo>
                      <a:pt x="0" y="52"/>
                      <a:pt x="0" y="1320"/>
                      <a:pt x="854" y="1369"/>
                    </a:cubicBezTo>
                    <a:lnTo>
                      <a:pt x="18366" y="1369"/>
                    </a:lnTo>
                    <a:cubicBezTo>
                      <a:pt x="18389" y="1371"/>
                      <a:pt x="18411" y="1372"/>
                      <a:pt x="18433" y="1372"/>
                    </a:cubicBezTo>
                    <a:cubicBezTo>
                      <a:pt x="19319" y="1372"/>
                      <a:pt x="19319" y="1"/>
                      <a:pt x="184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38"/>
              <p:cNvSpPr/>
              <p:nvPr/>
            </p:nvSpPr>
            <p:spPr>
              <a:xfrm>
                <a:off x="7286224" y="3416675"/>
                <a:ext cx="413947" cy="509050"/>
              </a:xfrm>
              <a:custGeom>
                <a:rect b="b" l="l" r="r" t="t"/>
                <a:pathLst>
                  <a:path extrusionOk="0" h="12659" w="10294">
                    <a:moveTo>
                      <a:pt x="1" y="1"/>
                    </a:moveTo>
                    <a:lnTo>
                      <a:pt x="1" y="12659"/>
                    </a:lnTo>
                    <a:lnTo>
                      <a:pt x="10293" y="12659"/>
                    </a:lnTo>
                    <a:lnTo>
                      <a:pt x="10293" y="1"/>
                    </a:ln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80" name="Google Shape;880;p38"/>
          <p:cNvSpPr/>
          <p:nvPr/>
        </p:nvSpPr>
        <p:spPr>
          <a:xfrm>
            <a:off x="5047325" y="1066450"/>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38"/>
          <p:cNvSpPr/>
          <p:nvPr/>
        </p:nvSpPr>
        <p:spPr>
          <a:xfrm>
            <a:off x="5272757" y="917810"/>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8"/>
          <p:cNvSpPr/>
          <p:nvPr/>
        </p:nvSpPr>
        <p:spPr>
          <a:xfrm>
            <a:off x="4160539" y="1044612"/>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3" name="Google Shape;883;p38"/>
          <p:cNvGrpSpPr/>
          <p:nvPr/>
        </p:nvGrpSpPr>
        <p:grpSpPr>
          <a:xfrm>
            <a:off x="8118400" y="475791"/>
            <a:ext cx="621000" cy="621000"/>
            <a:chOff x="416300" y="4058211"/>
            <a:chExt cx="621000" cy="621000"/>
          </a:xfrm>
        </p:grpSpPr>
        <p:sp>
          <p:nvSpPr>
            <p:cNvPr id="884" name="Google Shape;884;p38"/>
            <p:cNvSpPr/>
            <p:nvPr/>
          </p:nvSpPr>
          <p:spPr>
            <a:xfrm>
              <a:off x="475400" y="4117311"/>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38"/>
            <p:cNvSpPr/>
            <p:nvPr/>
          </p:nvSpPr>
          <p:spPr>
            <a:xfrm rot="2700000">
              <a:off x="507243" y="4149154"/>
              <a:ext cx="439113" cy="439113"/>
            </a:xfrm>
            <a:prstGeom prst="plus">
              <a:avLst>
                <a:gd fmla="val 42536"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39"/>
          <p:cNvSpPr txBox="1"/>
          <p:nvPr>
            <p:ph idx="1" type="subTitle"/>
          </p:nvPr>
        </p:nvSpPr>
        <p:spPr>
          <a:xfrm>
            <a:off x="2285980" y="1898836"/>
            <a:ext cx="45720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artemis@bu.edu</a:t>
            </a:r>
            <a:endParaRPr/>
          </a:p>
          <a:p>
            <a:pPr indent="0" lvl="0" marL="0" rtl="0" algn="ctr">
              <a:spcBef>
                <a:spcPts val="0"/>
              </a:spcBef>
              <a:spcAft>
                <a:spcPts val="0"/>
              </a:spcAft>
              <a:buNone/>
            </a:pPr>
            <a:r>
              <a:rPr lang="en"/>
              <a:t>(617) 237-6189</a:t>
            </a:r>
            <a:r>
              <a:rPr lang="en"/>
              <a:t> </a:t>
            </a:r>
            <a:endParaRPr/>
          </a:p>
          <a:p>
            <a:pPr indent="0" lvl="0" marL="0" rtl="0" algn="ctr">
              <a:spcBef>
                <a:spcPts val="0"/>
              </a:spcBef>
              <a:spcAft>
                <a:spcPts val="0"/>
              </a:spcAft>
              <a:buNone/>
            </a:pPr>
            <a:r>
              <a:rPr lang="en"/>
              <a:t>https://www.bu.edu/lernet/artemis/index.html</a:t>
            </a:r>
            <a:endParaRPr/>
          </a:p>
        </p:txBody>
      </p:sp>
      <p:sp>
        <p:nvSpPr>
          <p:cNvPr id="891" name="Google Shape;891;p39"/>
          <p:cNvSpPr txBox="1"/>
          <p:nvPr>
            <p:ph type="ctrTitle"/>
          </p:nvPr>
        </p:nvSpPr>
        <p:spPr>
          <a:xfrm>
            <a:off x="2285980" y="984428"/>
            <a:ext cx="45720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Questions?</a:t>
            </a:r>
            <a:endParaRPr/>
          </a:p>
        </p:txBody>
      </p:sp>
      <p:sp>
        <p:nvSpPr>
          <p:cNvPr id="892" name="Google Shape;892;p39"/>
          <p:cNvSpPr txBox="1"/>
          <p:nvPr/>
        </p:nvSpPr>
        <p:spPr>
          <a:xfrm>
            <a:off x="2285991" y="4084112"/>
            <a:ext cx="4572000" cy="274200"/>
          </a:xfrm>
          <a:prstGeom prst="rect">
            <a:avLst/>
          </a:prstGeom>
          <a:noFill/>
          <a:ln>
            <a:noFill/>
          </a:ln>
        </p:spPr>
        <p:txBody>
          <a:bodyPr anchorCtr="0" anchor="ctr" bIns="91425" lIns="91425" spcFirstLastPara="1" rIns="91425" wrap="square" tIns="91425">
            <a:noAutofit/>
          </a:bodyPr>
          <a:lstStyle/>
          <a:p>
            <a:pPr indent="0" lvl="0" marL="0" rtl="0" algn="ctr">
              <a:spcBef>
                <a:spcPts val="300"/>
              </a:spcBef>
              <a:spcAft>
                <a:spcPts val="0"/>
              </a:spcAft>
              <a:buNone/>
            </a:pPr>
            <a:r>
              <a:rPr lang="en" sz="1000">
                <a:solidFill>
                  <a:schemeClr val="dk1"/>
                </a:solidFill>
                <a:latin typeface="Karla"/>
                <a:ea typeface="Karla"/>
                <a:cs typeface="Karla"/>
                <a:sym typeface="Karla"/>
              </a:rPr>
              <a:t>Please keep this slide for attribution</a:t>
            </a:r>
            <a:endParaRPr sz="1000">
              <a:solidFill>
                <a:schemeClr val="dk1"/>
              </a:solidFill>
              <a:latin typeface="Karla"/>
              <a:ea typeface="Karla"/>
              <a:cs typeface="Karla"/>
              <a:sym typeface="Karla"/>
            </a:endParaRPr>
          </a:p>
        </p:txBody>
      </p:sp>
      <p:grpSp>
        <p:nvGrpSpPr>
          <p:cNvPr id="893" name="Google Shape;893;p39"/>
          <p:cNvGrpSpPr/>
          <p:nvPr/>
        </p:nvGrpSpPr>
        <p:grpSpPr>
          <a:xfrm>
            <a:off x="274188" y="1428844"/>
            <a:ext cx="1827475" cy="1051350"/>
            <a:chOff x="6161988" y="3104373"/>
            <a:chExt cx="1827475" cy="1051350"/>
          </a:xfrm>
        </p:grpSpPr>
        <p:grpSp>
          <p:nvGrpSpPr>
            <p:cNvPr id="894" name="Google Shape;894;p39"/>
            <p:cNvGrpSpPr/>
            <p:nvPr/>
          </p:nvGrpSpPr>
          <p:grpSpPr>
            <a:xfrm>
              <a:off x="6161988" y="3104373"/>
              <a:ext cx="1827475" cy="1051350"/>
              <a:chOff x="274188" y="1278048"/>
              <a:chExt cx="1827475" cy="1051350"/>
            </a:xfrm>
          </p:grpSpPr>
          <p:sp>
            <p:nvSpPr>
              <p:cNvPr id="895" name="Google Shape;895;p39"/>
              <p:cNvSpPr/>
              <p:nvPr/>
            </p:nvSpPr>
            <p:spPr>
              <a:xfrm>
                <a:off x="364363" y="1369398"/>
                <a:ext cx="1737300" cy="9600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6" name="Google Shape;896;p39"/>
              <p:cNvGrpSpPr/>
              <p:nvPr/>
            </p:nvGrpSpPr>
            <p:grpSpPr>
              <a:xfrm>
                <a:off x="274188" y="1278048"/>
                <a:ext cx="1737300" cy="960000"/>
                <a:chOff x="7146475" y="2190661"/>
                <a:chExt cx="1737300" cy="960000"/>
              </a:xfrm>
            </p:grpSpPr>
            <p:sp>
              <p:nvSpPr>
                <p:cNvPr id="897" name="Google Shape;897;p39"/>
                <p:cNvSpPr/>
                <p:nvPr/>
              </p:nvSpPr>
              <p:spPr>
                <a:xfrm>
                  <a:off x="7146475" y="2190661"/>
                  <a:ext cx="1737300" cy="9600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98" name="Google Shape;898;p39"/>
                <p:cNvCxnSpPr/>
                <p:nvPr/>
              </p:nvCxnSpPr>
              <p:spPr>
                <a:xfrm>
                  <a:off x="7151600" y="2373361"/>
                  <a:ext cx="1724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899" name="Google Shape;899;p39"/>
            <p:cNvGrpSpPr/>
            <p:nvPr/>
          </p:nvGrpSpPr>
          <p:grpSpPr>
            <a:xfrm>
              <a:off x="6349239" y="3420925"/>
              <a:ext cx="1356472" cy="509050"/>
              <a:chOff x="6343699" y="3416675"/>
              <a:chExt cx="1356472" cy="509050"/>
            </a:xfrm>
          </p:grpSpPr>
          <p:sp>
            <p:nvSpPr>
              <p:cNvPr id="900" name="Google Shape;900;p39"/>
              <p:cNvSpPr/>
              <p:nvPr/>
            </p:nvSpPr>
            <p:spPr>
              <a:xfrm>
                <a:off x="6343699" y="3524445"/>
                <a:ext cx="776865" cy="54206"/>
              </a:xfrm>
              <a:custGeom>
                <a:rect b="b" l="l" r="r" t="t"/>
                <a:pathLst>
                  <a:path extrusionOk="0" h="1348" w="19319">
                    <a:moveTo>
                      <a:pt x="18435" y="1"/>
                    </a:moveTo>
                    <a:cubicBezTo>
                      <a:pt x="18412" y="1"/>
                      <a:pt x="18389" y="2"/>
                      <a:pt x="18366" y="3"/>
                    </a:cubicBezTo>
                    <a:lnTo>
                      <a:pt x="854" y="3"/>
                    </a:lnTo>
                    <a:cubicBezTo>
                      <a:pt x="0" y="52"/>
                      <a:pt x="0" y="1296"/>
                      <a:pt x="854" y="1345"/>
                    </a:cubicBezTo>
                    <a:lnTo>
                      <a:pt x="18366" y="1345"/>
                    </a:lnTo>
                    <a:cubicBezTo>
                      <a:pt x="18389" y="1347"/>
                      <a:pt x="18412" y="1347"/>
                      <a:pt x="18435" y="1347"/>
                    </a:cubicBezTo>
                    <a:cubicBezTo>
                      <a:pt x="19319" y="1347"/>
                      <a:pt x="19319" y="1"/>
                      <a:pt x="184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39"/>
              <p:cNvSpPr/>
              <p:nvPr/>
            </p:nvSpPr>
            <p:spPr>
              <a:xfrm>
                <a:off x="6343699" y="3651035"/>
                <a:ext cx="777147" cy="55131"/>
              </a:xfrm>
              <a:custGeom>
                <a:rect b="b" l="l" r="r" t="t"/>
                <a:pathLst>
                  <a:path extrusionOk="0" h="1371" w="19326">
                    <a:moveTo>
                      <a:pt x="18412" y="1"/>
                    </a:moveTo>
                    <a:cubicBezTo>
                      <a:pt x="18397" y="1"/>
                      <a:pt x="18382" y="1"/>
                      <a:pt x="18366" y="2"/>
                    </a:cubicBezTo>
                    <a:lnTo>
                      <a:pt x="854" y="2"/>
                    </a:lnTo>
                    <a:cubicBezTo>
                      <a:pt x="0" y="75"/>
                      <a:pt x="0" y="1319"/>
                      <a:pt x="854" y="1368"/>
                    </a:cubicBezTo>
                    <a:lnTo>
                      <a:pt x="18366" y="1368"/>
                    </a:lnTo>
                    <a:cubicBezTo>
                      <a:pt x="18389" y="1369"/>
                      <a:pt x="18412" y="1370"/>
                      <a:pt x="18434" y="1370"/>
                    </a:cubicBezTo>
                    <a:cubicBezTo>
                      <a:pt x="19326" y="1370"/>
                      <a:pt x="19319" y="1"/>
                      <a:pt x="184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39"/>
              <p:cNvSpPr/>
              <p:nvPr/>
            </p:nvSpPr>
            <p:spPr>
              <a:xfrm>
                <a:off x="6343699" y="3778469"/>
                <a:ext cx="776865" cy="55172"/>
              </a:xfrm>
              <a:custGeom>
                <a:rect b="b" l="l" r="r" t="t"/>
                <a:pathLst>
                  <a:path extrusionOk="0" h="1372" w="19319">
                    <a:moveTo>
                      <a:pt x="18433" y="1"/>
                    </a:moveTo>
                    <a:cubicBezTo>
                      <a:pt x="18411" y="1"/>
                      <a:pt x="18389" y="2"/>
                      <a:pt x="18366" y="3"/>
                    </a:cubicBezTo>
                    <a:lnTo>
                      <a:pt x="854" y="3"/>
                    </a:lnTo>
                    <a:cubicBezTo>
                      <a:pt x="0" y="52"/>
                      <a:pt x="0" y="1320"/>
                      <a:pt x="854" y="1369"/>
                    </a:cubicBezTo>
                    <a:lnTo>
                      <a:pt x="18366" y="1369"/>
                    </a:lnTo>
                    <a:cubicBezTo>
                      <a:pt x="18389" y="1371"/>
                      <a:pt x="18411" y="1372"/>
                      <a:pt x="18433" y="1372"/>
                    </a:cubicBezTo>
                    <a:cubicBezTo>
                      <a:pt x="19319" y="1372"/>
                      <a:pt x="19319" y="1"/>
                      <a:pt x="184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39"/>
              <p:cNvSpPr/>
              <p:nvPr/>
            </p:nvSpPr>
            <p:spPr>
              <a:xfrm>
                <a:off x="7286224" y="3416675"/>
                <a:ext cx="413947" cy="509050"/>
              </a:xfrm>
              <a:custGeom>
                <a:rect b="b" l="l" r="r" t="t"/>
                <a:pathLst>
                  <a:path extrusionOk="0" h="12659" w="10294">
                    <a:moveTo>
                      <a:pt x="1" y="1"/>
                    </a:moveTo>
                    <a:lnTo>
                      <a:pt x="1" y="12659"/>
                    </a:lnTo>
                    <a:lnTo>
                      <a:pt x="10293" y="12659"/>
                    </a:lnTo>
                    <a:lnTo>
                      <a:pt x="10293" y="1"/>
                    </a:ln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04" name="Google Shape;904;p39"/>
          <p:cNvGrpSpPr/>
          <p:nvPr/>
        </p:nvGrpSpPr>
        <p:grpSpPr>
          <a:xfrm>
            <a:off x="274211" y="2663294"/>
            <a:ext cx="1823501" cy="1051350"/>
            <a:chOff x="7469486" y="1480344"/>
            <a:chExt cx="1823501" cy="1051350"/>
          </a:xfrm>
        </p:grpSpPr>
        <p:grpSp>
          <p:nvGrpSpPr>
            <p:cNvPr id="905" name="Google Shape;905;p39"/>
            <p:cNvGrpSpPr/>
            <p:nvPr/>
          </p:nvGrpSpPr>
          <p:grpSpPr>
            <a:xfrm>
              <a:off x="7469709" y="1480344"/>
              <a:ext cx="1823279" cy="1051350"/>
              <a:chOff x="278384" y="1278048"/>
              <a:chExt cx="1823279" cy="1051350"/>
            </a:xfrm>
          </p:grpSpPr>
          <p:sp>
            <p:nvSpPr>
              <p:cNvPr id="906" name="Google Shape;906;p39"/>
              <p:cNvSpPr/>
              <p:nvPr/>
            </p:nvSpPr>
            <p:spPr>
              <a:xfrm>
                <a:off x="364363" y="1369398"/>
                <a:ext cx="1737300" cy="9600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7" name="Google Shape;907;p39"/>
              <p:cNvGrpSpPr/>
              <p:nvPr/>
            </p:nvGrpSpPr>
            <p:grpSpPr>
              <a:xfrm>
                <a:off x="278384" y="1278048"/>
                <a:ext cx="1737300" cy="960000"/>
                <a:chOff x="7150671" y="2190661"/>
                <a:chExt cx="1737300" cy="960000"/>
              </a:xfrm>
            </p:grpSpPr>
            <p:sp>
              <p:nvSpPr>
                <p:cNvPr id="908" name="Google Shape;908;p39"/>
                <p:cNvSpPr/>
                <p:nvPr/>
              </p:nvSpPr>
              <p:spPr>
                <a:xfrm>
                  <a:off x="7150671" y="2190661"/>
                  <a:ext cx="1737300" cy="9600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09" name="Google Shape;909;p39"/>
                <p:cNvCxnSpPr/>
                <p:nvPr/>
              </p:nvCxnSpPr>
              <p:spPr>
                <a:xfrm>
                  <a:off x="7151600" y="2373361"/>
                  <a:ext cx="1724700" cy="0"/>
                </a:xfrm>
                <a:prstGeom prst="straightConnector1">
                  <a:avLst/>
                </a:prstGeom>
                <a:noFill/>
                <a:ln cap="flat" cmpd="sng" w="28575">
                  <a:solidFill>
                    <a:schemeClr val="dk1"/>
                  </a:solidFill>
                  <a:prstDash val="solid"/>
                  <a:round/>
                  <a:headEnd len="med" w="med" type="none"/>
                  <a:tailEnd len="med" w="med" type="none"/>
                </a:ln>
              </p:spPr>
            </p:cxnSp>
          </p:grpSp>
        </p:grpSp>
        <p:cxnSp>
          <p:nvCxnSpPr>
            <p:cNvPr id="910" name="Google Shape;910;p39"/>
            <p:cNvCxnSpPr/>
            <p:nvPr/>
          </p:nvCxnSpPr>
          <p:spPr>
            <a:xfrm>
              <a:off x="7469486" y="2052225"/>
              <a:ext cx="1724100" cy="0"/>
            </a:xfrm>
            <a:prstGeom prst="straightConnector1">
              <a:avLst/>
            </a:prstGeom>
            <a:noFill/>
            <a:ln cap="flat" cmpd="sng" w="28575">
              <a:solidFill>
                <a:schemeClr val="dk1"/>
              </a:solidFill>
              <a:prstDash val="solid"/>
              <a:round/>
              <a:headEnd len="med" w="med" type="none"/>
              <a:tailEnd len="med" w="med" type="none"/>
            </a:ln>
          </p:spPr>
        </p:cxnSp>
        <p:sp>
          <p:nvSpPr>
            <p:cNvPr id="911" name="Google Shape;911;p39"/>
            <p:cNvSpPr/>
            <p:nvPr/>
          </p:nvSpPr>
          <p:spPr>
            <a:xfrm>
              <a:off x="8031688" y="1782907"/>
              <a:ext cx="599697" cy="538636"/>
            </a:xfrm>
            <a:custGeom>
              <a:rect b="b" l="l" r="r" t="t"/>
              <a:pathLst>
                <a:path extrusionOk="0" h="9990" w="11123">
                  <a:moveTo>
                    <a:pt x="5566" y="0"/>
                  </a:moveTo>
                  <a:cubicBezTo>
                    <a:pt x="4372" y="0"/>
                    <a:pt x="3174" y="424"/>
                    <a:pt x="2220" y="1288"/>
                  </a:cubicBezTo>
                  <a:cubicBezTo>
                    <a:pt x="172" y="3117"/>
                    <a:pt x="1" y="6287"/>
                    <a:pt x="1855" y="8336"/>
                  </a:cubicBezTo>
                  <a:cubicBezTo>
                    <a:pt x="2832" y="9431"/>
                    <a:pt x="4192" y="9989"/>
                    <a:pt x="5560" y="9989"/>
                  </a:cubicBezTo>
                  <a:cubicBezTo>
                    <a:pt x="6752" y="9989"/>
                    <a:pt x="7949" y="9565"/>
                    <a:pt x="8903" y="8702"/>
                  </a:cubicBezTo>
                  <a:cubicBezTo>
                    <a:pt x="10952" y="6873"/>
                    <a:pt x="11123" y="3702"/>
                    <a:pt x="9293" y="1653"/>
                  </a:cubicBezTo>
                  <a:cubicBezTo>
                    <a:pt x="8303" y="559"/>
                    <a:pt x="6936" y="0"/>
                    <a:pt x="5566"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9"/>
            <p:cNvSpPr/>
            <p:nvPr/>
          </p:nvSpPr>
          <p:spPr>
            <a:xfrm>
              <a:off x="8111159" y="1873044"/>
              <a:ext cx="448465" cy="440236"/>
            </a:xfrm>
            <a:custGeom>
              <a:rect b="b" l="l" r="r" t="t"/>
              <a:pathLst>
                <a:path extrusionOk="0" h="8165" w="8318">
                  <a:moveTo>
                    <a:pt x="4147" y="0"/>
                  </a:moveTo>
                  <a:cubicBezTo>
                    <a:pt x="1171" y="0"/>
                    <a:pt x="1366" y="3829"/>
                    <a:pt x="1366" y="3829"/>
                  </a:cubicBezTo>
                  <a:lnTo>
                    <a:pt x="2513" y="3829"/>
                  </a:lnTo>
                  <a:cubicBezTo>
                    <a:pt x="2659" y="4098"/>
                    <a:pt x="2854" y="4366"/>
                    <a:pt x="3074" y="4561"/>
                  </a:cubicBezTo>
                  <a:cubicBezTo>
                    <a:pt x="1952" y="4707"/>
                    <a:pt x="879" y="5195"/>
                    <a:pt x="1" y="5951"/>
                  </a:cubicBezTo>
                  <a:cubicBezTo>
                    <a:pt x="1000" y="7427"/>
                    <a:pt x="2580" y="8165"/>
                    <a:pt x="4159" y="8165"/>
                  </a:cubicBezTo>
                  <a:cubicBezTo>
                    <a:pt x="5738" y="8165"/>
                    <a:pt x="7317" y="7427"/>
                    <a:pt x="8317" y="5951"/>
                  </a:cubicBezTo>
                  <a:cubicBezTo>
                    <a:pt x="7439" y="5195"/>
                    <a:pt x="6366" y="4707"/>
                    <a:pt x="5220" y="4561"/>
                  </a:cubicBezTo>
                  <a:cubicBezTo>
                    <a:pt x="5464" y="4366"/>
                    <a:pt x="5659" y="4098"/>
                    <a:pt x="5805" y="3829"/>
                  </a:cubicBezTo>
                  <a:lnTo>
                    <a:pt x="6952" y="3829"/>
                  </a:lnTo>
                  <a:cubicBezTo>
                    <a:pt x="6952" y="3829"/>
                    <a:pt x="7122" y="0"/>
                    <a:pt x="4147" y="0"/>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3" name="Google Shape;913;p39"/>
          <p:cNvGrpSpPr/>
          <p:nvPr/>
        </p:nvGrpSpPr>
        <p:grpSpPr>
          <a:xfrm>
            <a:off x="7927951" y="2080033"/>
            <a:ext cx="941841" cy="2789257"/>
            <a:chOff x="6592201" y="2061933"/>
            <a:chExt cx="941841" cy="2789257"/>
          </a:xfrm>
        </p:grpSpPr>
        <p:sp>
          <p:nvSpPr>
            <p:cNvPr id="914" name="Google Shape;914;p39"/>
            <p:cNvSpPr/>
            <p:nvPr/>
          </p:nvSpPr>
          <p:spPr>
            <a:xfrm>
              <a:off x="6592201" y="2061933"/>
              <a:ext cx="941841" cy="2789257"/>
            </a:xfrm>
            <a:custGeom>
              <a:rect b="b" l="l" r="r" t="t"/>
              <a:pathLst>
                <a:path extrusionOk="0" h="24976" w="8343">
                  <a:moveTo>
                    <a:pt x="440" y="24537"/>
                  </a:moveTo>
                  <a:cubicBezTo>
                    <a:pt x="147" y="24244"/>
                    <a:pt x="1" y="23854"/>
                    <a:pt x="1" y="23464"/>
                  </a:cubicBezTo>
                  <a:lnTo>
                    <a:pt x="1" y="4074"/>
                  </a:lnTo>
                  <a:cubicBezTo>
                    <a:pt x="50" y="1805"/>
                    <a:pt x="1903" y="1"/>
                    <a:pt x="4172" y="1"/>
                  </a:cubicBezTo>
                  <a:cubicBezTo>
                    <a:pt x="6440" y="1"/>
                    <a:pt x="8269" y="1805"/>
                    <a:pt x="8342" y="4074"/>
                  </a:cubicBezTo>
                  <a:lnTo>
                    <a:pt x="8342" y="23464"/>
                  </a:lnTo>
                  <a:cubicBezTo>
                    <a:pt x="8342" y="24293"/>
                    <a:pt x="7659" y="24976"/>
                    <a:pt x="6806" y="24976"/>
                  </a:cubicBezTo>
                  <a:lnTo>
                    <a:pt x="1537" y="24976"/>
                  </a:lnTo>
                  <a:cubicBezTo>
                    <a:pt x="1123" y="24976"/>
                    <a:pt x="733" y="24829"/>
                    <a:pt x="440" y="24537"/>
                  </a:cubicBezTo>
                  <a:close/>
                  <a:moveTo>
                    <a:pt x="4172" y="3293"/>
                  </a:moveTo>
                  <a:cubicBezTo>
                    <a:pt x="4952" y="3293"/>
                    <a:pt x="4952" y="2147"/>
                    <a:pt x="4172" y="2147"/>
                  </a:cubicBezTo>
                  <a:cubicBezTo>
                    <a:pt x="4025" y="2147"/>
                    <a:pt x="3879" y="2196"/>
                    <a:pt x="3757" y="2318"/>
                  </a:cubicBezTo>
                  <a:cubicBezTo>
                    <a:pt x="3537" y="2537"/>
                    <a:pt x="3537" y="2903"/>
                    <a:pt x="3757" y="3123"/>
                  </a:cubicBezTo>
                  <a:cubicBezTo>
                    <a:pt x="3879" y="3244"/>
                    <a:pt x="4025" y="3293"/>
                    <a:pt x="4172" y="32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9"/>
            <p:cNvSpPr/>
            <p:nvPr/>
          </p:nvSpPr>
          <p:spPr>
            <a:xfrm>
              <a:off x="6592201" y="2061933"/>
              <a:ext cx="941841" cy="2789257"/>
            </a:xfrm>
            <a:custGeom>
              <a:rect b="b" l="l" r="r" t="t"/>
              <a:pathLst>
                <a:path extrusionOk="0" h="24976" w="8343">
                  <a:moveTo>
                    <a:pt x="391" y="23464"/>
                  </a:moveTo>
                  <a:cubicBezTo>
                    <a:pt x="391" y="23756"/>
                    <a:pt x="513" y="24049"/>
                    <a:pt x="733" y="24268"/>
                  </a:cubicBezTo>
                  <a:cubicBezTo>
                    <a:pt x="928" y="24488"/>
                    <a:pt x="1220" y="24585"/>
                    <a:pt x="1537" y="24585"/>
                  </a:cubicBezTo>
                  <a:lnTo>
                    <a:pt x="6806" y="24585"/>
                  </a:lnTo>
                  <a:cubicBezTo>
                    <a:pt x="7440" y="24585"/>
                    <a:pt x="7952" y="24073"/>
                    <a:pt x="7952" y="23464"/>
                  </a:cubicBezTo>
                  <a:lnTo>
                    <a:pt x="7952" y="4074"/>
                  </a:lnTo>
                  <a:cubicBezTo>
                    <a:pt x="7879" y="2025"/>
                    <a:pt x="6220" y="391"/>
                    <a:pt x="4172" y="391"/>
                  </a:cubicBezTo>
                  <a:cubicBezTo>
                    <a:pt x="2123" y="391"/>
                    <a:pt x="440" y="2025"/>
                    <a:pt x="391" y="4074"/>
                  </a:cubicBezTo>
                  <a:close/>
                  <a:moveTo>
                    <a:pt x="4172" y="2196"/>
                  </a:moveTo>
                  <a:cubicBezTo>
                    <a:pt x="4854" y="2196"/>
                    <a:pt x="4854" y="3244"/>
                    <a:pt x="4172" y="3244"/>
                  </a:cubicBezTo>
                  <a:cubicBezTo>
                    <a:pt x="4025" y="3244"/>
                    <a:pt x="3903" y="3171"/>
                    <a:pt x="3806" y="3074"/>
                  </a:cubicBezTo>
                  <a:cubicBezTo>
                    <a:pt x="3611" y="2879"/>
                    <a:pt x="3611" y="2562"/>
                    <a:pt x="3806" y="2342"/>
                  </a:cubicBezTo>
                  <a:cubicBezTo>
                    <a:pt x="3903" y="2245"/>
                    <a:pt x="4025" y="2196"/>
                    <a:pt x="4172" y="2196"/>
                  </a:cubicBezTo>
                  <a:close/>
                  <a:moveTo>
                    <a:pt x="3611" y="2147"/>
                  </a:moveTo>
                  <a:cubicBezTo>
                    <a:pt x="4220" y="1513"/>
                    <a:pt x="5269" y="2196"/>
                    <a:pt x="4928" y="3025"/>
                  </a:cubicBezTo>
                  <a:cubicBezTo>
                    <a:pt x="4586" y="3854"/>
                    <a:pt x="3367" y="3610"/>
                    <a:pt x="3367" y="2708"/>
                  </a:cubicBezTo>
                  <a:cubicBezTo>
                    <a:pt x="3367" y="2488"/>
                    <a:pt x="3440" y="2293"/>
                    <a:pt x="3611" y="2147"/>
                  </a:cubicBezTo>
                  <a:close/>
                  <a:moveTo>
                    <a:pt x="7196" y="19951"/>
                  </a:moveTo>
                  <a:lnTo>
                    <a:pt x="7196" y="19951"/>
                  </a:lnTo>
                  <a:lnTo>
                    <a:pt x="7196" y="22805"/>
                  </a:lnTo>
                  <a:cubicBezTo>
                    <a:pt x="7196" y="22878"/>
                    <a:pt x="7123" y="22951"/>
                    <a:pt x="7049" y="22951"/>
                  </a:cubicBezTo>
                  <a:lnTo>
                    <a:pt x="1294" y="22951"/>
                  </a:lnTo>
                  <a:cubicBezTo>
                    <a:pt x="1220" y="22951"/>
                    <a:pt x="1147" y="22878"/>
                    <a:pt x="1147" y="22805"/>
                  </a:cubicBezTo>
                  <a:lnTo>
                    <a:pt x="1147" y="5635"/>
                  </a:lnTo>
                  <a:cubicBezTo>
                    <a:pt x="1147" y="5562"/>
                    <a:pt x="1220" y="5488"/>
                    <a:pt x="1294" y="5488"/>
                  </a:cubicBezTo>
                  <a:lnTo>
                    <a:pt x="7025" y="5488"/>
                  </a:lnTo>
                  <a:cubicBezTo>
                    <a:pt x="7123" y="5488"/>
                    <a:pt x="7196" y="5562"/>
                    <a:pt x="7196" y="5635"/>
                  </a:cubicBezTo>
                  <a:lnTo>
                    <a:pt x="7196" y="8488"/>
                  </a:lnTo>
                  <a:lnTo>
                    <a:pt x="7196" y="8488"/>
                  </a:lnTo>
                  <a:lnTo>
                    <a:pt x="7196" y="11366"/>
                  </a:lnTo>
                  <a:lnTo>
                    <a:pt x="7196" y="11366"/>
                  </a:lnTo>
                  <a:lnTo>
                    <a:pt x="7196" y="14220"/>
                  </a:lnTo>
                  <a:lnTo>
                    <a:pt x="7196" y="14220"/>
                  </a:lnTo>
                  <a:lnTo>
                    <a:pt x="7196" y="17073"/>
                  </a:lnTo>
                  <a:lnTo>
                    <a:pt x="7196" y="17073"/>
                  </a:lnTo>
                  <a:lnTo>
                    <a:pt x="7196" y="19927"/>
                  </a:lnTo>
                  <a:close/>
                  <a:moveTo>
                    <a:pt x="6879" y="20098"/>
                  </a:moveTo>
                  <a:lnTo>
                    <a:pt x="6879" y="22659"/>
                  </a:lnTo>
                  <a:lnTo>
                    <a:pt x="1440" y="22659"/>
                  </a:lnTo>
                  <a:lnTo>
                    <a:pt x="1440" y="20098"/>
                  </a:lnTo>
                  <a:close/>
                  <a:moveTo>
                    <a:pt x="1440" y="19781"/>
                  </a:moveTo>
                  <a:lnTo>
                    <a:pt x="1440" y="17220"/>
                  </a:lnTo>
                  <a:lnTo>
                    <a:pt x="6879" y="17220"/>
                  </a:lnTo>
                  <a:lnTo>
                    <a:pt x="6879" y="19781"/>
                  </a:lnTo>
                  <a:close/>
                  <a:moveTo>
                    <a:pt x="1440" y="16927"/>
                  </a:moveTo>
                  <a:lnTo>
                    <a:pt x="1440" y="14366"/>
                  </a:lnTo>
                  <a:lnTo>
                    <a:pt x="6879" y="14366"/>
                  </a:lnTo>
                  <a:lnTo>
                    <a:pt x="6879" y="16927"/>
                  </a:lnTo>
                  <a:close/>
                  <a:moveTo>
                    <a:pt x="1440" y="14074"/>
                  </a:moveTo>
                  <a:lnTo>
                    <a:pt x="1440" y="11513"/>
                  </a:lnTo>
                  <a:lnTo>
                    <a:pt x="6879" y="11513"/>
                  </a:lnTo>
                  <a:lnTo>
                    <a:pt x="6879" y="14074"/>
                  </a:lnTo>
                  <a:close/>
                  <a:moveTo>
                    <a:pt x="1440" y="11196"/>
                  </a:moveTo>
                  <a:lnTo>
                    <a:pt x="1440" y="8635"/>
                  </a:lnTo>
                  <a:lnTo>
                    <a:pt x="6879" y="8635"/>
                  </a:lnTo>
                  <a:lnTo>
                    <a:pt x="6879" y="11196"/>
                  </a:lnTo>
                  <a:close/>
                  <a:moveTo>
                    <a:pt x="1440" y="8342"/>
                  </a:moveTo>
                  <a:lnTo>
                    <a:pt x="1440" y="5805"/>
                  </a:lnTo>
                  <a:lnTo>
                    <a:pt x="6879" y="5805"/>
                  </a:lnTo>
                  <a:lnTo>
                    <a:pt x="6879" y="8366"/>
                  </a:lnTo>
                  <a:close/>
                  <a:moveTo>
                    <a:pt x="440" y="24537"/>
                  </a:moveTo>
                  <a:cubicBezTo>
                    <a:pt x="147" y="24244"/>
                    <a:pt x="1" y="23854"/>
                    <a:pt x="1" y="23464"/>
                  </a:cubicBezTo>
                  <a:lnTo>
                    <a:pt x="1" y="4074"/>
                  </a:lnTo>
                  <a:cubicBezTo>
                    <a:pt x="50" y="1805"/>
                    <a:pt x="1903" y="1"/>
                    <a:pt x="4172" y="1"/>
                  </a:cubicBezTo>
                  <a:cubicBezTo>
                    <a:pt x="6440" y="1"/>
                    <a:pt x="8293" y="1805"/>
                    <a:pt x="8342" y="4074"/>
                  </a:cubicBezTo>
                  <a:lnTo>
                    <a:pt x="8342" y="23464"/>
                  </a:lnTo>
                  <a:cubicBezTo>
                    <a:pt x="8342" y="24293"/>
                    <a:pt x="7659" y="24976"/>
                    <a:pt x="6830" y="24976"/>
                  </a:cubicBezTo>
                  <a:lnTo>
                    <a:pt x="1537" y="24976"/>
                  </a:lnTo>
                  <a:cubicBezTo>
                    <a:pt x="1123" y="24976"/>
                    <a:pt x="733" y="24829"/>
                    <a:pt x="440" y="2453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9"/>
            <p:cNvSpPr/>
            <p:nvPr/>
          </p:nvSpPr>
          <p:spPr>
            <a:xfrm>
              <a:off x="6636341" y="2105487"/>
              <a:ext cx="853561" cy="2702149"/>
            </a:xfrm>
            <a:custGeom>
              <a:rect b="b" l="l" r="r" t="t"/>
              <a:pathLst>
                <a:path extrusionOk="0" h="24196" w="7561">
                  <a:moveTo>
                    <a:pt x="0" y="3684"/>
                  </a:moveTo>
                  <a:lnTo>
                    <a:pt x="0" y="23074"/>
                  </a:lnTo>
                  <a:cubicBezTo>
                    <a:pt x="0" y="23366"/>
                    <a:pt x="122" y="23659"/>
                    <a:pt x="342" y="23878"/>
                  </a:cubicBezTo>
                  <a:cubicBezTo>
                    <a:pt x="537" y="24098"/>
                    <a:pt x="829" y="24195"/>
                    <a:pt x="1146" y="24195"/>
                  </a:cubicBezTo>
                  <a:lnTo>
                    <a:pt x="6415" y="24195"/>
                  </a:lnTo>
                  <a:cubicBezTo>
                    <a:pt x="7049" y="24195"/>
                    <a:pt x="7561" y="23683"/>
                    <a:pt x="7561" y="23074"/>
                  </a:cubicBezTo>
                  <a:lnTo>
                    <a:pt x="7561" y="3684"/>
                  </a:lnTo>
                  <a:cubicBezTo>
                    <a:pt x="7488" y="1635"/>
                    <a:pt x="5829" y="1"/>
                    <a:pt x="3781" y="1"/>
                  </a:cubicBezTo>
                  <a:cubicBezTo>
                    <a:pt x="1732" y="1"/>
                    <a:pt x="49" y="1635"/>
                    <a:pt x="0" y="3684"/>
                  </a:cubicBezTo>
                  <a:close/>
                  <a:moveTo>
                    <a:pt x="4585" y="2318"/>
                  </a:moveTo>
                  <a:cubicBezTo>
                    <a:pt x="4585" y="3220"/>
                    <a:pt x="3366" y="3464"/>
                    <a:pt x="3024" y="2635"/>
                  </a:cubicBezTo>
                  <a:cubicBezTo>
                    <a:pt x="2683" y="1806"/>
                    <a:pt x="3732" y="1123"/>
                    <a:pt x="4366" y="1757"/>
                  </a:cubicBezTo>
                  <a:cubicBezTo>
                    <a:pt x="4512" y="1903"/>
                    <a:pt x="4585" y="2098"/>
                    <a:pt x="4585" y="2318"/>
                  </a:cubicBezTo>
                  <a:close/>
                  <a:moveTo>
                    <a:pt x="903" y="5098"/>
                  </a:moveTo>
                  <a:lnTo>
                    <a:pt x="6634" y="5098"/>
                  </a:lnTo>
                  <a:cubicBezTo>
                    <a:pt x="6732" y="5098"/>
                    <a:pt x="6805" y="5172"/>
                    <a:pt x="6805" y="5245"/>
                  </a:cubicBezTo>
                  <a:lnTo>
                    <a:pt x="6805" y="8123"/>
                  </a:lnTo>
                  <a:lnTo>
                    <a:pt x="6805" y="8123"/>
                  </a:lnTo>
                  <a:lnTo>
                    <a:pt x="6805" y="10976"/>
                  </a:lnTo>
                  <a:lnTo>
                    <a:pt x="6805" y="10976"/>
                  </a:lnTo>
                  <a:lnTo>
                    <a:pt x="6805" y="13830"/>
                  </a:lnTo>
                  <a:lnTo>
                    <a:pt x="6805" y="13830"/>
                  </a:lnTo>
                  <a:lnTo>
                    <a:pt x="6805" y="16683"/>
                  </a:lnTo>
                  <a:lnTo>
                    <a:pt x="6805" y="16683"/>
                  </a:lnTo>
                  <a:lnTo>
                    <a:pt x="6805" y="19537"/>
                  </a:lnTo>
                  <a:lnTo>
                    <a:pt x="6805" y="19537"/>
                  </a:lnTo>
                  <a:lnTo>
                    <a:pt x="6805" y="22415"/>
                  </a:lnTo>
                  <a:cubicBezTo>
                    <a:pt x="6805" y="22488"/>
                    <a:pt x="6732" y="22561"/>
                    <a:pt x="6634" y="22561"/>
                  </a:cubicBezTo>
                  <a:lnTo>
                    <a:pt x="903" y="22561"/>
                  </a:lnTo>
                  <a:cubicBezTo>
                    <a:pt x="829" y="22561"/>
                    <a:pt x="756" y="22488"/>
                    <a:pt x="756" y="22415"/>
                  </a:cubicBezTo>
                  <a:lnTo>
                    <a:pt x="756" y="5245"/>
                  </a:lnTo>
                  <a:cubicBezTo>
                    <a:pt x="756" y="5172"/>
                    <a:pt x="829" y="5098"/>
                    <a:pt x="903" y="509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9"/>
            <p:cNvSpPr/>
            <p:nvPr/>
          </p:nvSpPr>
          <p:spPr>
            <a:xfrm>
              <a:off x="6754649" y="2707541"/>
              <a:ext cx="614122" cy="286006"/>
            </a:xfrm>
            <a:custGeom>
              <a:rect b="b" l="l" r="r" t="t"/>
              <a:pathLst>
                <a:path extrusionOk="0" h="2561" w="5440">
                  <a:moveTo>
                    <a:pt x="1" y="0"/>
                  </a:moveTo>
                  <a:lnTo>
                    <a:pt x="1" y="2561"/>
                  </a:lnTo>
                  <a:lnTo>
                    <a:pt x="5440" y="2561"/>
                  </a:lnTo>
                  <a:lnTo>
                    <a:pt x="5440" y="0"/>
                  </a:lnTo>
                  <a:close/>
                </a:path>
              </a:pathLst>
            </a:custGeom>
            <a:solidFill>
              <a:schemeClr val="accent3">
                <a:alpha val="666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9"/>
            <p:cNvSpPr/>
            <p:nvPr/>
          </p:nvSpPr>
          <p:spPr>
            <a:xfrm>
              <a:off x="6754649" y="3028949"/>
              <a:ext cx="614122" cy="286006"/>
            </a:xfrm>
            <a:custGeom>
              <a:rect b="b" l="l" r="r" t="t"/>
              <a:pathLst>
                <a:path extrusionOk="0" h="2561" w="5440">
                  <a:moveTo>
                    <a:pt x="1" y="0"/>
                  </a:moveTo>
                  <a:lnTo>
                    <a:pt x="1" y="2561"/>
                  </a:lnTo>
                  <a:lnTo>
                    <a:pt x="5440" y="2561"/>
                  </a:lnTo>
                  <a:lnTo>
                    <a:pt x="5440" y="0"/>
                  </a:lnTo>
                  <a:close/>
                </a:path>
              </a:pathLst>
            </a:custGeom>
            <a:solidFill>
              <a:schemeClr val="accent3">
                <a:alpha val="733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9"/>
            <p:cNvSpPr/>
            <p:nvPr/>
          </p:nvSpPr>
          <p:spPr>
            <a:xfrm>
              <a:off x="6754649" y="3347564"/>
              <a:ext cx="614122" cy="286118"/>
            </a:xfrm>
            <a:custGeom>
              <a:rect b="b" l="l" r="r" t="t"/>
              <a:pathLst>
                <a:path extrusionOk="0" h="2562" w="5440">
                  <a:moveTo>
                    <a:pt x="1" y="1"/>
                  </a:moveTo>
                  <a:lnTo>
                    <a:pt x="1" y="2562"/>
                  </a:lnTo>
                  <a:lnTo>
                    <a:pt x="5440" y="2562"/>
                  </a:lnTo>
                  <a:lnTo>
                    <a:pt x="5440" y="1"/>
                  </a:lnTo>
                  <a:close/>
                </a:path>
              </a:pathLst>
            </a:custGeom>
            <a:solidFill>
              <a:schemeClr val="accent3">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9"/>
            <p:cNvSpPr/>
            <p:nvPr/>
          </p:nvSpPr>
          <p:spPr>
            <a:xfrm>
              <a:off x="6754649" y="3666292"/>
              <a:ext cx="614122" cy="286118"/>
            </a:xfrm>
            <a:custGeom>
              <a:rect b="b" l="l" r="r" t="t"/>
              <a:pathLst>
                <a:path extrusionOk="0" h="2562" w="5440">
                  <a:moveTo>
                    <a:pt x="1" y="0"/>
                  </a:moveTo>
                  <a:lnTo>
                    <a:pt x="1" y="2561"/>
                  </a:lnTo>
                  <a:lnTo>
                    <a:pt x="5440" y="2561"/>
                  </a:lnTo>
                  <a:lnTo>
                    <a:pt x="5440" y="0"/>
                  </a:lnTo>
                  <a:close/>
                </a:path>
              </a:pathLst>
            </a:custGeom>
            <a:solidFill>
              <a:schemeClr val="accent3">
                <a:alpha val="8667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9"/>
            <p:cNvSpPr/>
            <p:nvPr/>
          </p:nvSpPr>
          <p:spPr>
            <a:xfrm>
              <a:off x="6754649" y="3987700"/>
              <a:ext cx="614122" cy="286118"/>
            </a:xfrm>
            <a:custGeom>
              <a:rect b="b" l="l" r="r" t="t"/>
              <a:pathLst>
                <a:path extrusionOk="0" h="2562" w="5440">
                  <a:moveTo>
                    <a:pt x="1" y="0"/>
                  </a:moveTo>
                  <a:lnTo>
                    <a:pt x="1" y="2561"/>
                  </a:lnTo>
                  <a:lnTo>
                    <a:pt x="5440" y="2561"/>
                  </a:lnTo>
                  <a:lnTo>
                    <a:pt x="5440" y="0"/>
                  </a:lnTo>
                  <a:close/>
                </a:path>
              </a:pathLst>
            </a:custGeom>
            <a:solidFill>
              <a:schemeClr val="accent3">
                <a:alpha val="933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9"/>
            <p:cNvSpPr/>
            <p:nvPr/>
          </p:nvSpPr>
          <p:spPr>
            <a:xfrm>
              <a:off x="6754649" y="4306316"/>
              <a:ext cx="614122" cy="286118"/>
            </a:xfrm>
            <a:custGeom>
              <a:rect b="b" l="l" r="r" t="t"/>
              <a:pathLst>
                <a:path extrusionOk="0" h="2562" w="5440">
                  <a:moveTo>
                    <a:pt x="1" y="1"/>
                  </a:moveTo>
                  <a:lnTo>
                    <a:pt x="1" y="2562"/>
                  </a:lnTo>
                  <a:lnTo>
                    <a:pt x="5440" y="2562"/>
                  </a:lnTo>
                  <a:lnTo>
                    <a:pt x="544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9"/>
            <p:cNvSpPr/>
            <p:nvPr/>
          </p:nvSpPr>
          <p:spPr>
            <a:xfrm>
              <a:off x="6655532" y="2184555"/>
              <a:ext cx="834370" cy="2623081"/>
            </a:xfrm>
            <a:custGeom>
              <a:rect b="b" l="l" r="r" t="t"/>
              <a:pathLst>
                <a:path extrusionOk="0" h="23488" w="7391">
                  <a:moveTo>
                    <a:pt x="6928" y="21951"/>
                  </a:moveTo>
                  <a:cubicBezTo>
                    <a:pt x="6928" y="22244"/>
                    <a:pt x="6830" y="22536"/>
                    <a:pt x="6610" y="22756"/>
                  </a:cubicBezTo>
                  <a:cubicBezTo>
                    <a:pt x="6391" y="22975"/>
                    <a:pt x="6098" y="23073"/>
                    <a:pt x="5806" y="23097"/>
                  </a:cubicBezTo>
                  <a:lnTo>
                    <a:pt x="513" y="23097"/>
                  </a:lnTo>
                  <a:cubicBezTo>
                    <a:pt x="342" y="23097"/>
                    <a:pt x="172" y="23048"/>
                    <a:pt x="1" y="22951"/>
                  </a:cubicBezTo>
                  <a:cubicBezTo>
                    <a:pt x="50" y="23024"/>
                    <a:pt x="98" y="23097"/>
                    <a:pt x="172" y="23170"/>
                  </a:cubicBezTo>
                  <a:cubicBezTo>
                    <a:pt x="367" y="23390"/>
                    <a:pt x="659" y="23487"/>
                    <a:pt x="976" y="23487"/>
                  </a:cubicBezTo>
                  <a:lnTo>
                    <a:pt x="6245" y="23487"/>
                  </a:lnTo>
                  <a:cubicBezTo>
                    <a:pt x="6879" y="23487"/>
                    <a:pt x="7391" y="22975"/>
                    <a:pt x="7391" y="22366"/>
                  </a:cubicBezTo>
                  <a:lnTo>
                    <a:pt x="7391" y="2976"/>
                  </a:lnTo>
                  <a:cubicBezTo>
                    <a:pt x="7391" y="1976"/>
                    <a:pt x="6976" y="1025"/>
                    <a:pt x="6269" y="317"/>
                  </a:cubicBezTo>
                  <a:cubicBezTo>
                    <a:pt x="6171" y="195"/>
                    <a:pt x="6049" y="98"/>
                    <a:pt x="5928" y="0"/>
                  </a:cubicBezTo>
                  <a:cubicBezTo>
                    <a:pt x="6586" y="707"/>
                    <a:pt x="6952" y="1610"/>
                    <a:pt x="6928" y="2561"/>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4" name="Google Shape;924;p39"/>
          <p:cNvGrpSpPr/>
          <p:nvPr/>
        </p:nvGrpSpPr>
        <p:grpSpPr>
          <a:xfrm>
            <a:off x="7141459" y="1885950"/>
            <a:ext cx="603495" cy="1371596"/>
            <a:chOff x="3724575" y="3497700"/>
            <a:chExt cx="603495" cy="1371596"/>
          </a:xfrm>
        </p:grpSpPr>
        <p:sp>
          <p:nvSpPr>
            <p:cNvPr id="925" name="Google Shape;925;p39"/>
            <p:cNvSpPr/>
            <p:nvPr/>
          </p:nvSpPr>
          <p:spPr>
            <a:xfrm>
              <a:off x="3724575" y="3497700"/>
              <a:ext cx="603495" cy="1371596"/>
            </a:xfrm>
            <a:custGeom>
              <a:rect b="b" l="l" r="r" t="t"/>
              <a:pathLst>
                <a:path extrusionOk="0" h="16415" w="7221">
                  <a:moveTo>
                    <a:pt x="5488" y="16414"/>
                  </a:moveTo>
                  <a:lnTo>
                    <a:pt x="1732" y="16414"/>
                  </a:lnTo>
                  <a:cubicBezTo>
                    <a:pt x="781" y="16414"/>
                    <a:pt x="1" y="15634"/>
                    <a:pt x="1" y="14683"/>
                  </a:cubicBezTo>
                  <a:lnTo>
                    <a:pt x="1" y="5537"/>
                  </a:lnTo>
                  <a:cubicBezTo>
                    <a:pt x="1" y="5073"/>
                    <a:pt x="196" y="4634"/>
                    <a:pt x="513" y="4317"/>
                  </a:cubicBezTo>
                  <a:cubicBezTo>
                    <a:pt x="757" y="4073"/>
                    <a:pt x="1050" y="3902"/>
                    <a:pt x="1367" y="3829"/>
                  </a:cubicBezTo>
                  <a:lnTo>
                    <a:pt x="1367" y="781"/>
                  </a:lnTo>
                  <a:cubicBezTo>
                    <a:pt x="1367" y="585"/>
                    <a:pt x="1440" y="366"/>
                    <a:pt x="1610" y="220"/>
                  </a:cubicBezTo>
                  <a:cubicBezTo>
                    <a:pt x="1757" y="73"/>
                    <a:pt x="1952" y="0"/>
                    <a:pt x="2147" y="0"/>
                  </a:cubicBezTo>
                  <a:lnTo>
                    <a:pt x="5074" y="0"/>
                  </a:lnTo>
                  <a:cubicBezTo>
                    <a:pt x="5513" y="0"/>
                    <a:pt x="5854" y="342"/>
                    <a:pt x="5854" y="781"/>
                  </a:cubicBezTo>
                  <a:lnTo>
                    <a:pt x="5854" y="3829"/>
                  </a:lnTo>
                  <a:cubicBezTo>
                    <a:pt x="6659" y="4024"/>
                    <a:pt x="7220" y="4732"/>
                    <a:pt x="7220" y="5537"/>
                  </a:cubicBezTo>
                  <a:lnTo>
                    <a:pt x="7220" y="14683"/>
                  </a:lnTo>
                  <a:cubicBezTo>
                    <a:pt x="7220" y="15634"/>
                    <a:pt x="6440" y="16414"/>
                    <a:pt x="5488" y="1641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9"/>
            <p:cNvSpPr/>
            <p:nvPr/>
          </p:nvSpPr>
          <p:spPr>
            <a:xfrm>
              <a:off x="3757170" y="3848221"/>
              <a:ext cx="538223" cy="988485"/>
            </a:xfrm>
            <a:custGeom>
              <a:rect b="b" l="l" r="r" t="t"/>
              <a:pathLst>
                <a:path extrusionOk="0" h="11830" w="6440">
                  <a:moveTo>
                    <a:pt x="5098" y="0"/>
                  </a:moveTo>
                  <a:lnTo>
                    <a:pt x="1342" y="0"/>
                  </a:lnTo>
                  <a:cubicBezTo>
                    <a:pt x="611" y="0"/>
                    <a:pt x="1" y="610"/>
                    <a:pt x="1" y="1342"/>
                  </a:cubicBezTo>
                  <a:lnTo>
                    <a:pt x="1" y="10488"/>
                  </a:lnTo>
                  <a:cubicBezTo>
                    <a:pt x="1" y="11219"/>
                    <a:pt x="611" y="11829"/>
                    <a:pt x="1342" y="11829"/>
                  </a:cubicBezTo>
                  <a:lnTo>
                    <a:pt x="5098" y="11829"/>
                  </a:lnTo>
                  <a:cubicBezTo>
                    <a:pt x="5830" y="11829"/>
                    <a:pt x="6440" y="11219"/>
                    <a:pt x="6440" y="10488"/>
                  </a:cubicBezTo>
                  <a:lnTo>
                    <a:pt x="6440" y="1342"/>
                  </a:lnTo>
                  <a:cubicBezTo>
                    <a:pt x="6440" y="610"/>
                    <a:pt x="5830" y="0"/>
                    <a:pt x="50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9"/>
            <p:cNvSpPr/>
            <p:nvPr/>
          </p:nvSpPr>
          <p:spPr>
            <a:xfrm>
              <a:off x="3816342" y="4047922"/>
              <a:ext cx="38779" cy="654255"/>
            </a:xfrm>
            <a:custGeom>
              <a:rect b="b" l="l" r="r" t="t"/>
              <a:pathLst>
                <a:path extrusionOk="0" h="7830" w="464">
                  <a:moveTo>
                    <a:pt x="439" y="7610"/>
                  </a:moveTo>
                  <a:cubicBezTo>
                    <a:pt x="464" y="7829"/>
                    <a:pt x="0" y="7829"/>
                    <a:pt x="25" y="7610"/>
                  </a:cubicBezTo>
                  <a:lnTo>
                    <a:pt x="25" y="1781"/>
                  </a:lnTo>
                  <a:cubicBezTo>
                    <a:pt x="0" y="1561"/>
                    <a:pt x="464" y="1561"/>
                    <a:pt x="439" y="1781"/>
                  </a:cubicBezTo>
                  <a:close/>
                  <a:moveTo>
                    <a:pt x="439" y="732"/>
                  </a:moveTo>
                  <a:cubicBezTo>
                    <a:pt x="415" y="952"/>
                    <a:pt x="73" y="952"/>
                    <a:pt x="25" y="732"/>
                  </a:cubicBezTo>
                  <a:lnTo>
                    <a:pt x="25" y="220"/>
                  </a:lnTo>
                  <a:cubicBezTo>
                    <a:pt x="0" y="0"/>
                    <a:pt x="464" y="0"/>
                    <a:pt x="439" y="2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9"/>
            <p:cNvSpPr/>
            <p:nvPr/>
          </p:nvSpPr>
          <p:spPr>
            <a:xfrm>
              <a:off x="3724575" y="3497700"/>
              <a:ext cx="603495" cy="1371596"/>
            </a:xfrm>
            <a:custGeom>
              <a:rect b="b" l="l" r="r" t="t"/>
              <a:pathLst>
                <a:path extrusionOk="0" h="16415" w="7221">
                  <a:moveTo>
                    <a:pt x="3171" y="2293"/>
                  </a:moveTo>
                  <a:lnTo>
                    <a:pt x="2415" y="2293"/>
                  </a:lnTo>
                  <a:cubicBezTo>
                    <a:pt x="2342" y="2293"/>
                    <a:pt x="2269" y="2220"/>
                    <a:pt x="2269" y="2146"/>
                  </a:cubicBezTo>
                  <a:lnTo>
                    <a:pt x="2269" y="1293"/>
                  </a:lnTo>
                  <a:cubicBezTo>
                    <a:pt x="2269" y="1195"/>
                    <a:pt x="2342" y="1146"/>
                    <a:pt x="2415" y="1146"/>
                  </a:cubicBezTo>
                  <a:lnTo>
                    <a:pt x="3171" y="1146"/>
                  </a:lnTo>
                  <a:cubicBezTo>
                    <a:pt x="3245" y="1146"/>
                    <a:pt x="3318" y="1195"/>
                    <a:pt x="3318" y="1293"/>
                  </a:cubicBezTo>
                  <a:lnTo>
                    <a:pt x="3318" y="2146"/>
                  </a:lnTo>
                  <a:cubicBezTo>
                    <a:pt x="3318" y="2220"/>
                    <a:pt x="3245" y="2293"/>
                    <a:pt x="3171" y="2293"/>
                  </a:cubicBezTo>
                  <a:close/>
                  <a:moveTo>
                    <a:pt x="5488" y="16414"/>
                  </a:moveTo>
                  <a:cubicBezTo>
                    <a:pt x="6440" y="16414"/>
                    <a:pt x="7220" y="15634"/>
                    <a:pt x="7220" y="14683"/>
                  </a:cubicBezTo>
                  <a:lnTo>
                    <a:pt x="7220" y="5537"/>
                  </a:lnTo>
                  <a:cubicBezTo>
                    <a:pt x="7220" y="4707"/>
                    <a:pt x="6659" y="4000"/>
                    <a:pt x="5854" y="3829"/>
                  </a:cubicBezTo>
                  <a:lnTo>
                    <a:pt x="5854" y="781"/>
                  </a:lnTo>
                  <a:cubicBezTo>
                    <a:pt x="5854" y="342"/>
                    <a:pt x="5513" y="0"/>
                    <a:pt x="5074" y="0"/>
                  </a:cubicBezTo>
                  <a:lnTo>
                    <a:pt x="2147" y="0"/>
                  </a:lnTo>
                  <a:cubicBezTo>
                    <a:pt x="1952" y="0"/>
                    <a:pt x="1732" y="73"/>
                    <a:pt x="1586" y="220"/>
                  </a:cubicBezTo>
                  <a:cubicBezTo>
                    <a:pt x="1440" y="366"/>
                    <a:pt x="1367" y="561"/>
                    <a:pt x="1367" y="781"/>
                  </a:cubicBezTo>
                  <a:lnTo>
                    <a:pt x="1367" y="3829"/>
                  </a:lnTo>
                  <a:cubicBezTo>
                    <a:pt x="1050" y="3902"/>
                    <a:pt x="757" y="4073"/>
                    <a:pt x="513" y="4293"/>
                  </a:cubicBezTo>
                  <a:cubicBezTo>
                    <a:pt x="196" y="4610"/>
                    <a:pt x="1" y="5049"/>
                    <a:pt x="1" y="5512"/>
                  </a:cubicBezTo>
                  <a:lnTo>
                    <a:pt x="1" y="14658"/>
                  </a:lnTo>
                  <a:cubicBezTo>
                    <a:pt x="1" y="15634"/>
                    <a:pt x="781" y="16414"/>
                    <a:pt x="1732" y="16414"/>
                  </a:cubicBezTo>
                  <a:close/>
                  <a:moveTo>
                    <a:pt x="1757" y="3805"/>
                  </a:moveTo>
                  <a:lnTo>
                    <a:pt x="5464" y="3805"/>
                  </a:lnTo>
                  <a:lnTo>
                    <a:pt x="5464" y="781"/>
                  </a:lnTo>
                  <a:cubicBezTo>
                    <a:pt x="5464" y="683"/>
                    <a:pt x="5415" y="585"/>
                    <a:pt x="5342" y="512"/>
                  </a:cubicBezTo>
                  <a:cubicBezTo>
                    <a:pt x="5269" y="439"/>
                    <a:pt x="5171" y="390"/>
                    <a:pt x="5074" y="390"/>
                  </a:cubicBezTo>
                  <a:lnTo>
                    <a:pt x="2147" y="390"/>
                  </a:lnTo>
                  <a:cubicBezTo>
                    <a:pt x="1928" y="390"/>
                    <a:pt x="1757" y="561"/>
                    <a:pt x="1757" y="781"/>
                  </a:cubicBezTo>
                  <a:close/>
                  <a:moveTo>
                    <a:pt x="1732" y="16024"/>
                  </a:moveTo>
                  <a:cubicBezTo>
                    <a:pt x="1001" y="16024"/>
                    <a:pt x="391" y="15414"/>
                    <a:pt x="391" y="14683"/>
                  </a:cubicBezTo>
                  <a:lnTo>
                    <a:pt x="391" y="5537"/>
                  </a:lnTo>
                  <a:cubicBezTo>
                    <a:pt x="391" y="4780"/>
                    <a:pt x="1001" y="4195"/>
                    <a:pt x="1732" y="4195"/>
                  </a:cubicBezTo>
                  <a:lnTo>
                    <a:pt x="5488" y="4195"/>
                  </a:lnTo>
                  <a:cubicBezTo>
                    <a:pt x="6220" y="4195"/>
                    <a:pt x="6830" y="4780"/>
                    <a:pt x="6830" y="5537"/>
                  </a:cubicBezTo>
                  <a:lnTo>
                    <a:pt x="6830" y="14683"/>
                  </a:lnTo>
                  <a:cubicBezTo>
                    <a:pt x="6830" y="15414"/>
                    <a:pt x="6220" y="16024"/>
                    <a:pt x="5488" y="16024"/>
                  </a:cubicBezTo>
                  <a:close/>
                  <a:moveTo>
                    <a:pt x="4781" y="2293"/>
                  </a:moveTo>
                  <a:lnTo>
                    <a:pt x="4074" y="2293"/>
                  </a:lnTo>
                  <a:cubicBezTo>
                    <a:pt x="3976" y="2293"/>
                    <a:pt x="3928" y="2220"/>
                    <a:pt x="3928" y="2146"/>
                  </a:cubicBezTo>
                  <a:lnTo>
                    <a:pt x="3928" y="1293"/>
                  </a:lnTo>
                  <a:cubicBezTo>
                    <a:pt x="3903" y="1220"/>
                    <a:pt x="3976" y="1146"/>
                    <a:pt x="4074" y="1146"/>
                  </a:cubicBezTo>
                  <a:lnTo>
                    <a:pt x="4781" y="1146"/>
                  </a:lnTo>
                  <a:cubicBezTo>
                    <a:pt x="4879" y="1146"/>
                    <a:pt x="4952" y="1220"/>
                    <a:pt x="4952" y="1293"/>
                  </a:cubicBezTo>
                  <a:lnTo>
                    <a:pt x="4952" y="2122"/>
                  </a:lnTo>
                  <a:cubicBezTo>
                    <a:pt x="4952" y="2220"/>
                    <a:pt x="4879" y="2293"/>
                    <a:pt x="4781" y="22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9"/>
            <p:cNvSpPr/>
            <p:nvPr/>
          </p:nvSpPr>
          <p:spPr>
            <a:xfrm>
              <a:off x="3871336" y="3530287"/>
              <a:ext cx="309980" cy="285349"/>
            </a:xfrm>
            <a:custGeom>
              <a:rect b="b" l="l" r="r" t="t"/>
              <a:pathLst>
                <a:path extrusionOk="0" h="3415" w="3709">
                  <a:moveTo>
                    <a:pt x="1" y="3415"/>
                  </a:moveTo>
                  <a:lnTo>
                    <a:pt x="3708" y="3415"/>
                  </a:lnTo>
                  <a:lnTo>
                    <a:pt x="3708" y="391"/>
                  </a:lnTo>
                  <a:cubicBezTo>
                    <a:pt x="3708" y="293"/>
                    <a:pt x="3659" y="195"/>
                    <a:pt x="3586" y="122"/>
                  </a:cubicBezTo>
                  <a:cubicBezTo>
                    <a:pt x="3513" y="49"/>
                    <a:pt x="3415" y="0"/>
                    <a:pt x="3318" y="0"/>
                  </a:cubicBezTo>
                  <a:lnTo>
                    <a:pt x="391" y="0"/>
                  </a:lnTo>
                  <a:cubicBezTo>
                    <a:pt x="172" y="0"/>
                    <a:pt x="1" y="171"/>
                    <a:pt x="1" y="391"/>
                  </a:cubicBezTo>
                  <a:close/>
                  <a:moveTo>
                    <a:pt x="1415" y="1903"/>
                  </a:moveTo>
                  <a:lnTo>
                    <a:pt x="659" y="1903"/>
                  </a:lnTo>
                  <a:cubicBezTo>
                    <a:pt x="586" y="1903"/>
                    <a:pt x="513" y="1830"/>
                    <a:pt x="513" y="1756"/>
                  </a:cubicBezTo>
                  <a:lnTo>
                    <a:pt x="513" y="903"/>
                  </a:lnTo>
                  <a:cubicBezTo>
                    <a:pt x="513" y="805"/>
                    <a:pt x="586" y="756"/>
                    <a:pt x="659" y="756"/>
                  </a:cubicBezTo>
                  <a:lnTo>
                    <a:pt x="1415" y="756"/>
                  </a:lnTo>
                  <a:cubicBezTo>
                    <a:pt x="1489" y="756"/>
                    <a:pt x="1562" y="805"/>
                    <a:pt x="1562" y="903"/>
                  </a:cubicBezTo>
                  <a:lnTo>
                    <a:pt x="1562" y="1756"/>
                  </a:lnTo>
                  <a:cubicBezTo>
                    <a:pt x="1562" y="1830"/>
                    <a:pt x="1489" y="1903"/>
                    <a:pt x="1415" y="1903"/>
                  </a:cubicBezTo>
                  <a:close/>
                  <a:moveTo>
                    <a:pt x="3025" y="1903"/>
                  </a:moveTo>
                  <a:lnTo>
                    <a:pt x="2318" y="1903"/>
                  </a:lnTo>
                  <a:cubicBezTo>
                    <a:pt x="2220" y="1903"/>
                    <a:pt x="2147" y="1830"/>
                    <a:pt x="2147" y="1732"/>
                  </a:cubicBezTo>
                  <a:lnTo>
                    <a:pt x="2147" y="903"/>
                  </a:lnTo>
                  <a:cubicBezTo>
                    <a:pt x="2147" y="830"/>
                    <a:pt x="2220" y="756"/>
                    <a:pt x="2318" y="756"/>
                  </a:cubicBezTo>
                  <a:lnTo>
                    <a:pt x="3025" y="756"/>
                  </a:lnTo>
                  <a:cubicBezTo>
                    <a:pt x="3123" y="756"/>
                    <a:pt x="3196" y="830"/>
                    <a:pt x="3196" y="903"/>
                  </a:cubicBezTo>
                  <a:lnTo>
                    <a:pt x="3196" y="1732"/>
                  </a:lnTo>
                  <a:cubicBezTo>
                    <a:pt x="3196" y="1830"/>
                    <a:pt x="3123" y="1903"/>
                    <a:pt x="3025" y="19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9"/>
            <p:cNvSpPr/>
            <p:nvPr/>
          </p:nvSpPr>
          <p:spPr>
            <a:xfrm>
              <a:off x="3775557" y="3848221"/>
              <a:ext cx="519836" cy="988485"/>
            </a:xfrm>
            <a:custGeom>
              <a:rect b="b" l="l" r="r" t="t"/>
              <a:pathLst>
                <a:path extrusionOk="0" h="11830" w="6220">
                  <a:moveTo>
                    <a:pt x="5074" y="707"/>
                  </a:moveTo>
                  <a:lnTo>
                    <a:pt x="5074" y="9854"/>
                  </a:lnTo>
                  <a:cubicBezTo>
                    <a:pt x="5074" y="10585"/>
                    <a:pt x="4464" y="11195"/>
                    <a:pt x="3732" y="11195"/>
                  </a:cubicBezTo>
                  <a:lnTo>
                    <a:pt x="1" y="11195"/>
                  </a:lnTo>
                  <a:cubicBezTo>
                    <a:pt x="49" y="11293"/>
                    <a:pt x="122" y="11366"/>
                    <a:pt x="196" y="11439"/>
                  </a:cubicBezTo>
                  <a:cubicBezTo>
                    <a:pt x="440" y="11683"/>
                    <a:pt x="781" y="11829"/>
                    <a:pt x="1122" y="11829"/>
                  </a:cubicBezTo>
                  <a:lnTo>
                    <a:pt x="4878" y="11829"/>
                  </a:lnTo>
                  <a:cubicBezTo>
                    <a:pt x="5610" y="11829"/>
                    <a:pt x="6220" y="11219"/>
                    <a:pt x="6220" y="10488"/>
                  </a:cubicBezTo>
                  <a:lnTo>
                    <a:pt x="6220" y="1342"/>
                  </a:lnTo>
                  <a:cubicBezTo>
                    <a:pt x="6220" y="610"/>
                    <a:pt x="5610" y="0"/>
                    <a:pt x="4878" y="0"/>
                  </a:cubicBezTo>
                  <a:lnTo>
                    <a:pt x="4878" y="0"/>
                  </a:lnTo>
                  <a:cubicBezTo>
                    <a:pt x="5000" y="220"/>
                    <a:pt x="5074" y="464"/>
                    <a:pt x="5074" y="70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1" name="Google Shape;931;p39"/>
          <p:cNvGrpSpPr/>
          <p:nvPr/>
        </p:nvGrpSpPr>
        <p:grpSpPr>
          <a:xfrm>
            <a:off x="3736174" y="2755809"/>
            <a:ext cx="1554476" cy="202073"/>
            <a:chOff x="4877313" y="3070693"/>
            <a:chExt cx="1828795" cy="240192"/>
          </a:xfrm>
        </p:grpSpPr>
        <p:sp>
          <p:nvSpPr>
            <p:cNvPr id="932" name="Google Shape;932;p39"/>
            <p:cNvSpPr/>
            <p:nvPr/>
          </p:nvSpPr>
          <p:spPr>
            <a:xfrm>
              <a:off x="4877313" y="3070693"/>
              <a:ext cx="1827551" cy="238935"/>
            </a:xfrm>
            <a:custGeom>
              <a:rect b="b" l="l" r="r" t="t"/>
              <a:pathLst>
                <a:path extrusionOk="0" h="4562" w="35269">
                  <a:moveTo>
                    <a:pt x="1196" y="2952"/>
                  </a:moveTo>
                  <a:lnTo>
                    <a:pt x="708" y="2952"/>
                  </a:lnTo>
                  <a:cubicBezTo>
                    <a:pt x="537" y="2927"/>
                    <a:pt x="366" y="2878"/>
                    <a:pt x="269" y="2756"/>
                  </a:cubicBezTo>
                  <a:lnTo>
                    <a:pt x="269" y="2756"/>
                  </a:lnTo>
                  <a:cubicBezTo>
                    <a:pt x="1" y="2488"/>
                    <a:pt x="1" y="2098"/>
                    <a:pt x="269" y="1830"/>
                  </a:cubicBezTo>
                  <a:cubicBezTo>
                    <a:pt x="366" y="1708"/>
                    <a:pt x="537" y="1635"/>
                    <a:pt x="708" y="1659"/>
                  </a:cubicBezTo>
                  <a:lnTo>
                    <a:pt x="1196" y="1659"/>
                  </a:lnTo>
                  <a:cubicBezTo>
                    <a:pt x="1196" y="1610"/>
                    <a:pt x="1220" y="1586"/>
                    <a:pt x="1244" y="1561"/>
                  </a:cubicBezTo>
                  <a:cubicBezTo>
                    <a:pt x="3586" y="0"/>
                    <a:pt x="4049" y="0"/>
                    <a:pt x="6586" y="0"/>
                  </a:cubicBezTo>
                  <a:lnTo>
                    <a:pt x="33195" y="0"/>
                  </a:lnTo>
                  <a:cubicBezTo>
                    <a:pt x="34366" y="98"/>
                    <a:pt x="35268" y="1098"/>
                    <a:pt x="35268" y="2293"/>
                  </a:cubicBezTo>
                  <a:cubicBezTo>
                    <a:pt x="35268" y="3464"/>
                    <a:pt x="34366" y="4464"/>
                    <a:pt x="33195" y="4561"/>
                  </a:cubicBezTo>
                  <a:lnTo>
                    <a:pt x="6610" y="4561"/>
                  </a:lnTo>
                  <a:cubicBezTo>
                    <a:pt x="4049" y="4561"/>
                    <a:pt x="3610" y="4561"/>
                    <a:pt x="1269" y="3000"/>
                  </a:cubicBezTo>
                  <a:cubicBezTo>
                    <a:pt x="1244" y="2976"/>
                    <a:pt x="1220" y="2952"/>
                    <a:pt x="1196" y="295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9"/>
            <p:cNvSpPr/>
            <p:nvPr/>
          </p:nvSpPr>
          <p:spPr>
            <a:xfrm>
              <a:off x="4897518" y="3179264"/>
              <a:ext cx="40521" cy="24302"/>
            </a:xfrm>
            <a:custGeom>
              <a:rect b="b" l="l" r="r" t="t"/>
              <a:pathLst>
                <a:path extrusionOk="0" h="464" w="782">
                  <a:moveTo>
                    <a:pt x="172" y="49"/>
                  </a:moveTo>
                  <a:cubicBezTo>
                    <a:pt x="1" y="196"/>
                    <a:pt x="123" y="464"/>
                    <a:pt x="342" y="464"/>
                  </a:cubicBezTo>
                  <a:lnTo>
                    <a:pt x="781" y="464"/>
                  </a:lnTo>
                  <a:lnTo>
                    <a:pt x="781" y="1"/>
                  </a:lnTo>
                  <a:lnTo>
                    <a:pt x="318" y="1"/>
                  </a:lnTo>
                  <a:cubicBezTo>
                    <a:pt x="269" y="1"/>
                    <a:pt x="196" y="1"/>
                    <a:pt x="172" y="4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9"/>
            <p:cNvSpPr/>
            <p:nvPr/>
          </p:nvSpPr>
          <p:spPr>
            <a:xfrm>
              <a:off x="4959430" y="3091119"/>
              <a:ext cx="259139" cy="199339"/>
            </a:xfrm>
            <a:custGeom>
              <a:rect b="b" l="l" r="r" t="t"/>
              <a:pathLst>
                <a:path extrusionOk="0" h="3806" w="5001">
                  <a:moveTo>
                    <a:pt x="1" y="1903"/>
                  </a:moveTo>
                  <a:lnTo>
                    <a:pt x="1" y="2342"/>
                  </a:lnTo>
                  <a:lnTo>
                    <a:pt x="1" y="2342"/>
                  </a:lnTo>
                  <a:cubicBezTo>
                    <a:pt x="2147" y="3805"/>
                    <a:pt x="2611" y="3805"/>
                    <a:pt x="5001" y="3805"/>
                  </a:cubicBezTo>
                  <a:lnTo>
                    <a:pt x="5001" y="1"/>
                  </a:lnTo>
                  <a:cubicBezTo>
                    <a:pt x="2611" y="1"/>
                    <a:pt x="2147" y="1"/>
                    <a:pt x="1" y="1464"/>
                  </a:cubicBezTo>
                  <a:lnTo>
                    <a:pt x="1" y="1464"/>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9"/>
            <p:cNvSpPr/>
            <p:nvPr/>
          </p:nvSpPr>
          <p:spPr>
            <a:xfrm>
              <a:off x="5233657" y="3091119"/>
              <a:ext cx="570044" cy="199339"/>
            </a:xfrm>
            <a:custGeom>
              <a:rect b="b" l="l" r="r" t="t"/>
              <a:pathLst>
                <a:path extrusionOk="0" h="3806" w="11001">
                  <a:moveTo>
                    <a:pt x="1" y="1"/>
                  </a:moveTo>
                  <a:lnTo>
                    <a:pt x="1" y="3805"/>
                  </a:lnTo>
                  <a:lnTo>
                    <a:pt x="11000" y="3805"/>
                  </a:lnTo>
                  <a:lnTo>
                    <a:pt x="11000" y="1"/>
                  </a:lnTo>
                  <a:close/>
                  <a:moveTo>
                    <a:pt x="3049" y="2318"/>
                  </a:moveTo>
                  <a:cubicBezTo>
                    <a:pt x="2927" y="2220"/>
                    <a:pt x="2879" y="2049"/>
                    <a:pt x="2879" y="1903"/>
                  </a:cubicBezTo>
                  <a:cubicBezTo>
                    <a:pt x="2879" y="1757"/>
                    <a:pt x="2927" y="1610"/>
                    <a:pt x="3049" y="1488"/>
                  </a:cubicBezTo>
                  <a:lnTo>
                    <a:pt x="3049" y="1488"/>
                  </a:lnTo>
                  <a:cubicBezTo>
                    <a:pt x="3147" y="1391"/>
                    <a:pt x="3293" y="1318"/>
                    <a:pt x="3464" y="1318"/>
                  </a:cubicBezTo>
                  <a:lnTo>
                    <a:pt x="6439" y="1318"/>
                  </a:lnTo>
                  <a:cubicBezTo>
                    <a:pt x="6586" y="1318"/>
                    <a:pt x="6732" y="1391"/>
                    <a:pt x="6854" y="1488"/>
                  </a:cubicBezTo>
                  <a:lnTo>
                    <a:pt x="6854" y="1488"/>
                  </a:lnTo>
                  <a:cubicBezTo>
                    <a:pt x="7074" y="1732"/>
                    <a:pt x="7074" y="2074"/>
                    <a:pt x="6854" y="2318"/>
                  </a:cubicBezTo>
                  <a:lnTo>
                    <a:pt x="6854" y="2318"/>
                  </a:lnTo>
                  <a:cubicBezTo>
                    <a:pt x="6732" y="2415"/>
                    <a:pt x="6586" y="2488"/>
                    <a:pt x="6439" y="2488"/>
                  </a:cubicBezTo>
                  <a:lnTo>
                    <a:pt x="3464" y="2488"/>
                  </a:lnTo>
                  <a:cubicBezTo>
                    <a:pt x="3293" y="2488"/>
                    <a:pt x="3147" y="2415"/>
                    <a:pt x="3049" y="231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9"/>
            <p:cNvSpPr/>
            <p:nvPr/>
          </p:nvSpPr>
          <p:spPr>
            <a:xfrm>
              <a:off x="5818688" y="3091119"/>
              <a:ext cx="873384" cy="199339"/>
            </a:xfrm>
            <a:custGeom>
              <a:rect b="b" l="l" r="r" t="t"/>
              <a:pathLst>
                <a:path extrusionOk="0" h="3806" w="16855">
                  <a:moveTo>
                    <a:pt x="1" y="1"/>
                  </a:moveTo>
                  <a:lnTo>
                    <a:pt x="1" y="3805"/>
                  </a:lnTo>
                  <a:lnTo>
                    <a:pt x="15025" y="3805"/>
                  </a:lnTo>
                  <a:cubicBezTo>
                    <a:pt x="16049" y="3757"/>
                    <a:pt x="16854" y="2927"/>
                    <a:pt x="16854" y="1903"/>
                  </a:cubicBezTo>
                  <a:cubicBezTo>
                    <a:pt x="16854" y="903"/>
                    <a:pt x="16049" y="49"/>
                    <a:pt x="15025" y="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9"/>
            <p:cNvSpPr/>
            <p:nvPr/>
          </p:nvSpPr>
          <p:spPr>
            <a:xfrm>
              <a:off x="5391624" y="3174183"/>
              <a:ext cx="190896" cy="34515"/>
            </a:xfrm>
            <a:custGeom>
              <a:rect b="b" l="l" r="r" t="t"/>
              <a:pathLst>
                <a:path extrusionOk="0" h="659" w="3684">
                  <a:moveTo>
                    <a:pt x="3683" y="317"/>
                  </a:moveTo>
                  <a:cubicBezTo>
                    <a:pt x="3683" y="244"/>
                    <a:pt x="3634" y="171"/>
                    <a:pt x="3610" y="122"/>
                  </a:cubicBezTo>
                  <a:lnTo>
                    <a:pt x="3610" y="122"/>
                  </a:lnTo>
                  <a:cubicBezTo>
                    <a:pt x="3537" y="73"/>
                    <a:pt x="3464" y="49"/>
                    <a:pt x="3390" y="49"/>
                  </a:cubicBezTo>
                  <a:lnTo>
                    <a:pt x="415" y="49"/>
                  </a:lnTo>
                  <a:cubicBezTo>
                    <a:pt x="0" y="0"/>
                    <a:pt x="0" y="659"/>
                    <a:pt x="415" y="610"/>
                  </a:cubicBezTo>
                  <a:lnTo>
                    <a:pt x="3390" y="610"/>
                  </a:lnTo>
                  <a:cubicBezTo>
                    <a:pt x="3464" y="610"/>
                    <a:pt x="3537" y="585"/>
                    <a:pt x="3610" y="537"/>
                  </a:cubicBezTo>
                  <a:lnTo>
                    <a:pt x="3610" y="537"/>
                  </a:lnTo>
                  <a:cubicBezTo>
                    <a:pt x="3659" y="463"/>
                    <a:pt x="3683" y="390"/>
                    <a:pt x="3683" y="31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9"/>
            <p:cNvSpPr/>
            <p:nvPr/>
          </p:nvSpPr>
          <p:spPr>
            <a:xfrm>
              <a:off x="4877313" y="3071950"/>
              <a:ext cx="1828795" cy="238935"/>
            </a:xfrm>
            <a:custGeom>
              <a:rect b="b" l="l" r="r" t="t"/>
              <a:pathLst>
                <a:path extrusionOk="0" h="4562" w="35293">
                  <a:moveTo>
                    <a:pt x="10342" y="1684"/>
                  </a:moveTo>
                  <a:lnTo>
                    <a:pt x="13317" y="1684"/>
                  </a:lnTo>
                  <a:cubicBezTo>
                    <a:pt x="13464" y="1684"/>
                    <a:pt x="13610" y="1757"/>
                    <a:pt x="13732" y="1854"/>
                  </a:cubicBezTo>
                  <a:lnTo>
                    <a:pt x="13732" y="1854"/>
                  </a:lnTo>
                  <a:cubicBezTo>
                    <a:pt x="13952" y="2074"/>
                    <a:pt x="13952" y="2440"/>
                    <a:pt x="13732" y="2684"/>
                  </a:cubicBezTo>
                  <a:lnTo>
                    <a:pt x="13732" y="2684"/>
                  </a:lnTo>
                  <a:cubicBezTo>
                    <a:pt x="13610" y="2781"/>
                    <a:pt x="13464" y="2854"/>
                    <a:pt x="13317" y="2854"/>
                  </a:cubicBezTo>
                  <a:lnTo>
                    <a:pt x="10342" y="2854"/>
                  </a:lnTo>
                  <a:cubicBezTo>
                    <a:pt x="10171" y="2854"/>
                    <a:pt x="10025" y="2781"/>
                    <a:pt x="9927" y="2684"/>
                  </a:cubicBezTo>
                  <a:lnTo>
                    <a:pt x="9927" y="2684"/>
                  </a:lnTo>
                  <a:cubicBezTo>
                    <a:pt x="9805" y="2562"/>
                    <a:pt x="9757" y="2415"/>
                    <a:pt x="9757" y="2269"/>
                  </a:cubicBezTo>
                  <a:cubicBezTo>
                    <a:pt x="9757" y="2098"/>
                    <a:pt x="9805" y="1952"/>
                    <a:pt x="9927" y="1854"/>
                  </a:cubicBezTo>
                  <a:lnTo>
                    <a:pt x="9927" y="1854"/>
                  </a:lnTo>
                  <a:cubicBezTo>
                    <a:pt x="10025" y="1733"/>
                    <a:pt x="10171" y="1684"/>
                    <a:pt x="10342" y="1684"/>
                  </a:cubicBezTo>
                  <a:close/>
                  <a:moveTo>
                    <a:pt x="1196" y="2025"/>
                  </a:moveTo>
                  <a:lnTo>
                    <a:pt x="708" y="2025"/>
                  </a:lnTo>
                  <a:cubicBezTo>
                    <a:pt x="635" y="2025"/>
                    <a:pt x="586" y="2050"/>
                    <a:pt x="537" y="2098"/>
                  </a:cubicBezTo>
                  <a:cubicBezTo>
                    <a:pt x="391" y="2245"/>
                    <a:pt x="488" y="2513"/>
                    <a:pt x="708" y="2513"/>
                  </a:cubicBezTo>
                  <a:lnTo>
                    <a:pt x="1171" y="2513"/>
                  </a:lnTo>
                  <a:lnTo>
                    <a:pt x="1171" y="2050"/>
                  </a:lnTo>
                  <a:close/>
                  <a:moveTo>
                    <a:pt x="1220" y="2928"/>
                  </a:moveTo>
                  <a:cubicBezTo>
                    <a:pt x="1220" y="2952"/>
                    <a:pt x="1244" y="2976"/>
                    <a:pt x="1269" y="3001"/>
                  </a:cubicBezTo>
                  <a:cubicBezTo>
                    <a:pt x="3610" y="4562"/>
                    <a:pt x="4074" y="4562"/>
                    <a:pt x="6610" y="4562"/>
                  </a:cubicBezTo>
                  <a:lnTo>
                    <a:pt x="33219" y="4562"/>
                  </a:lnTo>
                  <a:cubicBezTo>
                    <a:pt x="34390" y="4464"/>
                    <a:pt x="35293" y="3464"/>
                    <a:pt x="35293" y="2269"/>
                  </a:cubicBezTo>
                  <a:cubicBezTo>
                    <a:pt x="35293" y="1098"/>
                    <a:pt x="34390" y="98"/>
                    <a:pt x="33219" y="1"/>
                  </a:cubicBezTo>
                  <a:lnTo>
                    <a:pt x="6610" y="1"/>
                  </a:lnTo>
                  <a:cubicBezTo>
                    <a:pt x="4049" y="1"/>
                    <a:pt x="3610" y="1"/>
                    <a:pt x="1269" y="1562"/>
                  </a:cubicBezTo>
                  <a:cubicBezTo>
                    <a:pt x="1244" y="1586"/>
                    <a:pt x="1220" y="1611"/>
                    <a:pt x="1196" y="1635"/>
                  </a:cubicBezTo>
                  <a:lnTo>
                    <a:pt x="708" y="1635"/>
                  </a:lnTo>
                  <a:cubicBezTo>
                    <a:pt x="537" y="1635"/>
                    <a:pt x="366" y="1708"/>
                    <a:pt x="245" y="1830"/>
                  </a:cubicBezTo>
                  <a:cubicBezTo>
                    <a:pt x="1" y="2074"/>
                    <a:pt x="1" y="2489"/>
                    <a:pt x="245" y="2757"/>
                  </a:cubicBezTo>
                  <a:lnTo>
                    <a:pt x="245" y="2757"/>
                  </a:lnTo>
                  <a:cubicBezTo>
                    <a:pt x="366" y="2854"/>
                    <a:pt x="537" y="2928"/>
                    <a:pt x="708" y="2928"/>
                  </a:cubicBezTo>
                  <a:close/>
                  <a:moveTo>
                    <a:pt x="1586" y="2269"/>
                  </a:moveTo>
                  <a:lnTo>
                    <a:pt x="1586" y="1830"/>
                  </a:lnTo>
                  <a:lnTo>
                    <a:pt x="1586" y="1830"/>
                  </a:lnTo>
                  <a:cubicBezTo>
                    <a:pt x="3757" y="391"/>
                    <a:pt x="4196" y="391"/>
                    <a:pt x="6586" y="391"/>
                  </a:cubicBezTo>
                  <a:lnTo>
                    <a:pt x="6586" y="4171"/>
                  </a:lnTo>
                  <a:cubicBezTo>
                    <a:pt x="4196" y="4171"/>
                    <a:pt x="3757" y="4171"/>
                    <a:pt x="1586" y="2732"/>
                  </a:cubicBezTo>
                  <a:lnTo>
                    <a:pt x="1586" y="2732"/>
                  </a:lnTo>
                  <a:lnTo>
                    <a:pt x="1586" y="2293"/>
                  </a:lnTo>
                  <a:close/>
                  <a:moveTo>
                    <a:pt x="18195" y="367"/>
                  </a:moveTo>
                  <a:lnTo>
                    <a:pt x="33219" y="367"/>
                  </a:lnTo>
                  <a:cubicBezTo>
                    <a:pt x="34219" y="415"/>
                    <a:pt x="35024" y="1245"/>
                    <a:pt x="35024" y="2269"/>
                  </a:cubicBezTo>
                  <a:cubicBezTo>
                    <a:pt x="35024" y="3293"/>
                    <a:pt x="34219" y="4123"/>
                    <a:pt x="33219" y="4171"/>
                  </a:cubicBezTo>
                  <a:lnTo>
                    <a:pt x="18171" y="4171"/>
                  </a:lnTo>
                  <a:lnTo>
                    <a:pt x="18171" y="367"/>
                  </a:lnTo>
                  <a:close/>
                  <a:moveTo>
                    <a:pt x="17878" y="4171"/>
                  </a:moveTo>
                  <a:lnTo>
                    <a:pt x="17878" y="367"/>
                  </a:lnTo>
                  <a:lnTo>
                    <a:pt x="6879" y="367"/>
                  </a:lnTo>
                  <a:lnTo>
                    <a:pt x="6879" y="4171"/>
                  </a:lnTo>
                  <a:close/>
                  <a:moveTo>
                    <a:pt x="13317" y="1976"/>
                  </a:moveTo>
                  <a:lnTo>
                    <a:pt x="10342" y="1976"/>
                  </a:lnTo>
                  <a:cubicBezTo>
                    <a:pt x="9903" y="1952"/>
                    <a:pt x="9903" y="2611"/>
                    <a:pt x="10342" y="2562"/>
                  </a:cubicBezTo>
                  <a:lnTo>
                    <a:pt x="13317" y="2562"/>
                  </a:lnTo>
                  <a:cubicBezTo>
                    <a:pt x="13391" y="2562"/>
                    <a:pt x="13464" y="2537"/>
                    <a:pt x="13513" y="2464"/>
                  </a:cubicBezTo>
                  <a:lnTo>
                    <a:pt x="13513" y="2464"/>
                  </a:lnTo>
                  <a:cubicBezTo>
                    <a:pt x="13610" y="2367"/>
                    <a:pt x="13610" y="2196"/>
                    <a:pt x="13513" y="2074"/>
                  </a:cubicBezTo>
                  <a:lnTo>
                    <a:pt x="13513" y="2074"/>
                  </a:lnTo>
                  <a:cubicBezTo>
                    <a:pt x="13464" y="2025"/>
                    <a:pt x="13391" y="2001"/>
                    <a:pt x="13317" y="1976"/>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9"/>
            <p:cNvSpPr/>
            <p:nvPr/>
          </p:nvSpPr>
          <p:spPr>
            <a:xfrm>
              <a:off x="5860394" y="3110288"/>
              <a:ext cx="477809" cy="20479"/>
            </a:xfrm>
            <a:custGeom>
              <a:rect b="b" l="l" r="r" t="t"/>
              <a:pathLst>
                <a:path extrusionOk="0" h="391" w="9221">
                  <a:moveTo>
                    <a:pt x="196" y="391"/>
                  </a:moveTo>
                  <a:cubicBezTo>
                    <a:pt x="98" y="391"/>
                    <a:pt x="1" y="318"/>
                    <a:pt x="1" y="196"/>
                  </a:cubicBezTo>
                  <a:cubicBezTo>
                    <a:pt x="1" y="74"/>
                    <a:pt x="98" y="1"/>
                    <a:pt x="196" y="1"/>
                  </a:cubicBezTo>
                  <a:lnTo>
                    <a:pt x="7976" y="1"/>
                  </a:lnTo>
                  <a:cubicBezTo>
                    <a:pt x="8074" y="1"/>
                    <a:pt x="8171" y="74"/>
                    <a:pt x="8171" y="196"/>
                  </a:cubicBezTo>
                  <a:cubicBezTo>
                    <a:pt x="8171" y="293"/>
                    <a:pt x="8074" y="391"/>
                    <a:pt x="7976" y="391"/>
                  </a:cubicBezTo>
                  <a:close/>
                  <a:moveTo>
                    <a:pt x="8684" y="391"/>
                  </a:moveTo>
                  <a:cubicBezTo>
                    <a:pt x="8562" y="391"/>
                    <a:pt x="8464" y="293"/>
                    <a:pt x="8464" y="196"/>
                  </a:cubicBezTo>
                  <a:cubicBezTo>
                    <a:pt x="8464" y="74"/>
                    <a:pt x="8562" y="1"/>
                    <a:pt x="8684" y="1"/>
                  </a:cubicBezTo>
                  <a:lnTo>
                    <a:pt x="9025" y="1"/>
                  </a:lnTo>
                  <a:cubicBezTo>
                    <a:pt x="9123" y="1"/>
                    <a:pt x="9220" y="74"/>
                    <a:pt x="9220" y="196"/>
                  </a:cubicBezTo>
                  <a:cubicBezTo>
                    <a:pt x="9220" y="293"/>
                    <a:pt x="9123" y="391"/>
                    <a:pt x="9025" y="39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9"/>
            <p:cNvSpPr/>
            <p:nvPr/>
          </p:nvSpPr>
          <p:spPr>
            <a:xfrm>
              <a:off x="4959430" y="3172874"/>
              <a:ext cx="259139" cy="117582"/>
            </a:xfrm>
            <a:custGeom>
              <a:rect b="b" l="l" r="r" t="t"/>
              <a:pathLst>
                <a:path extrusionOk="0" h="2245" w="5001">
                  <a:moveTo>
                    <a:pt x="5001" y="2244"/>
                  </a:moveTo>
                  <a:lnTo>
                    <a:pt x="5001" y="1440"/>
                  </a:lnTo>
                  <a:cubicBezTo>
                    <a:pt x="2611" y="1440"/>
                    <a:pt x="2147" y="1440"/>
                    <a:pt x="1" y="1"/>
                  </a:cubicBezTo>
                  <a:lnTo>
                    <a:pt x="1" y="805"/>
                  </a:lnTo>
                  <a:lnTo>
                    <a:pt x="1" y="805"/>
                  </a:lnTo>
                  <a:cubicBezTo>
                    <a:pt x="2147" y="2244"/>
                    <a:pt x="2611" y="2244"/>
                    <a:pt x="5001" y="2244"/>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9"/>
            <p:cNvSpPr/>
            <p:nvPr/>
          </p:nvSpPr>
          <p:spPr>
            <a:xfrm>
              <a:off x="5233657" y="3248239"/>
              <a:ext cx="570044" cy="42214"/>
            </a:xfrm>
            <a:custGeom>
              <a:rect b="b" l="l" r="r" t="t"/>
              <a:pathLst>
                <a:path extrusionOk="0" h="806" w="11001">
                  <a:moveTo>
                    <a:pt x="1" y="1"/>
                  </a:moveTo>
                  <a:lnTo>
                    <a:pt x="1" y="805"/>
                  </a:lnTo>
                  <a:lnTo>
                    <a:pt x="11000" y="805"/>
                  </a:lnTo>
                  <a:lnTo>
                    <a:pt x="11000" y="1"/>
                  </a:ln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9"/>
            <p:cNvSpPr/>
            <p:nvPr/>
          </p:nvSpPr>
          <p:spPr>
            <a:xfrm>
              <a:off x="5818688" y="3170308"/>
              <a:ext cx="877167" cy="120148"/>
            </a:xfrm>
            <a:custGeom>
              <a:rect b="b" l="l" r="r" t="t"/>
              <a:pathLst>
                <a:path extrusionOk="0" h="2294" w="16928">
                  <a:moveTo>
                    <a:pt x="1" y="1489"/>
                  </a:moveTo>
                  <a:lnTo>
                    <a:pt x="1" y="2293"/>
                  </a:lnTo>
                  <a:lnTo>
                    <a:pt x="15025" y="2293"/>
                  </a:lnTo>
                  <a:cubicBezTo>
                    <a:pt x="16074" y="2293"/>
                    <a:pt x="16927" y="1440"/>
                    <a:pt x="16927" y="415"/>
                  </a:cubicBezTo>
                  <a:cubicBezTo>
                    <a:pt x="16927" y="269"/>
                    <a:pt x="16903" y="123"/>
                    <a:pt x="16879" y="1"/>
                  </a:cubicBezTo>
                  <a:cubicBezTo>
                    <a:pt x="16684" y="879"/>
                    <a:pt x="15927" y="1489"/>
                    <a:pt x="15025" y="1489"/>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3" name="Google Shape;943;p39"/>
          <p:cNvGrpSpPr/>
          <p:nvPr/>
        </p:nvGrpSpPr>
        <p:grpSpPr>
          <a:xfrm>
            <a:off x="5586634" y="3017399"/>
            <a:ext cx="493304" cy="493304"/>
            <a:chOff x="6221117" y="3926992"/>
            <a:chExt cx="493304" cy="493304"/>
          </a:xfrm>
        </p:grpSpPr>
        <p:sp>
          <p:nvSpPr>
            <p:cNvPr id="944" name="Google Shape;944;p39"/>
            <p:cNvSpPr/>
            <p:nvPr/>
          </p:nvSpPr>
          <p:spPr>
            <a:xfrm>
              <a:off x="6221117" y="3926992"/>
              <a:ext cx="493304" cy="493304"/>
            </a:xfrm>
            <a:custGeom>
              <a:rect b="b" l="l" r="r" t="t"/>
              <a:pathLst>
                <a:path extrusionOk="0" h="14952" w="14952">
                  <a:moveTo>
                    <a:pt x="1220" y="0"/>
                  </a:moveTo>
                  <a:cubicBezTo>
                    <a:pt x="562" y="0"/>
                    <a:pt x="1" y="561"/>
                    <a:pt x="1" y="1220"/>
                  </a:cubicBezTo>
                  <a:lnTo>
                    <a:pt x="1" y="13732"/>
                  </a:lnTo>
                  <a:cubicBezTo>
                    <a:pt x="1" y="14415"/>
                    <a:pt x="562" y="14951"/>
                    <a:pt x="1220" y="14951"/>
                  </a:cubicBezTo>
                  <a:lnTo>
                    <a:pt x="13732" y="14951"/>
                  </a:lnTo>
                  <a:cubicBezTo>
                    <a:pt x="14391" y="14951"/>
                    <a:pt x="14952" y="14415"/>
                    <a:pt x="14952" y="13732"/>
                  </a:cubicBezTo>
                  <a:lnTo>
                    <a:pt x="14952" y="1220"/>
                  </a:lnTo>
                  <a:cubicBezTo>
                    <a:pt x="14952" y="561"/>
                    <a:pt x="14391" y="0"/>
                    <a:pt x="13732" y="0"/>
                  </a:cubicBez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39"/>
            <p:cNvSpPr/>
            <p:nvPr/>
          </p:nvSpPr>
          <p:spPr>
            <a:xfrm>
              <a:off x="6307745" y="4013620"/>
              <a:ext cx="320046" cy="320046"/>
            </a:xfrm>
            <a:custGeom>
              <a:rect b="b" l="l" r="r" t="t"/>
              <a:pathLst>
                <a:path extrusionOk="0" h="8513" w="8513">
                  <a:moveTo>
                    <a:pt x="4268" y="3172"/>
                  </a:moveTo>
                  <a:cubicBezTo>
                    <a:pt x="5219" y="3172"/>
                    <a:pt x="5707" y="4342"/>
                    <a:pt x="5024" y="5025"/>
                  </a:cubicBezTo>
                  <a:cubicBezTo>
                    <a:pt x="4804" y="5246"/>
                    <a:pt x="4532" y="5344"/>
                    <a:pt x="4265" y="5344"/>
                  </a:cubicBezTo>
                  <a:cubicBezTo>
                    <a:pt x="3707" y="5344"/>
                    <a:pt x="3171" y="4913"/>
                    <a:pt x="3171" y="4269"/>
                  </a:cubicBezTo>
                  <a:cubicBezTo>
                    <a:pt x="3171" y="3659"/>
                    <a:pt x="3659" y="3172"/>
                    <a:pt x="4268" y="3172"/>
                  </a:cubicBezTo>
                  <a:close/>
                  <a:moveTo>
                    <a:pt x="4707" y="1"/>
                  </a:moveTo>
                  <a:lnTo>
                    <a:pt x="4634" y="757"/>
                  </a:lnTo>
                  <a:cubicBezTo>
                    <a:pt x="4512" y="757"/>
                    <a:pt x="4390" y="733"/>
                    <a:pt x="4268" y="733"/>
                  </a:cubicBezTo>
                  <a:cubicBezTo>
                    <a:pt x="4000" y="733"/>
                    <a:pt x="3756" y="781"/>
                    <a:pt x="3488" y="830"/>
                  </a:cubicBezTo>
                  <a:lnTo>
                    <a:pt x="3317" y="74"/>
                  </a:lnTo>
                  <a:cubicBezTo>
                    <a:pt x="2537" y="269"/>
                    <a:pt x="1805" y="659"/>
                    <a:pt x="1220" y="1245"/>
                  </a:cubicBezTo>
                  <a:lnTo>
                    <a:pt x="1781" y="1781"/>
                  </a:lnTo>
                  <a:cubicBezTo>
                    <a:pt x="1512" y="2074"/>
                    <a:pt x="1293" y="2367"/>
                    <a:pt x="1122" y="2732"/>
                  </a:cubicBezTo>
                  <a:lnTo>
                    <a:pt x="415" y="2391"/>
                  </a:lnTo>
                  <a:cubicBezTo>
                    <a:pt x="146" y="2976"/>
                    <a:pt x="0" y="3611"/>
                    <a:pt x="0" y="4245"/>
                  </a:cubicBezTo>
                  <a:cubicBezTo>
                    <a:pt x="0" y="4415"/>
                    <a:pt x="0" y="4586"/>
                    <a:pt x="24" y="4757"/>
                  </a:cubicBezTo>
                  <a:lnTo>
                    <a:pt x="781" y="4659"/>
                  </a:lnTo>
                  <a:cubicBezTo>
                    <a:pt x="829" y="5050"/>
                    <a:pt x="951" y="5415"/>
                    <a:pt x="1122" y="5757"/>
                  </a:cubicBezTo>
                  <a:lnTo>
                    <a:pt x="415" y="6098"/>
                  </a:lnTo>
                  <a:cubicBezTo>
                    <a:pt x="781" y="6830"/>
                    <a:pt x="1317" y="7440"/>
                    <a:pt x="2024" y="7879"/>
                  </a:cubicBezTo>
                  <a:lnTo>
                    <a:pt x="2439" y="7220"/>
                  </a:lnTo>
                  <a:cubicBezTo>
                    <a:pt x="2756" y="7415"/>
                    <a:pt x="3098" y="7562"/>
                    <a:pt x="3488" y="7659"/>
                  </a:cubicBezTo>
                  <a:lnTo>
                    <a:pt x="3317" y="8415"/>
                  </a:lnTo>
                  <a:cubicBezTo>
                    <a:pt x="3610" y="8464"/>
                    <a:pt x="3951" y="8513"/>
                    <a:pt x="4268" y="8513"/>
                  </a:cubicBezTo>
                  <a:cubicBezTo>
                    <a:pt x="4756" y="8513"/>
                    <a:pt x="5244" y="8415"/>
                    <a:pt x="5707" y="8269"/>
                  </a:cubicBezTo>
                  <a:lnTo>
                    <a:pt x="5439" y="7537"/>
                  </a:lnTo>
                  <a:cubicBezTo>
                    <a:pt x="5805" y="7415"/>
                    <a:pt x="6146" y="7220"/>
                    <a:pt x="6439" y="7001"/>
                  </a:cubicBezTo>
                  <a:lnTo>
                    <a:pt x="6927" y="7610"/>
                  </a:lnTo>
                  <a:cubicBezTo>
                    <a:pt x="7561" y="7098"/>
                    <a:pt x="8024" y="6415"/>
                    <a:pt x="8293" y="5635"/>
                  </a:cubicBezTo>
                  <a:lnTo>
                    <a:pt x="7585" y="5391"/>
                  </a:lnTo>
                  <a:cubicBezTo>
                    <a:pt x="7707" y="5025"/>
                    <a:pt x="7756" y="4659"/>
                    <a:pt x="7780" y="4269"/>
                  </a:cubicBezTo>
                  <a:lnTo>
                    <a:pt x="7976" y="4269"/>
                  </a:lnTo>
                  <a:lnTo>
                    <a:pt x="8512" y="4318"/>
                  </a:lnTo>
                  <a:lnTo>
                    <a:pt x="8512" y="4269"/>
                  </a:lnTo>
                  <a:cubicBezTo>
                    <a:pt x="8512" y="3440"/>
                    <a:pt x="8293" y="2635"/>
                    <a:pt x="7854" y="1952"/>
                  </a:cubicBezTo>
                  <a:lnTo>
                    <a:pt x="7219" y="2367"/>
                  </a:lnTo>
                  <a:cubicBezTo>
                    <a:pt x="7000" y="2050"/>
                    <a:pt x="6756" y="1757"/>
                    <a:pt x="6463" y="1537"/>
                  </a:cubicBezTo>
                  <a:lnTo>
                    <a:pt x="6927" y="928"/>
                  </a:lnTo>
                  <a:cubicBezTo>
                    <a:pt x="6293" y="391"/>
                    <a:pt x="5512" y="74"/>
                    <a:pt x="4707"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6" name="Google Shape;946;p39"/>
          <p:cNvGrpSpPr/>
          <p:nvPr/>
        </p:nvGrpSpPr>
        <p:grpSpPr>
          <a:xfrm>
            <a:off x="2834136" y="3007800"/>
            <a:ext cx="502903" cy="502903"/>
            <a:chOff x="5527763" y="4002275"/>
            <a:chExt cx="502903" cy="502903"/>
          </a:xfrm>
        </p:grpSpPr>
        <p:sp>
          <p:nvSpPr>
            <p:cNvPr id="947" name="Google Shape;947;p39"/>
            <p:cNvSpPr/>
            <p:nvPr/>
          </p:nvSpPr>
          <p:spPr>
            <a:xfrm>
              <a:off x="5527763" y="4002275"/>
              <a:ext cx="502903" cy="502903"/>
            </a:xfrm>
            <a:custGeom>
              <a:rect b="b" l="l" r="r" t="t"/>
              <a:pathLst>
                <a:path extrusionOk="0" h="14708" w="14708">
                  <a:moveTo>
                    <a:pt x="2123" y="0"/>
                  </a:moveTo>
                  <a:cubicBezTo>
                    <a:pt x="952" y="0"/>
                    <a:pt x="1" y="951"/>
                    <a:pt x="1" y="2122"/>
                  </a:cubicBezTo>
                  <a:lnTo>
                    <a:pt x="1" y="12585"/>
                  </a:lnTo>
                  <a:cubicBezTo>
                    <a:pt x="1" y="13780"/>
                    <a:pt x="952" y="14707"/>
                    <a:pt x="2123" y="14707"/>
                  </a:cubicBezTo>
                  <a:lnTo>
                    <a:pt x="12586" y="14707"/>
                  </a:lnTo>
                  <a:cubicBezTo>
                    <a:pt x="13756" y="14707"/>
                    <a:pt x="14708" y="13780"/>
                    <a:pt x="14708" y="12585"/>
                  </a:cubicBezTo>
                  <a:lnTo>
                    <a:pt x="14708" y="2122"/>
                  </a:lnTo>
                  <a:cubicBezTo>
                    <a:pt x="14708" y="951"/>
                    <a:pt x="13756" y="0"/>
                    <a:pt x="12586"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9"/>
            <p:cNvSpPr/>
            <p:nvPr/>
          </p:nvSpPr>
          <p:spPr>
            <a:xfrm>
              <a:off x="5619196" y="4093708"/>
              <a:ext cx="320037" cy="320038"/>
            </a:xfrm>
            <a:custGeom>
              <a:rect b="b" l="l" r="r" t="t"/>
              <a:pathLst>
                <a:path extrusionOk="0" h="4610" w="4805">
                  <a:moveTo>
                    <a:pt x="3537" y="0"/>
                  </a:moveTo>
                  <a:lnTo>
                    <a:pt x="1707" y="2415"/>
                  </a:lnTo>
                  <a:lnTo>
                    <a:pt x="927" y="1878"/>
                  </a:lnTo>
                  <a:lnTo>
                    <a:pt x="0" y="3171"/>
                  </a:lnTo>
                  <a:lnTo>
                    <a:pt x="2049" y="4610"/>
                  </a:lnTo>
                  <a:lnTo>
                    <a:pt x="4805" y="976"/>
                  </a:lnTo>
                  <a:lnTo>
                    <a:pt x="3537" y="0"/>
                  </a:lnTo>
                  <a:close/>
                </a:path>
              </a:pathLst>
            </a:cu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9" name="Google Shape;949;p39"/>
          <p:cNvSpPr txBox="1"/>
          <p:nvPr/>
        </p:nvSpPr>
        <p:spPr>
          <a:xfrm>
            <a:off x="888900" y="437575"/>
            <a:ext cx="6685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dk2"/>
                </a:solidFill>
              </a:rPr>
              <a:t>♡♥♡♥♡♥♡♥♡♥♡♥♡♥♡♥♡♥♡♥♡♥♡♥♡♥♡♥♡♥♡♥♡♥♡♥♡♥♡♥♡♥♡♥</a:t>
            </a:r>
            <a:endParaRPr b="1" sz="17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40"/>
          <p:cNvSpPr txBox="1"/>
          <p:nvPr>
            <p:ph type="title"/>
          </p:nvPr>
        </p:nvSpPr>
        <p:spPr>
          <a:xfrm>
            <a:off x="1905000" y="1188775"/>
            <a:ext cx="5486400" cy="30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6400">
                <a:latin typeface="Rubik"/>
                <a:ea typeface="Rubik"/>
                <a:cs typeface="Rubik"/>
                <a:sym typeface="Rubik"/>
              </a:rPr>
              <a:t>Thank you for listening!</a:t>
            </a:r>
            <a:endParaRPr b="1" sz="6400">
              <a:latin typeface="Rubik"/>
              <a:ea typeface="Rubik"/>
              <a:cs typeface="Rubik"/>
              <a:sym typeface="Rubik"/>
            </a:endParaRPr>
          </a:p>
          <a:p>
            <a:pPr indent="0" lvl="0" marL="0" rtl="0" algn="ctr">
              <a:spcBef>
                <a:spcPts val="0"/>
              </a:spcBef>
              <a:spcAft>
                <a:spcPts val="0"/>
              </a:spcAft>
              <a:buNone/>
            </a:pPr>
            <a:r>
              <a:t/>
            </a:r>
            <a:endParaRPr b="1" sz="4600">
              <a:latin typeface="Rubik"/>
              <a:ea typeface="Rubik"/>
              <a:cs typeface="Rubik"/>
              <a:sym typeface="Rubik"/>
            </a:endParaRPr>
          </a:p>
          <a:p>
            <a:pPr indent="0" lvl="0" marL="0" rtl="0" algn="ctr">
              <a:spcBef>
                <a:spcPts val="0"/>
              </a:spcBef>
              <a:spcAft>
                <a:spcPts val="0"/>
              </a:spcAft>
              <a:buNone/>
            </a:pPr>
            <a:r>
              <a:rPr b="1" lang="en" sz="2500">
                <a:latin typeface="Rubik"/>
                <a:ea typeface="Rubik"/>
                <a:cs typeface="Rubik"/>
                <a:sym typeface="Rubik"/>
              </a:rPr>
              <a:t>≿━━━━༺❀༻━━━━≾</a:t>
            </a:r>
            <a:endParaRPr b="1" sz="2500">
              <a:latin typeface="Rubik"/>
              <a:ea typeface="Rubik"/>
              <a:cs typeface="Rubik"/>
              <a:sym typeface="Rubik"/>
            </a:endParaRPr>
          </a:p>
        </p:txBody>
      </p:sp>
      <p:grpSp>
        <p:nvGrpSpPr>
          <p:cNvPr id="955" name="Google Shape;955;p40"/>
          <p:cNvGrpSpPr/>
          <p:nvPr/>
        </p:nvGrpSpPr>
        <p:grpSpPr>
          <a:xfrm>
            <a:off x="404588" y="3454837"/>
            <a:ext cx="502800" cy="502800"/>
            <a:chOff x="6274763" y="2065425"/>
            <a:chExt cx="502800" cy="502800"/>
          </a:xfrm>
        </p:grpSpPr>
        <p:sp>
          <p:nvSpPr>
            <p:cNvPr id="956" name="Google Shape;956;p40"/>
            <p:cNvSpPr/>
            <p:nvPr/>
          </p:nvSpPr>
          <p:spPr>
            <a:xfrm>
              <a:off x="6274763" y="2065425"/>
              <a:ext cx="502800" cy="502800"/>
            </a:xfrm>
            <a:prstGeom prst="roundRect">
              <a:avLst>
                <a:gd fmla="val 15109" name="adj"/>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0"/>
            <p:cNvSpPr/>
            <p:nvPr/>
          </p:nvSpPr>
          <p:spPr>
            <a:xfrm>
              <a:off x="6355487" y="2156809"/>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8" name="Google Shape;958;p40"/>
          <p:cNvGrpSpPr/>
          <p:nvPr/>
        </p:nvGrpSpPr>
        <p:grpSpPr>
          <a:xfrm>
            <a:off x="274188" y="891658"/>
            <a:ext cx="1827475" cy="1051350"/>
            <a:chOff x="136938" y="1799258"/>
            <a:chExt cx="1827475" cy="1051350"/>
          </a:xfrm>
        </p:grpSpPr>
        <p:grpSp>
          <p:nvGrpSpPr>
            <p:cNvPr id="959" name="Google Shape;959;p40"/>
            <p:cNvGrpSpPr/>
            <p:nvPr/>
          </p:nvGrpSpPr>
          <p:grpSpPr>
            <a:xfrm>
              <a:off x="136938" y="1799258"/>
              <a:ext cx="1827475" cy="1051350"/>
              <a:chOff x="274188" y="1278048"/>
              <a:chExt cx="1827475" cy="1051350"/>
            </a:xfrm>
          </p:grpSpPr>
          <p:sp>
            <p:nvSpPr>
              <p:cNvPr id="960" name="Google Shape;960;p40"/>
              <p:cNvSpPr/>
              <p:nvPr/>
            </p:nvSpPr>
            <p:spPr>
              <a:xfrm>
                <a:off x="364363" y="1369398"/>
                <a:ext cx="1737300" cy="9600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1" name="Google Shape;961;p40"/>
              <p:cNvGrpSpPr/>
              <p:nvPr/>
            </p:nvGrpSpPr>
            <p:grpSpPr>
              <a:xfrm>
                <a:off x="274188" y="1278048"/>
                <a:ext cx="1737300" cy="960000"/>
                <a:chOff x="7146475" y="2190661"/>
                <a:chExt cx="1737300" cy="960000"/>
              </a:xfrm>
            </p:grpSpPr>
            <p:sp>
              <p:nvSpPr>
                <p:cNvPr id="962" name="Google Shape;962;p40"/>
                <p:cNvSpPr/>
                <p:nvPr/>
              </p:nvSpPr>
              <p:spPr>
                <a:xfrm>
                  <a:off x="7146475" y="2190661"/>
                  <a:ext cx="1737300" cy="9600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63" name="Google Shape;963;p40"/>
                <p:cNvCxnSpPr/>
                <p:nvPr/>
              </p:nvCxnSpPr>
              <p:spPr>
                <a:xfrm>
                  <a:off x="7151600" y="2373361"/>
                  <a:ext cx="1724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964" name="Google Shape;964;p40"/>
            <p:cNvGrpSpPr/>
            <p:nvPr/>
          </p:nvGrpSpPr>
          <p:grpSpPr>
            <a:xfrm>
              <a:off x="516820" y="2120752"/>
              <a:ext cx="984259" cy="497716"/>
              <a:chOff x="516820" y="2059368"/>
              <a:chExt cx="984259" cy="497716"/>
            </a:xfrm>
          </p:grpSpPr>
          <p:sp>
            <p:nvSpPr>
              <p:cNvPr id="965" name="Google Shape;965;p40"/>
              <p:cNvSpPr/>
              <p:nvPr/>
            </p:nvSpPr>
            <p:spPr>
              <a:xfrm>
                <a:off x="516820" y="2208443"/>
                <a:ext cx="984259" cy="62394"/>
              </a:xfrm>
              <a:custGeom>
                <a:rect b="b" l="l" r="r" t="t"/>
                <a:pathLst>
                  <a:path extrusionOk="0" h="1611" w="25415">
                    <a:moveTo>
                      <a:pt x="1001" y="1"/>
                    </a:moveTo>
                    <a:cubicBezTo>
                      <a:pt x="1" y="50"/>
                      <a:pt x="1" y="1537"/>
                      <a:pt x="1001" y="1611"/>
                    </a:cubicBezTo>
                    <a:lnTo>
                      <a:pt x="24415" y="1611"/>
                    </a:lnTo>
                    <a:cubicBezTo>
                      <a:pt x="25415" y="1537"/>
                      <a:pt x="25415" y="50"/>
                      <a:pt x="244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6" name="Google Shape;966;p40"/>
              <p:cNvGrpSpPr/>
              <p:nvPr/>
            </p:nvGrpSpPr>
            <p:grpSpPr>
              <a:xfrm>
                <a:off x="704319" y="2347322"/>
                <a:ext cx="609261" cy="209762"/>
                <a:chOff x="704319" y="2343647"/>
                <a:chExt cx="609261" cy="209762"/>
              </a:xfrm>
            </p:grpSpPr>
            <p:sp>
              <p:nvSpPr>
                <p:cNvPr id="967" name="Google Shape;967;p40"/>
                <p:cNvSpPr/>
                <p:nvPr/>
              </p:nvSpPr>
              <p:spPr>
                <a:xfrm>
                  <a:off x="704319" y="2343647"/>
                  <a:ext cx="609261" cy="209762"/>
                </a:xfrm>
                <a:custGeom>
                  <a:rect b="b" l="l" r="r" t="t"/>
                  <a:pathLst>
                    <a:path extrusionOk="0" h="5416" w="15732">
                      <a:moveTo>
                        <a:pt x="2708" y="0"/>
                      </a:moveTo>
                      <a:cubicBezTo>
                        <a:pt x="1220" y="0"/>
                        <a:pt x="0" y="1220"/>
                        <a:pt x="0" y="2707"/>
                      </a:cubicBezTo>
                      <a:cubicBezTo>
                        <a:pt x="0" y="4220"/>
                        <a:pt x="1220" y="5415"/>
                        <a:pt x="2708" y="5415"/>
                      </a:cubicBezTo>
                      <a:lnTo>
                        <a:pt x="13024" y="5415"/>
                      </a:lnTo>
                      <a:cubicBezTo>
                        <a:pt x="13039" y="5415"/>
                        <a:pt x="13054" y="5415"/>
                        <a:pt x="13068" y="5415"/>
                      </a:cubicBezTo>
                      <a:cubicBezTo>
                        <a:pt x="14536" y="5415"/>
                        <a:pt x="15732" y="4205"/>
                        <a:pt x="15732" y="2707"/>
                      </a:cubicBezTo>
                      <a:cubicBezTo>
                        <a:pt x="15732" y="1220"/>
                        <a:pt x="14512" y="0"/>
                        <a:pt x="13024"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0"/>
                <p:cNvSpPr/>
                <p:nvPr/>
              </p:nvSpPr>
              <p:spPr>
                <a:xfrm>
                  <a:off x="862521" y="2424860"/>
                  <a:ext cx="292857" cy="47289"/>
                </a:xfrm>
                <a:custGeom>
                  <a:rect b="b" l="l" r="r" t="t"/>
                  <a:pathLst>
                    <a:path extrusionOk="0" h="1221" w="7562">
                      <a:moveTo>
                        <a:pt x="806" y="1"/>
                      </a:moveTo>
                      <a:cubicBezTo>
                        <a:pt x="1" y="1"/>
                        <a:pt x="1" y="1220"/>
                        <a:pt x="806" y="1220"/>
                      </a:cubicBezTo>
                      <a:lnTo>
                        <a:pt x="6757" y="1220"/>
                      </a:lnTo>
                      <a:cubicBezTo>
                        <a:pt x="7562" y="1220"/>
                        <a:pt x="7562" y="1"/>
                        <a:pt x="6757" y="1"/>
                      </a:cubicBez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9" name="Google Shape;969;p40"/>
              <p:cNvSpPr/>
              <p:nvPr/>
            </p:nvSpPr>
            <p:spPr>
              <a:xfrm>
                <a:off x="516820" y="2059368"/>
                <a:ext cx="984259" cy="62394"/>
              </a:xfrm>
              <a:custGeom>
                <a:rect b="b" l="l" r="r" t="t"/>
                <a:pathLst>
                  <a:path extrusionOk="0" h="1611" w="25415">
                    <a:moveTo>
                      <a:pt x="1001" y="1"/>
                    </a:moveTo>
                    <a:cubicBezTo>
                      <a:pt x="1" y="50"/>
                      <a:pt x="1" y="1537"/>
                      <a:pt x="1001" y="1611"/>
                    </a:cubicBezTo>
                    <a:lnTo>
                      <a:pt x="24415" y="1611"/>
                    </a:lnTo>
                    <a:cubicBezTo>
                      <a:pt x="25415" y="1537"/>
                      <a:pt x="25415" y="50"/>
                      <a:pt x="244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70" name="Google Shape;970;p40"/>
          <p:cNvSpPr/>
          <p:nvPr/>
        </p:nvSpPr>
        <p:spPr>
          <a:xfrm>
            <a:off x="1646925" y="3966700"/>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0"/>
          <p:cNvSpPr/>
          <p:nvPr/>
        </p:nvSpPr>
        <p:spPr>
          <a:xfrm>
            <a:off x="7031613" y="4058207"/>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0"/>
          <p:cNvSpPr/>
          <p:nvPr/>
        </p:nvSpPr>
        <p:spPr>
          <a:xfrm>
            <a:off x="6799273" y="3909555"/>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3" name="Google Shape;973;p40"/>
          <p:cNvGrpSpPr/>
          <p:nvPr/>
        </p:nvGrpSpPr>
        <p:grpSpPr>
          <a:xfrm>
            <a:off x="404551" y="4131294"/>
            <a:ext cx="502899" cy="502899"/>
            <a:chOff x="858700" y="1967475"/>
            <a:chExt cx="605100" cy="605100"/>
          </a:xfrm>
        </p:grpSpPr>
        <p:sp>
          <p:nvSpPr>
            <p:cNvPr id="974" name="Google Shape;974;p40"/>
            <p:cNvSpPr/>
            <p:nvPr/>
          </p:nvSpPr>
          <p:spPr>
            <a:xfrm>
              <a:off x="858700" y="1967475"/>
              <a:ext cx="605100" cy="605100"/>
            </a:xfrm>
            <a:prstGeom prst="roundRect">
              <a:avLst>
                <a:gd fmla="val 15109" name="adj"/>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0"/>
            <p:cNvSpPr/>
            <p:nvPr/>
          </p:nvSpPr>
          <p:spPr>
            <a:xfrm>
              <a:off x="932654" y="2075726"/>
              <a:ext cx="457191" cy="388627"/>
            </a:xfrm>
            <a:custGeom>
              <a:rect b="b" l="l" r="r" t="t"/>
              <a:pathLst>
                <a:path extrusionOk="0" h="9051" w="10659">
                  <a:moveTo>
                    <a:pt x="2797" y="1"/>
                  </a:moveTo>
                  <a:cubicBezTo>
                    <a:pt x="2767" y="1"/>
                    <a:pt x="2738" y="1"/>
                    <a:pt x="2708" y="2"/>
                  </a:cubicBezTo>
                  <a:cubicBezTo>
                    <a:pt x="1293" y="27"/>
                    <a:pt x="196" y="1173"/>
                    <a:pt x="196" y="2588"/>
                  </a:cubicBezTo>
                  <a:cubicBezTo>
                    <a:pt x="196" y="2588"/>
                    <a:pt x="1" y="6368"/>
                    <a:pt x="5318" y="9051"/>
                  </a:cubicBezTo>
                  <a:lnTo>
                    <a:pt x="5342" y="9051"/>
                  </a:lnTo>
                  <a:cubicBezTo>
                    <a:pt x="10659" y="6368"/>
                    <a:pt x="10488" y="2588"/>
                    <a:pt x="10488" y="2588"/>
                  </a:cubicBezTo>
                  <a:cubicBezTo>
                    <a:pt x="10488" y="1173"/>
                    <a:pt x="9366" y="27"/>
                    <a:pt x="7976" y="2"/>
                  </a:cubicBezTo>
                  <a:cubicBezTo>
                    <a:pt x="7946" y="1"/>
                    <a:pt x="7916" y="1"/>
                    <a:pt x="7885" y="1"/>
                  </a:cubicBezTo>
                  <a:cubicBezTo>
                    <a:pt x="6512" y="1"/>
                    <a:pt x="5390" y="1081"/>
                    <a:pt x="5342" y="2441"/>
                  </a:cubicBezTo>
                  <a:cubicBezTo>
                    <a:pt x="5270" y="1081"/>
                    <a:pt x="4148" y="1"/>
                    <a:pt x="2797"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6" name="Google Shape;976;p40"/>
          <p:cNvGrpSpPr/>
          <p:nvPr/>
        </p:nvGrpSpPr>
        <p:grpSpPr>
          <a:xfrm>
            <a:off x="404600" y="2673613"/>
            <a:ext cx="621000" cy="621000"/>
            <a:chOff x="416300" y="4058211"/>
            <a:chExt cx="621000" cy="621000"/>
          </a:xfrm>
        </p:grpSpPr>
        <p:sp>
          <p:nvSpPr>
            <p:cNvPr id="977" name="Google Shape;977;p40"/>
            <p:cNvSpPr/>
            <p:nvPr/>
          </p:nvSpPr>
          <p:spPr>
            <a:xfrm>
              <a:off x="475400" y="4117311"/>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0"/>
            <p:cNvSpPr/>
            <p:nvPr/>
          </p:nvSpPr>
          <p:spPr>
            <a:xfrm rot="2700000">
              <a:off x="507243" y="4149154"/>
              <a:ext cx="439113" cy="439113"/>
            </a:xfrm>
            <a:prstGeom prst="plus">
              <a:avLst>
                <a:gd fmla="val 42536"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954"/>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oft Colors UI Design for Agencies by Slidesgo">
  <a:themeElements>
    <a:clrScheme name="Simple Light">
      <a:dk1>
        <a:srgbClr val="000000"/>
      </a:dk1>
      <a:lt1>
        <a:srgbClr val="FCF6E8"/>
      </a:lt1>
      <a:dk2>
        <a:srgbClr val="DBCFC3"/>
      </a:dk2>
      <a:lt2>
        <a:srgbClr val="EFC4B9"/>
      </a:lt2>
      <a:accent1>
        <a:srgbClr val="FDBC96"/>
      </a:accent1>
      <a:accent2>
        <a:srgbClr val="DAC2CF"/>
      </a:accent2>
      <a:accent3>
        <a:srgbClr val="D3E3D6"/>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