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143500" cx="9144000"/>
  <p:notesSz cx="6858000" cy="9144000"/>
  <p:embeddedFontLst>
    <p:embeddedFont>
      <p:font typeface="Trispace Medium"/>
      <p:regular r:id="rId31"/>
      <p:bold r:id="rId32"/>
    </p:embeddedFont>
    <p:embeddedFont>
      <p:font typeface="Trispace SemiBold"/>
      <p:regular r:id="rId33"/>
      <p:bold r:id="rId34"/>
    </p:embeddedFont>
    <p:embeddedFont>
      <p:font typeface="Trispace"/>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28C1D30-3CE6-4E7A-A33D-DAC82E0069AA}">
  <a:tblStyle styleId="{C28C1D30-3CE6-4E7A-A33D-DAC82E0069A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TrispaceMedium-regular.fntdata"/><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TrispaceSemiBold-regular.fntdata"/><Relationship Id="rId10" Type="http://schemas.openxmlformats.org/officeDocument/2006/relationships/slide" Target="slides/slide4.xml"/><Relationship Id="rId32" Type="http://schemas.openxmlformats.org/officeDocument/2006/relationships/font" Target="fonts/TrispaceMedium-bold.fntdata"/><Relationship Id="rId13" Type="http://schemas.openxmlformats.org/officeDocument/2006/relationships/slide" Target="slides/slide7.xml"/><Relationship Id="rId35" Type="http://schemas.openxmlformats.org/officeDocument/2006/relationships/font" Target="fonts/Trispace-regular.fntdata"/><Relationship Id="rId12" Type="http://schemas.openxmlformats.org/officeDocument/2006/relationships/slide" Target="slides/slide6.xml"/><Relationship Id="rId34" Type="http://schemas.openxmlformats.org/officeDocument/2006/relationships/font" Target="fonts/TrispaceSemiBold-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Trispace-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c4a61bbd8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c4a61bbd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5fd87588b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5fd87588b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c329146884_2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1c329146884_2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c329146884_2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1c329146884_2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c39a280e3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1c39a280e3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5fb6da2f43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5fb6da2f43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600755f39e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600755f39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600755f39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600755f39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600755f39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600755f39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600755f39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600755f39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600755f39e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600755f39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5fb6da2f4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5fb6da2f4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cdddfa8b47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1cdddfa8b47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Doing math in binary is just like doing normal math. Only with different ways of writing out numbers</a:t>
            </a:r>
            <a:endParaRPr/>
          </a:p>
          <a:p>
            <a:pPr indent="-298450" lvl="0" marL="457200" rtl="0" algn="l">
              <a:spcBef>
                <a:spcPts val="0"/>
              </a:spcBef>
              <a:spcAft>
                <a:spcPts val="0"/>
              </a:spcAft>
              <a:buSzPts val="1100"/>
              <a:buChar char="➔"/>
            </a:pPr>
            <a:r>
              <a:rPr lang="en"/>
              <a:t>I’m going to go deeper into math functions, addition, subtraction, multiplication, and division</a:t>
            </a:r>
            <a:endParaRPr/>
          </a:p>
          <a:p>
            <a:pPr indent="-298450" lvl="0" marL="457200" rtl="0" algn="l">
              <a:spcBef>
                <a:spcPts val="0"/>
              </a:spcBef>
              <a:spcAft>
                <a:spcPts val="0"/>
              </a:spcAft>
              <a:buSzPts val="1100"/>
              <a:buChar char="➔"/>
            </a:pPr>
            <a:r>
              <a:rPr lang="en"/>
              <a:t>Remember to keep in mind, in binary, there are only 0s and 1s, digits are shown like base ten, but in powers of two. Don’t worry, i’ll go deeper into this.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cdddfa8b47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1cdddfa8b47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start out easy, each digit is quite simple. 0+0=0 pretty simple, then 0+1=1. However, 1+1=10. As you learned earlier, this is actually a one zero, not a ten. If you converted this to decimal, this would equal two.</a:t>
            </a:r>
            <a:endParaRPr/>
          </a:p>
          <a:p>
            <a:pPr indent="0" lvl="0" marL="0" rtl="0" algn="l">
              <a:spcBef>
                <a:spcPts val="0"/>
              </a:spcBef>
              <a:spcAft>
                <a:spcPts val="0"/>
              </a:spcAft>
              <a:buNone/>
            </a:pPr>
            <a:r>
              <a:rPr lang="en"/>
              <a:t>Ok, now we are going to get a little bit more complicated. In decimal adding, when two numbers in the same digit are added and the sum is greater than 9, you just add a 1 to the next digit to the left.</a:t>
            </a:r>
            <a:endParaRPr i="1"/>
          </a:p>
          <a:p>
            <a:pPr indent="0" lvl="0" marL="0" rtl="0" algn="l">
              <a:spcBef>
                <a:spcPts val="0"/>
              </a:spcBef>
              <a:spcAft>
                <a:spcPts val="0"/>
              </a:spcAft>
              <a:buNone/>
            </a:pPr>
            <a:r>
              <a:rPr i="1" lang="en"/>
              <a:t>(Explain the binary addition)</a:t>
            </a:r>
            <a:endParaRPr i="1"/>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1cdddfa8b47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1cdddfa8b47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600755f39e_1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600755f39e_1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600755f39e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2600755f39e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600755f39e_1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600755f39e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600755f39e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2600755f39e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600755f39e_1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2600755f39e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start out easy, each digit is quite simple. 0+0=0 pretty simple, then 0+1=1. However, 1+1=10. As you learned earlier, this is actually a one zero, not a ten. If you converted this to decimal, this would equal two.</a:t>
            </a:r>
            <a:endParaRPr/>
          </a:p>
          <a:p>
            <a:pPr indent="0" lvl="0" marL="0" rtl="0" algn="l">
              <a:spcBef>
                <a:spcPts val="0"/>
              </a:spcBef>
              <a:spcAft>
                <a:spcPts val="0"/>
              </a:spcAft>
              <a:buNone/>
            </a:pPr>
            <a:r>
              <a:rPr lang="en"/>
              <a:t>Ok, now we are going to get a little bit more complicated. In decimal adding, when two numbers in the same digit are added and the sum is greater than 9, you just add a 1 to the next digit to the left.</a:t>
            </a:r>
            <a:endParaRPr/>
          </a:p>
          <a:p>
            <a:pPr indent="0" lvl="0" marL="0" rtl="0" algn="l">
              <a:spcBef>
                <a:spcPts val="0"/>
              </a:spcBef>
              <a:spcAft>
                <a:spcPts val="0"/>
              </a:spcAft>
              <a:buNone/>
            </a:pPr>
            <a:r>
              <a:rPr i="1" lang="en"/>
              <a:t>(Use 28+13 as example)</a:t>
            </a:r>
            <a:endParaRPr i="1"/>
          </a:p>
          <a:p>
            <a:pPr indent="0" lvl="0" marL="0" rtl="0" algn="l">
              <a:spcBef>
                <a:spcPts val="0"/>
              </a:spcBef>
              <a:spcAft>
                <a:spcPts val="0"/>
              </a:spcAft>
              <a:buNone/>
            </a:pPr>
            <a:r>
              <a:rPr i="1" lang="en"/>
              <a:t>(Explain the binary addition)</a:t>
            </a:r>
            <a:endParaRPr i="1"/>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5fb6da2f43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5fb6da2f43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1cdddfa8b47_0_22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1cdddfa8b47_0_22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1cdddfa8b47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1cdddfa8b4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 sure to include doing the scavenger hunt in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1cdddfa8b47_0_22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1cdddfa8b47_0_22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b="2088" l="0" r="0" t="2088"/>
          <a:stretch/>
        </p:blipFill>
        <p:spPr>
          <a:xfrm flipH="1" rot="1748060">
            <a:off x="-3019595" y="1563512"/>
            <a:ext cx="8049517" cy="4338674"/>
          </a:xfrm>
          <a:prstGeom prst="rect">
            <a:avLst/>
          </a:prstGeom>
          <a:noFill/>
          <a:ln>
            <a:noFill/>
          </a:ln>
        </p:spPr>
      </p:pic>
      <p:pic>
        <p:nvPicPr>
          <p:cNvPr id="10" name="Google Shape;10;p2"/>
          <p:cNvPicPr preferRelativeResize="0"/>
          <p:nvPr/>
        </p:nvPicPr>
        <p:blipFill rotWithShape="1">
          <a:blip r:embed="rId3">
            <a:alphaModFix/>
          </a:blip>
          <a:srcRect b="0" l="10899" r="10907" t="14045"/>
          <a:stretch/>
        </p:blipFill>
        <p:spPr>
          <a:xfrm rot="-10079881">
            <a:off x="5280610" y="-524738"/>
            <a:ext cx="5127578" cy="3170700"/>
          </a:xfrm>
          <a:prstGeom prst="rect">
            <a:avLst/>
          </a:prstGeom>
          <a:noFill/>
          <a:ln>
            <a:noFill/>
          </a:ln>
        </p:spPr>
      </p:pic>
      <p:sp>
        <p:nvSpPr>
          <p:cNvPr id="11" name="Google Shape;11;p2"/>
          <p:cNvSpPr txBox="1"/>
          <p:nvPr>
            <p:ph type="ctrTitle"/>
          </p:nvPr>
        </p:nvSpPr>
        <p:spPr>
          <a:xfrm>
            <a:off x="1216100" y="910638"/>
            <a:ext cx="6711600" cy="25902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8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p:nvPr/>
        </p:nvSpPr>
        <p:spPr>
          <a:xfrm>
            <a:off x="6771550" y="2571750"/>
            <a:ext cx="4113300" cy="4113300"/>
          </a:xfrm>
          <a:prstGeom prst="ellipse">
            <a:avLst/>
          </a:prstGeom>
          <a:gradFill>
            <a:gsLst>
              <a:gs pos="0">
                <a:schemeClr val="accent3"/>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5781175" y="-1401800"/>
            <a:ext cx="3476100" cy="3476100"/>
          </a:xfrm>
          <a:prstGeom prst="ellipse">
            <a:avLst/>
          </a:prstGeom>
          <a:gradFill>
            <a:gsLst>
              <a:gs pos="0">
                <a:srgbClr val="830BDE">
                  <a:alpha val="49803"/>
                </a:srgbClr>
              </a:gs>
              <a:gs pos="39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1362050" y="-95300"/>
            <a:ext cx="4064100" cy="4064100"/>
          </a:xfrm>
          <a:prstGeom prst="ellipse">
            <a:avLst/>
          </a:prstGeom>
          <a:gradFill>
            <a:gsLst>
              <a:gs pos="0">
                <a:srgbClr val="EE12E9">
                  <a:alpha val="60392"/>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txBox="1"/>
          <p:nvPr>
            <p:ph idx="1" type="subTitle"/>
          </p:nvPr>
        </p:nvSpPr>
        <p:spPr>
          <a:xfrm>
            <a:off x="1216250" y="3823363"/>
            <a:ext cx="6711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600">
                <a:latin typeface="Trispace Medium"/>
                <a:ea typeface="Trispace Medium"/>
                <a:cs typeface="Trispace Medium"/>
                <a:sym typeface="Trispace Medium"/>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6" name="Google Shape;16;p2"/>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7" name="Google Shape;17;p2"/>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320A4F"/>
            </a:gs>
            <a:gs pos="100000">
              <a:srgbClr val="180424"/>
            </a:gs>
          </a:gsLst>
          <a:lin ang="2698631" scaled="0"/>
        </a:gradFill>
      </p:bgPr>
    </p:bg>
    <p:spTree>
      <p:nvGrpSpPr>
        <p:cNvPr id="18" name="Shape 18"/>
        <p:cNvGrpSpPr/>
        <p:nvPr/>
      </p:nvGrpSpPr>
      <p:grpSpPr>
        <a:xfrm>
          <a:off x="0" y="0"/>
          <a:ext cx="0" cy="0"/>
          <a:chOff x="0" y="0"/>
          <a:chExt cx="0" cy="0"/>
        </a:xfrm>
      </p:grpSpPr>
      <p:pic>
        <p:nvPicPr>
          <p:cNvPr id="19" name="Google Shape;19;p3"/>
          <p:cNvPicPr preferRelativeResize="0"/>
          <p:nvPr/>
        </p:nvPicPr>
        <p:blipFill rotWithShape="1">
          <a:blip r:embed="rId2">
            <a:alphaModFix amt="83000"/>
          </a:blip>
          <a:srcRect b="2552" l="0" r="0" t="2552"/>
          <a:stretch/>
        </p:blipFill>
        <p:spPr>
          <a:xfrm flipH="1" rot="10800000">
            <a:off x="205200" y="3073600"/>
            <a:ext cx="9180278" cy="4900300"/>
          </a:xfrm>
          <a:prstGeom prst="rect">
            <a:avLst/>
          </a:prstGeom>
          <a:noFill/>
          <a:ln>
            <a:noFill/>
          </a:ln>
        </p:spPr>
      </p:pic>
      <p:sp>
        <p:nvSpPr>
          <p:cNvPr id="20" name="Google Shape;20;p3"/>
          <p:cNvSpPr/>
          <p:nvPr/>
        </p:nvSpPr>
        <p:spPr>
          <a:xfrm>
            <a:off x="6249675" y="740575"/>
            <a:ext cx="4251600" cy="4251600"/>
          </a:xfrm>
          <a:prstGeom prst="ellipse">
            <a:avLst/>
          </a:prstGeom>
          <a:gradFill>
            <a:gsLst>
              <a:gs pos="0">
                <a:srgbClr val="ED1C68">
                  <a:alpha val="47058"/>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3094325" y="740575"/>
            <a:ext cx="5530500" cy="5530500"/>
          </a:xfrm>
          <a:prstGeom prst="ellipse">
            <a:avLst/>
          </a:prstGeom>
          <a:gradFill>
            <a:gsLst>
              <a:gs pos="0">
                <a:srgbClr val="830BDE">
                  <a:alpha val="49803"/>
                </a:srgbClr>
              </a:gs>
              <a:gs pos="39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txBox="1"/>
          <p:nvPr>
            <p:ph type="title"/>
          </p:nvPr>
        </p:nvSpPr>
        <p:spPr>
          <a:xfrm>
            <a:off x="2513888" y="571158"/>
            <a:ext cx="5636100" cy="2084400"/>
          </a:xfrm>
          <a:prstGeom prst="rect">
            <a:avLst/>
          </a:prstGeom>
          <a:effectLst>
            <a:outerShdw blurRad="300038" rotWithShape="0" algn="bl">
              <a:schemeClr val="dk2">
                <a:alpha val="50000"/>
              </a:schemeClr>
            </a:outerShdw>
          </a:effectLst>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3" name="Google Shape;23;p3"/>
          <p:cNvSpPr txBox="1"/>
          <p:nvPr>
            <p:ph hasCustomPrompt="1" idx="2" type="title"/>
          </p:nvPr>
        </p:nvSpPr>
        <p:spPr>
          <a:xfrm>
            <a:off x="994013" y="740575"/>
            <a:ext cx="1194900" cy="841800"/>
          </a:xfrm>
          <a:prstGeom prst="rect">
            <a:avLst/>
          </a:prstGeom>
          <a:effectLst>
            <a:outerShdw blurRad="300038" rotWithShape="0" algn="bl">
              <a:schemeClr val="lt1">
                <a:alpha val="50000"/>
              </a:schemeClr>
            </a:outerShdw>
          </a:effectLst>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4" name="Google Shape;24;p3"/>
          <p:cNvSpPr txBox="1"/>
          <p:nvPr>
            <p:ph idx="1" type="subTitle"/>
          </p:nvPr>
        </p:nvSpPr>
        <p:spPr>
          <a:xfrm>
            <a:off x="2513888" y="2730125"/>
            <a:ext cx="5636100" cy="405300"/>
          </a:xfrm>
          <a:prstGeom prst="rect">
            <a:avLst/>
          </a:prstGeom>
          <a:effectLst>
            <a:outerShdw blurRad="300038" rotWithShape="0" algn="bl">
              <a:schemeClr val="dk2">
                <a:alpha val="50000"/>
              </a:schemeClr>
            </a:outerShdw>
          </a:effectLst>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atin typeface="Trispace Medium"/>
                <a:ea typeface="Trispace Medium"/>
                <a:cs typeface="Trispace Medium"/>
                <a:sym typeface="Trispace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 name="Google Shape;25;p3"/>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26" name="Google Shape;26;p3"/>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pic>
        <p:nvPicPr>
          <p:cNvPr id="28" name="Google Shape;28;p4"/>
          <p:cNvPicPr preferRelativeResize="0"/>
          <p:nvPr/>
        </p:nvPicPr>
        <p:blipFill rotWithShape="1">
          <a:blip r:embed="rId2">
            <a:alphaModFix/>
          </a:blip>
          <a:srcRect b="2088" l="0" r="0" t="2088"/>
          <a:stretch/>
        </p:blipFill>
        <p:spPr>
          <a:xfrm flipH="1" rot="-5654335">
            <a:off x="-2932822" y="1210500"/>
            <a:ext cx="6624549" cy="3570627"/>
          </a:xfrm>
          <a:prstGeom prst="rect">
            <a:avLst/>
          </a:prstGeom>
          <a:noFill/>
          <a:ln>
            <a:noFill/>
          </a:ln>
        </p:spPr>
      </p:pic>
      <p:pic>
        <p:nvPicPr>
          <p:cNvPr id="29" name="Google Shape;29;p4"/>
          <p:cNvPicPr preferRelativeResize="0"/>
          <p:nvPr/>
        </p:nvPicPr>
        <p:blipFill rotWithShape="1">
          <a:blip r:embed="rId2">
            <a:alphaModFix/>
          </a:blip>
          <a:srcRect b="2088" l="0" r="0" t="2088"/>
          <a:stretch/>
        </p:blipFill>
        <p:spPr>
          <a:xfrm flipH="1" rot="-6722227">
            <a:off x="5715123" y="301102"/>
            <a:ext cx="6624551" cy="3570627"/>
          </a:xfrm>
          <a:prstGeom prst="rect">
            <a:avLst/>
          </a:prstGeom>
          <a:noFill/>
          <a:ln>
            <a:noFill/>
          </a:ln>
        </p:spPr>
      </p:pic>
      <p:sp>
        <p:nvSpPr>
          <p:cNvPr id="30" name="Google Shape;30;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1" name="Google Shape;31;p4"/>
          <p:cNvSpPr txBox="1"/>
          <p:nvPr>
            <p:ph idx="1" type="body"/>
          </p:nvPr>
        </p:nvSpPr>
        <p:spPr>
          <a:xfrm>
            <a:off x="720000" y="1291965"/>
            <a:ext cx="7704000" cy="393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32" name="Google Shape;32;p4"/>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33" name="Google Shape;33;p4"/>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 name="Shape 34"/>
        <p:cNvGrpSpPr/>
        <p:nvPr/>
      </p:nvGrpSpPr>
      <p:grpSpPr>
        <a:xfrm>
          <a:off x="0" y="0"/>
          <a:ext cx="0" cy="0"/>
          <a:chOff x="0" y="0"/>
          <a:chExt cx="0" cy="0"/>
        </a:xfrm>
      </p:grpSpPr>
      <p:pic>
        <p:nvPicPr>
          <p:cNvPr id="35" name="Google Shape;35;p5"/>
          <p:cNvPicPr preferRelativeResize="0"/>
          <p:nvPr/>
        </p:nvPicPr>
        <p:blipFill rotWithShape="1">
          <a:blip r:embed="rId2">
            <a:alphaModFix amt="89000"/>
          </a:blip>
          <a:srcRect b="2552" l="0" r="0" t="2552"/>
          <a:stretch/>
        </p:blipFill>
        <p:spPr>
          <a:xfrm rot="-5399989">
            <a:off x="4904065" y="-708434"/>
            <a:ext cx="7355064" cy="3926043"/>
          </a:xfrm>
          <a:prstGeom prst="rect">
            <a:avLst/>
          </a:prstGeom>
          <a:noFill/>
          <a:ln>
            <a:noFill/>
          </a:ln>
        </p:spPr>
      </p:pic>
      <p:sp>
        <p:nvSpPr>
          <p:cNvPr id="36" name="Google Shape;36;p5"/>
          <p:cNvSpPr/>
          <p:nvPr/>
        </p:nvSpPr>
        <p:spPr>
          <a:xfrm>
            <a:off x="-1045500" y="-693400"/>
            <a:ext cx="5301900" cy="5301900"/>
          </a:xfrm>
          <a:prstGeom prst="ellipse">
            <a:avLst/>
          </a:prstGeom>
          <a:gradFill>
            <a:gsLst>
              <a:gs pos="0">
                <a:srgbClr val="EE12E9">
                  <a:alpha val="56862"/>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p:nvPr/>
        </p:nvSpPr>
        <p:spPr>
          <a:xfrm>
            <a:off x="-2465425" y="908425"/>
            <a:ext cx="6577800" cy="6577800"/>
          </a:xfrm>
          <a:prstGeom prst="ellipse">
            <a:avLst/>
          </a:prstGeom>
          <a:gradFill>
            <a:gsLst>
              <a:gs pos="0">
                <a:srgbClr val="830BDE">
                  <a:alpha val="49803"/>
                </a:srgbClr>
              </a:gs>
              <a:gs pos="39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5"/>
          <p:cNvSpPr txBox="1"/>
          <p:nvPr>
            <p:ph type="title"/>
          </p:nvPr>
        </p:nvSpPr>
        <p:spPr>
          <a:xfrm>
            <a:off x="720000" y="445025"/>
            <a:ext cx="7704000" cy="572700"/>
          </a:xfrm>
          <a:prstGeom prst="rect">
            <a:avLst/>
          </a:prstGeom>
          <a:effectLst>
            <a:outerShdw blurRad="328613" rotWithShape="0" algn="bl">
              <a:schemeClr val="lt1">
                <a:alpha val="50000"/>
              </a:schemeClr>
            </a:outerShdw>
          </a:effectLst>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9" name="Google Shape;39;p5"/>
          <p:cNvSpPr txBox="1"/>
          <p:nvPr>
            <p:ph idx="1" type="body"/>
          </p:nvPr>
        </p:nvSpPr>
        <p:spPr>
          <a:xfrm>
            <a:off x="790275" y="1391900"/>
            <a:ext cx="3322200" cy="30642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40" name="Google Shape;40;p5"/>
          <p:cNvSpPr txBox="1"/>
          <p:nvPr>
            <p:ph idx="2" type="body"/>
          </p:nvPr>
        </p:nvSpPr>
        <p:spPr>
          <a:xfrm>
            <a:off x="4591350" y="1391900"/>
            <a:ext cx="3322200" cy="30642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41" name="Google Shape;41;p5"/>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42" name="Google Shape;42;p5"/>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pic>
        <p:nvPicPr>
          <p:cNvPr id="44" name="Google Shape;44;p6"/>
          <p:cNvPicPr preferRelativeResize="0"/>
          <p:nvPr/>
        </p:nvPicPr>
        <p:blipFill>
          <a:blip r:embed="rId2">
            <a:alphaModFix/>
          </a:blip>
          <a:stretch>
            <a:fillRect/>
          </a:stretch>
        </p:blipFill>
        <p:spPr>
          <a:xfrm rot="-410861">
            <a:off x="-40650" y="2697389"/>
            <a:ext cx="9144001" cy="5143500"/>
          </a:xfrm>
          <a:prstGeom prst="rect">
            <a:avLst/>
          </a:prstGeom>
          <a:noFill/>
          <a:ln>
            <a:noFill/>
          </a:ln>
        </p:spPr>
      </p:pic>
      <p:sp>
        <p:nvSpPr>
          <p:cNvPr id="45" name="Google Shape;45;p6"/>
          <p:cNvSpPr/>
          <p:nvPr/>
        </p:nvSpPr>
        <p:spPr>
          <a:xfrm>
            <a:off x="873750" y="2515050"/>
            <a:ext cx="5566200" cy="5566200"/>
          </a:xfrm>
          <a:prstGeom prst="ellipse">
            <a:avLst/>
          </a:prstGeom>
          <a:gradFill>
            <a:gsLst>
              <a:gs pos="0">
                <a:srgbClr val="3E629E">
                  <a:alpha val="52941"/>
                </a:srgbClr>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a:off x="6439950" y="1505125"/>
            <a:ext cx="5793900" cy="5793900"/>
          </a:xfrm>
          <a:prstGeom prst="ellipse">
            <a:avLst/>
          </a:prstGeom>
          <a:gradFill>
            <a:gsLst>
              <a:gs pos="0">
                <a:srgbClr val="EE12E9">
                  <a:alpha val="47450"/>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3129475" y="-3183750"/>
            <a:ext cx="5392200" cy="53922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9" name="Google Shape;49;p6"/>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50" name="Google Shape;50;p6"/>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1" name="Shape 51"/>
        <p:cNvGrpSpPr/>
        <p:nvPr/>
      </p:nvGrpSpPr>
      <p:grpSpPr>
        <a:xfrm>
          <a:off x="0" y="0"/>
          <a:ext cx="0" cy="0"/>
          <a:chOff x="0" y="0"/>
          <a:chExt cx="0" cy="0"/>
        </a:xfrm>
      </p:grpSpPr>
      <p:sp>
        <p:nvSpPr>
          <p:cNvPr id="52" name="Google Shape;52;p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3" name="Google Shape;53;p7"/>
          <p:cNvSpPr txBox="1"/>
          <p:nvPr>
            <p:ph idx="1" type="body"/>
          </p:nvPr>
        </p:nvSpPr>
        <p:spPr>
          <a:xfrm>
            <a:off x="720000" y="1522025"/>
            <a:ext cx="3809100" cy="27798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accent1"/>
              </a:buClr>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54" name="Google Shape;54;p7"/>
          <p:cNvSpPr/>
          <p:nvPr>
            <p:ph idx="2" type="pic"/>
          </p:nvPr>
        </p:nvSpPr>
        <p:spPr>
          <a:xfrm>
            <a:off x="5304775" y="1688907"/>
            <a:ext cx="3124200" cy="2445900"/>
          </a:xfrm>
          <a:prstGeom prst="rect">
            <a:avLst/>
          </a:prstGeom>
          <a:noFill/>
          <a:ln>
            <a:noFill/>
          </a:ln>
          <a:effectLst>
            <a:outerShdw blurRad="871538" rotWithShape="0" algn="bl">
              <a:schemeClr val="lt2">
                <a:alpha val="22000"/>
              </a:schemeClr>
            </a:outerShdw>
          </a:effectLst>
        </p:spPr>
      </p:sp>
      <p:sp>
        <p:nvSpPr>
          <p:cNvPr id="55" name="Google Shape;55;p7"/>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56" name="Google Shape;56;p7"/>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
        <p:nvSpPr>
          <p:cNvPr id="57" name="Google Shape;57;p7"/>
          <p:cNvSpPr/>
          <p:nvPr/>
        </p:nvSpPr>
        <p:spPr>
          <a:xfrm>
            <a:off x="2896450" y="1614250"/>
            <a:ext cx="4064100" cy="4064100"/>
          </a:xfrm>
          <a:prstGeom prst="ellipse">
            <a:avLst/>
          </a:prstGeom>
          <a:gradFill>
            <a:gsLst>
              <a:gs pos="0">
                <a:srgbClr val="EE12E9">
                  <a:alpha val="47450"/>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6235700" y="1614250"/>
            <a:ext cx="4113300" cy="4113300"/>
          </a:xfrm>
          <a:prstGeom prst="ellipse">
            <a:avLst/>
          </a:prstGeom>
          <a:gradFill>
            <a:gsLst>
              <a:gs pos="0">
                <a:srgbClr val="3E629E">
                  <a:alpha val="60392"/>
                </a:srgbClr>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 name="Google Shape;59;p7"/>
          <p:cNvPicPr preferRelativeResize="0"/>
          <p:nvPr/>
        </p:nvPicPr>
        <p:blipFill>
          <a:blip r:embed="rId2">
            <a:alphaModFix/>
          </a:blip>
          <a:stretch>
            <a:fillRect/>
          </a:stretch>
        </p:blipFill>
        <p:spPr>
          <a:xfrm flipH="1">
            <a:off x="-2359825" y="2538350"/>
            <a:ext cx="9144000" cy="51435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0" name="Shape 60"/>
        <p:cNvGrpSpPr/>
        <p:nvPr/>
      </p:nvGrpSpPr>
      <p:grpSpPr>
        <a:xfrm>
          <a:off x="0" y="0"/>
          <a:ext cx="0" cy="0"/>
          <a:chOff x="0" y="0"/>
          <a:chExt cx="0" cy="0"/>
        </a:xfrm>
      </p:grpSpPr>
      <p:pic>
        <p:nvPicPr>
          <p:cNvPr id="61" name="Google Shape;61;p8"/>
          <p:cNvPicPr preferRelativeResize="0"/>
          <p:nvPr/>
        </p:nvPicPr>
        <p:blipFill rotWithShape="1">
          <a:blip r:embed="rId2">
            <a:alphaModFix amt="78000"/>
          </a:blip>
          <a:srcRect b="2597" l="0" r="0" t="2597"/>
          <a:stretch/>
        </p:blipFill>
        <p:spPr>
          <a:xfrm>
            <a:off x="1666000" y="1568324"/>
            <a:ext cx="7879598" cy="4202126"/>
          </a:xfrm>
          <a:prstGeom prst="rect">
            <a:avLst/>
          </a:prstGeom>
          <a:noFill/>
          <a:ln>
            <a:noFill/>
          </a:ln>
        </p:spPr>
      </p:pic>
      <p:pic>
        <p:nvPicPr>
          <p:cNvPr id="62" name="Google Shape;62;p8"/>
          <p:cNvPicPr preferRelativeResize="0"/>
          <p:nvPr/>
        </p:nvPicPr>
        <p:blipFill rotWithShape="1">
          <a:blip r:embed="rId3">
            <a:alphaModFix/>
          </a:blip>
          <a:srcRect b="2088" l="0" r="0" t="2088"/>
          <a:stretch/>
        </p:blipFill>
        <p:spPr>
          <a:xfrm flipH="1" rot="9546466">
            <a:off x="-725304" y="-1403465"/>
            <a:ext cx="7192759" cy="3876927"/>
          </a:xfrm>
          <a:prstGeom prst="rect">
            <a:avLst/>
          </a:prstGeom>
          <a:noFill/>
          <a:ln>
            <a:noFill/>
          </a:ln>
        </p:spPr>
      </p:pic>
      <p:sp>
        <p:nvSpPr>
          <p:cNvPr id="63" name="Google Shape;63;p8"/>
          <p:cNvSpPr/>
          <p:nvPr/>
        </p:nvSpPr>
        <p:spPr>
          <a:xfrm>
            <a:off x="3829050" y="-3360400"/>
            <a:ext cx="6174300" cy="6174300"/>
          </a:xfrm>
          <a:prstGeom prst="ellipse">
            <a:avLst/>
          </a:prstGeom>
          <a:gradFill>
            <a:gsLst>
              <a:gs pos="0">
                <a:srgbClr val="3E629E">
                  <a:alpha val="60392"/>
                </a:srgbClr>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8"/>
          <p:cNvSpPr/>
          <p:nvPr/>
        </p:nvSpPr>
        <p:spPr>
          <a:xfrm>
            <a:off x="0" y="650950"/>
            <a:ext cx="9144000" cy="91440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8"/>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66" name="Google Shape;66;p8"/>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67" name="Google Shape;67;p8"/>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8" name="Shape 68"/>
        <p:cNvGrpSpPr/>
        <p:nvPr/>
      </p:nvGrpSpPr>
      <p:grpSpPr>
        <a:xfrm>
          <a:off x="0" y="0"/>
          <a:ext cx="0" cy="0"/>
          <a:chOff x="0" y="0"/>
          <a:chExt cx="0" cy="0"/>
        </a:xfrm>
      </p:grpSpPr>
      <p:sp>
        <p:nvSpPr>
          <p:cNvPr id="69" name="Google Shape;69;p9"/>
          <p:cNvSpPr txBox="1"/>
          <p:nvPr>
            <p:ph type="title"/>
          </p:nvPr>
        </p:nvSpPr>
        <p:spPr>
          <a:xfrm>
            <a:off x="720000" y="367423"/>
            <a:ext cx="7704000" cy="84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0" name="Google Shape;70;p9"/>
          <p:cNvSpPr txBox="1"/>
          <p:nvPr>
            <p:ph idx="1" type="subTitle"/>
          </p:nvPr>
        </p:nvSpPr>
        <p:spPr>
          <a:xfrm>
            <a:off x="2241550" y="1348750"/>
            <a:ext cx="4661100" cy="1681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1" name="Google Shape;71;p9"/>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72" name="Google Shape;72;p9"/>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pic>
        <p:nvPicPr>
          <p:cNvPr id="74" name="Google Shape;74;p10"/>
          <p:cNvPicPr preferRelativeResize="0"/>
          <p:nvPr/>
        </p:nvPicPr>
        <p:blipFill rotWithShape="1">
          <a:blip r:embed="rId2">
            <a:alphaModFix/>
          </a:blip>
          <a:srcRect b="0" l="7954" r="7954" t="0"/>
          <a:stretch/>
        </p:blipFill>
        <p:spPr>
          <a:xfrm flipH="1" rot="-5400000">
            <a:off x="4797151" y="247974"/>
            <a:ext cx="6144398" cy="4110251"/>
          </a:xfrm>
          <a:prstGeom prst="rect">
            <a:avLst/>
          </a:prstGeom>
          <a:noFill/>
          <a:ln>
            <a:noFill/>
          </a:ln>
        </p:spPr>
      </p:pic>
      <p:sp>
        <p:nvSpPr>
          <p:cNvPr id="75" name="Google Shape;75;p10"/>
          <p:cNvSpPr txBox="1"/>
          <p:nvPr>
            <p:ph type="title"/>
          </p:nvPr>
        </p:nvSpPr>
        <p:spPr>
          <a:xfrm>
            <a:off x="2695850" y="3419125"/>
            <a:ext cx="5733300" cy="1189500"/>
          </a:xfrm>
          <a:prstGeom prst="rect">
            <a:avLst/>
          </a:prstGeom>
          <a:gradFill>
            <a:gsLst>
              <a:gs pos="0">
                <a:schemeClr val="lt1"/>
              </a:gs>
              <a:gs pos="47000">
                <a:schemeClr val="dk2"/>
              </a:gs>
              <a:gs pos="100000">
                <a:schemeClr val="dk2"/>
              </a:gs>
            </a:gsLst>
            <a:lin ang="2698631" scaled="0"/>
          </a:gradFill>
          <a:effectLst>
            <a:outerShdw blurRad="728663" rotWithShape="0" algn="bl">
              <a:schemeClr val="lt2">
                <a:alpha val="42000"/>
              </a:schemeClr>
            </a:outerShdw>
          </a:effectLst>
        </p:spPr>
        <p:txBody>
          <a:bodyPr anchorCtr="0" anchor="b" bIns="91425" lIns="91425" spcFirstLastPara="1" rIns="91425" wrap="square" tIns="91425">
            <a:noAutofit/>
          </a:bodyPr>
          <a:lstStyle>
            <a:lvl1pPr lvl="0" rtl="0" algn="ctr">
              <a:spcBef>
                <a:spcPts val="0"/>
              </a:spcBef>
              <a:spcAft>
                <a:spcPts val="0"/>
              </a:spcAft>
              <a:buSzPts val="32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76" name="Google Shape;76;p10"/>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77" name="Google Shape;77;p10"/>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8" name="Shape 78"/>
        <p:cNvGrpSpPr/>
        <p:nvPr/>
      </p:nvGrpSpPr>
      <p:grpSpPr>
        <a:xfrm>
          <a:off x="0" y="0"/>
          <a:ext cx="0" cy="0"/>
          <a:chOff x="0" y="0"/>
          <a:chExt cx="0" cy="0"/>
        </a:xfrm>
      </p:grpSpPr>
      <p:pic>
        <p:nvPicPr>
          <p:cNvPr id="79" name="Google Shape;79;p11"/>
          <p:cNvPicPr preferRelativeResize="0"/>
          <p:nvPr/>
        </p:nvPicPr>
        <p:blipFill>
          <a:blip r:embed="rId2">
            <a:alphaModFix/>
          </a:blip>
          <a:stretch>
            <a:fillRect/>
          </a:stretch>
        </p:blipFill>
        <p:spPr>
          <a:xfrm>
            <a:off x="2671950" y="-2313375"/>
            <a:ext cx="8757950" cy="4926374"/>
          </a:xfrm>
          <a:prstGeom prst="rect">
            <a:avLst/>
          </a:prstGeom>
          <a:noFill/>
          <a:ln>
            <a:noFill/>
          </a:ln>
        </p:spPr>
      </p:pic>
      <p:pic>
        <p:nvPicPr>
          <p:cNvPr id="80" name="Google Shape;80;p11"/>
          <p:cNvPicPr preferRelativeResize="0"/>
          <p:nvPr/>
        </p:nvPicPr>
        <p:blipFill>
          <a:blip r:embed="rId2">
            <a:alphaModFix/>
          </a:blip>
          <a:stretch>
            <a:fillRect/>
          </a:stretch>
        </p:blipFill>
        <p:spPr>
          <a:xfrm rot="-130093">
            <a:off x="-4769826" y="1860553"/>
            <a:ext cx="9143999" cy="5143500"/>
          </a:xfrm>
          <a:prstGeom prst="rect">
            <a:avLst/>
          </a:prstGeom>
          <a:noFill/>
          <a:ln>
            <a:noFill/>
          </a:ln>
        </p:spPr>
      </p:pic>
      <p:sp>
        <p:nvSpPr>
          <p:cNvPr id="81" name="Google Shape;81;p11"/>
          <p:cNvSpPr/>
          <p:nvPr/>
        </p:nvSpPr>
        <p:spPr>
          <a:xfrm>
            <a:off x="-2895600" y="1558475"/>
            <a:ext cx="8493600" cy="8493600"/>
          </a:xfrm>
          <a:prstGeom prst="ellipse">
            <a:avLst/>
          </a:prstGeom>
          <a:gradFill>
            <a:gsLst>
              <a:gs pos="0">
                <a:srgbClr val="ED1C68">
                  <a:alpha val="47058"/>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1"/>
          <p:cNvSpPr/>
          <p:nvPr/>
        </p:nvSpPr>
        <p:spPr>
          <a:xfrm>
            <a:off x="5217000" y="-381000"/>
            <a:ext cx="8160300" cy="81603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1"/>
          <p:cNvSpPr txBox="1"/>
          <p:nvPr>
            <p:ph hasCustomPrompt="1" type="title"/>
          </p:nvPr>
        </p:nvSpPr>
        <p:spPr>
          <a:xfrm>
            <a:off x="1284000" y="1558475"/>
            <a:ext cx="6576000" cy="15111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4" name="Google Shape;84;p11"/>
          <p:cNvSpPr txBox="1"/>
          <p:nvPr>
            <p:ph idx="1" type="subTitle"/>
          </p:nvPr>
        </p:nvSpPr>
        <p:spPr>
          <a:xfrm>
            <a:off x="1284000" y="3069625"/>
            <a:ext cx="6576000" cy="47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atin typeface="Trispace Medium"/>
                <a:ea typeface="Trispace Medium"/>
                <a:cs typeface="Trispace Medium"/>
                <a:sym typeface="Trispace Mediu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5" name="Google Shape;85;p11"/>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86" name="Google Shape;86;p11"/>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87" name="Shape 8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88" name="Shape 88"/>
        <p:cNvGrpSpPr/>
        <p:nvPr/>
      </p:nvGrpSpPr>
      <p:grpSpPr>
        <a:xfrm>
          <a:off x="0" y="0"/>
          <a:ext cx="0" cy="0"/>
          <a:chOff x="0" y="0"/>
          <a:chExt cx="0" cy="0"/>
        </a:xfrm>
      </p:grpSpPr>
      <p:pic>
        <p:nvPicPr>
          <p:cNvPr id="89" name="Google Shape;89;p13"/>
          <p:cNvPicPr preferRelativeResize="0"/>
          <p:nvPr/>
        </p:nvPicPr>
        <p:blipFill rotWithShape="1">
          <a:blip r:embed="rId2">
            <a:alphaModFix/>
          </a:blip>
          <a:srcRect b="0" l="10899" r="10907" t="14045"/>
          <a:stretch/>
        </p:blipFill>
        <p:spPr>
          <a:xfrm rot="5400000">
            <a:off x="4994862" y="987538"/>
            <a:ext cx="5127576" cy="3170699"/>
          </a:xfrm>
          <a:prstGeom prst="rect">
            <a:avLst/>
          </a:prstGeom>
          <a:noFill/>
          <a:ln>
            <a:noFill/>
          </a:ln>
        </p:spPr>
      </p:pic>
      <p:sp>
        <p:nvSpPr>
          <p:cNvPr id="90" name="Google Shape;90;p13"/>
          <p:cNvSpPr/>
          <p:nvPr/>
        </p:nvSpPr>
        <p:spPr>
          <a:xfrm>
            <a:off x="-2067350" y="78975"/>
            <a:ext cx="5618700" cy="56187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ph hasCustomPrompt="1" type="title"/>
          </p:nvPr>
        </p:nvSpPr>
        <p:spPr>
          <a:xfrm>
            <a:off x="720000" y="1369700"/>
            <a:ext cx="556500" cy="3888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3000"/>
              <a:buNone/>
              <a:defRPr b="1" sz="2000">
                <a:solidFill>
                  <a:schemeClr val="accent1"/>
                </a:solidFill>
                <a:latin typeface="Trispace"/>
                <a:ea typeface="Trispace"/>
                <a:cs typeface="Trispace"/>
                <a:sym typeface="Trispac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2" name="Google Shape;92;p13"/>
          <p:cNvSpPr txBox="1"/>
          <p:nvPr>
            <p:ph idx="1" type="subTitle"/>
          </p:nvPr>
        </p:nvSpPr>
        <p:spPr>
          <a:xfrm>
            <a:off x="1356776" y="1978017"/>
            <a:ext cx="1967400" cy="779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3" name="Google Shape;93;p13"/>
          <p:cNvSpPr txBox="1"/>
          <p:nvPr>
            <p:ph hasCustomPrompt="1" idx="2" type="title"/>
          </p:nvPr>
        </p:nvSpPr>
        <p:spPr>
          <a:xfrm>
            <a:off x="3632400" y="1369700"/>
            <a:ext cx="556500" cy="388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b="1" sz="2000">
                <a:solidFill>
                  <a:schemeClr val="accent1"/>
                </a:solidFill>
                <a:latin typeface="Trispace"/>
                <a:ea typeface="Trispace"/>
                <a:cs typeface="Trispace"/>
                <a:sym typeface="Trispac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4" name="Google Shape;94;p13"/>
          <p:cNvSpPr txBox="1"/>
          <p:nvPr>
            <p:ph idx="3" type="subTitle"/>
          </p:nvPr>
        </p:nvSpPr>
        <p:spPr>
          <a:xfrm>
            <a:off x="4269950" y="1978027"/>
            <a:ext cx="1967400" cy="779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5" name="Google Shape;95;p13"/>
          <p:cNvSpPr txBox="1"/>
          <p:nvPr>
            <p:ph hasCustomPrompt="1" idx="4" type="title"/>
          </p:nvPr>
        </p:nvSpPr>
        <p:spPr>
          <a:xfrm>
            <a:off x="720000" y="3023099"/>
            <a:ext cx="556500" cy="388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b="1" sz="2000">
                <a:solidFill>
                  <a:schemeClr val="accent1"/>
                </a:solidFill>
                <a:latin typeface="Trispace"/>
                <a:ea typeface="Trispace"/>
                <a:cs typeface="Trispace"/>
                <a:sym typeface="Trispac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6" name="Google Shape;96;p13"/>
          <p:cNvSpPr txBox="1"/>
          <p:nvPr>
            <p:ph idx="5" type="subTitle"/>
          </p:nvPr>
        </p:nvSpPr>
        <p:spPr>
          <a:xfrm>
            <a:off x="1356934" y="3658798"/>
            <a:ext cx="2042700" cy="779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7" name="Google Shape;97;p13"/>
          <p:cNvSpPr txBox="1"/>
          <p:nvPr>
            <p:ph hasCustomPrompt="1" idx="6" type="title"/>
          </p:nvPr>
        </p:nvSpPr>
        <p:spPr>
          <a:xfrm>
            <a:off x="3632400" y="3023099"/>
            <a:ext cx="556500" cy="388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b="1" sz="2000">
                <a:solidFill>
                  <a:schemeClr val="accent1"/>
                </a:solidFill>
                <a:latin typeface="Trispace"/>
                <a:ea typeface="Trispace"/>
                <a:cs typeface="Trispace"/>
                <a:sym typeface="Trispac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8" name="Google Shape;98;p13"/>
          <p:cNvSpPr txBox="1"/>
          <p:nvPr>
            <p:ph idx="7" type="subTitle"/>
          </p:nvPr>
        </p:nvSpPr>
        <p:spPr>
          <a:xfrm>
            <a:off x="4269950" y="3658804"/>
            <a:ext cx="1967400" cy="779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9" name="Google Shape;99;p13"/>
          <p:cNvSpPr txBox="1"/>
          <p:nvPr>
            <p:ph idx="8"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0" name="Google Shape;100;p13"/>
          <p:cNvSpPr txBox="1"/>
          <p:nvPr>
            <p:ph idx="9" type="subTitle"/>
          </p:nvPr>
        </p:nvSpPr>
        <p:spPr>
          <a:xfrm>
            <a:off x="1352650" y="1382288"/>
            <a:ext cx="1967400" cy="713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lvl1pPr>
            <a:lvl2pPr lvl="1"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01" name="Google Shape;101;p13"/>
          <p:cNvSpPr txBox="1"/>
          <p:nvPr>
            <p:ph idx="13" type="subTitle"/>
          </p:nvPr>
        </p:nvSpPr>
        <p:spPr>
          <a:xfrm>
            <a:off x="4269950" y="1382300"/>
            <a:ext cx="1967400" cy="713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lvl1pPr>
            <a:lvl2pPr lvl="1"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02" name="Google Shape;102;p13"/>
          <p:cNvSpPr txBox="1"/>
          <p:nvPr>
            <p:ph idx="14" type="subTitle"/>
          </p:nvPr>
        </p:nvSpPr>
        <p:spPr>
          <a:xfrm>
            <a:off x="1352650" y="3058550"/>
            <a:ext cx="2042700" cy="713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lvl1pPr>
            <a:lvl2pPr lvl="1"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03" name="Google Shape;103;p13"/>
          <p:cNvSpPr txBox="1"/>
          <p:nvPr>
            <p:ph idx="15" type="subTitle"/>
          </p:nvPr>
        </p:nvSpPr>
        <p:spPr>
          <a:xfrm>
            <a:off x="4269950" y="3058563"/>
            <a:ext cx="1967400" cy="713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lvl1pPr>
            <a:lvl2pPr lvl="1"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04" name="Google Shape;104;p13"/>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05" name="Google Shape;105;p13"/>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06" name="Shape 106"/>
        <p:cNvGrpSpPr/>
        <p:nvPr/>
      </p:nvGrpSpPr>
      <p:grpSpPr>
        <a:xfrm>
          <a:off x="0" y="0"/>
          <a:ext cx="0" cy="0"/>
          <a:chOff x="0" y="0"/>
          <a:chExt cx="0" cy="0"/>
        </a:xfrm>
      </p:grpSpPr>
      <p:pic>
        <p:nvPicPr>
          <p:cNvPr id="107" name="Google Shape;107;p14"/>
          <p:cNvPicPr preferRelativeResize="0"/>
          <p:nvPr/>
        </p:nvPicPr>
        <p:blipFill rotWithShape="1">
          <a:blip r:embed="rId2">
            <a:alphaModFix/>
          </a:blip>
          <a:srcRect b="2597" l="0" r="0" t="2597"/>
          <a:stretch/>
        </p:blipFill>
        <p:spPr>
          <a:xfrm rot="243693">
            <a:off x="4202426" y="-2517901"/>
            <a:ext cx="6699299" cy="3572700"/>
          </a:xfrm>
          <a:prstGeom prst="rect">
            <a:avLst/>
          </a:prstGeom>
          <a:noFill/>
          <a:ln>
            <a:noFill/>
          </a:ln>
        </p:spPr>
      </p:pic>
      <p:pic>
        <p:nvPicPr>
          <p:cNvPr id="108" name="Google Shape;108;p14"/>
          <p:cNvPicPr preferRelativeResize="0"/>
          <p:nvPr/>
        </p:nvPicPr>
        <p:blipFill rotWithShape="1">
          <a:blip r:embed="rId2">
            <a:alphaModFix amt="80000"/>
          </a:blip>
          <a:srcRect b="2597" l="0" r="0" t="2597"/>
          <a:stretch/>
        </p:blipFill>
        <p:spPr>
          <a:xfrm flipH="1" rot="10800000">
            <a:off x="-3236925" y="2954811"/>
            <a:ext cx="6192499" cy="3302427"/>
          </a:xfrm>
          <a:prstGeom prst="rect">
            <a:avLst/>
          </a:prstGeom>
          <a:noFill/>
          <a:ln>
            <a:noFill/>
          </a:ln>
        </p:spPr>
      </p:pic>
      <p:sp>
        <p:nvSpPr>
          <p:cNvPr id="109" name="Google Shape;109;p14"/>
          <p:cNvSpPr/>
          <p:nvPr/>
        </p:nvSpPr>
        <p:spPr>
          <a:xfrm>
            <a:off x="2050925" y="-3290125"/>
            <a:ext cx="7443900" cy="74439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1" name="Google Shape;111;p14"/>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12" name="Google Shape;112;p14"/>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113" name="Shape 113"/>
        <p:cNvGrpSpPr/>
        <p:nvPr/>
      </p:nvGrpSpPr>
      <p:grpSpPr>
        <a:xfrm>
          <a:off x="0" y="0"/>
          <a:ext cx="0" cy="0"/>
          <a:chOff x="0" y="0"/>
          <a:chExt cx="0" cy="0"/>
        </a:xfrm>
      </p:grpSpPr>
      <p:pic>
        <p:nvPicPr>
          <p:cNvPr id="114" name="Google Shape;114;p15"/>
          <p:cNvPicPr preferRelativeResize="0"/>
          <p:nvPr/>
        </p:nvPicPr>
        <p:blipFill rotWithShape="1">
          <a:blip r:embed="rId2">
            <a:alphaModFix/>
          </a:blip>
          <a:srcRect b="2088" l="0" r="0" t="2088"/>
          <a:stretch/>
        </p:blipFill>
        <p:spPr>
          <a:xfrm rot="-9962592">
            <a:off x="6034882" y="-2284166"/>
            <a:ext cx="6835836" cy="3684510"/>
          </a:xfrm>
          <a:prstGeom prst="rect">
            <a:avLst/>
          </a:prstGeom>
          <a:noFill/>
          <a:ln>
            <a:noFill/>
          </a:ln>
        </p:spPr>
      </p:pic>
      <p:sp>
        <p:nvSpPr>
          <p:cNvPr id="115" name="Google Shape;115;p15"/>
          <p:cNvSpPr/>
          <p:nvPr/>
        </p:nvSpPr>
        <p:spPr>
          <a:xfrm>
            <a:off x="-1245875" y="2634350"/>
            <a:ext cx="4113300" cy="4113300"/>
          </a:xfrm>
          <a:prstGeom prst="ellipse">
            <a:avLst/>
          </a:prstGeom>
          <a:gradFill>
            <a:gsLst>
              <a:gs pos="0">
                <a:schemeClr val="accent3"/>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2265050" y="-6357300"/>
            <a:ext cx="9828000" cy="9828000"/>
          </a:xfrm>
          <a:prstGeom prst="ellipse">
            <a:avLst/>
          </a:prstGeom>
          <a:gradFill>
            <a:gsLst>
              <a:gs pos="0">
                <a:srgbClr val="EE12E9">
                  <a:alpha val="56862"/>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5951100" y="1824875"/>
            <a:ext cx="5143500" cy="51435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2322150" y="1415675"/>
            <a:ext cx="4064100" cy="4064100"/>
          </a:xfrm>
          <a:prstGeom prst="ellipse">
            <a:avLst/>
          </a:prstGeom>
          <a:gradFill>
            <a:gsLst>
              <a:gs pos="0">
                <a:srgbClr val="ED1C68">
                  <a:alpha val="47058"/>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0" name="Google Shape;120;p15"/>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21" name="Google Shape;121;p15"/>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pic>
        <p:nvPicPr>
          <p:cNvPr id="122" name="Google Shape;122;p15"/>
          <p:cNvPicPr preferRelativeResize="0"/>
          <p:nvPr/>
        </p:nvPicPr>
        <p:blipFill rotWithShape="1">
          <a:blip r:embed="rId2">
            <a:alphaModFix/>
          </a:blip>
          <a:srcRect b="2088" l="0" r="0" t="2088"/>
          <a:stretch/>
        </p:blipFill>
        <p:spPr>
          <a:xfrm flipH="1" rot="-149334">
            <a:off x="-1889568" y="3137182"/>
            <a:ext cx="6835836" cy="368451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1_1">
    <p:spTree>
      <p:nvGrpSpPr>
        <p:cNvPr id="123" name="Shape 123"/>
        <p:cNvGrpSpPr/>
        <p:nvPr/>
      </p:nvGrpSpPr>
      <p:grpSpPr>
        <a:xfrm>
          <a:off x="0" y="0"/>
          <a:ext cx="0" cy="0"/>
          <a:chOff x="0" y="0"/>
          <a:chExt cx="0" cy="0"/>
        </a:xfrm>
      </p:grpSpPr>
      <p:pic>
        <p:nvPicPr>
          <p:cNvPr id="124" name="Google Shape;124;p16"/>
          <p:cNvPicPr preferRelativeResize="0"/>
          <p:nvPr/>
        </p:nvPicPr>
        <p:blipFill rotWithShape="1">
          <a:blip r:embed="rId2">
            <a:alphaModFix/>
          </a:blip>
          <a:srcRect b="2088" l="0" r="0" t="2088"/>
          <a:stretch/>
        </p:blipFill>
        <p:spPr>
          <a:xfrm flipH="1">
            <a:off x="6468968" y="-790175"/>
            <a:ext cx="6160762" cy="3320649"/>
          </a:xfrm>
          <a:prstGeom prst="rect">
            <a:avLst/>
          </a:prstGeom>
          <a:noFill/>
          <a:ln>
            <a:noFill/>
          </a:ln>
        </p:spPr>
      </p:pic>
      <p:pic>
        <p:nvPicPr>
          <p:cNvPr id="125" name="Google Shape;125;p16"/>
          <p:cNvPicPr preferRelativeResize="0"/>
          <p:nvPr/>
        </p:nvPicPr>
        <p:blipFill rotWithShape="1">
          <a:blip r:embed="rId2">
            <a:alphaModFix/>
          </a:blip>
          <a:srcRect b="2088" l="0" r="0" t="2088"/>
          <a:stretch/>
        </p:blipFill>
        <p:spPr>
          <a:xfrm rot="6109456">
            <a:off x="-3333527" y="-1600301"/>
            <a:ext cx="6160756" cy="3320649"/>
          </a:xfrm>
          <a:prstGeom prst="rect">
            <a:avLst/>
          </a:prstGeom>
          <a:noFill/>
          <a:ln>
            <a:noFill/>
          </a:ln>
        </p:spPr>
      </p:pic>
      <p:sp>
        <p:nvSpPr>
          <p:cNvPr id="126" name="Google Shape;126;p16"/>
          <p:cNvSpPr/>
          <p:nvPr/>
        </p:nvSpPr>
        <p:spPr>
          <a:xfrm>
            <a:off x="3524250" y="-3728250"/>
            <a:ext cx="5458200" cy="5458200"/>
          </a:xfrm>
          <a:prstGeom prst="ellipse">
            <a:avLst/>
          </a:prstGeom>
          <a:gradFill>
            <a:gsLst>
              <a:gs pos="0">
                <a:schemeClr val="accent3"/>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2599575" y="2417075"/>
            <a:ext cx="6629400" cy="66294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9" name="Google Shape;129;p16"/>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30" name="Google Shape;130;p16"/>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1_1_1_1">
    <p:spTree>
      <p:nvGrpSpPr>
        <p:cNvPr id="131" name="Shape 131"/>
        <p:cNvGrpSpPr/>
        <p:nvPr/>
      </p:nvGrpSpPr>
      <p:grpSpPr>
        <a:xfrm>
          <a:off x="0" y="0"/>
          <a:ext cx="0" cy="0"/>
          <a:chOff x="0" y="0"/>
          <a:chExt cx="0" cy="0"/>
        </a:xfrm>
      </p:grpSpPr>
      <p:sp>
        <p:nvSpPr>
          <p:cNvPr id="132" name="Google Shape;132;p17"/>
          <p:cNvSpPr/>
          <p:nvPr/>
        </p:nvSpPr>
        <p:spPr>
          <a:xfrm>
            <a:off x="2058850" y="-1385050"/>
            <a:ext cx="5732700" cy="5732700"/>
          </a:xfrm>
          <a:prstGeom prst="ellipse">
            <a:avLst/>
          </a:prstGeom>
          <a:gradFill>
            <a:gsLst>
              <a:gs pos="0">
                <a:schemeClr val="accent3"/>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3" name="Google Shape;133;p17"/>
          <p:cNvPicPr preferRelativeResize="0"/>
          <p:nvPr/>
        </p:nvPicPr>
        <p:blipFill>
          <a:blip r:embed="rId2">
            <a:alphaModFix/>
          </a:blip>
          <a:stretch>
            <a:fillRect/>
          </a:stretch>
        </p:blipFill>
        <p:spPr>
          <a:xfrm flipH="1" rot="-8629247">
            <a:off x="-3353267" y="2967470"/>
            <a:ext cx="8989432" cy="5056560"/>
          </a:xfrm>
          <a:prstGeom prst="rect">
            <a:avLst/>
          </a:prstGeom>
          <a:noFill/>
          <a:ln>
            <a:noFill/>
          </a:ln>
        </p:spPr>
      </p:pic>
      <p:pic>
        <p:nvPicPr>
          <p:cNvPr id="134" name="Google Shape;134;p17"/>
          <p:cNvPicPr preferRelativeResize="0"/>
          <p:nvPr/>
        </p:nvPicPr>
        <p:blipFill>
          <a:blip r:embed="rId2">
            <a:alphaModFix/>
          </a:blip>
          <a:stretch>
            <a:fillRect/>
          </a:stretch>
        </p:blipFill>
        <p:spPr>
          <a:xfrm rot="5001708">
            <a:off x="5241284" y="48979"/>
            <a:ext cx="9726354" cy="5471093"/>
          </a:xfrm>
          <a:prstGeom prst="rect">
            <a:avLst/>
          </a:prstGeom>
          <a:noFill/>
          <a:ln>
            <a:noFill/>
          </a:ln>
        </p:spPr>
      </p:pic>
      <p:sp>
        <p:nvSpPr>
          <p:cNvPr id="135" name="Google Shape;135;p17"/>
          <p:cNvSpPr/>
          <p:nvPr/>
        </p:nvSpPr>
        <p:spPr>
          <a:xfrm>
            <a:off x="6377250" y="1921525"/>
            <a:ext cx="5161200" cy="5161200"/>
          </a:xfrm>
          <a:prstGeom prst="ellipse">
            <a:avLst/>
          </a:prstGeom>
          <a:gradFill>
            <a:gsLst>
              <a:gs pos="0">
                <a:srgbClr val="ED1C68">
                  <a:alpha val="47058"/>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7"/>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37" name="Google Shape;137;p17"/>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
        <p:nvSpPr>
          <p:cNvPr id="138" name="Google Shape;138;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1_1_1_1_1">
    <p:spTree>
      <p:nvGrpSpPr>
        <p:cNvPr id="139" name="Shape 139"/>
        <p:cNvGrpSpPr/>
        <p:nvPr/>
      </p:nvGrpSpPr>
      <p:grpSpPr>
        <a:xfrm>
          <a:off x="0" y="0"/>
          <a:ext cx="0" cy="0"/>
          <a:chOff x="0" y="0"/>
          <a:chExt cx="0" cy="0"/>
        </a:xfrm>
      </p:grpSpPr>
      <p:sp>
        <p:nvSpPr>
          <p:cNvPr id="140" name="Google Shape;140;p18"/>
          <p:cNvSpPr/>
          <p:nvPr/>
        </p:nvSpPr>
        <p:spPr>
          <a:xfrm>
            <a:off x="3524250" y="-3728250"/>
            <a:ext cx="5458200" cy="5458200"/>
          </a:xfrm>
          <a:prstGeom prst="ellipse">
            <a:avLst/>
          </a:prstGeom>
          <a:gradFill>
            <a:gsLst>
              <a:gs pos="0">
                <a:schemeClr val="accent3"/>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8"/>
          <p:cNvSpPr/>
          <p:nvPr/>
        </p:nvSpPr>
        <p:spPr>
          <a:xfrm>
            <a:off x="-2599575" y="2417075"/>
            <a:ext cx="6629400" cy="66294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3" name="Google Shape;143;p18"/>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44" name="Google Shape;144;p18"/>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45" name="Shape 145"/>
        <p:cNvGrpSpPr/>
        <p:nvPr/>
      </p:nvGrpSpPr>
      <p:grpSpPr>
        <a:xfrm>
          <a:off x="0" y="0"/>
          <a:ext cx="0" cy="0"/>
          <a:chOff x="0" y="0"/>
          <a:chExt cx="0" cy="0"/>
        </a:xfrm>
      </p:grpSpPr>
      <p:pic>
        <p:nvPicPr>
          <p:cNvPr id="146" name="Google Shape;146;p19"/>
          <p:cNvPicPr preferRelativeResize="0"/>
          <p:nvPr/>
        </p:nvPicPr>
        <p:blipFill rotWithShape="1">
          <a:blip r:embed="rId2">
            <a:alphaModFix/>
          </a:blip>
          <a:srcRect b="2597" l="0" r="0" t="2597"/>
          <a:stretch/>
        </p:blipFill>
        <p:spPr>
          <a:xfrm flipH="1" rot="303109">
            <a:off x="-3115246" y="445042"/>
            <a:ext cx="6661050" cy="3552315"/>
          </a:xfrm>
          <a:prstGeom prst="rect">
            <a:avLst/>
          </a:prstGeom>
          <a:noFill/>
          <a:ln>
            <a:noFill/>
          </a:ln>
        </p:spPr>
      </p:pic>
      <p:sp>
        <p:nvSpPr>
          <p:cNvPr id="147" name="Google Shape;147;p19"/>
          <p:cNvSpPr/>
          <p:nvPr/>
        </p:nvSpPr>
        <p:spPr>
          <a:xfrm>
            <a:off x="-1446050" y="-1713125"/>
            <a:ext cx="6627600" cy="6627600"/>
          </a:xfrm>
          <a:prstGeom prst="ellipse">
            <a:avLst/>
          </a:prstGeom>
          <a:gradFill>
            <a:gsLst>
              <a:gs pos="0">
                <a:srgbClr val="EE12E9">
                  <a:alpha val="47450"/>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 name="Google Shape;148;p19"/>
          <p:cNvPicPr preferRelativeResize="0"/>
          <p:nvPr/>
        </p:nvPicPr>
        <p:blipFill rotWithShape="1">
          <a:blip r:embed="rId2">
            <a:alphaModFix/>
          </a:blip>
          <a:srcRect b="2597" l="0" r="0" t="2597"/>
          <a:stretch/>
        </p:blipFill>
        <p:spPr>
          <a:xfrm flipH="1" rot="10799968">
            <a:off x="5574409" y="1357645"/>
            <a:ext cx="6607152" cy="3523562"/>
          </a:xfrm>
          <a:prstGeom prst="rect">
            <a:avLst/>
          </a:prstGeom>
          <a:noFill/>
          <a:ln>
            <a:noFill/>
          </a:ln>
        </p:spPr>
      </p:pic>
      <p:sp>
        <p:nvSpPr>
          <p:cNvPr id="149" name="Google Shape;149;p19"/>
          <p:cNvSpPr/>
          <p:nvPr/>
        </p:nvSpPr>
        <p:spPr>
          <a:xfrm>
            <a:off x="4553250" y="0"/>
            <a:ext cx="6021300" cy="6021300"/>
          </a:xfrm>
          <a:prstGeom prst="ellipse">
            <a:avLst/>
          </a:prstGeom>
          <a:gradFill>
            <a:gsLst>
              <a:gs pos="0">
                <a:srgbClr val="3E629E">
                  <a:alpha val="60392"/>
                </a:srgbClr>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9"/>
          <p:cNvSpPr txBox="1"/>
          <p:nvPr>
            <p:ph idx="1" type="subTitle"/>
          </p:nvPr>
        </p:nvSpPr>
        <p:spPr>
          <a:xfrm>
            <a:off x="984200" y="4035800"/>
            <a:ext cx="717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1" name="Google Shape;151;p19"/>
          <p:cNvSpPr txBox="1"/>
          <p:nvPr>
            <p:ph type="title"/>
          </p:nvPr>
        </p:nvSpPr>
        <p:spPr>
          <a:xfrm>
            <a:off x="984300" y="445025"/>
            <a:ext cx="71754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2" name="Google Shape;152;p19"/>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53" name="Google Shape;153;p19"/>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154" name="Shape 154"/>
        <p:cNvGrpSpPr/>
        <p:nvPr/>
      </p:nvGrpSpPr>
      <p:grpSpPr>
        <a:xfrm>
          <a:off x="0" y="0"/>
          <a:ext cx="0" cy="0"/>
          <a:chOff x="0" y="0"/>
          <a:chExt cx="0" cy="0"/>
        </a:xfrm>
      </p:grpSpPr>
      <p:sp>
        <p:nvSpPr>
          <p:cNvPr id="155" name="Google Shape;155;p20"/>
          <p:cNvSpPr/>
          <p:nvPr/>
        </p:nvSpPr>
        <p:spPr>
          <a:xfrm>
            <a:off x="4899425" y="-4522200"/>
            <a:ext cx="8593200" cy="85932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0"/>
          <p:cNvSpPr/>
          <p:nvPr/>
        </p:nvSpPr>
        <p:spPr>
          <a:xfrm>
            <a:off x="-2988775" y="-718800"/>
            <a:ext cx="5465700" cy="5465700"/>
          </a:xfrm>
          <a:prstGeom prst="ellipse">
            <a:avLst/>
          </a:prstGeom>
          <a:gradFill>
            <a:gsLst>
              <a:gs pos="0">
                <a:srgbClr val="ED1C68">
                  <a:alpha val="47058"/>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0"/>
          <p:cNvSpPr txBox="1"/>
          <p:nvPr>
            <p:ph idx="1" type="subTitle"/>
          </p:nvPr>
        </p:nvSpPr>
        <p:spPr>
          <a:xfrm>
            <a:off x="709950" y="1252946"/>
            <a:ext cx="6187200" cy="152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
        <p:nvSpPr>
          <p:cNvPr id="158" name="Google Shape;158;p20"/>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59" name="Google Shape;159;p20"/>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
        <p:nvSpPr>
          <p:cNvPr id="160" name="Google Shape;160;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_1">
    <p:spTree>
      <p:nvGrpSpPr>
        <p:cNvPr id="161" name="Shape 161"/>
        <p:cNvGrpSpPr/>
        <p:nvPr/>
      </p:nvGrpSpPr>
      <p:grpSpPr>
        <a:xfrm>
          <a:off x="0" y="0"/>
          <a:ext cx="0" cy="0"/>
          <a:chOff x="0" y="0"/>
          <a:chExt cx="0" cy="0"/>
        </a:xfrm>
      </p:grpSpPr>
      <p:sp>
        <p:nvSpPr>
          <p:cNvPr id="162" name="Google Shape;162;p21"/>
          <p:cNvSpPr/>
          <p:nvPr/>
        </p:nvSpPr>
        <p:spPr>
          <a:xfrm>
            <a:off x="-838875" y="1966375"/>
            <a:ext cx="4113300" cy="4113300"/>
          </a:xfrm>
          <a:prstGeom prst="ellipse">
            <a:avLst/>
          </a:prstGeom>
          <a:gradFill>
            <a:gsLst>
              <a:gs pos="0">
                <a:srgbClr val="3E629E">
                  <a:alpha val="60392"/>
                </a:srgbClr>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1"/>
          <p:cNvSpPr/>
          <p:nvPr/>
        </p:nvSpPr>
        <p:spPr>
          <a:xfrm>
            <a:off x="4013575" y="-3130550"/>
            <a:ext cx="5394600" cy="5394600"/>
          </a:xfrm>
          <a:prstGeom prst="ellipse">
            <a:avLst/>
          </a:prstGeom>
          <a:gradFill>
            <a:gsLst>
              <a:gs pos="0">
                <a:srgbClr val="EE12E9">
                  <a:alpha val="47450"/>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1"/>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65" name="Google Shape;165;p21"/>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pic>
        <p:nvPicPr>
          <p:cNvPr id="166" name="Google Shape;166;p21"/>
          <p:cNvPicPr preferRelativeResize="0"/>
          <p:nvPr/>
        </p:nvPicPr>
        <p:blipFill rotWithShape="1">
          <a:blip r:embed="rId2">
            <a:alphaModFix amt="79000"/>
          </a:blip>
          <a:srcRect b="2597" l="0" r="0" t="2597"/>
          <a:stretch/>
        </p:blipFill>
        <p:spPr>
          <a:xfrm flipH="1" rot="-3736898">
            <a:off x="4426367" y="1037149"/>
            <a:ext cx="6527265" cy="3480955"/>
          </a:xfrm>
          <a:prstGeom prst="rect">
            <a:avLst/>
          </a:prstGeom>
          <a:noFill/>
          <a:ln>
            <a:noFill/>
          </a:ln>
        </p:spPr>
      </p:pic>
      <p:sp>
        <p:nvSpPr>
          <p:cNvPr id="167" name="Google Shape;167;p21"/>
          <p:cNvSpPr txBox="1"/>
          <p:nvPr>
            <p:ph idx="1" type="subTitle"/>
          </p:nvPr>
        </p:nvSpPr>
        <p:spPr>
          <a:xfrm>
            <a:off x="709950" y="1252955"/>
            <a:ext cx="6187200" cy="3411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
        <p:nvSpPr>
          <p:cNvPr id="168" name="Google Shape;168;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69" name="Shape 169"/>
        <p:cNvGrpSpPr/>
        <p:nvPr/>
      </p:nvGrpSpPr>
      <p:grpSpPr>
        <a:xfrm>
          <a:off x="0" y="0"/>
          <a:ext cx="0" cy="0"/>
          <a:chOff x="0" y="0"/>
          <a:chExt cx="0" cy="0"/>
        </a:xfrm>
      </p:grpSpPr>
      <p:pic>
        <p:nvPicPr>
          <p:cNvPr id="170" name="Google Shape;170;p22"/>
          <p:cNvPicPr preferRelativeResize="0"/>
          <p:nvPr/>
        </p:nvPicPr>
        <p:blipFill rotWithShape="1">
          <a:blip r:embed="rId2">
            <a:alphaModFix/>
          </a:blip>
          <a:srcRect b="0" l="7954" r="7954" t="0"/>
          <a:stretch/>
        </p:blipFill>
        <p:spPr>
          <a:xfrm rot="524065">
            <a:off x="-303236" y="3101410"/>
            <a:ext cx="6141850" cy="4108554"/>
          </a:xfrm>
          <a:prstGeom prst="rect">
            <a:avLst/>
          </a:prstGeom>
          <a:noFill/>
          <a:ln>
            <a:noFill/>
          </a:ln>
        </p:spPr>
      </p:pic>
      <p:pic>
        <p:nvPicPr>
          <p:cNvPr id="171" name="Google Shape;171;p22"/>
          <p:cNvPicPr preferRelativeResize="0"/>
          <p:nvPr/>
        </p:nvPicPr>
        <p:blipFill rotWithShape="1">
          <a:blip r:embed="rId2">
            <a:alphaModFix/>
          </a:blip>
          <a:srcRect b="0" l="7954" r="7954" t="0"/>
          <a:stretch/>
        </p:blipFill>
        <p:spPr>
          <a:xfrm rot="-10039950">
            <a:off x="5968368" y="-860777"/>
            <a:ext cx="6858536" cy="4587957"/>
          </a:xfrm>
          <a:prstGeom prst="rect">
            <a:avLst/>
          </a:prstGeom>
          <a:noFill/>
          <a:ln>
            <a:noFill/>
          </a:ln>
        </p:spPr>
      </p:pic>
      <p:sp>
        <p:nvSpPr>
          <p:cNvPr id="172" name="Google Shape;172;p22"/>
          <p:cNvSpPr/>
          <p:nvPr/>
        </p:nvSpPr>
        <p:spPr>
          <a:xfrm>
            <a:off x="-1542075" y="-3629925"/>
            <a:ext cx="6474900" cy="6474900"/>
          </a:xfrm>
          <a:prstGeom prst="ellipse">
            <a:avLst/>
          </a:prstGeom>
          <a:gradFill>
            <a:gsLst>
              <a:gs pos="0">
                <a:srgbClr val="3E629E">
                  <a:alpha val="60392"/>
                </a:srgbClr>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2"/>
          <p:cNvSpPr/>
          <p:nvPr/>
        </p:nvSpPr>
        <p:spPr>
          <a:xfrm>
            <a:off x="7227125" y="101850"/>
            <a:ext cx="4064100" cy="4064100"/>
          </a:xfrm>
          <a:prstGeom prst="ellipse">
            <a:avLst/>
          </a:prstGeom>
          <a:gradFill>
            <a:gsLst>
              <a:gs pos="0">
                <a:srgbClr val="EE12E9">
                  <a:alpha val="47450"/>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2"/>
          <p:cNvSpPr/>
          <p:nvPr/>
        </p:nvSpPr>
        <p:spPr>
          <a:xfrm>
            <a:off x="-1571225" y="1337525"/>
            <a:ext cx="5743200" cy="57432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2"/>
          <p:cNvSpPr txBox="1"/>
          <p:nvPr>
            <p:ph idx="1" type="subTitle"/>
          </p:nvPr>
        </p:nvSpPr>
        <p:spPr>
          <a:xfrm>
            <a:off x="1787780" y="1951275"/>
            <a:ext cx="2633400" cy="572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76" name="Google Shape;176;p22"/>
          <p:cNvSpPr txBox="1"/>
          <p:nvPr>
            <p:ph idx="2" type="subTitle"/>
          </p:nvPr>
        </p:nvSpPr>
        <p:spPr>
          <a:xfrm>
            <a:off x="5442655" y="1951275"/>
            <a:ext cx="2633400" cy="572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77" name="Google Shape;177;p22"/>
          <p:cNvSpPr txBox="1"/>
          <p:nvPr>
            <p:ph idx="3" type="subTitle"/>
          </p:nvPr>
        </p:nvSpPr>
        <p:spPr>
          <a:xfrm>
            <a:off x="1787855" y="2527050"/>
            <a:ext cx="2633400" cy="1257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8" name="Google Shape;178;p22"/>
          <p:cNvSpPr txBox="1"/>
          <p:nvPr>
            <p:ph idx="4" type="subTitle"/>
          </p:nvPr>
        </p:nvSpPr>
        <p:spPr>
          <a:xfrm>
            <a:off x="5442655" y="2527050"/>
            <a:ext cx="2633400" cy="1257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9" name="Google Shape;179;p22"/>
          <p:cNvSpPr txBox="1"/>
          <p:nvPr>
            <p:ph type="title"/>
          </p:nvPr>
        </p:nvSpPr>
        <p:spPr>
          <a:xfrm>
            <a:off x="720000" y="445025"/>
            <a:ext cx="77040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0" name="Google Shape;180;p22"/>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81" name="Google Shape;181;p22"/>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82" name="Shape 182"/>
        <p:cNvGrpSpPr/>
        <p:nvPr/>
      </p:nvGrpSpPr>
      <p:grpSpPr>
        <a:xfrm>
          <a:off x="0" y="0"/>
          <a:ext cx="0" cy="0"/>
          <a:chOff x="0" y="0"/>
          <a:chExt cx="0" cy="0"/>
        </a:xfrm>
      </p:grpSpPr>
      <p:pic>
        <p:nvPicPr>
          <p:cNvPr id="183" name="Google Shape;183;p23"/>
          <p:cNvPicPr preferRelativeResize="0"/>
          <p:nvPr/>
        </p:nvPicPr>
        <p:blipFill rotWithShape="1">
          <a:blip r:embed="rId2">
            <a:alphaModFix/>
          </a:blip>
          <a:srcRect b="0" l="43104" r="0" t="0"/>
          <a:stretch/>
        </p:blipFill>
        <p:spPr>
          <a:xfrm rot="5638401">
            <a:off x="7849342" y="-629040"/>
            <a:ext cx="3020792" cy="2831463"/>
          </a:xfrm>
          <a:prstGeom prst="rect">
            <a:avLst/>
          </a:prstGeom>
          <a:noFill/>
          <a:ln>
            <a:noFill/>
          </a:ln>
        </p:spPr>
      </p:pic>
      <p:sp>
        <p:nvSpPr>
          <p:cNvPr id="184" name="Google Shape;184;p23"/>
          <p:cNvSpPr/>
          <p:nvPr/>
        </p:nvSpPr>
        <p:spPr>
          <a:xfrm>
            <a:off x="4878550" y="-2171700"/>
            <a:ext cx="8039100" cy="8039100"/>
          </a:xfrm>
          <a:prstGeom prst="ellipse">
            <a:avLst/>
          </a:prstGeom>
          <a:gradFill>
            <a:gsLst>
              <a:gs pos="0">
                <a:srgbClr val="3E629E">
                  <a:alpha val="60392"/>
                </a:srgbClr>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3"/>
          <p:cNvSpPr/>
          <p:nvPr/>
        </p:nvSpPr>
        <p:spPr>
          <a:xfrm>
            <a:off x="2638825" y="-3653575"/>
            <a:ext cx="6371700" cy="63717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 name="Google Shape;186;p23"/>
          <p:cNvPicPr preferRelativeResize="0"/>
          <p:nvPr/>
        </p:nvPicPr>
        <p:blipFill>
          <a:blip r:embed="rId2">
            <a:alphaModFix/>
          </a:blip>
          <a:stretch>
            <a:fillRect/>
          </a:stretch>
        </p:blipFill>
        <p:spPr>
          <a:xfrm flipH="1" rot="-5638398">
            <a:off x="-3025915" y="1231942"/>
            <a:ext cx="5309381" cy="2831463"/>
          </a:xfrm>
          <a:prstGeom prst="rect">
            <a:avLst/>
          </a:prstGeom>
          <a:noFill/>
          <a:ln>
            <a:noFill/>
          </a:ln>
        </p:spPr>
      </p:pic>
      <p:sp>
        <p:nvSpPr>
          <p:cNvPr id="187" name="Google Shape;187;p23"/>
          <p:cNvSpPr/>
          <p:nvPr/>
        </p:nvSpPr>
        <p:spPr>
          <a:xfrm>
            <a:off x="-457200" y="2838075"/>
            <a:ext cx="8307600" cy="8307600"/>
          </a:xfrm>
          <a:prstGeom prst="ellipse">
            <a:avLst/>
          </a:prstGeom>
          <a:gradFill>
            <a:gsLst>
              <a:gs pos="0">
                <a:srgbClr val="EE12E9">
                  <a:alpha val="47450"/>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3"/>
          <p:cNvSpPr txBox="1"/>
          <p:nvPr>
            <p:ph idx="1" type="subTitle"/>
          </p:nvPr>
        </p:nvSpPr>
        <p:spPr>
          <a:xfrm>
            <a:off x="720000" y="1763300"/>
            <a:ext cx="23364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89" name="Google Shape;189;p23"/>
          <p:cNvSpPr txBox="1"/>
          <p:nvPr>
            <p:ph idx="2" type="subTitle"/>
          </p:nvPr>
        </p:nvSpPr>
        <p:spPr>
          <a:xfrm>
            <a:off x="720000" y="3082600"/>
            <a:ext cx="2336400" cy="95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0" name="Google Shape;190;p23"/>
          <p:cNvSpPr txBox="1"/>
          <p:nvPr>
            <p:ph idx="3" type="subTitle"/>
          </p:nvPr>
        </p:nvSpPr>
        <p:spPr>
          <a:xfrm>
            <a:off x="3403800" y="3082600"/>
            <a:ext cx="2336400" cy="95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1" name="Google Shape;191;p23"/>
          <p:cNvSpPr txBox="1"/>
          <p:nvPr>
            <p:ph idx="4" type="subTitle"/>
          </p:nvPr>
        </p:nvSpPr>
        <p:spPr>
          <a:xfrm>
            <a:off x="6087600" y="3082600"/>
            <a:ext cx="2336400" cy="95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2" name="Google Shape;192;p23"/>
          <p:cNvSpPr txBox="1"/>
          <p:nvPr>
            <p:ph idx="5" type="subTitle"/>
          </p:nvPr>
        </p:nvSpPr>
        <p:spPr>
          <a:xfrm>
            <a:off x="3403800" y="1763300"/>
            <a:ext cx="23364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93" name="Google Shape;193;p23"/>
          <p:cNvSpPr txBox="1"/>
          <p:nvPr>
            <p:ph idx="6" type="subTitle"/>
          </p:nvPr>
        </p:nvSpPr>
        <p:spPr>
          <a:xfrm>
            <a:off x="6087600" y="1763300"/>
            <a:ext cx="23364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194" name="Google Shape;194;p23"/>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195" name="Google Shape;195;p23"/>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
        <p:nvSpPr>
          <p:cNvPr id="196" name="Google Shape;196;p23"/>
          <p:cNvSpPr txBox="1"/>
          <p:nvPr>
            <p:ph type="title"/>
          </p:nvPr>
        </p:nvSpPr>
        <p:spPr>
          <a:xfrm>
            <a:off x="720000" y="445025"/>
            <a:ext cx="77040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97" name="Shape 197"/>
        <p:cNvGrpSpPr/>
        <p:nvPr/>
      </p:nvGrpSpPr>
      <p:grpSpPr>
        <a:xfrm>
          <a:off x="0" y="0"/>
          <a:ext cx="0" cy="0"/>
          <a:chOff x="0" y="0"/>
          <a:chExt cx="0" cy="0"/>
        </a:xfrm>
      </p:grpSpPr>
      <p:sp>
        <p:nvSpPr>
          <p:cNvPr id="198" name="Google Shape;198;p24"/>
          <p:cNvSpPr/>
          <p:nvPr/>
        </p:nvSpPr>
        <p:spPr>
          <a:xfrm>
            <a:off x="3829050" y="-3328025"/>
            <a:ext cx="9387600" cy="9387600"/>
          </a:xfrm>
          <a:prstGeom prst="ellipse">
            <a:avLst/>
          </a:prstGeom>
          <a:gradFill>
            <a:gsLst>
              <a:gs pos="0">
                <a:srgbClr val="EE12E9">
                  <a:alpha val="47450"/>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4"/>
          <p:cNvPicPr preferRelativeResize="0"/>
          <p:nvPr/>
        </p:nvPicPr>
        <p:blipFill rotWithShape="1">
          <a:blip r:embed="rId2">
            <a:alphaModFix/>
          </a:blip>
          <a:srcRect b="38699" l="66575" r="0" t="0"/>
          <a:stretch/>
        </p:blipFill>
        <p:spPr>
          <a:xfrm>
            <a:off x="0" y="1990470"/>
            <a:ext cx="3056400" cy="3153025"/>
          </a:xfrm>
          <a:prstGeom prst="rect">
            <a:avLst/>
          </a:prstGeom>
          <a:noFill/>
          <a:ln>
            <a:noFill/>
          </a:ln>
        </p:spPr>
      </p:pic>
      <p:pic>
        <p:nvPicPr>
          <p:cNvPr id="200" name="Google Shape;200;p24"/>
          <p:cNvPicPr preferRelativeResize="0"/>
          <p:nvPr/>
        </p:nvPicPr>
        <p:blipFill rotWithShape="1">
          <a:blip r:embed="rId2">
            <a:alphaModFix/>
          </a:blip>
          <a:srcRect b="0" l="0" r="22106" t="11520"/>
          <a:stretch/>
        </p:blipFill>
        <p:spPr>
          <a:xfrm>
            <a:off x="6083875" y="0"/>
            <a:ext cx="7122677" cy="4550774"/>
          </a:xfrm>
          <a:prstGeom prst="rect">
            <a:avLst/>
          </a:prstGeom>
          <a:noFill/>
          <a:ln>
            <a:noFill/>
          </a:ln>
        </p:spPr>
      </p:pic>
      <p:sp>
        <p:nvSpPr>
          <p:cNvPr id="201" name="Google Shape;201;p24"/>
          <p:cNvSpPr/>
          <p:nvPr/>
        </p:nvSpPr>
        <p:spPr>
          <a:xfrm>
            <a:off x="-211500" y="733700"/>
            <a:ext cx="5831400" cy="5831400"/>
          </a:xfrm>
          <a:prstGeom prst="ellipse">
            <a:avLst/>
          </a:prstGeom>
          <a:gradFill>
            <a:gsLst>
              <a:gs pos="0">
                <a:srgbClr val="3E629E">
                  <a:alpha val="52941"/>
                </a:srgbClr>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4"/>
          <p:cNvSpPr txBox="1"/>
          <p:nvPr>
            <p:ph idx="1" type="subTitle"/>
          </p:nvPr>
        </p:nvSpPr>
        <p:spPr>
          <a:xfrm>
            <a:off x="720000" y="2500400"/>
            <a:ext cx="2336400" cy="57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3" name="Google Shape;203;p24"/>
          <p:cNvSpPr txBox="1"/>
          <p:nvPr>
            <p:ph idx="2" type="subTitle"/>
          </p:nvPr>
        </p:nvSpPr>
        <p:spPr>
          <a:xfrm>
            <a:off x="3403800" y="2500400"/>
            <a:ext cx="2336400" cy="57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4" name="Google Shape;204;p24"/>
          <p:cNvSpPr txBox="1"/>
          <p:nvPr>
            <p:ph idx="3" type="subTitle"/>
          </p:nvPr>
        </p:nvSpPr>
        <p:spPr>
          <a:xfrm>
            <a:off x="6087600" y="2500400"/>
            <a:ext cx="2336400" cy="57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5" name="Google Shape;205;p24"/>
          <p:cNvSpPr txBox="1"/>
          <p:nvPr>
            <p:ph idx="4" type="subTitle"/>
          </p:nvPr>
        </p:nvSpPr>
        <p:spPr>
          <a:xfrm>
            <a:off x="720000" y="3716807"/>
            <a:ext cx="2336400" cy="57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6" name="Google Shape;206;p24"/>
          <p:cNvSpPr txBox="1"/>
          <p:nvPr>
            <p:ph idx="5" type="subTitle"/>
          </p:nvPr>
        </p:nvSpPr>
        <p:spPr>
          <a:xfrm>
            <a:off x="3403800" y="3716807"/>
            <a:ext cx="2336400" cy="57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7" name="Google Shape;207;p24"/>
          <p:cNvSpPr txBox="1"/>
          <p:nvPr>
            <p:ph idx="6" type="subTitle"/>
          </p:nvPr>
        </p:nvSpPr>
        <p:spPr>
          <a:xfrm>
            <a:off x="6087600" y="3716807"/>
            <a:ext cx="2336400" cy="57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8" name="Google Shape;208;p24"/>
          <p:cNvSpPr txBox="1"/>
          <p:nvPr>
            <p:ph idx="7" type="subTitle"/>
          </p:nvPr>
        </p:nvSpPr>
        <p:spPr>
          <a:xfrm>
            <a:off x="715100" y="2060826"/>
            <a:ext cx="2336400" cy="484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209" name="Google Shape;209;p24"/>
          <p:cNvSpPr txBox="1"/>
          <p:nvPr>
            <p:ph idx="8" type="subTitle"/>
          </p:nvPr>
        </p:nvSpPr>
        <p:spPr>
          <a:xfrm>
            <a:off x="3403800" y="2060826"/>
            <a:ext cx="2336400" cy="484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210" name="Google Shape;210;p24"/>
          <p:cNvSpPr txBox="1"/>
          <p:nvPr>
            <p:ph idx="9" type="subTitle"/>
          </p:nvPr>
        </p:nvSpPr>
        <p:spPr>
          <a:xfrm>
            <a:off x="6092500" y="2060826"/>
            <a:ext cx="2336400" cy="484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211" name="Google Shape;211;p24"/>
          <p:cNvSpPr txBox="1"/>
          <p:nvPr>
            <p:ph idx="13" type="subTitle"/>
          </p:nvPr>
        </p:nvSpPr>
        <p:spPr>
          <a:xfrm>
            <a:off x="715100" y="3277848"/>
            <a:ext cx="2336400" cy="484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212" name="Google Shape;212;p24"/>
          <p:cNvSpPr txBox="1"/>
          <p:nvPr>
            <p:ph idx="14" type="subTitle"/>
          </p:nvPr>
        </p:nvSpPr>
        <p:spPr>
          <a:xfrm>
            <a:off x="3403800" y="3277848"/>
            <a:ext cx="2336400" cy="484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213" name="Google Shape;213;p24"/>
          <p:cNvSpPr txBox="1"/>
          <p:nvPr>
            <p:ph idx="15" type="subTitle"/>
          </p:nvPr>
        </p:nvSpPr>
        <p:spPr>
          <a:xfrm>
            <a:off x="6092500" y="3277848"/>
            <a:ext cx="2336400" cy="484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Trispace SemiBold"/>
              <a:buNone/>
              <a:defRPr b="1" sz="2000">
                <a:solidFill>
                  <a:schemeClr val="dk1"/>
                </a:solidFill>
              </a:defRPr>
            </a:lvl1pPr>
            <a:lvl2pPr lvl="1"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2pPr>
            <a:lvl3pPr lvl="2"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3pPr>
            <a:lvl4pPr lvl="3"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4pPr>
            <a:lvl5pPr lvl="4"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5pPr>
            <a:lvl6pPr lvl="5"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6pPr>
            <a:lvl7pPr lvl="6"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7pPr>
            <a:lvl8pPr lvl="7"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8pPr>
            <a:lvl9pPr lvl="8" rtl="0" algn="ctr">
              <a:lnSpc>
                <a:spcPct val="100000"/>
              </a:lnSpc>
              <a:spcBef>
                <a:spcPts val="0"/>
              </a:spcBef>
              <a:spcAft>
                <a:spcPts val="0"/>
              </a:spcAft>
              <a:buClr>
                <a:schemeClr val="dk1"/>
              </a:buClr>
              <a:buSzPts val="2400"/>
              <a:buFont typeface="Trispace SemiBold"/>
              <a:buNone/>
              <a:defRPr sz="2400">
                <a:solidFill>
                  <a:schemeClr val="dk1"/>
                </a:solidFill>
                <a:latin typeface="Trispace SemiBold"/>
                <a:ea typeface="Trispace SemiBold"/>
                <a:cs typeface="Trispace SemiBold"/>
                <a:sym typeface="Trispace SemiBold"/>
              </a:defRPr>
            </a:lvl9pPr>
          </a:lstStyle>
          <a:p/>
        </p:txBody>
      </p:sp>
      <p:sp>
        <p:nvSpPr>
          <p:cNvPr id="214" name="Google Shape;214;p24"/>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215" name="Google Shape;215;p24"/>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
        <p:nvSpPr>
          <p:cNvPr id="216" name="Google Shape;216;p24"/>
          <p:cNvSpPr txBox="1"/>
          <p:nvPr>
            <p:ph type="title"/>
          </p:nvPr>
        </p:nvSpPr>
        <p:spPr>
          <a:xfrm>
            <a:off x="720000" y="445025"/>
            <a:ext cx="7704000" cy="13839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217" name="Shape 217"/>
        <p:cNvGrpSpPr/>
        <p:nvPr/>
      </p:nvGrpSpPr>
      <p:grpSpPr>
        <a:xfrm>
          <a:off x="0" y="0"/>
          <a:ext cx="0" cy="0"/>
          <a:chOff x="0" y="0"/>
          <a:chExt cx="0" cy="0"/>
        </a:xfrm>
      </p:grpSpPr>
      <p:pic>
        <p:nvPicPr>
          <p:cNvPr id="218" name="Google Shape;218;p25"/>
          <p:cNvPicPr preferRelativeResize="0"/>
          <p:nvPr/>
        </p:nvPicPr>
        <p:blipFill rotWithShape="1">
          <a:blip r:embed="rId2">
            <a:alphaModFix/>
          </a:blip>
          <a:srcRect b="0" l="7954" r="7954" t="0"/>
          <a:stretch/>
        </p:blipFill>
        <p:spPr>
          <a:xfrm flipH="1" rot="-5218246">
            <a:off x="4659391" y="-1256416"/>
            <a:ext cx="6888159" cy="4607806"/>
          </a:xfrm>
          <a:prstGeom prst="rect">
            <a:avLst/>
          </a:prstGeom>
          <a:noFill/>
          <a:ln>
            <a:noFill/>
          </a:ln>
        </p:spPr>
      </p:pic>
      <p:pic>
        <p:nvPicPr>
          <p:cNvPr id="219" name="Google Shape;219;p25"/>
          <p:cNvPicPr preferRelativeResize="0"/>
          <p:nvPr/>
        </p:nvPicPr>
        <p:blipFill rotWithShape="1">
          <a:blip r:embed="rId2">
            <a:alphaModFix/>
          </a:blip>
          <a:srcRect b="0" l="7954" r="7954" t="0"/>
          <a:stretch/>
        </p:blipFill>
        <p:spPr>
          <a:xfrm flipH="1" rot="-3970873">
            <a:off x="-2170960" y="3052185"/>
            <a:ext cx="6888167" cy="4607806"/>
          </a:xfrm>
          <a:prstGeom prst="rect">
            <a:avLst/>
          </a:prstGeom>
          <a:noFill/>
          <a:ln>
            <a:noFill/>
          </a:ln>
        </p:spPr>
      </p:pic>
      <p:sp>
        <p:nvSpPr>
          <p:cNvPr id="220" name="Google Shape;220;p25"/>
          <p:cNvSpPr/>
          <p:nvPr/>
        </p:nvSpPr>
        <p:spPr>
          <a:xfrm>
            <a:off x="-4289350" y="-2995600"/>
            <a:ext cx="7604100" cy="7604100"/>
          </a:xfrm>
          <a:prstGeom prst="ellipse">
            <a:avLst/>
          </a:prstGeom>
          <a:gradFill>
            <a:gsLst>
              <a:gs pos="0">
                <a:srgbClr val="EE12E9">
                  <a:alpha val="56862"/>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5"/>
          <p:cNvSpPr/>
          <p:nvPr/>
        </p:nvSpPr>
        <p:spPr>
          <a:xfrm>
            <a:off x="5885300" y="861500"/>
            <a:ext cx="7048800" cy="7048800"/>
          </a:xfrm>
          <a:prstGeom prst="ellipse">
            <a:avLst/>
          </a:prstGeom>
          <a:gradFill>
            <a:gsLst>
              <a:gs pos="0">
                <a:srgbClr val="830BDE">
                  <a:alpha val="49803"/>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txBox="1"/>
          <p:nvPr>
            <p:ph hasCustomPrompt="1" type="title"/>
          </p:nvPr>
        </p:nvSpPr>
        <p:spPr>
          <a:xfrm>
            <a:off x="715100" y="540000"/>
            <a:ext cx="5675400" cy="828300"/>
          </a:xfrm>
          <a:prstGeom prst="rect">
            <a:avLst/>
          </a:prstGeom>
        </p:spPr>
        <p:txBody>
          <a:bodyPr anchorCtr="0" anchor="ctr" bIns="91425" lIns="91425" spcFirstLastPara="1" rIns="91425" wrap="square" tIns="91425">
            <a:noAutofit/>
          </a:bodyPr>
          <a:lstStyle>
            <a:lvl1pPr lvl="0" rtl="0">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23" name="Google Shape;223;p25"/>
          <p:cNvSpPr txBox="1"/>
          <p:nvPr>
            <p:ph idx="1" type="subTitle"/>
          </p:nvPr>
        </p:nvSpPr>
        <p:spPr>
          <a:xfrm>
            <a:off x="715100" y="1322225"/>
            <a:ext cx="5675400" cy="44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24" name="Google Shape;224;p25"/>
          <p:cNvSpPr txBox="1"/>
          <p:nvPr>
            <p:ph hasCustomPrompt="1" idx="2" type="title"/>
          </p:nvPr>
        </p:nvSpPr>
        <p:spPr>
          <a:xfrm>
            <a:off x="1734300" y="1960538"/>
            <a:ext cx="56754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25" name="Google Shape;225;p25"/>
          <p:cNvSpPr txBox="1"/>
          <p:nvPr>
            <p:ph idx="3" type="subTitle"/>
          </p:nvPr>
        </p:nvSpPr>
        <p:spPr>
          <a:xfrm>
            <a:off x="1734300" y="2742763"/>
            <a:ext cx="5675400" cy="445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26" name="Google Shape;226;p25"/>
          <p:cNvSpPr txBox="1"/>
          <p:nvPr>
            <p:ph hasCustomPrompt="1" idx="4" type="title"/>
          </p:nvPr>
        </p:nvSpPr>
        <p:spPr>
          <a:xfrm>
            <a:off x="2753500" y="3381075"/>
            <a:ext cx="5675400" cy="828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27" name="Google Shape;227;p25"/>
          <p:cNvSpPr txBox="1"/>
          <p:nvPr>
            <p:ph idx="5" type="subTitle"/>
          </p:nvPr>
        </p:nvSpPr>
        <p:spPr>
          <a:xfrm>
            <a:off x="2753500" y="4163300"/>
            <a:ext cx="5675400" cy="44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28" name="Google Shape;228;p25"/>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229" name="Google Shape;229;p25"/>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230" name="Shape 230"/>
        <p:cNvGrpSpPr/>
        <p:nvPr/>
      </p:nvGrpSpPr>
      <p:grpSpPr>
        <a:xfrm>
          <a:off x="0" y="0"/>
          <a:ext cx="0" cy="0"/>
          <a:chOff x="0" y="0"/>
          <a:chExt cx="0" cy="0"/>
        </a:xfrm>
      </p:grpSpPr>
      <p:pic>
        <p:nvPicPr>
          <p:cNvPr id="231" name="Google Shape;231;p26"/>
          <p:cNvPicPr preferRelativeResize="0"/>
          <p:nvPr/>
        </p:nvPicPr>
        <p:blipFill>
          <a:blip r:embed="rId2">
            <a:alphaModFix/>
          </a:blip>
          <a:stretch>
            <a:fillRect/>
          </a:stretch>
        </p:blipFill>
        <p:spPr>
          <a:xfrm flipH="1" rot="-5400000">
            <a:off x="3899799" y="-2178138"/>
            <a:ext cx="7682801" cy="4097199"/>
          </a:xfrm>
          <a:prstGeom prst="rect">
            <a:avLst/>
          </a:prstGeom>
          <a:noFill/>
          <a:ln>
            <a:noFill/>
          </a:ln>
        </p:spPr>
      </p:pic>
      <p:pic>
        <p:nvPicPr>
          <p:cNvPr id="232" name="Google Shape;232;p26"/>
          <p:cNvPicPr preferRelativeResize="0"/>
          <p:nvPr/>
        </p:nvPicPr>
        <p:blipFill>
          <a:blip r:embed="rId2">
            <a:alphaModFix/>
          </a:blip>
          <a:stretch>
            <a:fillRect/>
          </a:stretch>
        </p:blipFill>
        <p:spPr>
          <a:xfrm flipH="1" rot="-4535941">
            <a:off x="-3494551" y="750638"/>
            <a:ext cx="7682803" cy="4097201"/>
          </a:xfrm>
          <a:prstGeom prst="rect">
            <a:avLst/>
          </a:prstGeom>
          <a:noFill/>
          <a:ln>
            <a:noFill/>
          </a:ln>
        </p:spPr>
      </p:pic>
      <p:sp>
        <p:nvSpPr>
          <p:cNvPr id="233" name="Google Shape;233;p26"/>
          <p:cNvSpPr/>
          <p:nvPr/>
        </p:nvSpPr>
        <p:spPr>
          <a:xfrm>
            <a:off x="-1341550" y="732825"/>
            <a:ext cx="4113300" cy="4113300"/>
          </a:xfrm>
          <a:prstGeom prst="ellipse">
            <a:avLst/>
          </a:prstGeom>
          <a:gradFill>
            <a:gsLst>
              <a:gs pos="0">
                <a:schemeClr val="accent3"/>
              </a:gs>
              <a:gs pos="63000">
                <a:srgbClr val="3E629E">
                  <a:alpha val="0"/>
                </a:srgbClr>
              </a:gs>
              <a:gs pos="100000">
                <a:srgbClr val="3E629E">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6"/>
          <p:cNvSpPr/>
          <p:nvPr/>
        </p:nvSpPr>
        <p:spPr>
          <a:xfrm>
            <a:off x="6198850" y="-2500550"/>
            <a:ext cx="4064100" cy="4064100"/>
          </a:xfrm>
          <a:prstGeom prst="ellipse">
            <a:avLst/>
          </a:prstGeom>
          <a:gradFill>
            <a:gsLst>
              <a:gs pos="0">
                <a:srgbClr val="EE12E9">
                  <a:alpha val="56862"/>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6"/>
          <p:cNvSpPr/>
          <p:nvPr/>
        </p:nvSpPr>
        <p:spPr>
          <a:xfrm>
            <a:off x="4098850" y="2985975"/>
            <a:ext cx="5161200" cy="5161200"/>
          </a:xfrm>
          <a:prstGeom prst="ellipse">
            <a:avLst/>
          </a:prstGeom>
          <a:gradFill>
            <a:gsLst>
              <a:gs pos="0">
                <a:srgbClr val="ED1C68">
                  <a:alpha val="47058"/>
                </a:srgbClr>
              </a:gs>
              <a:gs pos="52000">
                <a:srgbClr val="320A4F">
                  <a:alpha val="1960"/>
                </a:srgbClr>
              </a:gs>
              <a:gs pos="100000">
                <a:srgbClr val="320A4F">
                  <a:alpha val="196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6"/>
          <p:cNvSpPr txBox="1"/>
          <p:nvPr/>
        </p:nvSpPr>
        <p:spPr>
          <a:xfrm>
            <a:off x="1833600" y="3731475"/>
            <a:ext cx="5476800" cy="493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000">
                <a:solidFill>
                  <a:schemeClr val="dk1"/>
                </a:solidFill>
                <a:latin typeface="Trispace"/>
                <a:ea typeface="Trispace"/>
                <a:cs typeface="Trispace"/>
                <a:sym typeface="Trispace"/>
              </a:rPr>
              <a:t>CREDITS: This presentation template was created by </a:t>
            </a:r>
            <a:r>
              <a:rPr b="1" lang="en" sz="1000">
                <a:solidFill>
                  <a:schemeClr val="dk1"/>
                </a:solidFill>
                <a:uFill>
                  <a:noFill/>
                </a:uFill>
                <a:latin typeface="Trispace"/>
                <a:ea typeface="Trispace"/>
                <a:cs typeface="Trispace"/>
                <a:sym typeface="Trispace"/>
                <a:hlinkClick r:id="rId3">
                  <a:extLst>
                    <a:ext uri="{A12FA001-AC4F-418D-AE19-62706E023703}">
                      <ahyp:hlinkClr val="tx"/>
                    </a:ext>
                  </a:extLst>
                </a:hlinkClick>
              </a:rPr>
              <a:t>Slidesgo</a:t>
            </a:r>
            <a:r>
              <a:rPr lang="en" sz="1000">
                <a:solidFill>
                  <a:schemeClr val="dk1"/>
                </a:solidFill>
                <a:latin typeface="Trispace"/>
                <a:ea typeface="Trispace"/>
                <a:cs typeface="Trispace"/>
                <a:sym typeface="Trispace"/>
              </a:rPr>
              <a:t>, and includes icons by </a:t>
            </a:r>
            <a:r>
              <a:rPr b="1" lang="en" sz="1000">
                <a:solidFill>
                  <a:schemeClr val="dk1"/>
                </a:solidFill>
                <a:uFill>
                  <a:noFill/>
                </a:uFill>
                <a:latin typeface="Trispace"/>
                <a:ea typeface="Trispace"/>
                <a:cs typeface="Trispace"/>
                <a:sym typeface="Trispace"/>
                <a:hlinkClick r:id="rId4">
                  <a:extLst>
                    <a:ext uri="{A12FA001-AC4F-418D-AE19-62706E023703}">
                      <ahyp:hlinkClr val="tx"/>
                    </a:ext>
                  </a:extLst>
                </a:hlinkClick>
              </a:rPr>
              <a:t>Flaticon</a:t>
            </a:r>
            <a:r>
              <a:rPr b="1" lang="en" sz="1000">
                <a:solidFill>
                  <a:schemeClr val="dk1"/>
                </a:solidFill>
                <a:latin typeface="Trispace"/>
                <a:ea typeface="Trispace"/>
                <a:cs typeface="Trispace"/>
                <a:sym typeface="Trispace"/>
              </a:rPr>
              <a:t> </a:t>
            </a:r>
            <a:r>
              <a:rPr lang="en" sz="1000">
                <a:solidFill>
                  <a:schemeClr val="dk1"/>
                </a:solidFill>
                <a:latin typeface="Trispace"/>
                <a:ea typeface="Trispace"/>
                <a:cs typeface="Trispace"/>
                <a:sym typeface="Trispace"/>
              </a:rPr>
              <a:t>and infographics &amp; images by </a:t>
            </a:r>
            <a:r>
              <a:rPr b="1" lang="en" sz="1000">
                <a:solidFill>
                  <a:schemeClr val="dk1"/>
                </a:solidFill>
                <a:uFill>
                  <a:noFill/>
                </a:uFill>
                <a:latin typeface="Trispace"/>
                <a:ea typeface="Trispace"/>
                <a:cs typeface="Trispace"/>
                <a:sym typeface="Trispace"/>
                <a:hlinkClick r:id="rId5">
                  <a:extLst>
                    <a:ext uri="{A12FA001-AC4F-418D-AE19-62706E023703}">
                      <ahyp:hlinkClr val="tx"/>
                    </a:ext>
                  </a:extLst>
                </a:hlinkClick>
              </a:rPr>
              <a:t>Freepik</a:t>
            </a:r>
            <a:endParaRPr b="1" sz="1000">
              <a:solidFill>
                <a:schemeClr val="dk1"/>
              </a:solidFill>
              <a:latin typeface="Trispace"/>
              <a:ea typeface="Trispace"/>
              <a:cs typeface="Trispace"/>
              <a:sym typeface="Trispace"/>
            </a:endParaRPr>
          </a:p>
        </p:txBody>
      </p:sp>
      <p:sp>
        <p:nvSpPr>
          <p:cNvPr id="237" name="Google Shape;237;p26"/>
          <p:cNvSpPr txBox="1"/>
          <p:nvPr>
            <p:ph type="ctrTitle"/>
          </p:nvPr>
        </p:nvSpPr>
        <p:spPr>
          <a:xfrm>
            <a:off x="2717695" y="682225"/>
            <a:ext cx="3708600" cy="99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38" name="Google Shape;238;p26"/>
          <p:cNvSpPr txBox="1"/>
          <p:nvPr>
            <p:ph idx="1" type="subTitle"/>
          </p:nvPr>
        </p:nvSpPr>
        <p:spPr>
          <a:xfrm>
            <a:off x="2713475" y="1716950"/>
            <a:ext cx="3717000" cy="123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39" name="Google Shape;239;p26"/>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240" name="Google Shape;240;p26"/>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241" name="Shape 241"/>
        <p:cNvGrpSpPr/>
        <p:nvPr/>
      </p:nvGrpSpPr>
      <p:grpSpPr>
        <a:xfrm>
          <a:off x="0" y="0"/>
          <a:ext cx="0" cy="0"/>
          <a:chOff x="0" y="0"/>
          <a:chExt cx="0" cy="0"/>
        </a:xfrm>
      </p:grpSpPr>
      <p:sp>
        <p:nvSpPr>
          <p:cNvPr id="242" name="Google Shape;242;p27"/>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243" name="Google Shape;243;p27"/>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pic>
        <p:nvPicPr>
          <p:cNvPr id="244" name="Google Shape;244;p27"/>
          <p:cNvPicPr preferRelativeResize="0"/>
          <p:nvPr/>
        </p:nvPicPr>
        <p:blipFill rotWithShape="1">
          <a:blip r:embed="rId2">
            <a:alphaModFix/>
          </a:blip>
          <a:srcRect b="0" l="7954" r="7954" t="0"/>
          <a:stretch/>
        </p:blipFill>
        <p:spPr>
          <a:xfrm rot="-2524512">
            <a:off x="2722254" y="1694457"/>
            <a:ext cx="6809219" cy="4554982"/>
          </a:xfrm>
          <a:prstGeom prst="rect">
            <a:avLst/>
          </a:prstGeom>
          <a:noFill/>
          <a:ln>
            <a:noFill/>
          </a:ln>
        </p:spPr>
      </p:pic>
      <p:pic>
        <p:nvPicPr>
          <p:cNvPr id="245" name="Google Shape;245;p27"/>
          <p:cNvPicPr preferRelativeResize="0"/>
          <p:nvPr/>
        </p:nvPicPr>
        <p:blipFill rotWithShape="1">
          <a:blip r:embed="rId2">
            <a:alphaModFix/>
          </a:blip>
          <a:srcRect b="0" l="7954" r="7954" t="0"/>
          <a:stretch/>
        </p:blipFill>
        <p:spPr>
          <a:xfrm rot="-7652078">
            <a:off x="-3024166" y="-2547527"/>
            <a:ext cx="6221231" cy="4161653"/>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246" name="Shape 246"/>
        <p:cNvGrpSpPr/>
        <p:nvPr/>
      </p:nvGrpSpPr>
      <p:grpSpPr>
        <a:xfrm>
          <a:off x="0" y="0"/>
          <a:ext cx="0" cy="0"/>
          <a:chOff x="0" y="0"/>
          <a:chExt cx="0" cy="0"/>
        </a:xfrm>
      </p:grpSpPr>
      <p:sp>
        <p:nvSpPr>
          <p:cNvPr id="247" name="Google Shape;247;p28"/>
          <p:cNvSpPr txBox="1"/>
          <p:nvPr>
            <p:ph idx="12" type="sldNum"/>
          </p:nvPr>
        </p:nvSpPr>
        <p:spPr>
          <a:xfrm>
            <a:off x="8248500" y="4608501"/>
            <a:ext cx="548700" cy="393600"/>
          </a:xfrm>
          <a:prstGeom prst="rect">
            <a:avLst/>
          </a:prstGeom>
          <a:noFill/>
          <a:ln>
            <a:noFill/>
          </a:ln>
        </p:spPr>
        <p:txBody>
          <a:bodyPr anchorCtr="0" anchor="ctr" bIns="91425" lIns="91425" spcFirstLastPara="1" rIns="91425" wrap="square" tIns="91425">
            <a:noAutofit/>
          </a:bodyPr>
          <a:lstStyle>
            <a:lvl1pPr lvl="0" rtl="0" algn="r">
              <a:buNone/>
              <a:defRPr>
                <a:solidFill>
                  <a:schemeClr val="dk1"/>
                </a:solidFill>
                <a:latin typeface="Trispace"/>
                <a:ea typeface="Trispace"/>
                <a:cs typeface="Trispace"/>
                <a:sym typeface="Trispace"/>
              </a:defRPr>
            </a:lvl1pPr>
            <a:lvl2pPr lvl="1" rtl="0" algn="r">
              <a:buNone/>
              <a:defRPr>
                <a:solidFill>
                  <a:schemeClr val="dk1"/>
                </a:solidFill>
                <a:latin typeface="Trispace"/>
                <a:ea typeface="Trispace"/>
                <a:cs typeface="Trispace"/>
                <a:sym typeface="Trispace"/>
              </a:defRPr>
            </a:lvl2pPr>
            <a:lvl3pPr lvl="2" rtl="0" algn="r">
              <a:buNone/>
              <a:defRPr>
                <a:solidFill>
                  <a:schemeClr val="dk1"/>
                </a:solidFill>
                <a:latin typeface="Trispace"/>
                <a:ea typeface="Trispace"/>
                <a:cs typeface="Trispace"/>
                <a:sym typeface="Trispace"/>
              </a:defRPr>
            </a:lvl3pPr>
            <a:lvl4pPr lvl="3" rtl="0" algn="r">
              <a:buNone/>
              <a:defRPr>
                <a:solidFill>
                  <a:schemeClr val="dk1"/>
                </a:solidFill>
                <a:latin typeface="Trispace"/>
                <a:ea typeface="Trispace"/>
                <a:cs typeface="Trispace"/>
                <a:sym typeface="Trispace"/>
              </a:defRPr>
            </a:lvl4pPr>
            <a:lvl5pPr lvl="4" rtl="0" algn="r">
              <a:buNone/>
              <a:defRPr>
                <a:solidFill>
                  <a:schemeClr val="dk1"/>
                </a:solidFill>
                <a:latin typeface="Trispace"/>
                <a:ea typeface="Trispace"/>
                <a:cs typeface="Trispace"/>
                <a:sym typeface="Trispace"/>
              </a:defRPr>
            </a:lvl5pPr>
            <a:lvl6pPr lvl="5" rtl="0" algn="r">
              <a:buNone/>
              <a:defRPr>
                <a:solidFill>
                  <a:schemeClr val="dk1"/>
                </a:solidFill>
                <a:latin typeface="Trispace"/>
                <a:ea typeface="Trispace"/>
                <a:cs typeface="Trispace"/>
                <a:sym typeface="Trispace"/>
              </a:defRPr>
            </a:lvl6pPr>
            <a:lvl7pPr lvl="6" rtl="0" algn="r">
              <a:buNone/>
              <a:defRPr>
                <a:solidFill>
                  <a:schemeClr val="dk1"/>
                </a:solidFill>
                <a:latin typeface="Trispace"/>
                <a:ea typeface="Trispace"/>
                <a:cs typeface="Trispace"/>
                <a:sym typeface="Trispace"/>
              </a:defRPr>
            </a:lvl7pPr>
            <a:lvl8pPr lvl="7" rtl="0" algn="r">
              <a:buNone/>
              <a:defRPr>
                <a:solidFill>
                  <a:schemeClr val="dk1"/>
                </a:solidFill>
                <a:latin typeface="Trispace"/>
                <a:ea typeface="Trispace"/>
                <a:cs typeface="Trispace"/>
                <a:sym typeface="Trispace"/>
              </a:defRPr>
            </a:lvl8pPr>
            <a:lvl9pPr lvl="8" rtl="0" algn="r">
              <a:buNone/>
              <a:defRPr>
                <a:solidFill>
                  <a:schemeClr val="dk1"/>
                </a:solidFill>
                <a:latin typeface="Trispace"/>
                <a:ea typeface="Trispace"/>
                <a:cs typeface="Trispace"/>
                <a:sym typeface="Trispace"/>
              </a:defRPr>
            </a:lvl9pPr>
          </a:lstStyle>
          <a:p>
            <a:pPr indent="0" lvl="0" marL="0" rtl="0" algn="r">
              <a:spcBef>
                <a:spcPts val="0"/>
              </a:spcBef>
              <a:spcAft>
                <a:spcPts val="0"/>
              </a:spcAft>
              <a:buNone/>
            </a:pPr>
            <a:fld id="{00000000-1234-1234-1234-123412341234}" type="slidenum">
              <a:rPr lang="en"/>
              <a:t>‹#›</a:t>
            </a:fld>
            <a:endParaRPr/>
          </a:p>
        </p:txBody>
      </p:sp>
      <p:cxnSp>
        <p:nvCxnSpPr>
          <p:cNvPr id="248" name="Google Shape;248;p28"/>
          <p:cNvCxnSpPr/>
          <p:nvPr/>
        </p:nvCxnSpPr>
        <p:spPr>
          <a:xfrm flipH="1">
            <a:off x="346800" y="4805301"/>
            <a:ext cx="7901700" cy="3300"/>
          </a:xfrm>
          <a:prstGeom prst="straightConnector1">
            <a:avLst/>
          </a:prstGeom>
          <a:noFill/>
          <a:ln cap="flat" cmpd="sng" w="19050">
            <a:solidFill>
              <a:schemeClr val="dk1"/>
            </a:solidFill>
            <a:prstDash val="solid"/>
            <a:round/>
            <a:headEnd len="med" w="med" type="none"/>
            <a:tailEnd len="med" w="med" type="none"/>
          </a:ln>
        </p:spPr>
      </p:cxnSp>
      <p:pic>
        <p:nvPicPr>
          <p:cNvPr id="249" name="Google Shape;249;p28"/>
          <p:cNvPicPr preferRelativeResize="0"/>
          <p:nvPr/>
        </p:nvPicPr>
        <p:blipFill>
          <a:blip r:embed="rId2">
            <a:alphaModFix/>
          </a:blip>
          <a:stretch>
            <a:fillRect/>
          </a:stretch>
        </p:blipFill>
        <p:spPr>
          <a:xfrm rot="-5400000">
            <a:off x="-4022726" y="-157937"/>
            <a:ext cx="7418275" cy="4172774"/>
          </a:xfrm>
          <a:prstGeom prst="rect">
            <a:avLst/>
          </a:prstGeom>
          <a:noFill/>
          <a:ln>
            <a:noFill/>
          </a:ln>
        </p:spPr>
      </p:pic>
      <p:pic>
        <p:nvPicPr>
          <p:cNvPr id="250" name="Google Shape;250;p28"/>
          <p:cNvPicPr preferRelativeResize="0"/>
          <p:nvPr/>
        </p:nvPicPr>
        <p:blipFill>
          <a:blip r:embed="rId2">
            <a:alphaModFix/>
          </a:blip>
          <a:stretch>
            <a:fillRect/>
          </a:stretch>
        </p:blipFill>
        <p:spPr>
          <a:xfrm>
            <a:off x="6464299" y="1464838"/>
            <a:ext cx="7418275" cy="417277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lt1"/>
            </a:gs>
            <a:gs pos="47000">
              <a:schemeClr val="dk2"/>
            </a:gs>
            <a:gs pos="100000">
              <a:schemeClr val="dk2"/>
            </a:gs>
          </a:gsLst>
          <a:lin ang="2698631"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200"/>
              <a:buFont typeface="Trispace SemiBold"/>
              <a:buNone/>
              <a:defRPr sz="3200">
                <a:solidFill>
                  <a:schemeClr val="dk1"/>
                </a:solidFill>
                <a:latin typeface="Trispace SemiBold"/>
                <a:ea typeface="Trispace SemiBold"/>
                <a:cs typeface="Trispace SemiBold"/>
                <a:sym typeface="Trispace SemiBold"/>
              </a:defRPr>
            </a:lvl1pPr>
            <a:lvl2pPr lvl="1" rtl="0">
              <a:spcBef>
                <a:spcPts val="0"/>
              </a:spcBef>
              <a:spcAft>
                <a:spcPts val="0"/>
              </a:spcAft>
              <a:buClr>
                <a:schemeClr val="dk1"/>
              </a:buClr>
              <a:buSzPts val="3500"/>
              <a:buFont typeface="Trispace SemiBold"/>
              <a:buNone/>
              <a:defRPr sz="3500">
                <a:solidFill>
                  <a:schemeClr val="dk1"/>
                </a:solidFill>
                <a:latin typeface="Trispace SemiBold"/>
                <a:ea typeface="Trispace SemiBold"/>
                <a:cs typeface="Trispace SemiBold"/>
                <a:sym typeface="Trispace SemiBold"/>
              </a:defRPr>
            </a:lvl2pPr>
            <a:lvl3pPr lvl="2" rtl="0">
              <a:spcBef>
                <a:spcPts val="0"/>
              </a:spcBef>
              <a:spcAft>
                <a:spcPts val="0"/>
              </a:spcAft>
              <a:buClr>
                <a:schemeClr val="dk1"/>
              </a:buClr>
              <a:buSzPts val="3500"/>
              <a:buFont typeface="Trispace SemiBold"/>
              <a:buNone/>
              <a:defRPr sz="3500">
                <a:solidFill>
                  <a:schemeClr val="dk1"/>
                </a:solidFill>
                <a:latin typeface="Trispace SemiBold"/>
                <a:ea typeface="Trispace SemiBold"/>
                <a:cs typeface="Trispace SemiBold"/>
                <a:sym typeface="Trispace SemiBold"/>
              </a:defRPr>
            </a:lvl3pPr>
            <a:lvl4pPr lvl="3" rtl="0">
              <a:spcBef>
                <a:spcPts val="0"/>
              </a:spcBef>
              <a:spcAft>
                <a:spcPts val="0"/>
              </a:spcAft>
              <a:buClr>
                <a:schemeClr val="dk1"/>
              </a:buClr>
              <a:buSzPts val="3500"/>
              <a:buFont typeface="Trispace SemiBold"/>
              <a:buNone/>
              <a:defRPr sz="3500">
                <a:solidFill>
                  <a:schemeClr val="dk1"/>
                </a:solidFill>
                <a:latin typeface="Trispace SemiBold"/>
                <a:ea typeface="Trispace SemiBold"/>
                <a:cs typeface="Trispace SemiBold"/>
                <a:sym typeface="Trispace SemiBold"/>
              </a:defRPr>
            </a:lvl4pPr>
            <a:lvl5pPr lvl="4" rtl="0">
              <a:spcBef>
                <a:spcPts val="0"/>
              </a:spcBef>
              <a:spcAft>
                <a:spcPts val="0"/>
              </a:spcAft>
              <a:buClr>
                <a:schemeClr val="dk1"/>
              </a:buClr>
              <a:buSzPts val="3500"/>
              <a:buFont typeface="Trispace SemiBold"/>
              <a:buNone/>
              <a:defRPr sz="3500">
                <a:solidFill>
                  <a:schemeClr val="dk1"/>
                </a:solidFill>
                <a:latin typeface="Trispace SemiBold"/>
                <a:ea typeface="Trispace SemiBold"/>
                <a:cs typeface="Trispace SemiBold"/>
                <a:sym typeface="Trispace SemiBold"/>
              </a:defRPr>
            </a:lvl5pPr>
            <a:lvl6pPr lvl="5" rtl="0">
              <a:spcBef>
                <a:spcPts val="0"/>
              </a:spcBef>
              <a:spcAft>
                <a:spcPts val="0"/>
              </a:spcAft>
              <a:buClr>
                <a:schemeClr val="dk1"/>
              </a:buClr>
              <a:buSzPts val="3500"/>
              <a:buFont typeface="Trispace SemiBold"/>
              <a:buNone/>
              <a:defRPr sz="3500">
                <a:solidFill>
                  <a:schemeClr val="dk1"/>
                </a:solidFill>
                <a:latin typeface="Trispace SemiBold"/>
                <a:ea typeface="Trispace SemiBold"/>
                <a:cs typeface="Trispace SemiBold"/>
                <a:sym typeface="Trispace SemiBold"/>
              </a:defRPr>
            </a:lvl6pPr>
            <a:lvl7pPr lvl="6" rtl="0">
              <a:spcBef>
                <a:spcPts val="0"/>
              </a:spcBef>
              <a:spcAft>
                <a:spcPts val="0"/>
              </a:spcAft>
              <a:buClr>
                <a:schemeClr val="dk1"/>
              </a:buClr>
              <a:buSzPts val="3500"/>
              <a:buFont typeface="Trispace SemiBold"/>
              <a:buNone/>
              <a:defRPr sz="3500">
                <a:solidFill>
                  <a:schemeClr val="dk1"/>
                </a:solidFill>
                <a:latin typeface="Trispace SemiBold"/>
                <a:ea typeface="Trispace SemiBold"/>
                <a:cs typeface="Trispace SemiBold"/>
                <a:sym typeface="Trispace SemiBold"/>
              </a:defRPr>
            </a:lvl7pPr>
            <a:lvl8pPr lvl="7" rtl="0">
              <a:spcBef>
                <a:spcPts val="0"/>
              </a:spcBef>
              <a:spcAft>
                <a:spcPts val="0"/>
              </a:spcAft>
              <a:buClr>
                <a:schemeClr val="dk1"/>
              </a:buClr>
              <a:buSzPts val="3500"/>
              <a:buFont typeface="Trispace SemiBold"/>
              <a:buNone/>
              <a:defRPr sz="3500">
                <a:solidFill>
                  <a:schemeClr val="dk1"/>
                </a:solidFill>
                <a:latin typeface="Trispace SemiBold"/>
                <a:ea typeface="Trispace SemiBold"/>
                <a:cs typeface="Trispace SemiBold"/>
                <a:sym typeface="Trispace SemiBold"/>
              </a:defRPr>
            </a:lvl8pPr>
            <a:lvl9pPr lvl="8" rtl="0">
              <a:spcBef>
                <a:spcPts val="0"/>
              </a:spcBef>
              <a:spcAft>
                <a:spcPts val="0"/>
              </a:spcAft>
              <a:buClr>
                <a:schemeClr val="dk1"/>
              </a:buClr>
              <a:buSzPts val="3500"/>
              <a:buFont typeface="Trispace SemiBold"/>
              <a:buNone/>
              <a:defRPr sz="3500">
                <a:solidFill>
                  <a:schemeClr val="dk1"/>
                </a:solidFill>
                <a:latin typeface="Trispace SemiBold"/>
                <a:ea typeface="Trispace SemiBold"/>
                <a:cs typeface="Trispace SemiBold"/>
                <a:sym typeface="Trispace SemiBold"/>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Trispace"/>
              <a:buChar char="●"/>
              <a:defRPr>
                <a:solidFill>
                  <a:schemeClr val="dk1"/>
                </a:solidFill>
                <a:latin typeface="Trispace"/>
                <a:ea typeface="Trispace"/>
                <a:cs typeface="Trispace"/>
                <a:sym typeface="Trispace"/>
              </a:defRPr>
            </a:lvl1pPr>
            <a:lvl2pPr indent="-317500" lvl="1" marL="914400">
              <a:lnSpc>
                <a:spcPct val="100000"/>
              </a:lnSpc>
              <a:spcBef>
                <a:spcPts val="1600"/>
              </a:spcBef>
              <a:spcAft>
                <a:spcPts val="0"/>
              </a:spcAft>
              <a:buClr>
                <a:schemeClr val="dk1"/>
              </a:buClr>
              <a:buSzPts val="1400"/>
              <a:buFont typeface="Trispace"/>
              <a:buChar char="○"/>
              <a:defRPr>
                <a:solidFill>
                  <a:schemeClr val="dk1"/>
                </a:solidFill>
                <a:latin typeface="Trispace"/>
                <a:ea typeface="Trispace"/>
                <a:cs typeface="Trispace"/>
                <a:sym typeface="Trispace"/>
              </a:defRPr>
            </a:lvl2pPr>
            <a:lvl3pPr indent="-317500" lvl="2" marL="1371600">
              <a:lnSpc>
                <a:spcPct val="100000"/>
              </a:lnSpc>
              <a:spcBef>
                <a:spcPts val="1600"/>
              </a:spcBef>
              <a:spcAft>
                <a:spcPts val="0"/>
              </a:spcAft>
              <a:buClr>
                <a:schemeClr val="dk1"/>
              </a:buClr>
              <a:buSzPts val="1400"/>
              <a:buFont typeface="Trispace"/>
              <a:buChar char="■"/>
              <a:defRPr>
                <a:solidFill>
                  <a:schemeClr val="dk1"/>
                </a:solidFill>
                <a:latin typeface="Trispace"/>
                <a:ea typeface="Trispace"/>
                <a:cs typeface="Trispace"/>
                <a:sym typeface="Trispace"/>
              </a:defRPr>
            </a:lvl3pPr>
            <a:lvl4pPr indent="-317500" lvl="3" marL="1828800">
              <a:lnSpc>
                <a:spcPct val="100000"/>
              </a:lnSpc>
              <a:spcBef>
                <a:spcPts val="1600"/>
              </a:spcBef>
              <a:spcAft>
                <a:spcPts val="0"/>
              </a:spcAft>
              <a:buClr>
                <a:schemeClr val="dk1"/>
              </a:buClr>
              <a:buSzPts val="1400"/>
              <a:buFont typeface="Trispace"/>
              <a:buChar char="●"/>
              <a:defRPr>
                <a:solidFill>
                  <a:schemeClr val="dk1"/>
                </a:solidFill>
                <a:latin typeface="Trispace"/>
                <a:ea typeface="Trispace"/>
                <a:cs typeface="Trispace"/>
                <a:sym typeface="Trispace"/>
              </a:defRPr>
            </a:lvl4pPr>
            <a:lvl5pPr indent="-317500" lvl="4" marL="2286000">
              <a:lnSpc>
                <a:spcPct val="100000"/>
              </a:lnSpc>
              <a:spcBef>
                <a:spcPts val="1600"/>
              </a:spcBef>
              <a:spcAft>
                <a:spcPts val="0"/>
              </a:spcAft>
              <a:buClr>
                <a:schemeClr val="dk1"/>
              </a:buClr>
              <a:buSzPts val="1400"/>
              <a:buFont typeface="Trispace"/>
              <a:buChar char="○"/>
              <a:defRPr>
                <a:solidFill>
                  <a:schemeClr val="dk1"/>
                </a:solidFill>
                <a:latin typeface="Trispace"/>
                <a:ea typeface="Trispace"/>
                <a:cs typeface="Trispace"/>
                <a:sym typeface="Trispace"/>
              </a:defRPr>
            </a:lvl5pPr>
            <a:lvl6pPr indent="-317500" lvl="5" marL="2743200">
              <a:lnSpc>
                <a:spcPct val="100000"/>
              </a:lnSpc>
              <a:spcBef>
                <a:spcPts val="1600"/>
              </a:spcBef>
              <a:spcAft>
                <a:spcPts val="0"/>
              </a:spcAft>
              <a:buClr>
                <a:schemeClr val="dk1"/>
              </a:buClr>
              <a:buSzPts val="1400"/>
              <a:buFont typeface="Trispace"/>
              <a:buChar char="■"/>
              <a:defRPr>
                <a:solidFill>
                  <a:schemeClr val="dk1"/>
                </a:solidFill>
                <a:latin typeface="Trispace"/>
                <a:ea typeface="Trispace"/>
                <a:cs typeface="Trispace"/>
                <a:sym typeface="Trispace"/>
              </a:defRPr>
            </a:lvl6pPr>
            <a:lvl7pPr indent="-317500" lvl="6" marL="3200400">
              <a:lnSpc>
                <a:spcPct val="100000"/>
              </a:lnSpc>
              <a:spcBef>
                <a:spcPts val="1600"/>
              </a:spcBef>
              <a:spcAft>
                <a:spcPts val="0"/>
              </a:spcAft>
              <a:buClr>
                <a:schemeClr val="dk1"/>
              </a:buClr>
              <a:buSzPts val="1400"/>
              <a:buFont typeface="Trispace"/>
              <a:buChar char="●"/>
              <a:defRPr>
                <a:solidFill>
                  <a:schemeClr val="dk1"/>
                </a:solidFill>
                <a:latin typeface="Trispace"/>
                <a:ea typeface="Trispace"/>
                <a:cs typeface="Trispace"/>
                <a:sym typeface="Trispace"/>
              </a:defRPr>
            </a:lvl7pPr>
            <a:lvl8pPr indent="-317500" lvl="7" marL="3657600">
              <a:lnSpc>
                <a:spcPct val="100000"/>
              </a:lnSpc>
              <a:spcBef>
                <a:spcPts val="1600"/>
              </a:spcBef>
              <a:spcAft>
                <a:spcPts val="0"/>
              </a:spcAft>
              <a:buClr>
                <a:schemeClr val="dk1"/>
              </a:buClr>
              <a:buSzPts val="1400"/>
              <a:buFont typeface="Trispace"/>
              <a:buChar char="○"/>
              <a:defRPr>
                <a:solidFill>
                  <a:schemeClr val="dk1"/>
                </a:solidFill>
                <a:latin typeface="Trispace"/>
                <a:ea typeface="Trispace"/>
                <a:cs typeface="Trispace"/>
                <a:sym typeface="Trispace"/>
              </a:defRPr>
            </a:lvl8pPr>
            <a:lvl9pPr indent="-317500" lvl="8" marL="4114800">
              <a:lnSpc>
                <a:spcPct val="100000"/>
              </a:lnSpc>
              <a:spcBef>
                <a:spcPts val="1600"/>
              </a:spcBef>
              <a:spcAft>
                <a:spcPts val="1600"/>
              </a:spcAft>
              <a:buClr>
                <a:schemeClr val="dk1"/>
              </a:buClr>
              <a:buSzPts val="1400"/>
              <a:buFont typeface="Trispace"/>
              <a:buChar char="■"/>
              <a:defRPr>
                <a:solidFill>
                  <a:schemeClr val="dk1"/>
                </a:solidFill>
                <a:latin typeface="Trispace"/>
                <a:ea typeface="Trispace"/>
                <a:cs typeface="Trispace"/>
                <a:sym typeface="Trispac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transition spd="med">
    <p:fade/>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3.jp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5.gif"/><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1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9"/>
          <p:cNvSpPr txBox="1"/>
          <p:nvPr>
            <p:ph type="ctrTitle"/>
          </p:nvPr>
        </p:nvSpPr>
        <p:spPr>
          <a:xfrm>
            <a:off x="1086750" y="1666865"/>
            <a:ext cx="6711600" cy="831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7500">
                <a:solidFill>
                  <a:schemeClr val="accent1"/>
                </a:solidFill>
              </a:rPr>
              <a:t>Binary</a:t>
            </a:r>
            <a:endParaRPr sz="7500">
              <a:solidFill>
                <a:schemeClr val="accent1"/>
              </a:solidFill>
            </a:endParaRPr>
          </a:p>
        </p:txBody>
      </p:sp>
      <p:sp>
        <p:nvSpPr>
          <p:cNvPr id="256" name="Google Shape;256;p29"/>
          <p:cNvSpPr txBox="1"/>
          <p:nvPr>
            <p:ph idx="1" type="subTitle"/>
          </p:nvPr>
        </p:nvSpPr>
        <p:spPr>
          <a:xfrm>
            <a:off x="1086900" y="2497863"/>
            <a:ext cx="6711300" cy="40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By Abirami, Fatima, and Lily</a:t>
            </a:r>
            <a:endParaRPr/>
          </a:p>
        </p:txBody>
      </p:sp>
      <p:sp>
        <p:nvSpPr>
          <p:cNvPr id="257" name="Google Shape;257;p29"/>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dk2"/>
            </a:gs>
          </a:gsLst>
          <a:lin ang="2698631" scaled="0"/>
        </a:gradFill>
      </p:bgPr>
    </p:bg>
    <p:spTree>
      <p:nvGrpSpPr>
        <p:cNvPr id="261" name="Shape 261"/>
        <p:cNvGrpSpPr/>
        <p:nvPr/>
      </p:nvGrpSpPr>
      <p:grpSpPr>
        <a:xfrm>
          <a:off x="0" y="0"/>
          <a:ext cx="0" cy="0"/>
          <a:chOff x="0" y="0"/>
          <a:chExt cx="0" cy="0"/>
        </a:xfrm>
      </p:grpSpPr>
      <p:sp>
        <p:nvSpPr>
          <p:cNvPr id="262" name="Google Shape;262;p30"/>
          <p:cNvSpPr txBox="1"/>
          <p:nvPr>
            <p:ph type="title"/>
          </p:nvPr>
        </p:nvSpPr>
        <p:spPr>
          <a:xfrm>
            <a:off x="2513888" y="571158"/>
            <a:ext cx="5636100" cy="208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Intro to</a:t>
            </a:r>
            <a:endParaRPr>
              <a:solidFill>
                <a:schemeClr val="accent1"/>
              </a:solidFill>
            </a:endParaRPr>
          </a:p>
          <a:p>
            <a:pPr indent="0" lvl="0" marL="0" rtl="0" algn="l">
              <a:spcBef>
                <a:spcPts val="0"/>
              </a:spcBef>
              <a:spcAft>
                <a:spcPts val="0"/>
              </a:spcAft>
              <a:buNone/>
            </a:pPr>
            <a:r>
              <a:rPr lang="en">
                <a:solidFill>
                  <a:schemeClr val="accent1"/>
                </a:solidFill>
              </a:rPr>
              <a:t>Binary</a:t>
            </a:r>
            <a:endParaRPr>
              <a:solidFill>
                <a:schemeClr val="accent1"/>
              </a:solidFill>
            </a:endParaRPr>
          </a:p>
        </p:txBody>
      </p:sp>
      <p:sp>
        <p:nvSpPr>
          <p:cNvPr id="263" name="Google Shape;263;p30"/>
          <p:cNvSpPr txBox="1"/>
          <p:nvPr>
            <p:ph idx="2" type="title"/>
          </p:nvPr>
        </p:nvSpPr>
        <p:spPr>
          <a:xfrm>
            <a:off x="994013" y="740575"/>
            <a:ext cx="1194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264" name="Google Shape;264;p30"/>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What is Binary and why is it used?</a:t>
            </a:r>
            <a:endParaRPr sz="2800"/>
          </a:p>
        </p:txBody>
      </p:sp>
      <p:sp>
        <p:nvSpPr>
          <p:cNvPr id="270" name="Google Shape;270;p31"/>
          <p:cNvSpPr txBox="1"/>
          <p:nvPr>
            <p:ph idx="1" type="body"/>
          </p:nvPr>
        </p:nvSpPr>
        <p:spPr>
          <a:xfrm>
            <a:off x="544900" y="1125450"/>
            <a:ext cx="3781800" cy="3064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E5D9EF"/>
              </a:buClr>
              <a:buSzPts val="1400"/>
              <a:buChar char="-"/>
            </a:pPr>
            <a:r>
              <a:rPr lang="en">
                <a:solidFill>
                  <a:srgbClr val="E5D9EF"/>
                </a:solidFill>
              </a:rPr>
              <a:t>A </a:t>
            </a:r>
            <a:r>
              <a:rPr lang="en">
                <a:solidFill>
                  <a:srgbClr val="E5D9EF"/>
                </a:solidFill>
              </a:rPr>
              <a:t>language</a:t>
            </a:r>
            <a:r>
              <a:rPr lang="en">
                <a:solidFill>
                  <a:srgbClr val="E5D9EF"/>
                </a:solidFill>
              </a:rPr>
              <a:t> spoken by computers entirely composed of 0s and 1s.</a:t>
            </a:r>
            <a:endParaRPr>
              <a:solidFill>
                <a:srgbClr val="E5D9EF"/>
              </a:solidFill>
            </a:endParaRPr>
          </a:p>
          <a:p>
            <a:pPr indent="-317500" lvl="0" marL="457200" rtl="0" algn="l">
              <a:spcBef>
                <a:spcPts val="0"/>
              </a:spcBef>
              <a:spcAft>
                <a:spcPts val="0"/>
              </a:spcAft>
              <a:buClr>
                <a:srgbClr val="E5D9EF"/>
              </a:buClr>
              <a:buSzPts val="1400"/>
              <a:buChar char="-"/>
            </a:pPr>
            <a:r>
              <a:rPr lang="en">
                <a:solidFill>
                  <a:srgbClr val="E5D9EF"/>
                </a:solidFill>
              </a:rPr>
              <a:t>It’s used because the way a computer works resembles rows and rows of switches- “on” being 1, and “off” being 0.</a:t>
            </a:r>
            <a:endParaRPr>
              <a:solidFill>
                <a:srgbClr val="E5D9EF"/>
              </a:solidFill>
            </a:endParaRPr>
          </a:p>
          <a:p>
            <a:pPr indent="-317500" lvl="0" marL="457200" rtl="0" algn="l">
              <a:spcBef>
                <a:spcPts val="0"/>
              </a:spcBef>
              <a:spcAft>
                <a:spcPts val="0"/>
              </a:spcAft>
              <a:buClr>
                <a:srgbClr val="E5D9EF"/>
              </a:buClr>
              <a:buSzPts val="1400"/>
              <a:buChar char="-"/>
            </a:pPr>
            <a:r>
              <a:rPr lang="en">
                <a:solidFill>
                  <a:srgbClr val="E5D9EF"/>
                </a:solidFill>
              </a:rPr>
              <a:t>Each binary number has a combination of four 0 or 1 digits, and each combination varies between what letter or number it represents.</a:t>
            </a:r>
            <a:endParaRPr>
              <a:solidFill>
                <a:srgbClr val="E5D9EF"/>
              </a:solidFill>
            </a:endParaRPr>
          </a:p>
          <a:p>
            <a:pPr indent="0" lvl="0" marL="0" rtl="0" algn="l">
              <a:spcBef>
                <a:spcPts val="0"/>
              </a:spcBef>
              <a:spcAft>
                <a:spcPts val="0"/>
              </a:spcAft>
              <a:buNone/>
            </a:pPr>
            <a:r>
              <a:t/>
            </a:r>
            <a:endParaRPr>
              <a:solidFill>
                <a:srgbClr val="E5D9EF"/>
              </a:solidFill>
            </a:endParaRPr>
          </a:p>
          <a:p>
            <a:pPr indent="0" lvl="0" marL="0" rtl="0" algn="l">
              <a:spcBef>
                <a:spcPts val="0"/>
              </a:spcBef>
              <a:spcAft>
                <a:spcPts val="0"/>
              </a:spcAft>
              <a:buNone/>
            </a:pPr>
            <a:r>
              <a:t/>
            </a:r>
            <a:endParaRPr>
              <a:solidFill>
                <a:srgbClr val="E5D9EF"/>
              </a:solidFill>
            </a:endParaRPr>
          </a:p>
          <a:p>
            <a:pPr indent="0" lvl="0" marL="0" rtl="0" algn="l">
              <a:spcBef>
                <a:spcPts val="0"/>
              </a:spcBef>
              <a:spcAft>
                <a:spcPts val="0"/>
              </a:spcAft>
              <a:buNone/>
            </a:pPr>
            <a:r>
              <a:t/>
            </a:r>
            <a:endParaRPr>
              <a:solidFill>
                <a:srgbClr val="E5D9EF"/>
              </a:solidFill>
            </a:endParaRPr>
          </a:p>
        </p:txBody>
      </p:sp>
      <p:sp>
        <p:nvSpPr>
          <p:cNvPr id="271" name="Google Shape;271;p31"/>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72" name="Google Shape;272;p31"/>
          <p:cNvPicPr preferRelativeResize="0"/>
          <p:nvPr/>
        </p:nvPicPr>
        <p:blipFill>
          <a:blip r:embed="rId3">
            <a:alphaModFix/>
          </a:blip>
          <a:stretch>
            <a:fillRect/>
          </a:stretch>
        </p:blipFill>
        <p:spPr>
          <a:xfrm>
            <a:off x="4638875" y="1323113"/>
            <a:ext cx="3532051" cy="2497275"/>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dk2"/>
            </a:gs>
          </a:gsLst>
          <a:lin ang="2698631" scaled="0"/>
        </a:gradFill>
      </p:bgPr>
    </p:bg>
    <p:spTree>
      <p:nvGrpSpPr>
        <p:cNvPr id="276" name="Shape 276"/>
        <p:cNvGrpSpPr/>
        <p:nvPr/>
      </p:nvGrpSpPr>
      <p:grpSpPr>
        <a:xfrm>
          <a:off x="0" y="0"/>
          <a:ext cx="0" cy="0"/>
          <a:chOff x="0" y="0"/>
          <a:chExt cx="0" cy="0"/>
        </a:xfrm>
      </p:grpSpPr>
      <p:sp>
        <p:nvSpPr>
          <p:cNvPr id="277" name="Google Shape;277;p32"/>
          <p:cNvSpPr txBox="1"/>
          <p:nvPr>
            <p:ph type="title"/>
          </p:nvPr>
        </p:nvSpPr>
        <p:spPr>
          <a:xfrm>
            <a:off x="2513888" y="571158"/>
            <a:ext cx="5636100" cy="208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Binary </a:t>
            </a:r>
            <a:endParaRPr>
              <a:solidFill>
                <a:schemeClr val="accent1"/>
              </a:solidFill>
            </a:endParaRPr>
          </a:p>
          <a:p>
            <a:pPr indent="0" lvl="0" marL="0" rtl="0" algn="l">
              <a:spcBef>
                <a:spcPts val="0"/>
              </a:spcBef>
              <a:spcAft>
                <a:spcPts val="0"/>
              </a:spcAft>
              <a:buNone/>
            </a:pPr>
            <a:r>
              <a:rPr lang="en">
                <a:solidFill>
                  <a:schemeClr val="accent1"/>
                </a:solidFill>
              </a:rPr>
              <a:t>To Decimal</a:t>
            </a:r>
            <a:endParaRPr>
              <a:solidFill>
                <a:schemeClr val="accent1"/>
              </a:solidFill>
            </a:endParaRPr>
          </a:p>
        </p:txBody>
      </p:sp>
      <p:sp>
        <p:nvSpPr>
          <p:cNvPr id="278" name="Google Shape;278;p32"/>
          <p:cNvSpPr txBox="1"/>
          <p:nvPr>
            <p:ph idx="2" type="title"/>
          </p:nvPr>
        </p:nvSpPr>
        <p:spPr>
          <a:xfrm>
            <a:off x="994013" y="740575"/>
            <a:ext cx="1194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279" name="Google Shape;279;p32"/>
          <p:cNvSpPr txBox="1"/>
          <p:nvPr>
            <p:ph idx="1" type="subTitle"/>
          </p:nvPr>
        </p:nvSpPr>
        <p:spPr>
          <a:xfrm>
            <a:off x="2513888" y="2730125"/>
            <a:ext cx="5636100" cy="4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Abirami Tilak</a:t>
            </a:r>
            <a:endParaRPr/>
          </a:p>
        </p:txBody>
      </p:sp>
      <p:sp>
        <p:nvSpPr>
          <p:cNvPr id="280" name="Google Shape;280;p32"/>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3"/>
          <p:cNvSpPr txBox="1"/>
          <p:nvPr>
            <p:ph type="title"/>
          </p:nvPr>
        </p:nvSpPr>
        <p:spPr>
          <a:xfrm>
            <a:off x="1866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Binary to Decimal </a:t>
            </a:r>
            <a:endParaRPr/>
          </a:p>
        </p:txBody>
      </p:sp>
      <p:sp>
        <p:nvSpPr>
          <p:cNvPr id="286" name="Google Shape;286;p33"/>
          <p:cNvSpPr txBox="1"/>
          <p:nvPr>
            <p:ph idx="1" type="body"/>
          </p:nvPr>
        </p:nvSpPr>
        <p:spPr>
          <a:xfrm>
            <a:off x="339000" y="1141025"/>
            <a:ext cx="3809100" cy="277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900"/>
          </a:p>
          <a:p>
            <a:pPr indent="-361950" lvl="0" marL="457200" rtl="0" algn="l">
              <a:spcBef>
                <a:spcPts val="0"/>
              </a:spcBef>
              <a:spcAft>
                <a:spcPts val="0"/>
              </a:spcAft>
              <a:buSzPts val="2100"/>
              <a:buChar char="■"/>
            </a:pPr>
            <a:r>
              <a:rPr lang="en" sz="2100"/>
              <a:t>Heavily relies on powers of two</a:t>
            </a:r>
            <a:endParaRPr sz="2100"/>
          </a:p>
          <a:p>
            <a:pPr indent="0" lvl="0" marL="457200" rtl="0" algn="l">
              <a:spcBef>
                <a:spcPts val="1000"/>
              </a:spcBef>
              <a:spcAft>
                <a:spcPts val="0"/>
              </a:spcAft>
              <a:buNone/>
            </a:pPr>
            <a:r>
              <a:t/>
            </a:r>
            <a:endParaRPr sz="2100"/>
          </a:p>
          <a:p>
            <a:pPr indent="-361950" lvl="0" marL="457200" rtl="0" algn="l">
              <a:spcBef>
                <a:spcPts val="1000"/>
              </a:spcBef>
              <a:spcAft>
                <a:spcPts val="0"/>
              </a:spcAft>
              <a:buSzPts val="2100"/>
              <a:buChar char="■"/>
            </a:pPr>
            <a:r>
              <a:rPr lang="en" sz="2100"/>
              <a:t>0’s on the left of the number don’t count to the number</a:t>
            </a:r>
            <a:endParaRPr sz="2100"/>
          </a:p>
        </p:txBody>
      </p:sp>
      <p:sp>
        <p:nvSpPr>
          <p:cNvPr id="287" name="Google Shape;287;p33"/>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288" name="Google Shape;288;p33"/>
          <p:cNvGraphicFramePr/>
          <p:nvPr/>
        </p:nvGraphicFramePr>
        <p:xfrm>
          <a:off x="3952038" y="1557425"/>
          <a:ext cx="3000000" cy="3000000"/>
        </p:xfrm>
        <a:graphic>
          <a:graphicData uri="http://schemas.openxmlformats.org/drawingml/2006/table">
            <a:tbl>
              <a:tblPr>
                <a:noFill/>
                <a:tableStyleId>{C28C1D30-3CE6-4E7A-A33D-DAC82E0069AA}</a:tableStyleId>
              </a:tblPr>
              <a:tblGrid>
                <a:gridCol w="630125"/>
                <a:gridCol w="552675"/>
                <a:gridCol w="552675"/>
                <a:gridCol w="552675"/>
                <a:gridCol w="552675"/>
                <a:gridCol w="552675"/>
                <a:gridCol w="552675"/>
                <a:gridCol w="596000"/>
                <a:gridCol w="552675"/>
              </a:tblGrid>
              <a:tr h="502875">
                <a:tc>
                  <a:txBody>
                    <a:bodyPr/>
                    <a:lstStyle/>
                    <a:p>
                      <a:pPr indent="0" lvl="0" marL="0" rtl="0" algn="l">
                        <a:spcBef>
                          <a:spcPts val="0"/>
                        </a:spcBef>
                        <a:spcAft>
                          <a:spcPts val="0"/>
                        </a:spcAft>
                        <a:buNone/>
                      </a:pPr>
                      <a:r>
                        <a:rPr lang="en" sz="2100">
                          <a:solidFill>
                            <a:srgbClr val="F8FAFB"/>
                          </a:solidFill>
                        </a:rPr>
                        <a:t>0</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0</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0</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0</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1</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1</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1</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1</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502875">
                <a:tc>
                  <a:txBody>
                    <a:bodyPr/>
                    <a:lstStyle/>
                    <a:p>
                      <a:pPr indent="0" lvl="0" marL="0" rtl="0" algn="l">
                        <a:spcBef>
                          <a:spcPts val="0"/>
                        </a:spcBef>
                        <a:spcAft>
                          <a:spcPts val="0"/>
                        </a:spcAft>
                        <a:buNone/>
                      </a:pPr>
                      <a:r>
                        <a:rPr lang="en" sz="2100">
                          <a:solidFill>
                            <a:srgbClr val="F8FAFB"/>
                          </a:solidFill>
                        </a:rPr>
                        <a:t>2</a:t>
                      </a:r>
                      <a:r>
                        <a:rPr baseline="30000" lang="en" sz="2100">
                          <a:solidFill>
                            <a:srgbClr val="F8FAFB"/>
                          </a:solidFill>
                        </a:rPr>
                        <a:t>7</a:t>
                      </a:r>
                      <a:endParaRPr baseline="30000"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2</a:t>
                      </a:r>
                      <a:r>
                        <a:rPr baseline="30000" lang="en" sz="2100">
                          <a:solidFill>
                            <a:srgbClr val="F8FAFB"/>
                          </a:solidFill>
                        </a:rPr>
                        <a:t>6</a:t>
                      </a:r>
                      <a:endParaRPr baseline="30000"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2</a:t>
                      </a:r>
                      <a:r>
                        <a:rPr baseline="30000" lang="en" sz="2100">
                          <a:solidFill>
                            <a:srgbClr val="F8FAFB"/>
                          </a:solidFill>
                        </a:rPr>
                        <a:t>5</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2</a:t>
                      </a:r>
                      <a:r>
                        <a:rPr baseline="30000" lang="en" sz="2100">
                          <a:solidFill>
                            <a:srgbClr val="F8FAFB"/>
                          </a:solidFill>
                        </a:rPr>
                        <a:t>4</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2</a:t>
                      </a:r>
                      <a:r>
                        <a:rPr baseline="30000" lang="en" sz="2100">
                          <a:solidFill>
                            <a:srgbClr val="F8FAFB"/>
                          </a:solidFill>
                        </a:rPr>
                        <a:t>3</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2</a:t>
                      </a:r>
                      <a:r>
                        <a:rPr baseline="30000" lang="en" sz="2100">
                          <a:solidFill>
                            <a:srgbClr val="F8FAFB"/>
                          </a:solidFill>
                        </a:rPr>
                        <a:t>2</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2</a:t>
                      </a:r>
                      <a:r>
                        <a:rPr baseline="30000" lang="en" sz="2100">
                          <a:solidFill>
                            <a:srgbClr val="F8FAFB"/>
                          </a:solidFill>
                        </a:rPr>
                        <a:t>1</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2</a:t>
                      </a:r>
                      <a:r>
                        <a:rPr baseline="30000" lang="en" sz="2100">
                          <a:solidFill>
                            <a:srgbClr val="F8FAFB"/>
                          </a:solidFill>
                        </a:rPr>
                        <a:t>0</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822925">
                <a:tc>
                  <a:txBody>
                    <a:bodyPr/>
                    <a:lstStyle/>
                    <a:p>
                      <a:pPr indent="0" lvl="0" marL="0" rtl="0" algn="l">
                        <a:spcBef>
                          <a:spcPts val="0"/>
                        </a:spcBef>
                        <a:spcAft>
                          <a:spcPts val="0"/>
                        </a:spcAft>
                        <a:buNone/>
                      </a:pPr>
                      <a:r>
                        <a:rPr lang="en" sz="2100">
                          <a:solidFill>
                            <a:srgbClr val="F8FAFB"/>
                          </a:solidFill>
                        </a:rPr>
                        <a:t>X</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X</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X</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X</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8 + </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4 +</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2 +</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1 =</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100">
                          <a:solidFill>
                            <a:srgbClr val="F8FAFB"/>
                          </a:solidFill>
                        </a:rPr>
                        <a:t>15</a:t>
                      </a:r>
                      <a:endParaRPr sz="21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4"/>
          <p:cNvSpPr txBox="1"/>
          <p:nvPr>
            <p:ph type="title"/>
          </p:nvPr>
        </p:nvSpPr>
        <p:spPr>
          <a:xfrm>
            <a:off x="1866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Decimal to Binary</a:t>
            </a:r>
            <a:endParaRPr/>
          </a:p>
        </p:txBody>
      </p:sp>
      <p:sp>
        <p:nvSpPr>
          <p:cNvPr id="294" name="Google Shape;294;p34"/>
          <p:cNvSpPr txBox="1"/>
          <p:nvPr>
            <p:ph idx="1" type="body"/>
          </p:nvPr>
        </p:nvSpPr>
        <p:spPr>
          <a:xfrm>
            <a:off x="339000" y="1141025"/>
            <a:ext cx="3809100" cy="277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Like binary to decimal, heavily relies on powers of two</a:t>
            </a:r>
            <a:endParaRPr sz="1900"/>
          </a:p>
          <a:p>
            <a:pPr indent="0" lvl="0" marL="0" rtl="0" algn="l">
              <a:spcBef>
                <a:spcPts val="1000"/>
              </a:spcBef>
              <a:spcAft>
                <a:spcPts val="0"/>
              </a:spcAft>
              <a:buNone/>
            </a:pPr>
            <a:r>
              <a:t/>
            </a:r>
            <a:endParaRPr sz="1900"/>
          </a:p>
          <a:p>
            <a:pPr indent="-349250" lvl="0" marL="457200" rtl="0" algn="l">
              <a:spcBef>
                <a:spcPts val="1000"/>
              </a:spcBef>
              <a:spcAft>
                <a:spcPts val="0"/>
              </a:spcAft>
              <a:buSzPts val="1900"/>
              <a:buChar char="■"/>
            </a:pPr>
            <a:r>
              <a:rPr lang="en" sz="1900"/>
              <a:t>16 is the biggest power of 2 in 19</a:t>
            </a:r>
            <a:endParaRPr sz="1900"/>
          </a:p>
          <a:p>
            <a:pPr indent="0" lvl="0" marL="0" rtl="0" algn="l">
              <a:spcBef>
                <a:spcPts val="1000"/>
              </a:spcBef>
              <a:spcAft>
                <a:spcPts val="0"/>
              </a:spcAft>
              <a:buNone/>
            </a:pPr>
            <a:r>
              <a:t/>
            </a:r>
            <a:endParaRPr sz="1900"/>
          </a:p>
          <a:p>
            <a:pPr indent="-349250" lvl="0" marL="457200" rtl="0" algn="l">
              <a:spcBef>
                <a:spcPts val="1000"/>
              </a:spcBef>
              <a:spcAft>
                <a:spcPts val="0"/>
              </a:spcAft>
              <a:buSzPts val="1900"/>
              <a:buChar char="■"/>
            </a:pPr>
            <a:r>
              <a:rPr lang="en" sz="1900"/>
              <a:t>19-16=3</a:t>
            </a:r>
            <a:endParaRPr sz="1900"/>
          </a:p>
        </p:txBody>
      </p:sp>
      <p:sp>
        <p:nvSpPr>
          <p:cNvPr id="295" name="Google Shape;295;p34"/>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296" name="Google Shape;296;p34"/>
          <p:cNvGraphicFramePr/>
          <p:nvPr/>
        </p:nvGraphicFramePr>
        <p:xfrm>
          <a:off x="3966013" y="1468825"/>
          <a:ext cx="3000000" cy="3000000"/>
        </p:xfrm>
        <a:graphic>
          <a:graphicData uri="http://schemas.openxmlformats.org/drawingml/2006/table">
            <a:tbl>
              <a:tblPr>
                <a:noFill/>
                <a:tableStyleId>{C28C1D30-3CE6-4E7A-A33D-DAC82E0069AA}</a:tableStyleId>
              </a:tblPr>
              <a:tblGrid>
                <a:gridCol w="549775"/>
                <a:gridCol w="549775"/>
                <a:gridCol w="549775"/>
                <a:gridCol w="623500"/>
                <a:gridCol w="447375"/>
                <a:gridCol w="447375"/>
                <a:gridCol w="529175"/>
                <a:gridCol w="550275"/>
                <a:gridCol w="546400"/>
              </a:tblGrid>
              <a:tr h="853400">
                <a:tc>
                  <a:txBody>
                    <a:bodyPr/>
                    <a:lstStyle/>
                    <a:p>
                      <a:pPr indent="0" lvl="0" marL="0" rtl="0" algn="l">
                        <a:spcBef>
                          <a:spcPts val="0"/>
                        </a:spcBef>
                        <a:spcAft>
                          <a:spcPts val="0"/>
                        </a:spcAft>
                        <a:buNone/>
                      </a:pPr>
                      <a:r>
                        <a:rPr lang="en" sz="2200">
                          <a:solidFill>
                            <a:srgbClr val="F8FAFB"/>
                          </a:solidFill>
                        </a:rPr>
                        <a:t>2</a:t>
                      </a:r>
                      <a:r>
                        <a:rPr baseline="30000" lang="en" sz="2200">
                          <a:solidFill>
                            <a:srgbClr val="F8FAFB"/>
                          </a:solidFill>
                        </a:rPr>
                        <a:t>7</a:t>
                      </a:r>
                      <a:endParaRPr baseline="30000"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2</a:t>
                      </a:r>
                      <a:r>
                        <a:rPr baseline="30000" lang="en" sz="2200">
                          <a:solidFill>
                            <a:srgbClr val="F8FAFB"/>
                          </a:solidFill>
                        </a:rPr>
                        <a:t>6</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2</a:t>
                      </a:r>
                      <a:r>
                        <a:rPr baseline="30000" lang="en" sz="2200">
                          <a:solidFill>
                            <a:srgbClr val="F8FAFB"/>
                          </a:solidFill>
                        </a:rPr>
                        <a:t>5</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2</a:t>
                      </a:r>
                      <a:r>
                        <a:rPr baseline="30000" lang="en" sz="2200">
                          <a:solidFill>
                            <a:srgbClr val="F8FAFB"/>
                          </a:solidFill>
                        </a:rPr>
                        <a:t>4</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2</a:t>
                      </a:r>
                      <a:r>
                        <a:rPr baseline="30000" lang="en" sz="2200">
                          <a:solidFill>
                            <a:srgbClr val="F8FAFB"/>
                          </a:solidFill>
                        </a:rPr>
                        <a:t>3</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2</a:t>
                      </a:r>
                      <a:r>
                        <a:rPr baseline="30000" lang="en" sz="2200">
                          <a:solidFill>
                            <a:srgbClr val="F8FAFB"/>
                          </a:solidFill>
                        </a:rPr>
                        <a:t>2</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2</a:t>
                      </a:r>
                      <a:r>
                        <a:rPr baseline="30000" lang="en" sz="2200">
                          <a:solidFill>
                            <a:srgbClr val="F8FAFB"/>
                          </a:solidFill>
                        </a:rPr>
                        <a:t>1</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2</a:t>
                      </a:r>
                      <a:r>
                        <a:rPr baseline="30000" lang="en" sz="2200">
                          <a:solidFill>
                            <a:srgbClr val="F8FAFB"/>
                          </a:solidFill>
                        </a:rPr>
                        <a:t>0</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853400">
                <a:tc>
                  <a:txBody>
                    <a:bodyPr/>
                    <a:lstStyle/>
                    <a:p>
                      <a:pPr indent="0" lvl="0" marL="0" rtl="0" algn="l">
                        <a:spcBef>
                          <a:spcPts val="0"/>
                        </a:spcBef>
                        <a:spcAft>
                          <a:spcPts val="0"/>
                        </a:spcAft>
                        <a:buNone/>
                      </a:pPr>
                      <a:r>
                        <a:rPr lang="en" sz="2200">
                          <a:solidFill>
                            <a:srgbClr val="F8FAFB"/>
                          </a:solidFill>
                        </a:rPr>
                        <a:t>X</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X</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X</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16 +</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X</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X</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2 +</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1 =</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19</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518125">
                <a:tc>
                  <a:txBody>
                    <a:bodyPr/>
                    <a:lstStyle/>
                    <a:p>
                      <a:pPr indent="0" lvl="0" marL="0" rtl="0" algn="l">
                        <a:spcBef>
                          <a:spcPts val="0"/>
                        </a:spcBef>
                        <a:spcAft>
                          <a:spcPts val="0"/>
                        </a:spcAft>
                        <a:buNone/>
                      </a:pPr>
                      <a:r>
                        <a:rPr lang="en" sz="2200">
                          <a:solidFill>
                            <a:srgbClr val="F8FAFB"/>
                          </a:solidFill>
                        </a:rPr>
                        <a:t>0</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0</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0</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1</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0</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0</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1</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200">
                          <a:solidFill>
                            <a:srgbClr val="F8FAFB"/>
                          </a:solidFill>
                        </a:rPr>
                        <a:t>1</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2200">
                        <a:solidFill>
                          <a:srgbClr val="F8FAFB"/>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dk2"/>
            </a:gs>
          </a:gsLst>
          <a:lin ang="2698631" scaled="0"/>
        </a:gradFill>
      </p:bgPr>
    </p:bg>
    <p:spTree>
      <p:nvGrpSpPr>
        <p:cNvPr id="300" name="Shape 300"/>
        <p:cNvGrpSpPr/>
        <p:nvPr/>
      </p:nvGrpSpPr>
      <p:grpSpPr>
        <a:xfrm>
          <a:off x="0" y="0"/>
          <a:ext cx="0" cy="0"/>
          <a:chOff x="0" y="0"/>
          <a:chExt cx="0" cy="0"/>
        </a:xfrm>
      </p:grpSpPr>
      <p:sp>
        <p:nvSpPr>
          <p:cNvPr id="301" name="Google Shape;301;p35"/>
          <p:cNvSpPr txBox="1"/>
          <p:nvPr>
            <p:ph type="title"/>
          </p:nvPr>
        </p:nvSpPr>
        <p:spPr>
          <a:xfrm>
            <a:off x="2513888" y="740583"/>
            <a:ext cx="5636100" cy="208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Hexadecimal</a:t>
            </a:r>
            <a:endParaRPr>
              <a:solidFill>
                <a:schemeClr val="accent1"/>
              </a:solidFill>
            </a:endParaRPr>
          </a:p>
        </p:txBody>
      </p:sp>
      <p:sp>
        <p:nvSpPr>
          <p:cNvPr id="302" name="Google Shape;302;p35"/>
          <p:cNvSpPr txBox="1"/>
          <p:nvPr>
            <p:ph idx="2" type="title"/>
          </p:nvPr>
        </p:nvSpPr>
        <p:spPr>
          <a:xfrm>
            <a:off x="994013" y="1350175"/>
            <a:ext cx="1194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303" name="Google Shape;303;p35"/>
          <p:cNvSpPr txBox="1"/>
          <p:nvPr>
            <p:ph idx="1" type="subTitle"/>
          </p:nvPr>
        </p:nvSpPr>
        <p:spPr>
          <a:xfrm>
            <a:off x="2513888" y="2940500"/>
            <a:ext cx="5636100" cy="4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Abirami Tilak</a:t>
            </a:r>
            <a:endParaRPr/>
          </a:p>
        </p:txBody>
      </p:sp>
      <p:sp>
        <p:nvSpPr>
          <p:cNvPr id="304" name="Google Shape;304;p35"/>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6"/>
          <p:cNvSpPr txBox="1"/>
          <p:nvPr>
            <p:ph type="title"/>
          </p:nvPr>
        </p:nvSpPr>
        <p:spPr>
          <a:xfrm>
            <a:off x="1866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Hexadecimal?</a:t>
            </a:r>
            <a:endParaRPr/>
          </a:p>
        </p:txBody>
      </p:sp>
      <p:sp>
        <p:nvSpPr>
          <p:cNvPr id="310" name="Google Shape;310;p36"/>
          <p:cNvSpPr txBox="1"/>
          <p:nvPr>
            <p:ph idx="1" type="body"/>
          </p:nvPr>
        </p:nvSpPr>
        <p:spPr>
          <a:xfrm>
            <a:off x="339000" y="1141025"/>
            <a:ext cx="3809100" cy="277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a:p>
            <a:pPr indent="-330200" lvl="0" marL="457200" rtl="0" algn="l">
              <a:spcBef>
                <a:spcPts val="0"/>
              </a:spcBef>
              <a:spcAft>
                <a:spcPts val="0"/>
              </a:spcAft>
              <a:buSzPts val="1600"/>
              <a:buChar char="■"/>
            </a:pPr>
            <a:r>
              <a:rPr lang="en" sz="1600"/>
              <a:t>Hexadecimal is another type of number system</a:t>
            </a:r>
            <a:endParaRPr sz="1600"/>
          </a:p>
          <a:p>
            <a:pPr indent="0" lvl="0" marL="457200" rtl="0" algn="l">
              <a:spcBef>
                <a:spcPts val="1000"/>
              </a:spcBef>
              <a:spcAft>
                <a:spcPts val="0"/>
              </a:spcAft>
              <a:buNone/>
            </a:pPr>
            <a:r>
              <a:t/>
            </a:r>
            <a:endParaRPr sz="1600"/>
          </a:p>
          <a:p>
            <a:pPr indent="-330200" lvl="0" marL="457200" rtl="0" algn="l">
              <a:spcBef>
                <a:spcPts val="1000"/>
              </a:spcBef>
              <a:spcAft>
                <a:spcPts val="0"/>
              </a:spcAft>
              <a:buSzPts val="1600"/>
              <a:buChar char="■"/>
            </a:pPr>
            <a:r>
              <a:rPr lang="en" sz="1600"/>
              <a:t>Base 16</a:t>
            </a:r>
            <a:endParaRPr sz="1600"/>
          </a:p>
          <a:p>
            <a:pPr indent="0" lvl="0" marL="0" rtl="0" algn="l">
              <a:spcBef>
                <a:spcPts val="1000"/>
              </a:spcBef>
              <a:spcAft>
                <a:spcPts val="0"/>
              </a:spcAft>
              <a:buNone/>
            </a:pPr>
            <a:r>
              <a:t/>
            </a:r>
            <a:endParaRPr sz="1600"/>
          </a:p>
          <a:p>
            <a:pPr indent="-330200" lvl="0" marL="457200" rtl="0" algn="l">
              <a:spcBef>
                <a:spcPts val="1000"/>
              </a:spcBef>
              <a:spcAft>
                <a:spcPts val="0"/>
              </a:spcAft>
              <a:buSzPts val="1600"/>
              <a:buChar char="■"/>
            </a:pPr>
            <a:r>
              <a:rPr lang="en" sz="1600"/>
              <a:t>Can contain 0-9 and A-F</a:t>
            </a:r>
            <a:endParaRPr sz="1600"/>
          </a:p>
          <a:p>
            <a:pPr indent="0" lvl="0" marL="0" rtl="0" algn="l">
              <a:spcBef>
                <a:spcPts val="1000"/>
              </a:spcBef>
              <a:spcAft>
                <a:spcPts val="0"/>
              </a:spcAft>
              <a:buNone/>
            </a:pPr>
            <a:r>
              <a:t/>
            </a:r>
            <a:endParaRPr sz="1600"/>
          </a:p>
          <a:p>
            <a:pPr indent="-330200" lvl="0" marL="457200" rtl="0" algn="l">
              <a:spcBef>
                <a:spcPts val="1000"/>
              </a:spcBef>
              <a:spcAft>
                <a:spcPts val="0"/>
              </a:spcAft>
              <a:buSzPts val="1600"/>
              <a:buChar char="■"/>
            </a:pPr>
            <a:r>
              <a:rPr lang="en" sz="1600"/>
              <a:t>Each letter is equivalent to half a byte</a:t>
            </a:r>
            <a:endParaRPr sz="1600"/>
          </a:p>
        </p:txBody>
      </p:sp>
      <p:sp>
        <p:nvSpPr>
          <p:cNvPr id="311" name="Google Shape;311;p36"/>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12" name="Google Shape;312;p36"/>
          <p:cNvPicPr preferRelativeResize="0"/>
          <p:nvPr/>
        </p:nvPicPr>
        <p:blipFill>
          <a:blip r:embed="rId3">
            <a:alphaModFix/>
          </a:blip>
          <a:stretch>
            <a:fillRect/>
          </a:stretch>
        </p:blipFill>
        <p:spPr>
          <a:xfrm>
            <a:off x="6088625" y="1212200"/>
            <a:ext cx="2394568" cy="32859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7"/>
          <p:cNvSpPr txBox="1"/>
          <p:nvPr>
            <p:ph type="title"/>
          </p:nvPr>
        </p:nvSpPr>
        <p:spPr>
          <a:xfrm>
            <a:off x="1866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Hexadecimal to Decimal</a:t>
            </a:r>
            <a:endParaRPr/>
          </a:p>
        </p:txBody>
      </p:sp>
      <p:sp>
        <p:nvSpPr>
          <p:cNvPr id="318" name="Google Shape;318;p37"/>
          <p:cNvSpPr txBox="1"/>
          <p:nvPr>
            <p:ph idx="1" type="body"/>
          </p:nvPr>
        </p:nvSpPr>
        <p:spPr>
          <a:xfrm>
            <a:off x="339000" y="1141025"/>
            <a:ext cx="3809100" cy="277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Heavily relies on powers of 16 instead of 2</a:t>
            </a:r>
            <a:endParaRPr sz="1800"/>
          </a:p>
          <a:p>
            <a:pPr indent="0" lvl="0" marL="457200" rtl="0" algn="l">
              <a:spcBef>
                <a:spcPts val="1000"/>
              </a:spcBef>
              <a:spcAft>
                <a:spcPts val="0"/>
              </a:spcAft>
              <a:buNone/>
            </a:pPr>
            <a:r>
              <a:t/>
            </a:r>
            <a:endParaRPr sz="1800"/>
          </a:p>
          <a:p>
            <a:pPr indent="0" lvl="0" marL="457200" rtl="0" algn="l">
              <a:spcBef>
                <a:spcPts val="1000"/>
              </a:spcBef>
              <a:spcAft>
                <a:spcPts val="1000"/>
              </a:spcAft>
              <a:buNone/>
            </a:pPr>
            <a:r>
              <a:t/>
            </a:r>
            <a:endParaRPr sz="1800"/>
          </a:p>
        </p:txBody>
      </p:sp>
      <p:sp>
        <p:nvSpPr>
          <p:cNvPr id="319" name="Google Shape;319;p37"/>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320" name="Google Shape;320;p37"/>
          <p:cNvGraphicFramePr/>
          <p:nvPr/>
        </p:nvGraphicFramePr>
        <p:xfrm>
          <a:off x="339000" y="2787250"/>
          <a:ext cx="3000000" cy="3000000"/>
        </p:xfrm>
        <a:graphic>
          <a:graphicData uri="http://schemas.openxmlformats.org/drawingml/2006/table">
            <a:tbl>
              <a:tblPr>
                <a:noFill/>
                <a:tableStyleId>{C28C1D30-3CE6-4E7A-A33D-DAC82E0069AA}</a:tableStyleId>
              </a:tblPr>
              <a:tblGrid>
                <a:gridCol w="1100450"/>
                <a:gridCol w="1062150"/>
                <a:gridCol w="1240125"/>
                <a:gridCol w="1011050"/>
              </a:tblGrid>
              <a:tr h="514700">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3</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2</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A</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791850">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3*16</a:t>
                      </a:r>
                      <a:r>
                        <a:rPr baseline="30000" lang="en">
                          <a:solidFill>
                            <a:schemeClr val="dk1"/>
                          </a:solidFill>
                          <a:latin typeface="Trispace"/>
                          <a:ea typeface="Trispace"/>
                          <a:cs typeface="Trispace"/>
                          <a:sym typeface="Trispace"/>
                        </a:rPr>
                        <a:t>2</a:t>
                      </a:r>
                      <a:endParaRPr baseline="30000">
                        <a:solidFill>
                          <a:schemeClr val="dk1"/>
                        </a:solidFill>
                        <a:latin typeface="Trispace"/>
                        <a:ea typeface="Trispace"/>
                        <a:cs typeface="Trispace"/>
                        <a:sym typeface="Trispace"/>
                      </a:endParaRPr>
                    </a:p>
                    <a:p>
                      <a:pPr indent="0" lvl="0" marL="0" rtl="0" algn="l">
                        <a:spcBef>
                          <a:spcPts val="0"/>
                        </a:spcBef>
                        <a:spcAft>
                          <a:spcPts val="0"/>
                        </a:spcAft>
                        <a:buNone/>
                      </a:pPr>
                      <a:r>
                        <a:t/>
                      </a:r>
                      <a:endParaRPr baseline="30000">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2</a:t>
                      </a:r>
                      <a:r>
                        <a:rPr lang="en">
                          <a:solidFill>
                            <a:schemeClr val="dk1"/>
                          </a:solidFill>
                          <a:latin typeface="Trispace"/>
                          <a:ea typeface="Trispace"/>
                          <a:cs typeface="Trispace"/>
                          <a:sym typeface="Trispace"/>
                        </a:rPr>
                        <a:t>*16</a:t>
                      </a:r>
                      <a:r>
                        <a:rPr baseline="30000" lang="en">
                          <a:solidFill>
                            <a:schemeClr val="dk1"/>
                          </a:solidFill>
                          <a:latin typeface="Trispace"/>
                          <a:ea typeface="Trispace"/>
                          <a:cs typeface="Trispace"/>
                          <a:sym typeface="Trispace"/>
                        </a:rPr>
                        <a:t>1</a:t>
                      </a:r>
                      <a:endParaRPr baseline="30000">
                        <a:solidFill>
                          <a:schemeClr val="dk1"/>
                        </a:solidFill>
                        <a:latin typeface="Trispace"/>
                        <a:ea typeface="Trispace"/>
                        <a:cs typeface="Trispace"/>
                        <a:sym typeface="Trispace"/>
                      </a:endParaRPr>
                    </a:p>
                    <a:p>
                      <a:pPr indent="0" lvl="0" marL="0" rtl="0" algn="l">
                        <a:spcBef>
                          <a:spcPts val="0"/>
                        </a:spcBef>
                        <a:spcAft>
                          <a:spcPts val="0"/>
                        </a:spcAft>
                        <a:buNone/>
                      </a:pPr>
                      <a:r>
                        <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10</a:t>
                      </a:r>
                      <a:r>
                        <a:rPr lang="en">
                          <a:solidFill>
                            <a:schemeClr val="dk1"/>
                          </a:solidFill>
                          <a:latin typeface="Trispace"/>
                          <a:ea typeface="Trispace"/>
                          <a:cs typeface="Trispace"/>
                          <a:sym typeface="Trispace"/>
                        </a:rPr>
                        <a:t>*16</a:t>
                      </a:r>
                      <a:r>
                        <a:rPr baseline="30000" lang="en">
                          <a:solidFill>
                            <a:schemeClr val="dk1"/>
                          </a:solidFill>
                          <a:latin typeface="Trispace"/>
                          <a:ea typeface="Trispace"/>
                          <a:cs typeface="Trispace"/>
                          <a:sym typeface="Trispace"/>
                        </a:rPr>
                        <a:t>0</a:t>
                      </a:r>
                      <a:endParaRPr baseline="30000">
                        <a:solidFill>
                          <a:schemeClr val="dk1"/>
                        </a:solidFill>
                        <a:latin typeface="Trispace"/>
                        <a:ea typeface="Trispace"/>
                        <a:cs typeface="Trispace"/>
                        <a:sym typeface="Trispace"/>
                      </a:endParaRPr>
                    </a:p>
                    <a:p>
                      <a:pPr indent="0" lvl="0" marL="0" rtl="0" algn="l">
                        <a:spcBef>
                          <a:spcPts val="0"/>
                        </a:spcBef>
                        <a:spcAft>
                          <a:spcPts val="0"/>
                        </a:spcAft>
                        <a:buNone/>
                      </a:pPr>
                      <a:r>
                        <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514700">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768 +</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32 +</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10 = </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dk1"/>
                          </a:solidFill>
                          <a:latin typeface="Trispace"/>
                          <a:ea typeface="Trispace"/>
                          <a:cs typeface="Trispace"/>
                          <a:sym typeface="Trispace"/>
                        </a:rPr>
                        <a:t>810</a:t>
                      </a:r>
                      <a:endParaRPr>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321" name="Google Shape;321;p37"/>
          <p:cNvPicPr preferRelativeResize="0"/>
          <p:nvPr/>
        </p:nvPicPr>
        <p:blipFill>
          <a:blip r:embed="rId3">
            <a:alphaModFix/>
          </a:blip>
          <a:stretch>
            <a:fillRect/>
          </a:stretch>
        </p:blipFill>
        <p:spPr>
          <a:xfrm>
            <a:off x="6524275" y="807825"/>
            <a:ext cx="2394568" cy="32859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Binary to Hexadecimal</a:t>
            </a:r>
            <a:endParaRPr/>
          </a:p>
        </p:txBody>
      </p:sp>
      <p:sp>
        <p:nvSpPr>
          <p:cNvPr id="327" name="Google Shape;327;p38"/>
          <p:cNvSpPr txBox="1"/>
          <p:nvPr>
            <p:ph idx="1" type="body"/>
          </p:nvPr>
        </p:nvSpPr>
        <p:spPr>
          <a:xfrm>
            <a:off x="720000" y="1504400"/>
            <a:ext cx="3809100" cy="277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Ex. 100100101100</a:t>
            </a:r>
            <a:endParaRPr sz="1800"/>
          </a:p>
          <a:p>
            <a:pPr indent="0" lvl="0" marL="0" rtl="0" algn="l">
              <a:spcBef>
                <a:spcPts val="1000"/>
              </a:spcBef>
              <a:spcAft>
                <a:spcPts val="1000"/>
              </a:spcAft>
              <a:buNone/>
            </a:pPr>
            <a:r>
              <a:t/>
            </a:r>
            <a:endParaRPr sz="1800"/>
          </a:p>
        </p:txBody>
      </p:sp>
      <p:sp>
        <p:nvSpPr>
          <p:cNvPr id="328" name="Google Shape;328;p38"/>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329" name="Google Shape;329;p38"/>
          <p:cNvGraphicFramePr/>
          <p:nvPr/>
        </p:nvGraphicFramePr>
        <p:xfrm>
          <a:off x="610050" y="2666425"/>
          <a:ext cx="3000000" cy="3000000"/>
        </p:xfrm>
        <a:graphic>
          <a:graphicData uri="http://schemas.openxmlformats.org/drawingml/2006/table">
            <a:tbl>
              <a:tblPr>
                <a:noFill/>
                <a:tableStyleId>{C28C1D30-3CE6-4E7A-A33D-DAC82E0069AA}</a:tableStyleId>
              </a:tblPr>
              <a:tblGrid>
                <a:gridCol w="1144875"/>
                <a:gridCol w="1325200"/>
                <a:gridCol w="1102425"/>
              </a:tblGrid>
              <a:tr h="472400">
                <a:tc>
                  <a:txBody>
                    <a:bodyPr/>
                    <a:lstStyle/>
                    <a:p>
                      <a:pPr indent="0" lvl="0" marL="0" rtl="0" algn="l">
                        <a:spcBef>
                          <a:spcPts val="0"/>
                        </a:spcBef>
                        <a:spcAft>
                          <a:spcPts val="0"/>
                        </a:spcAft>
                        <a:buNone/>
                      </a:pPr>
                      <a:r>
                        <a:rPr lang="en" sz="1900">
                          <a:solidFill>
                            <a:schemeClr val="dk1"/>
                          </a:solidFill>
                          <a:latin typeface="Trispace"/>
                          <a:ea typeface="Trispace"/>
                          <a:cs typeface="Trispace"/>
                          <a:sym typeface="Trispace"/>
                        </a:rPr>
                        <a:t>1001</a:t>
                      </a:r>
                      <a:endParaRPr sz="1900">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900">
                          <a:solidFill>
                            <a:schemeClr val="dk1"/>
                          </a:solidFill>
                          <a:latin typeface="Trispace"/>
                          <a:ea typeface="Trispace"/>
                          <a:cs typeface="Trispace"/>
                          <a:sym typeface="Trispace"/>
                        </a:rPr>
                        <a:t>0010</a:t>
                      </a:r>
                      <a:endParaRPr sz="1900">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900">
                          <a:solidFill>
                            <a:schemeClr val="dk1"/>
                          </a:solidFill>
                          <a:latin typeface="Trispace"/>
                          <a:ea typeface="Trispace"/>
                          <a:cs typeface="Trispace"/>
                          <a:sym typeface="Trispace"/>
                        </a:rPr>
                        <a:t>1100</a:t>
                      </a:r>
                      <a:endParaRPr sz="1900">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72400">
                <a:tc>
                  <a:txBody>
                    <a:bodyPr/>
                    <a:lstStyle/>
                    <a:p>
                      <a:pPr indent="0" lvl="0" marL="0" rtl="0" algn="l">
                        <a:spcBef>
                          <a:spcPts val="0"/>
                        </a:spcBef>
                        <a:spcAft>
                          <a:spcPts val="0"/>
                        </a:spcAft>
                        <a:buNone/>
                      </a:pPr>
                      <a:r>
                        <a:rPr lang="en" sz="1900">
                          <a:solidFill>
                            <a:schemeClr val="dk1"/>
                          </a:solidFill>
                          <a:latin typeface="Trispace"/>
                          <a:ea typeface="Trispace"/>
                          <a:cs typeface="Trispace"/>
                          <a:sym typeface="Trispace"/>
                        </a:rPr>
                        <a:t>9</a:t>
                      </a:r>
                      <a:endParaRPr sz="1900">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900">
                          <a:solidFill>
                            <a:schemeClr val="dk1"/>
                          </a:solidFill>
                          <a:latin typeface="Trispace"/>
                          <a:ea typeface="Trispace"/>
                          <a:cs typeface="Trispace"/>
                          <a:sym typeface="Trispace"/>
                        </a:rPr>
                        <a:t>2</a:t>
                      </a:r>
                      <a:endParaRPr sz="1900">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900">
                          <a:solidFill>
                            <a:schemeClr val="dk1"/>
                          </a:solidFill>
                          <a:latin typeface="Trispace"/>
                          <a:ea typeface="Trispace"/>
                          <a:cs typeface="Trispace"/>
                          <a:sym typeface="Trispace"/>
                        </a:rPr>
                        <a:t>C</a:t>
                      </a:r>
                      <a:endParaRPr sz="1900">
                        <a:solidFill>
                          <a:schemeClr val="dk1"/>
                        </a:solidFill>
                        <a:latin typeface="Trispace"/>
                        <a:ea typeface="Trispace"/>
                        <a:cs typeface="Trispace"/>
                        <a:sym typeface="Trispac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330" name="Google Shape;330;p38"/>
          <p:cNvPicPr preferRelativeResize="0"/>
          <p:nvPr/>
        </p:nvPicPr>
        <p:blipFill>
          <a:blip r:embed="rId3">
            <a:alphaModFix/>
          </a:blip>
          <a:stretch>
            <a:fillRect/>
          </a:stretch>
        </p:blipFill>
        <p:spPr>
          <a:xfrm>
            <a:off x="6541925" y="1017725"/>
            <a:ext cx="2394568" cy="32859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1000"/>
                                        <p:tgtEl>
                                          <p:spTgt spid="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30"/>
                                        </p:tgtEl>
                                        <p:attrNameLst>
                                          <p:attrName>style.visibility</p:attrName>
                                        </p:attrNameLst>
                                      </p:cBhvr>
                                      <p:to>
                                        <p:strVal val="visible"/>
                                      </p:to>
                                    </p:set>
                                    <p:anim calcmode="lin" valueType="num">
                                      <p:cBhvr additive="base">
                                        <p:cTn dur="1000"/>
                                        <p:tgtEl>
                                          <p:spTgt spid="330"/>
                                        </p:tgtEl>
                                        <p:attrNameLst>
                                          <p:attrName>ppt_w</p:attrName>
                                        </p:attrNameLst>
                                      </p:cBhvr>
                                      <p:tavLst>
                                        <p:tav fmla="" tm="0">
                                          <p:val>
                                            <p:strVal val="0"/>
                                          </p:val>
                                        </p:tav>
                                        <p:tav fmla="" tm="100000">
                                          <p:val>
                                            <p:strVal val="#ppt_w"/>
                                          </p:val>
                                        </p:tav>
                                      </p:tavLst>
                                    </p:anim>
                                    <p:anim calcmode="lin" valueType="num">
                                      <p:cBhvr additive="base">
                                        <p:cTn dur="1000"/>
                                        <p:tgtEl>
                                          <p:spTgt spid="33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Hexadecimal to Binary</a:t>
            </a:r>
            <a:endParaRPr/>
          </a:p>
        </p:txBody>
      </p:sp>
      <p:sp>
        <p:nvSpPr>
          <p:cNvPr id="336" name="Google Shape;336;p39"/>
          <p:cNvSpPr txBox="1"/>
          <p:nvPr>
            <p:ph idx="1" type="body"/>
          </p:nvPr>
        </p:nvSpPr>
        <p:spPr>
          <a:xfrm>
            <a:off x="720000" y="1522025"/>
            <a:ext cx="3809100" cy="8037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Char char="■"/>
            </a:pPr>
            <a:r>
              <a:rPr lang="en" sz="2100"/>
              <a:t>Similar to Binary to Hexadecimal</a:t>
            </a:r>
            <a:endParaRPr sz="2100"/>
          </a:p>
        </p:txBody>
      </p:sp>
      <p:sp>
        <p:nvSpPr>
          <p:cNvPr id="337" name="Google Shape;337;p39"/>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38" name="Google Shape;338;p39"/>
          <p:cNvPicPr preferRelativeResize="0"/>
          <p:nvPr/>
        </p:nvPicPr>
        <p:blipFill>
          <a:blip r:embed="rId3">
            <a:alphaModFix/>
          </a:blip>
          <a:stretch>
            <a:fillRect/>
          </a:stretch>
        </p:blipFill>
        <p:spPr>
          <a:xfrm>
            <a:off x="6541925" y="1017725"/>
            <a:ext cx="2394568" cy="3285976"/>
          </a:xfrm>
          <a:prstGeom prst="rect">
            <a:avLst/>
          </a:prstGeom>
          <a:noFill/>
          <a:ln>
            <a:noFill/>
          </a:ln>
        </p:spPr>
      </p:pic>
      <p:graphicFrame>
        <p:nvGraphicFramePr>
          <p:cNvPr id="339" name="Google Shape;339;p39"/>
          <p:cNvGraphicFramePr/>
          <p:nvPr/>
        </p:nvGraphicFramePr>
        <p:xfrm>
          <a:off x="256575" y="3054050"/>
          <a:ext cx="3000000" cy="3000000"/>
        </p:xfrm>
        <a:graphic>
          <a:graphicData uri="http://schemas.openxmlformats.org/drawingml/2006/table">
            <a:tbl>
              <a:tblPr>
                <a:noFill/>
                <a:tableStyleId>{C28C1D30-3CE6-4E7A-A33D-DAC82E0069AA}</a:tableStyleId>
              </a:tblPr>
              <a:tblGrid>
                <a:gridCol w="2012175"/>
                <a:gridCol w="2012175"/>
                <a:gridCol w="2012175"/>
              </a:tblGrid>
              <a:tr h="381000">
                <a:tc>
                  <a:txBody>
                    <a:bodyPr/>
                    <a:lstStyle/>
                    <a:p>
                      <a:pPr indent="0" lvl="0" marL="0" rtl="0" algn="l">
                        <a:spcBef>
                          <a:spcPts val="0"/>
                        </a:spcBef>
                        <a:spcAft>
                          <a:spcPts val="0"/>
                        </a:spcAft>
                        <a:buNone/>
                      </a:pPr>
                      <a:r>
                        <a:rPr lang="en" sz="2000">
                          <a:solidFill>
                            <a:schemeClr val="dk1"/>
                          </a:solidFill>
                          <a:latin typeface="Trispace"/>
                          <a:ea typeface="Trispace"/>
                          <a:cs typeface="Trispace"/>
                          <a:sym typeface="Trispace"/>
                        </a:rPr>
                        <a:t>7</a:t>
                      </a:r>
                      <a:endParaRPr sz="2000">
                        <a:solidFill>
                          <a:schemeClr val="dk1"/>
                        </a:solidFill>
                        <a:latin typeface="Trispace"/>
                        <a:ea typeface="Trispace"/>
                        <a:cs typeface="Trispace"/>
                        <a:sym typeface="Trispace"/>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000">
                          <a:solidFill>
                            <a:schemeClr val="dk1"/>
                          </a:solidFill>
                          <a:latin typeface="Trispace"/>
                          <a:ea typeface="Trispace"/>
                          <a:cs typeface="Trispace"/>
                          <a:sym typeface="Trispace"/>
                        </a:rPr>
                        <a:t>5</a:t>
                      </a:r>
                      <a:endParaRPr sz="2000">
                        <a:solidFill>
                          <a:schemeClr val="dk1"/>
                        </a:solidFill>
                        <a:latin typeface="Trispace"/>
                        <a:ea typeface="Trispace"/>
                        <a:cs typeface="Trispace"/>
                        <a:sym typeface="Trispace"/>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000">
                          <a:solidFill>
                            <a:schemeClr val="dk1"/>
                          </a:solidFill>
                          <a:latin typeface="Trispace"/>
                          <a:ea typeface="Trispace"/>
                          <a:cs typeface="Trispace"/>
                          <a:sym typeface="Trispace"/>
                        </a:rPr>
                        <a:t>D</a:t>
                      </a:r>
                      <a:endParaRPr sz="2000">
                        <a:solidFill>
                          <a:schemeClr val="dk1"/>
                        </a:solidFill>
                        <a:latin typeface="Trispace"/>
                        <a:ea typeface="Trispace"/>
                        <a:cs typeface="Trispace"/>
                        <a:sym typeface="Trispace"/>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2000">
                          <a:solidFill>
                            <a:schemeClr val="dk1"/>
                          </a:solidFill>
                          <a:latin typeface="Trispace"/>
                          <a:ea typeface="Trispace"/>
                          <a:cs typeface="Trispace"/>
                          <a:sym typeface="Trispace"/>
                        </a:rPr>
                        <a:t>0111</a:t>
                      </a:r>
                      <a:endParaRPr sz="2000">
                        <a:solidFill>
                          <a:schemeClr val="dk1"/>
                        </a:solidFill>
                        <a:latin typeface="Trispace"/>
                        <a:ea typeface="Trispace"/>
                        <a:cs typeface="Trispace"/>
                        <a:sym typeface="Trispace"/>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000">
                          <a:solidFill>
                            <a:schemeClr val="dk1"/>
                          </a:solidFill>
                          <a:latin typeface="Trispace"/>
                          <a:ea typeface="Trispace"/>
                          <a:cs typeface="Trispace"/>
                          <a:sym typeface="Trispace"/>
                        </a:rPr>
                        <a:t>0101</a:t>
                      </a:r>
                      <a:endParaRPr sz="2000">
                        <a:solidFill>
                          <a:schemeClr val="dk1"/>
                        </a:solidFill>
                        <a:latin typeface="Trispace"/>
                        <a:ea typeface="Trispace"/>
                        <a:cs typeface="Trispace"/>
                        <a:sym typeface="Trispace"/>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2000">
                          <a:solidFill>
                            <a:schemeClr val="dk1"/>
                          </a:solidFill>
                          <a:latin typeface="Trispace"/>
                          <a:ea typeface="Trispace"/>
                          <a:cs typeface="Trispace"/>
                          <a:sym typeface="Trispace"/>
                        </a:rPr>
                        <a:t>1101</a:t>
                      </a:r>
                      <a:endParaRPr sz="2000">
                        <a:solidFill>
                          <a:schemeClr val="dk1"/>
                        </a:solidFill>
                        <a:latin typeface="Trispace"/>
                        <a:ea typeface="Trispace"/>
                        <a:cs typeface="Trispace"/>
                        <a:sym typeface="Trispace"/>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1000"/>
                                        <p:tgtEl>
                                          <p:spTgt spid="3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dk2"/>
            </a:gs>
          </a:gsLst>
          <a:lin ang="2698631" scaled="0"/>
        </a:gradFill>
      </p:bgPr>
    </p:bg>
    <p:spTree>
      <p:nvGrpSpPr>
        <p:cNvPr id="343" name="Shape 343"/>
        <p:cNvGrpSpPr/>
        <p:nvPr/>
      </p:nvGrpSpPr>
      <p:grpSpPr>
        <a:xfrm>
          <a:off x="0" y="0"/>
          <a:ext cx="0" cy="0"/>
          <a:chOff x="0" y="0"/>
          <a:chExt cx="0" cy="0"/>
        </a:xfrm>
      </p:grpSpPr>
      <p:pic>
        <p:nvPicPr>
          <p:cNvPr id="344" name="Google Shape;344;p40"/>
          <p:cNvPicPr preferRelativeResize="0"/>
          <p:nvPr/>
        </p:nvPicPr>
        <p:blipFill>
          <a:blip r:embed="rId3">
            <a:alphaModFix amt="75000"/>
          </a:blip>
          <a:stretch>
            <a:fillRect/>
          </a:stretch>
        </p:blipFill>
        <p:spPr>
          <a:xfrm>
            <a:off x="-1710" y="7963"/>
            <a:ext cx="9152135" cy="5143500"/>
          </a:xfrm>
          <a:prstGeom prst="rect">
            <a:avLst/>
          </a:prstGeom>
          <a:noFill/>
          <a:ln>
            <a:noFill/>
          </a:ln>
        </p:spPr>
      </p:pic>
      <p:sp>
        <p:nvSpPr>
          <p:cNvPr id="345" name="Google Shape;345;p40"/>
          <p:cNvSpPr txBox="1"/>
          <p:nvPr>
            <p:ph type="title"/>
          </p:nvPr>
        </p:nvSpPr>
        <p:spPr>
          <a:xfrm>
            <a:off x="2513888" y="571158"/>
            <a:ext cx="5636100" cy="208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00"/>
              <a:t>Addition and Subtraction in </a:t>
            </a:r>
            <a:r>
              <a:rPr lang="en" sz="4500">
                <a:solidFill>
                  <a:schemeClr val="accent1"/>
                </a:solidFill>
              </a:rPr>
              <a:t>Binary</a:t>
            </a:r>
            <a:endParaRPr sz="4500">
              <a:solidFill>
                <a:schemeClr val="accent1"/>
              </a:solidFill>
            </a:endParaRPr>
          </a:p>
        </p:txBody>
      </p:sp>
      <p:sp>
        <p:nvSpPr>
          <p:cNvPr id="346" name="Google Shape;346;p40"/>
          <p:cNvSpPr txBox="1"/>
          <p:nvPr>
            <p:ph idx="2" type="title"/>
          </p:nvPr>
        </p:nvSpPr>
        <p:spPr>
          <a:xfrm>
            <a:off x="994013" y="740575"/>
            <a:ext cx="1194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347" name="Google Shape;347;p40"/>
          <p:cNvSpPr txBox="1"/>
          <p:nvPr>
            <p:ph idx="1" type="subTitle"/>
          </p:nvPr>
        </p:nvSpPr>
        <p:spPr>
          <a:xfrm>
            <a:off x="2513888" y="2730125"/>
            <a:ext cx="5636100" cy="4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Liliana Ng</a:t>
            </a:r>
            <a:endParaRPr/>
          </a:p>
        </p:txBody>
      </p:sp>
      <p:sp>
        <p:nvSpPr>
          <p:cNvPr id="348" name="Google Shape;348;p40"/>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41"/>
          <p:cNvPicPr preferRelativeResize="0"/>
          <p:nvPr/>
        </p:nvPicPr>
        <p:blipFill rotWithShape="1">
          <a:blip r:embed="rId3">
            <a:alphaModFix amt="11000"/>
          </a:blip>
          <a:srcRect b="0" l="6235" r="0" t="0"/>
          <a:stretch/>
        </p:blipFill>
        <p:spPr>
          <a:xfrm>
            <a:off x="0" y="0"/>
            <a:ext cx="9144000" cy="5143500"/>
          </a:xfrm>
          <a:prstGeom prst="rect">
            <a:avLst/>
          </a:prstGeom>
          <a:noFill/>
          <a:ln>
            <a:noFill/>
          </a:ln>
        </p:spPr>
      </p:pic>
      <p:sp>
        <p:nvSpPr>
          <p:cNvPr id="354" name="Google Shape;354;p41"/>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5" name="Google Shape;355;p41"/>
          <p:cNvSpPr txBox="1"/>
          <p:nvPr>
            <p:ph type="title"/>
          </p:nvPr>
        </p:nvSpPr>
        <p:spPr>
          <a:xfrm>
            <a:off x="567600" y="562425"/>
            <a:ext cx="3197100" cy="68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u="sng"/>
              <a:t>Intro to Binary Math:</a:t>
            </a:r>
            <a:endParaRPr sz="3000" u="sng"/>
          </a:p>
        </p:txBody>
      </p:sp>
      <p:sp>
        <p:nvSpPr>
          <p:cNvPr id="356" name="Google Shape;356;p41"/>
          <p:cNvSpPr txBox="1"/>
          <p:nvPr>
            <p:ph idx="4294967295" type="subTitle"/>
          </p:nvPr>
        </p:nvSpPr>
        <p:spPr>
          <a:xfrm>
            <a:off x="543150" y="1471550"/>
            <a:ext cx="2514000" cy="30672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sz="2200"/>
              <a:t>Just like normal decimal math</a:t>
            </a:r>
            <a:endParaRPr sz="2200"/>
          </a:p>
          <a:p>
            <a:pPr indent="-368300" lvl="0" marL="457200" rtl="0" algn="l">
              <a:spcBef>
                <a:spcPts val="0"/>
              </a:spcBef>
              <a:spcAft>
                <a:spcPts val="0"/>
              </a:spcAft>
              <a:buSzPts val="2200"/>
              <a:buChar char="➔"/>
            </a:pPr>
            <a:r>
              <a:rPr lang="en" sz="2200"/>
              <a:t> </a:t>
            </a:r>
            <a:r>
              <a:rPr lang="en" sz="2200"/>
              <a:t>+ - ÷ ×</a:t>
            </a:r>
            <a:endParaRPr sz="2200"/>
          </a:p>
          <a:p>
            <a:pPr indent="-368300" lvl="0" marL="457200" rtl="0" algn="l">
              <a:spcBef>
                <a:spcPts val="0"/>
              </a:spcBef>
              <a:spcAft>
                <a:spcPts val="0"/>
              </a:spcAft>
              <a:buSzPts val="2200"/>
              <a:buChar char="➔"/>
            </a:pPr>
            <a:r>
              <a:rPr lang="en" sz="2200"/>
              <a:t>Only 0’s and 1’s!</a:t>
            </a:r>
            <a:endParaRPr sz="2200"/>
          </a:p>
        </p:txBody>
      </p:sp>
      <p:pic>
        <p:nvPicPr>
          <p:cNvPr id="357" name="Google Shape;357;p41"/>
          <p:cNvPicPr preferRelativeResize="0"/>
          <p:nvPr/>
        </p:nvPicPr>
        <p:blipFill rotWithShape="1">
          <a:blip r:embed="rId4">
            <a:alphaModFix/>
          </a:blip>
          <a:srcRect b="0" l="51753" r="0" t="31651"/>
          <a:stretch/>
        </p:blipFill>
        <p:spPr>
          <a:xfrm>
            <a:off x="5098125" y="2617125"/>
            <a:ext cx="3047876" cy="2431150"/>
          </a:xfrm>
          <a:prstGeom prst="rect">
            <a:avLst/>
          </a:prstGeom>
          <a:noFill/>
          <a:ln>
            <a:noFill/>
          </a:ln>
        </p:spPr>
      </p:pic>
      <p:pic>
        <p:nvPicPr>
          <p:cNvPr id="358" name="Google Shape;358;p41"/>
          <p:cNvPicPr preferRelativeResize="0"/>
          <p:nvPr/>
        </p:nvPicPr>
        <p:blipFill rotWithShape="1">
          <a:blip r:embed="rId4">
            <a:alphaModFix/>
          </a:blip>
          <a:srcRect b="0" l="0" r="50658" t="31651"/>
          <a:stretch/>
        </p:blipFill>
        <p:spPr>
          <a:xfrm>
            <a:off x="4863938" y="381000"/>
            <a:ext cx="3117100" cy="243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6">
                                            <p:txEl>
                                              <p:pRg end="0" st="0"/>
                                            </p:txEl>
                                          </p:spTgt>
                                        </p:tgtEl>
                                        <p:attrNameLst>
                                          <p:attrName>style.visibility</p:attrName>
                                        </p:attrNameLst>
                                      </p:cBhvr>
                                      <p:to>
                                        <p:strVal val="visible"/>
                                      </p:to>
                                    </p:set>
                                    <p:anim calcmode="lin" valueType="num">
                                      <p:cBhvr additive="base">
                                        <p:cTn dur="500"/>
                                        <p:tgtEl>
                                          <p:spTgt spid="35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6">
                                            <p:txEl>
                                              <p:pRg end="1" st="1"/>
                                            </p:txEl>
                                          </p:spTgt>
                                        </p:tgtEl>
                                        <p:attrNameLst>
                                          <p:attrName>style.visibility</p:attrName>
                                        </p:attrNameLst>
                                      </p:cBhvr>
                                      <p:to>
                                        <p:strVal val="visible"/>
                                      </p:to>
                                    </p:set>
                                    <p:anim calcmode="lin" valueType="num">
                                      <p:cBhvr additive="base">
                                        <p:cTn dur="500"/>
                                        <p:tgtEl>
                                          <p:spTgt spid="356">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6">
                                            <p:txEl>
                                              <p:pRg end="2" st="2"/>
                                            </p:txEl>
                                          </p:spTgt>
                                        </p:tgtEl>
                                        <p:attrNameLst>
                                          <p:attrName>style.visibility</p:attrName>
                                        </p:attrNameLst>
                                      </p:cBhvr>
                                      <p:to>
                                        <p:strVal val="visible"/>
                                      </p:to>
                                    </p:set>
                                    <p:anim calcmode="lin" valueType="num">
                                      <p:cBhvr additive="base">
                                        <p:cTn dur="500"/>
                                        <p:tgtEl>
                                          <p:spTgt spid="356">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2"/>
          <p:cNvSpPr txBox="1"/>
          <p:nvPr>
            <p:ph type="title"/>
          </p:nvPr>
        </p:nvSpPr>
        <p:spPr>
          <a:xfrm>
            <a:off x="567600" y="562425"/>
            <a:ext cx="3197100" cy="68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u="sng"/>
              <a:t>Addition: (+)</a:t>
            </a:r>
            <a:endParaRPr sz="2600" u="sng"/>
          </a:p>
        </p:txBody>
      </p:sp>
      <p:sp>
        <p:nvSpPr>
          <p:cNvPr id="364" name="Google Shape;364;p42"/>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5" name="Google Shape;365;p42"/>
          <p:cNvSpPr txBox="1"/>
          <p:nvPr>
            <p:ph idx="4294967295" type="subTitle"/>
          </p:nvPr>
        </p:nvSpPr>
        <p:spPr>
          <a:xfrm>
            <a:off x="543150" y="1166750"/>
            <a:ext cx="3653700" cy="861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Start with single digits </a:t>
            </a:r>
            <a:endParaRPr sz="1800"/>
          </a:p>
        </p:txBody>
      </p:sp>
      <p:sp>
        <p:nvSpPr>
          <p:cNvPr id="366" name="Google Shape;366;p42"/>
          <p:cNvSpPr txBox="1"/>
          <p:nvPr>
            <p:ph idx="4294967295" type="subTitle"/>
          </p:nvPr>
        </p:nvSpPr>
        <p:spPr>
          <a:xfrm>
            <a:off x="4200750" y="20920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0+0=</a:t>
            </a:r>
            <a:endParaRPr sz="2100"/>
          </a:p>
        </p:txBody>
      </p:sp>
      <p:sp>
        <p:nvSpPr>
          <p:cNvPr id="367" name="Google Shape;367;p42"/>
          <p:cNvSpPr txBox="1"/>
          <p:nvPr>
            <p:ph idx="4294967295" type="subTitle"/>
          </p:nvPr>
        </p:nvSpPr>
        <p:spPr>
          <a:xfrm>
            <a:off x="4200750" y="680677"/>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0+1=</a:t>
            </a:r>
            <a:endParaRPr sz="2100"/>
          </a:p>
        </p:txBody>
      </p:sp>
      <p:sp>
        <p:nvSpPr>
          <p:cNvPr id="368" name="Google Shape;368;p42"/>
          <p:cNvSpPr txBox="1"/>
          <p:nvPr>
            <p:ph idx="4294967295" type="subTitle"/>
          </p:nvPr>
        </p:nvSpPr>
        <p:spPr>
          <a:xfrm>
            <a:off x="4912721" y="20920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0</a:t>
            </a:r>
            <a:endParaRPr sz="2100"/>
          </a:p>
        </p:txBody>
      </p:sp>
      <p:sp>
        <p:nvSpPr>
          <p:cNvPr id="369" name="Google Shape;369;p42"/>
          <p:cNvSpPr txBox="1"/>
          <p:nvPr>
            <p:ph idx="4294967295" type="subTitle"/>
          </p:nvPr>
        </p:nvSpPr>
        <p:spPr>
          <a:xfrm>
            <a:off x="4200750" y="115215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1</a:t>
            </a:r>
            <a:r>
              <a:rPr lang="en" sz="2100"/>
              <a:t>+1=</a:t>
            </a:r>
            <a:endParaRPr sz="2100"/>
          </a:p>
        </p:txBody>
      </p:sp>
      <p:sp>
        <p:nvSpPr>
          <p:cNvPr id="370" name="Google Shape;370;p42"/>
          <p:cNvSpPr txBox="1"/>
          <p:nvPr>
            <p:ph idx="4294967295" type="subTitle"/>
          </p:nvPr>
        </p:nvSpPr>
        <p:spPr>
          <a:xfrm>
            <a:off x="4912721" y="680677"/>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1</a:t>
            </a:r>
            <a:endParaRPr sz="2100"/>
          </a:p>
        </p:txBody>
      </p:sp>
      <p:sp>
        <p:nvSpPr>
          <p:cNvPr id="371" name="Google Shape;371;p42"/>
          <p:cNvSpPr txBox="1"/>
          <p:nvPr>
            <p:ph idx="4294967295" type="subTitle"/>
          </p:nvPr>
        </p:nvSpPr>
        <p:spPr>
          <a:xfrm>
            <a:off x="4912721" y="115215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1</a:t>
            </a:r>
            <a:r>
              <a:rPr lang="en" sz="2100"/>
              <a:t>0</a:t>
            </a:r>
            <a:endParaRPr sz="2100"/>
          </a:p>
        </p:txBody>
      </p:sp>
      <p:sp>
        <p:nvSpPr>
          <p:cNvPr id="372" name="Google Shape;372;p42"/>
          <p:cNvSpPr txBox="1"/>
          <p:nvPr>
            <p:ph idx="4294967295" type="subTitle"/>
          </p:nvPr>
        </p:nvSpPr>
        <p:spPr>
          <a:xfrm>
            <a:off x="543150" y="3263950"/>
            <a:ext cx="3653700" cy="1652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Carrying causes the first digit to be a 0, and the next adds 1</a:t>
            </a:r>
            <a:endParaRPr sz="1800"/>
          </a:p>
        </p:txBody>
      </p:sp>
      <p:sp>
        <p:nvSpPr>
          <p:cNvPr id="373" name="Google Shape;373;p42"/>
          <p:cNvSpPr txBox="1"/>
          <p:nvPr>
            <p:ph idx="4294967295" type="subTitle"/>
          </p:nvPr>
        </p:nvSpPr>
        <p:spPr>
          <a:xfrm>
            <a:off x="543150" y="1928750"/>
            <a:ext cx="3653700" cy="861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In decimal math, when the sum of two #’s&gt;9, the 10s digit carries over</a:t>
            </a:r>
            <a:endParaRPr sz="1800"/>
          </a:p>
        </p:txBody>
      </p:sp>
      <p:sp>
        <p:nvSpPr>
          <p:cNvPr id="374" name="Google Shape;374;p42"/>
          <p:cNvSpPr txBox="1"/>
          <p:nvPr>
            <p:ph idx="4294967295" type="subTitle"/>
          </p:nvPr>
        </p:nvSpPr>
        <p:spPr>
          <a:xfrm>
            <a:off x="4931250" y="2314050"/>
            <a:ext cx="2953200" cy="184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	0110</a:t>
            </a:r>
            <a:endParaRPr sz="4200"/>
          </a:p>
          <a:p>
            <a:pPr indent="-495300" lvl="0" marL="457200" rtl="0" algn="l">
              <a:spcBef>
                <a:spcPts val="0"/>
              </a:spcBef>
              <a:spcAft>
                <a:spcPts val="0"/>
              </a:spcAft>
              <a:buSzPts val="4200"/>
              <a:buChar char="+"/>
            </a:pPr>
            <a:r>
              <a:rPr lang="en" sz="4200"/>
              <a:t>1110</a:t>
            </a:r>
            <a:endParaRPr sz="4200"/>
          </a:p>
          <a:p>
            <a:pPr indent="0" lvl="0" marL="0" rtl="0" algn="l">
              <a:spcBef>
                <a:spcPts val="0"/>
              </a:spcBef>
              <a:spcAft>
                <a:spcPts val="0"/>
              </a:spcAft>
              <a:buNone/>
            </a:pPr>
            <a:r>
              <a:rPr lang="en" sz="1000"/>
              <a:t>_______________________</a:t>
            </a:r>
            <a:endParaRPr sz="4200"/>
          </a:p>
        </p:txBody>
      </p:sp>
      <p:sp>
        <p:nvSpPr>
          <p:cNvPr id="375" name="Google Shape;375;p42"/>
          <p:cNvSpPr txBox="1"/>
          <p:nvPr/>
        </p:nvSpPr>
        <p:spPr>
          <a:xfrm>
            <a:off x="6432275" y="3662875"/>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0</a:t>
            </a:r>
            <a:endParaRPr sz="2000"/>
          </a:p>
        </p:txBody>
      </p:sp>
      <p:sp>
        <p:nvSpPr>
          <p:cNvPr id="376" name="Google Shape;376;p42"/>
          <p:cNvSpPr txBox="1"/>
          <p:nvPr/>
        </p:nvSpPr>
        <p:spPr>
          <a:xfrm>
            <a:off x="6045029" y="36628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0</a:t>
            </a:r>
            <a:endParaRPr sz="2000"/>
          </a:p>
        </p:txBody>
      </p:sp>
      <p:sp>
        <p:nvSpPr>
          <p:cNvPr id="377" name="Google Shape;377;p42"/>
          <p:cNvSpPr/>
          <p:nvPr/>
        </p:nvSpPr>
        <p:spPr>
          <a:xfrm>
            <a:off x="6029551" y="2312025"/>
            <a:ext cx="327755" cy="162950"/>
          </a:xfrm>
          <a:custGeom>
            <a:rect b="b" l="l" r="r" t="t"/>
            <a:pathLst>
              <a:path extrusionOk="0" h="6518" w="18295">
                <a:moveTo>
                  <a:pt x="18295" y="4137"/>
                </a:moveTo>
                <a:cubicBezTo>
                  <a:pt x="17514" y="3518"/>
                  <a:pt x="15609" y="994"/>
                  <a:pt x="13606" y="424"/>
                </a:cubicBezTo>
                <a:cubicBezTo>
                  <a:pt x="11603" y="-146"/>
                  <a:pt x="8266" y="-195"/>
                  <a:pt x="6279" y="717"/>
                </a:cubicBezTo>
                <a:cubicBezTo>
                  <a:pt x="4293" y="1629"/>
                  <a:pt x="1703" y="5162"/>
                  <a:pt x="1687" y="5895"/>
                </a:cubicBezTo>
                <a:cubicBezTo>
                  <a:pt x="1671" y="6628"/>
                  <a:pt x="6425" y="5765"/>
                  <a:pt x="6181" y="5114"/>
                </a:cubicBezTo>
                <a:cubicBezTo>
                  <a:pt x="5937" y="4463"/>
                  <a:pt x="955" y="1775"/>
                  <a:pt x="222" y="1987"/>
                </a:cubicBezTo>
                <a:cubicBezTo>
                  <a:pt x="-511" y="2199"/>
                  <a:pt x="792" y="5830"/>
                  <a:pt x="1785" y="6384"/>
                </a:cubicBezTo>
                <a:cubicBezTo>
                  <a:pt x="2778" y="6938"/>
                  <a:pt x="5448" y="5488"/>
                  <a:pt x="6181" y="5309"/>
                </a:cubicBezTo>
              </a:path>
            </a:pathLst>
          </a:custGeom>
          <a:noFill/>
          <a:ln cap="flat" cmpd="sng" w="38100">
            <a:solidFill>
              <a:schemeClr val="dk1"/>
            </a:solidFill>
            <a:prstDash val="solid"/>
            <a:round/>
            <a:headEnd len="med" w="med" type="none"/>
            <a:tailEnd len="med" w="med" type="none"/>
          </a:ln>
        </p:spPr>
      </p:sp>
      <p:sp>
        <p:nvSpPr>
          <p:cNvPr id="378" name="Google Shape;378;p42"/>
          <p:cNvSpPr txBox="1"/>
          <p:nvPr/>
        </p:nvSpPr>
        <p:spPr>
          <a:xfrm>
            <a:off x="5952400" y="1999277"/>
            <a:ext cx="429900" cy="1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Trispace"/>
                <a:ea typeface="Trispace"/>
                <a:cs typeface="Trispace"/>
                <a:sym typeface="Trispace"/>
              </a:rPr>
              <a:t>+1</a:t>
            </a:r>
            <a:endParaRPr>
              <a:solidFill>
                <a:schemeClr val="dk1"/>
              </a:solidFill>
              <a:latin typeface="Trispace"/>
              <a:ea typeface="Trispace"/>
              <a:cs typeface="Trispace"/>
              <a:sym typeface="Trispace"/>
            </a:endParaRPr>
          </a:p>
        </p:txBody>
      </p:sp>
      <p:sp>
        <p:nvSpPr>
          <p:cNvPr id="379" name="Google Shape;379;p42"/>
          <p:cNvSpPr txBox="1"/>
          <p:nvPr/>
        </p:nvSpPr>
        <p:spPr>
          <a:xfrm>
            <a:off x="5740229" y="36628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1</a:t>
            </a:r>
            <a:endParaRPr sz="2000"/>
          </a:p>
        </p:txBody>
      </p:sp>
      <p:sp>
        <p:nvSpPr>
          <p:cNvPr id="380" name="Google Shape;380;p42"/>
          <p:cNvSpPr txBox="1"/>
          <p:nvPr/>
        </p:nvSpPr>
        <p:spPr>
          <a:xfrm>
            <a:off x="5400439" y="36628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0</a:t>
            </a:r>
            <a:endParaRPr sz="2000"/>
          </a:p>
        </p:txBody>
      </p:sp>
      <p:sp>
        <p:nvSpPr>
          <p:cNvPr id="381" name="Google Shape;381;p42"/>
          <p:cNvSpPr/>
          <p:nvPr/>
        </p:nvSpPr>
        <p:spPr>
          <a:xfrm>
            <a:off x="5648551" y="2312025"/>
            <a:ext cx="327755" cy="162950"/>
          </a:xfrm>
          <a:custGeom>
            <a:rect b="b" l="l" r="r" t="t"/>
            <a:pathLst>
              <a:path extrusionOk="0" h="6518" w="18295">
                <a:moveTo>
                  <a:pt x="18295" y="4137"/>
                </a:moveTo>
                <a:cubicBezTo>
                  <a:pt x="17514" y="3518"/>
                  <a:pt x="15609" y="994"/>
                  <a:pt x="13606" y="424"/>
                </a:cubicBezTo>
                <a:cubicBezTo>
                  <a:pt x="11603" y="-146"/>
                  <a:pt x="8266" y="-195"/>
                  <a:pt x="6279" y="717"/>
                </a:cubicBezTo>
                <a:cubicBezTo>
                  <a:pt x="4293" y="1629"/>
                  <a:pt x="1703" y="5162"/>
                  <a:pt x="1687" y="5895"/>
                </a:cubicBezTo>
                <a:cubicBezTo>
                  <a:pt x="1671" y="6628"/>
                  <a:pt x="6425" y="5765"/>
                  <a:pt x="6181" y="5114"/>
                </a:cubicBezTo>
                <a:cubicBezTo>
                  <a:pt x="5937" y="4463"/>
                  <a:pt x="955" y="1775"/>
                  <a:pt x="222" y="1987"/>
                </a:cubicBezTo>
                <a:cubicBezTo>
                  <a:pt x="-511" y="2199"/>
                  <a:pt x="792" y="5830"/>
                  <a:pt x="1785" y="6384"/>
                </a:cubicBezTo>
                <a:cubicBezTo>
                  <a:pt x="2778" y="6938"/>
                  <a:pt x="5448" y="5488"/>
                  <a:pt x="6181" y="5309"/>
                </a:cubicBezTo>
              </a:path>
            </a:pathLst>
          </a:custGeom>
          <a:noFill/>
          <a:ln cap="flat" cmpd="sng" w="38100">
            <a:solidFill>
              <a:schemeClr val="dk1"/>
            </a:solidFill>
            <a:prstDash val="solid"/>
            <a:round/>
            <a:headEnd len="med" w="med" type="none"/>
            <a:tailEnd len="med" w="med" type="none"/>
          </a:ln>
        </p:spPr>
      </p:sp>
      <p:sp>
        <p:nvSpPr>
          <p:cNvPr id="382" name="Google Shape;382;p42"/>
          <p:cNvSpPr txBox="1"/>
          <p:nvPr/>
        </p:nvSpPr>
        <p:spPr>
          <a:xfrm>
            <a:off x="5571400" y="1999277"/>
            <a:ext cx="429900" cy="1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Trispace"/>
                <a:ea typeface="Trispace"/>
                <a:cs typeface="Trispace"/>
                <a:sym typeface="Trispace"/>
              </a:rPr>
              <a:t>+1</a:t>
            </a:r>
            <a:endParaRPr>
              <a:solidFill>
                <a:schemeClr val="dk1"/>
              </a:solidFill>
              <a:latin typeface="Trispace"/>
              <a:ea typeface="Trispace"/>
              <a:cs typeface="Trispace"/>
              <a:sym typeface="Trispace"/>
            </a:endParaRPr>
          </a:p>
        </p:txBody>
      </p:sp>
      <p:sp>
        <p:nvSpPr>
          <p:cNvPr id="383" name="Google Shape;383;p42"/>
          <p:cNvSpPr txBox="1"/>
          <p:nvPr/>
        </p:nvSpPr>
        <p:spPr>
          <a:xfrm>
            <a:off x="5054429" y="36628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1</a:t>
            </a:r>
            <a:endParaRPr sz="2000"/>
          </a:p>
        </p:txBody>
      </p:sp>
      <p:sp>
        <p:nvSpPr>
          <p:cNvPr id="384" name="Google Shape;384;p42"/>
          <p:cNvSpPr/>
          <p:nvPr/>
        </p:nvSpPr>
        <p:spPr>
          <a:xfrm>
            <a:off x="5267551" y="2312025"/>
            <a:ext cx="327755" cy="162950"/>
          </a:xfrm>
          <a:custGeom>
            <a:rect b="b" l="l" r="r" t="t"/>
            <a:pathLst>
              <a:path extrusionOk="0" h="6518" w="18295">
                <a:moveTo>
                  <a:pt x="18295" y="4137"/>
                </a:moveTo>
                <a:cubicBezTo>
                  <a:pt x="17514" y="3518"/>
                  <a:pt x="15609" y="994"/>
                  <a:pt x="13606" y="424"/>
                </a:cubicBezTo>
                <a:cubicBezTo>
                  <a:pt x="11603" y="-146"/>
                  <a:pt x="8266" y="-195"/>
                  <a:pt x="6279" y="717"/>
                </a:cubicBezTo>
                <a:cubicBezTo>
                  <a:pt x="4293" y="1629"/>
                  <a:pt x="1703" y="5162"/>
                  <a:pt x="1687" y="5895"/>
                </a:cubicBezTo>
                <a:cubicBezTo>
                  <a:pt x="1671" y="6628"/>
                  <a:pt x="6425" y="5765"/>
                  <a:pt x="6181" y="5114"/>
                </a:cubicBezTo>
                <a:cubicBezTo>
                  <a:pt x="5937" y="4463"/>
                  <a:pt x="955" y="1775"/>
                  <a:pt x="222" y="1987"/>
                </a:cubicBezTo>
                <a:cubicBezTo>
                  <a:pt x="-511" y="2199"/>
                  <a:pt x="792" y="5830"/>
                  <a:pt x="1785" y="6384"/>
                </a:cubicBezTo>
                <a:cubicBezTo>
                  <a:pt x="2778" y="6938"/>
                  <a:pt x="5448" y="5488"/>
                  <a:pt x="6181" y="5309"/>
                </a:cubicBezTo>
              </a:path>
            </a:pathLst>
          </a:custGeom>
          <a:noFill/>
          <a:ln cap="flat" cmpd="sng" w="38100">
            <a:solidFill>
              <a:schemeClr val="dk1"/>
            </a:solidFill>
            <a:prstDash val="solid"/>
            <a:round/>
            <a:headEnd len="med" w="med" type="none"/>
            <a:tailEnd len="med" w="med" type="none"/>
          </a:ln>
        </p:spPr>
      </p:sp>
      <p:sp>
        <p:nvSpPr>
          <p:cNvPr id="385" name="Google Shape;385;p42"/>
          <p:cNvSpPr txBox="1"/>
          <p:nvPr/>
        </p:nvSpPr>
        <p:spPr>
          <a:xfrm>
            <a:off x="5190400" y="1999277"/>
            <a:ext cx="429900" cy="1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Trispace"/>
                <a:ea typeface="Trispace"/>
                <a:cs typeface="Trispace"/>
                <a:sym typeface="Trispace"/>
              </a:rPr>
              <a:t>+1</a:t>
            </a:r>
            <a:endParaRPr>
              <a:solidFill>
                <a:schemeClr val="dk1"/>
              </a:solidFill>
              <a:latin typeface="Trispace"/>
              <a:ea typeface="Trispace"/>
              <a:cs typeface="Trispace"/>
              <a:sym typeface="Trispace"/>
            </a:endParaRPr>
          </a:p>
        </p:txBody>
      </p:sp>
      <p:sp>
        <p:nvSpPr>
          <p:cNvPr id="386" name="Google Shape;386;p42"/>
          <p:cNvSpPr txBox="1"/>
          <p:nvPr>
            <p:ph idx="4294967295" type="subTitle"/>
          </p:nvPr>
        </p:nvSpPr>
        <p:spPr>
          <a:xfrm>
            <a:off x="3764700" y="1533150"/>
            <a:ext cx="13890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1+1+1=</a:t>
            </a:r>
            <a:endParaRPr sz="2100"/>
          </a:p>
        </p:txBody>
      </p:sp>
      <p:sp>
        <p:nvSpPr>
          <p:cNvPr id="387" name="Google Shape;387;p42"/>
          <p:cNvSpPr txBox="1"/>
          <p:nvPr>
            <p:ph idx="4294967295" type="subTitle"/>
          </p:nvPr>
        </p:nvSpPr>
        <p:spPr>
          <a:xfrm>
            <a:off x="4912721" y="153315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11</a:t>
            </a:r>
            <a:endParaRPr sz="2100"/>
          </a:p>
        </p:txBody>
      </p:sp>
      <p:sp>
        <p:nvSpPr>
          <p:cNvPr id="388" name="Google Shape;388;p42"/>
          <p:cNvSpPr txBox="1"/>
          <p:nvPr>
            <p:ph idx="4294967295" type="subTitle"/>
          </p:nvPr>
        </p:nvSpPr>
        <p:spPr>
          <a:xfrm>
            <a:off x="7172550" y="570000"/>
            <a:ext cx="1516500" cy="15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	28</a:t>
            </a:r>
            <a:endParaRPr sz="3600"/>
          </a:p>
          <a:p>
            <a:pPr indent="-457200" lvl="0" marL="457200" rtl="0" algn="l">
              <a:spcBef>
                <a:spcPts val="0"/>
              </a:spcBef>
              <a:spcAft>
                <a:spcPts val="0"/>
              </a:spcAft>
              <a:buSzPts val="3600"/>
              <a:buChar char="+"/>
            </a:pPr>
            <a:r>
              <a:rPr lang="en" sz="3600"/>
              <a:t>13</a:t>
            </a:r>
            <a:endParaRPr sz="3600"/>
          </a:p>
          <a:p>
            <a:pPr indent="0" lvl="0" marL="0" rtl="0" algn="l">
              <a:spcBef>
                <a:spcPts val="0"/>
              </a:spcBef>
              <a:spcAft>
                <a:spcPts val="0"/>
              </a:spcAft>
              <a:buNone/>
            </a:pPr>
            <a:r>
              <a:rPr lang="en" sz="400"/>
              <a:t>__________________________________</a:t>
            </a:r>
            <a:endParaRPr sz="3600"/>
          </a:p>
        </p:txBody>
      </p:sp>
      <p:sp>
        <p:nvSpPr>
          <p:cNvPr id="389" name="Google Shape;389;p42"/>
          <p:cNvSpPr txBox="1"/>
          <p:nvPr/>
        </p:nvSpPr>
        <p:spPr>
          <a:xfrm>
            <a:off x="7909175" y="1727550"/>
            <a:ext cx="443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dk1"/>
                </a:solidFill>
                <a:latin typeface="Trispace"/>
                <a:ea typeface="Trispace"/>
                <a:cs typeface="Trispace"/>
                <a:sym typeface="Trispace"/>
              </a:rPr>
              <a:t>1</a:t>
            </a:r>
            <a:endParaRPr/>
          </a:p>
        </p:txBody>
      </p:sp>
      <p:sp>
        <p:nvSpPr>
          <p:cNvPr id="390" name="Google Shape;390;p42"/>
          <p:cNvSpPr/>
          <p:nvPr/>
        </p:nvSpPr>
        <p:spPr>
          <a:xfrm>
            <a:off x="7804954" y="559414"/>
            <a:ext cx="457375" cy="162950"/>
          </a:xfrm>
          <a:custGeom>
            <a:rect b="b" l="l" r="r" t="t"/>
            <a:pathLst>
              <a:path extrusionOk="0" h="6518" w="18295">
                <a:moveTo>
                  <a:pt x="18295" y="4137"/>
                </a:moveTo>
                <a:cubicBezTo>
                  <a:pt x="17514" y="3518"/>
                  <a:pt x="15609" y="994"/>
                  <a:pt x="13606" y="424"/>
                </a:cubicBezTo>
                <a:cubicBezTo>
                  <a:pt x="11603" y="-146"/>
                  <a:pt x="8266" y="-195"/>
                  <a:pt x="6279" y="717"/>
                </a:cubicBezTo>
                <a:cubicBezTo>
                  <a:pt x="4293" y="1629"/>
                  <a:pt x="1703" y="5162"/>
                  <a:pt x="1687" y="5895"/>
                </a:cubicBezTo>
                <a:cubicBezTo>
                  <a:pt x="1671" y="6628"/>
                  <a:pt x="6425" y="5765"/>
                  <a:pt x="6181" y="5114"/>
                </a:cubicBezTo>
                <a:cubicBezTo>
                  <a:pt x="5937" y="4463"/>
                  <a:pt x="955" y="1775"/>
                  <a:pt x="222" y="1987"/>
                </a:cubicBezTo>
                <a:cubicBezTo>
                  <a:pt x="-511" y="2199"/>
                  <a:pt x="792" y="5830"/>
                  <a:pt x="1785" y="6384"/>
                </a:cubicBezTo>
                <a:cubicBezTo>
                  <a:pt x="2778" y="6938"/>
                  <a:pt x="5448" y="5488"/>
                  <a:pt x="6181" y="5309"/>
                </a:cubicBezTo>
              </a:path>
            </a:pathLst>
          </a:custGeom>
          <a:noFill/>
          <a:ln cap="flat" cmpd="sng" w="38100">
            <a:solidFill>
              <a:schemeClr val="dk1"/>
            </a:solidFill>
            <a:prstDash val="solid"/>
            <a:round/>
            <a:headEnd len="med" w="med" type="none"/>
            <a:tailEnd len="med" w="med" type="none"/>
          </a:ln>
        </p:spPr>
      </p:sp>
      <p:sp>
        <p:nvSpPr>
          <p:cNvPr id="391" name="Google Shape;391;p42"/>
          <p:cNvSpPr txBox="1"/>
          <p:nvPr/>
        </p:nvSpPr>
        <p:spPr>
          <a:xfrm>
            <a:off x="7857400" y="246677"/>
            <a:ext cx="429900" cy="1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Trispace"/>
                <a:ea typeface="Trispace"/>
                <a:cs typeface="Trispace"/>
                <a:sym typeface="Trispace"/>
              </a:rPr>
              <a:t>+1</a:t>
            </a:r>
            <a:endParaRPr>
              <a:solidFill>
                <a:schemeClr val="dk1"/>
              </a:solidFill>
              <a:latin typeface="Trispace"/>
              <a:ea typeface="Trispace"/>
              <a:cs typeface="Trispace"/>
              <a:sym typeface="Trispace"/>
            </a:endParaRPr>
          </a:p>
        </p:txBody>
      </p:sp>
      <p:sp>
        <p:nvSpPr>
          <p:cNvPr id="392" name="Google Shape;392;p42"/>
          <p:cNvSpPr txBox="1"/>
          <p:nvPr/>
        </p:nvSpPr>
        <p:spPr>
          <a:xfrm>
            <a:off x="7604375" y="1727550"/>
            <a:ext cx="443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dk1"/>
                </a:solidFill>
                <a:latin typeface="Trispace"/>
                <a:ea typeface="Trispace"/>
                <a:cs typeface="Trispace"/>
                <a:sym typeface="Trispace"/>
              </a:rPr>
              <a:t>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1"/>
                                        <p:tgtEl>
                                          <p:spTgt spid="3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1000"/>
                                        <p:tgtEl>
                                          <p:spTgt spid="3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1000"/>
                                        <p:tgtEl>
                                          <p:spTgt spid="3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1000"/>
                                        <p:tgtEl>
                                          <p:spTgt spid="3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000"/>
                                        <p:tgtEl>
                                          <p:spTgt spid="3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000"/>
                                        <p:tgtEl>
                                          <p:spTgt spid="3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par>
                                <p:cTn fill="hold" nodeType="with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par>
                                <p:cTn fill="hold" nodeType="with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1000"/>
                                        <p:tgtEl>
                                          <p:spTgt spid="379"/>
                                        </p:tgtEl>
                                      </p:cBhvr>
                                    </p:animEffect>
                                  </p:childTnLst>
                                </p:cTn>
                              </p:par>
                              <p:par>
                                <p:cTn fill="hold" nodeType="with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1000"/>
                                        <p:tgtEl>
                                          <p:spTgt spid="382"/>
                                        </p:tgtEl>
                                      </p:cBhvr>
                                    </p:animEffect>
                                  </p:childTnLst>
                                </p:cTn>
                              </p:par>
                              <p:par>
                                <p:cTn fill="hold" nodeType="with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000"/>
                                        <p:tgtEl>
                                          <p:spTgt spid="3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par>
                                <p:cTn fill="hold" nodeType="with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1000"/>
                                        <p:tgtEl>
                                          <p:spTgt spid="384"/>
                                        </p:tgtEl>
                                      </p:cBhvr>
                                    </p:animEffect>
                                  </p:childTnLst>
                                </p:cTn>
                              </p:par>
                              <p:par>
                                <p:cTn fill="hold" nodeType="with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1000"/>
                                        <p:tgtEl>
                                          <p:spTgt spid="3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1000"/>
                                        <p:tgtEl>
                                          <p:spTgt spid="3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3"/>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8" name="Google Shape;398;p43"/>
          <p:cNvSpPr txBox="1"/>
          <p:nvPr>
            <p:ph type="title"/>
          </p:nvPr>
        </p:nvSpPr>
        <p:spPr>
          <a:xfrm>
            <a:off x="567600" y="562425"/>
            <a:ext cx="3472800" cy="68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u="sng"/>
              <a:t>Subtrac</a:t>
            </a:r>
            <a:r>
              <a:rPr lang="en" sz="2600" u="sng"/>
              <a:t>tion: (-)</a:t>
            </a:r>
            <a:endParaRPr sz="2600" u="sng"/>
          </a:p>
        </p:txBody>
      </p:sp>
      <p:sp>
        <p:nvSpPr>
          <p:cNvPr id="399" name="Google Shape;399;p43"/>
          <p:cNvSpPr txBox="1"/>
          <p:nvPr>
            <p:ph idx="2" type="subTitle"/>
          </p:nvPr>
        </p:nvSpPr>
        <p:spPr>
          <a:xfrm>
            <a:off x="543150" y="1166750"/>
            <a:ext cx="3653700" cy="861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Start with single digits (again)</a:t>
            </a:r>
            <a:endParaRPr sz="1800"/>
          </a:p>
        </p:txBody>
      </p:sp>
      <p:sp>
        <p:nvSpPr>
          <p:cNvPr id="400" name="Google Shape;400;p43"/>
          <p:cNvSpPr txBox="1"/>
          <p:nvPr>
            <p:ph idx="2" type="subTitle"/>
          </p:nvPr>
        </p:nvSpPr>
        <p:spPr>
          <a:xfrm>
            <a:off x="543150" y="3568750"/>
            <a:ext cx="3653700" cy="1004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Like addition, subtraction </a:t>
            </a:r>
            <a:r>
              <a:rPr lang="en" sz="1800"/>
              <a:t>in binary works the same way as decimal</a:t>
            </a:r>
            <a:endParaRPr sz="1800"/>
          </a:p>
        </p:txBody>
      </p:sp>
      <p:sp>
        <p:nvSpPr>
          <p:cNvPr id="401" name="Google Shape;401;p43"/>
          <p:cNvSpPr txBox="1"/>
          <p:nvPr>
            <p:ph idx="2" type="subTitle"/>
          </p:nvPr>
        </p:nvSpPr>
        <p:spPr>
          <a:xfrm>
            <a:off x="543150" y="1928750"/>
            <a:ext cx="3653700" cy="1531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When the difference of two numbers in the same digit &lt;0, you have to take from the digit on the left</a:t>
            </a:r>
            <a:endParaRPr sz="1800"/>
          </a:p>
        </p:txBody>
      </p:sp>
      <p:sp>
        <p:nvSpPr>
          <p:cNvPr id="402" name="Google Shape;402;p43"/>
          <p:cNvSpPr txBox="1"/>
          <p:nvPr>
            <p:ph idx="2" type="subTitle"/>
          </p:nvPr>
        </p:nvSpPr>
        <p:spPr>
          <a:xfrm>
            <a:off x="4200750" y="20920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0-0=</a:t>
            </a:r>
            <a:endParaRPr sz="2100"/>
          </a:p>
        </p:txBody>
      </p:sp>
      <p:sp>
        <p:nvSpPr>
          <p:cNvPr id="403" name="Google Shape;403;p43"/>
          <p:cNvSpPr txBox="1"/>
          <p:nvPr>
            <p:ph idx="2" type="subTitle"/>
          </p:nvPr>
        </p:nvSpPr>
        <p:spPr>
          <a:xfrm>
            <a:off x="4200750" y="680677"/>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1-0</a:t>
            </a:r>
            <a:r>
              <a:rPr lang="en" sz="2100"/>
              <a:t>=</a:t>
            </a:r>
            <a:endParaRPr sz="2100"/>
          </a:p>
        </p:txBody>
      </p:sp>
      <p:sp>
        <p:nvSpPr>
          <p:cNvPr id="404" name="Google Shape;404;p43"/>
          <p:cNvSpPr txBox="1"/>
          <p:nvPr>
            <p:ph idx="2" type="subTitle"/>
          </p:nvPr>
        </p:nvSpPr>
        <p:spPr>
          <a:xfrm>
            <a:off x="4912721" y="20920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0</a:t>
            </a:r>
            <a:endParaRPr sz="2100"/>
          </a:p>
        </p:txBody>
      </p:sp>
      <p:sp>
        <p:nvSpPr>
          <p:cNvPr id="405" name="Google Shape;405;p43"/>
          <p:cNvSpPr txBox="1"/>
          <p:nvPr>
            <p:ph idx="2" type="subTitle"/>
          </p:nvPr>
        </p:nvSpPr>
        <p:spPr>
          <a:xfrm>
            <a:off x="4200750" y="115215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1-1=</a:t>
            </a:r>
            <a:endParaRPr sz="2100"/>
          </a:p>
        </p:txBody>
      </p:sp>
      <p:sp>
        <p:nvSpPr>
          <p:cNvPr id="406" name="Google Shape;406;p43"/>
          <p:cNvSpPr txBox="1"/>
          <p:nvPr>
            <p:ph idx="2" type="subTitle"/>
          </p:nvPr>
        </p:nvSpPr>
        <p:spPr>
          <a:xfrm>
            <a:off x="4912721" y="680677"/>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1</a:t>
            </a:r>
            <a:endParaRPr sz="2100"/>
          </a:p>
        </p:txBody>
      </p:sp>
      <p:sp>
        <p:nvSpPr>
          <p:cNvPr id="407" name="Google Shape;407;p43"/>
          <p:cNvSpPr txBox="1"/>
          <p:nvPr>
            <p:ph idx="2" type="subTitle"/>
          </p:nvPr>
        </p:nvSpPr>
        <p:spPr>
          <a:xfrm>
            <a:off x="4912721" y="115215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0</a:t>
            </a:r>
            <a:endParaRPr sz="2100"/>
          </a:p>
        </p:txBody>
      </p:sp>
      <p:sp>
        <p:nvSpPr>
          <p:cNvPr id="408" name="Google Shape;408;p43"/>
          <p:cNvSpPr txBox="1"/>
          <p:nvPr>
            <p:ph idx="2" type="subTitle"/>
          </p:nvPr>
        </p:nvSpPr>
        <p:spPr>
          <a:xfrm>
            <a:off x="4196825" y="1533150"/>
            <a:ext cx="13890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0-1</a:t>
            </a:r>
            <a:r>
              <a:rPr lang="en" sz="2100"/>
              <a:t>=</a:t>
            </a:r>
            <a:endParaRPr sz="2100"/>
          </a:p>
        </p:txBody>
      </p:sp>
      <p:sp>
        <p:nvSpPr>
          <p:cNvPr id="409" name="Google Shape;409;p43"/>
          <p:cNvSpPr txBox="1"/>
          <p:nvPr>
            <p:ph idx="2" type="subTitle"/>
          </p:nvPr>
        </p:nvSpPr>
        <p:spPr>
          <a:xfrm>
            <a:off x="4912721" y="1533152"/>
            <a:ext cx="953100" cy="65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01</a:t>
            </a:r>
            <a:endParaRPr sz="2100"/>
          </a:p>
        </p:txBody>
      </p:sp>
      <p:sp>
        <p:nvSpPr>
          <p:cNvPr id="410" name="Google Shape;410;p43"/>
          <p:cNvSpPr txBox="1"/>
          <p:nvPr>
            <p:ph idx="2" type="subTitle"/>
          </p:nvPr>
        </p:nvSpPr>
        <p:spPr>
          <a:xfrm>
            <a:off x="4550250" y="2314050"/>
            <a:ext cx="2953200" cy="184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	11011</a:t>
            </a:r>
            <a:endParaRPr sz="4200"/>
          </a:p>
          <a:p>
            <a:pPr indent="-495300" lvl="0" marL="457200" rtl="0" algn="l">
              <a:spcBef>
                <a:spcPts val="0"/>
              </a:spcBef>
              <a:spcAft>
                <a:spcPts val="0"/>
              </a:spcAft>
              <a:buSzPts val="4200"/>
              <a:buChar char="-"/>
            </a:pPr>
            <a:r>
              <a:rPr lang="en" sz="4200"/>
              <a:t> </a:t>
            </a:r>
            <a:r>
              <a:rPr lang="en" sz="1100"/>
              <a:t> </a:t>
            </a:r>
            <a:r>
              <a:rPr lang="en" sz="4200"/>
              <a:t>0110</a:t>
            </a:r>
            <a:endParaRPr sz="4200"/>
          </a:p>
          <a:p>
            <a:pPr indent="0" lvl="0" marL="0" rtl="0" algn="l">
              <a:spcBef>
                <a:spcPts val="0"/>
              </a:spcBef>
              <a:spcAft>
                <a:spcPts val="0"/>
              </a:spcAft>
              <a:buNone/>
            </a:pPr>
            <a:r>
              <a:rPr lang="en" sz="1000"/>
              <a:t>___________________________</a:t>
            </a:r>
            <a:endParaRPr sz="4200"/>
          </a:p>
        </p:txBody>
      </p:sp>
      <p:sp>
        <p:nvSpPr>
          <p:cNvPr id="411" name="Google Shape;411;p43"/>
          <p:cNvSpPr txBox="1"/>
          <p:nvPr/>
        </p:nvSpPr>
        <p:spPr>
          <a:xfrm>
            <a:off x="6432275" y="3662875"/>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1</a:t>
            </a:r>
            <a:endParaRPr sz="2000"/>
          </a:p>
        </p:txBody>
      </p:sp>
      <p:sp>
        <p:nvSpPr>
          <p:cNvPr id="412" name="Google Shape;412;p43"/>
          <p:cNvSpPr txBox="1"/>
          <p:nvPr/>
        </p:nvSpPr>
        <p:spPr>
          <a:xfrm>
            <a:off x="6045029" y="36628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0</a:t>
            </a:r>
            <a:endParaRPr sz="2000"/>
          </a:p>
        </p:txBody>
      </p:sp>
      <p:sp>
        <p:nvSpPr>
          <p:cNvPr id="413" name="Google Shape;413;p43"/>
          <p:cNvSpPr txBox="1"/>
          <p:nvPr/>
        </p:nvSpPr>
        <p:spPr>
          <a:xfrm>
            <a:off x="5740229" y="36628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1</a:t>
            </a:r>
            <a:endParaRPr sz="2000"/>
          </a:p>
        </p:txBody>
      </p:sp>
      <p:sp>
        <p:nvSpPr>
          <p:cNvPr id="414" name="Google Shape;414;p43"/>
          <p:cNvSpPr txBox="1"/>
          <p:nvPr/>
        </p:nvSpPr>
        <p:spPr>
          <a:xfrm>
            <a:off x="5400439" y="36628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0</a:t>
            </a:r>
            <a:endParaRPr sz="2000"/>
          </a:p>
        </p:txBody>
      </p:sp>
      <p:sp>
        <p:nvSpPr>
          <p:cNvPr id="415" name="Google Shape;415;p43"/>
          <p:cNvSpPr/>
          <p:nvPr/>
        </p:nvSpPr>
        <p:spPr>
          <a:xfrm flipH="1">
            <a:off x="5722263" y="2312024"/>
            <a:ext cx="337817" cy="162950"/>
          </a:xfrm>
          <a:custGeom>
            <a:rect b="b" l="l" r="r" t="t"/>
            <a:pathLst>
              <a:path extrusionOk="0" h="6518" w="18295">
                <a:moveTo>
                  <a:pt x="18295" y="4137"/>
                </a:moveTo>
                <a:cubicBezTo>
                  <a:pt x="17514" y="3518"/>
                  <a:pt x="15609" y="994"/>
                  <a:pt x="13606" y="424"/>
                </a:cubicBezTo>
                <a:cubicBezTo>
                  <a:pt x="11603" y="-146"/>
                  <a:pt x="8266" y="-195"/>
                  <a:pt x="6279" y="717"/>
                </a:cubicBezTo>
                <a:cubicBezTo>
                  <a:pt x="4293" y="1629"/>
                  <a:pt x="1703" y="5162"/>
                  <a:pt x="1687" y="5895"/>
                </a:cubicBezTo>
                <a:cubicBezTo>
                  <a:pt x="1671" y="6628"/>
                  <a:pt x="6425" y="5765"/>
                  <a:pt x="6181" y="5114"/>
                </a:cubicBezTo>
                <a:cubicBezTo>
                  <a:pt x="5937" y="4463"/>
                  <a:pt x="955" y="1775"/>
                  <a:pt x="222" y="1987"/>
                </a:cubicBezTo>
                <a:cubicBezTo>
                  <a:pt x="-511" y="2199"/>
                  <a:pt x="792" y="5830"/>
                  <a:pt x="1785" y="6384"/>
                </a:cubicBezTo>
                <a:cubicBezTo>
                  <a:pt x="2778" y="6938"/>
                  <a:pt x="5448" y="5488"/>
                  <a:pt x="6181" y="5309"/>
                </a:cubicBezTo>
              </a:path>
            </a:pathLst>
          </a:custGeom>
          <a:noFill/>
          <a:ln cap="flat" cmpd="sng" w="38100">
            <a:solidFill>
              <a:schemeClr val="dk1"/>
            </a:solidFill>
            <a:prstDash val="solid"/>
            <a:round/>
            <a:headEnd len="med" w="med" type="none"/>
            <a:tailEnd len="med" w="med" type="none"/>
          </a:ln>
        </p:spPr>
      </p:sp>
      <p:sp>
        <p:nvSpPr>
          <p:cNvPr id="416" name="Google Shape;416;p43"/>
          <p:cNvSpPr txBox="1"/>
          <p:nvPr/>
        </p:nvSpPr>
        <p:spPr>
          <a:xfrm flipH="1">
            <a:off x="5696500" y="1999275"/>
            <a:ext cx="443100" cy="1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Trispace"/>
                <a:ea typeface="Trispace"/>
                <a:cs typeface="Trispace"/>
                <a:sym typeface="Trispace"/>
              </a:rPr>
              <a:t>+1</a:t>
            </a:r>
            <a:endParaRPr>
              <a:solidFill>
                <a:schemeClr val="dk1"/>
              </a:solidFill>
              <a:latin typeface="Trispace"/>
              <a:ea typeface="Trispace"/>
              <a:cs typeface="Trispace"/>
              <a:sym typeface="Trispace"/>
            </a:endParaRPr>
          </a:p>
        </p:txBody>
      </p:sp>
      <p:sp>
        <p:nvSpPr>
          <p:cNvPr id="417" name="Google Shape;417;p43"/>
          <p:cNvSpPr txBox="1"/>
          <p:nvPr/>
        </p:nvSpPr>
        <p:spPr>
          <a:xfrm>
            <a:off x="5054429" y="36628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1</a:t>
            </a:r>
            <a:endParaRPr sz="2000"/>
          </a:p>
        </p:txBody>
      </p:sp>
      <p:cxnSp>
        <p:nvCxnSpPr>
          <p:cNvPr id="418" name="Google Shape;418;p43"/>
          <p:cNvCxnSpPr/>
          <p:nvPr/>
        </p:nvCxnSpPr>
        <p:spPr>
          <a:xfrm>
            <a:off x="5452692" y="2540225"/>
            <a:ext cx="275700" cy="367800"/>
          </a:xfrm>
          <a:prstGeom prst="straightConnector1">
            <a:avLst/>
          </a:prstGeom>
          <a:noFill/>
          <a:ln cap="flat" cmpd="sng" w="38100">
            <a:solidFill>
              <a:schemeClr val="dk1"/>
            </a:solidFill>
            <a:prstDash val="solid"/>
            <a:round/>
            <a:headEnd len="med" w="med" type="none"/>
            <a:tailEnd len="med" w="med" type="none"/>
          </a:ln>
        </p:spPr>
      </p:cxnSp>
      <p:sp>
        <p:nvSpPr>
          <p:cNvPr id="419" name="Google Shape;419;p43"/>
          <p:cNvSpPr txBox="1"/>
          <p:nvPr/>
        </p:nvSpPr>
        <p:spPr>
          <a:xfrm>
            <a:off x="5314400" y="2190750"/>
            <a:ext cx="4431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dk1"/>
                </a:solidFill>
                <a:latin typeface="Trispace"/>
                <a:ea typeface="Trispace"/>
                <a:cs typeface="Trispace"/>
                <a:sym typeface="Trispace"/>
              </a:rPr>
              <a:t>0</a:t>
            </a:r>
            <a:endParaRPr sz="100"/>
          </a:p>
        </p:txBody>
      </p:sp>
      <p:cxnSp>
        <p:nvCxnSpPr>
          <p:cNvPr id="420" name="Google Shape;420;p43"/>
          <p:cNvCxnSpPr/>
          <p:nvPr/>
        </p:nvCxnSpPr>
        <p:spPr>
          <a:xfrm>
            <a:off x="5770992" y="2527475"/>
            <a:ext cx="4200" cy="129600"/>
          </a:xfrm>
          <a:prstGeom prst="straightConnector1">
            <a:avLst/>
          </a:prstGeom>
          <a:noFill/>
          <a:ln cap="flat" cmpd="sng" w="38100">
            <a:solidFill>
              <a:schemeClr val="dk1"/>
            </a:solidFill>
            <a:prstDash val="solid"/>
            <a:round/>
            <a:headEnd len="med" w="med" type="none"/>
            <a:tailEnd len="med" w="med" type="none"/>
          </a:ln>
        </p:spPr>
      </p:cxnSp>
      <p:sp>
        <p:nvSpPr>
          <p:cNvPr id="421" name="Google Shape;421;p43"/>
          <p:cNvSpPr txBox="1"/>
          <p:nvPr>
            <p:ph idx="2" type="subTitle"/>
          </p:nvPr>
        </p:nvSpPr>
        <p:spPr>
          <a:xfrm>
            <a:off x="7248750" y="493800"/>
            <a:ext cx="1516500" cy="15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	42</a:t>
            </a:r>
            <a:endParaRPr sz="3600"/>
          </a:p>
          <a:p>
            <a:pPr indent="-457200" lvl="0" marL="457200" rtl="0" algn="l">
              <a:spcBef>
                <a:spcPts val="0"/>
              </a:spcBef>
              <a:spcAft>
                <a:spcPts val="0"/>
              </a:spcAft>
              <a:buSzPts val="3600"/>
              <a:buChar char="-"/>
            </a:pPr>
            <a:r>
              <a:rPr lang="en" sz="3600"/>
              <a:t>17</a:t>
            </a:r>
            <a:endParaRPr sz="3600"/>
          </a:p>
          <a:p>
            <a:pPr indent="0" lvl="0" marL="0" rtl="0" algn="l">
              <a:spcBef>
                <a:spcPts val="0"/>
              </a:spcBef>
              <a:spcAft>
                <a:spcPts val="0"/>
              </a:spcAft>
              <a:buNone/>
            </a:pPr>
            <a:r>
              <a:rPr lang="en" sz="400"/>
              <a:t>__________________________________</a:t>
            </a:r>
            <a:endParaRPr sz="3600"/>
          </a:p>
        </p:txBody>
      </p:sp>
      <p:sp>
        <p:nvSpPr>
          <p:cNvPr id="422" name="Google Shape;422;p43"/>
          <p:cNvSpPr/>
          <p:nvPr/>
        </p:nvSpPr>
        <p:spPr>
          <a:xfrm flipH="1">
            <a:off x="7957509" y="483225"/>
            <a:ext cx="333792" cy="162950"/>
          </a:xfrm>
          <a:custGeom>
            <a:rect b="b" l="l" r="r" t="t"/>
            <a:pathLst>
              <a:path extrusionOk="0" h="6518" w="18295">
                <a:moveTo>
                  <a:pt x="18295" y="4137"/>
                </a:moveTo>
                <a:cubicBezTo>
                  <a:pt x="17514" y="3518"/>
                  <a:pt x="15609" y="994"/>
                  <a:pt x="13606" y="424"/>
                </a:cubicBezTo>
                <a:cubicBezTo>
                  <a:pt x="11603" y="-146"/>
                  <a:pt x="8266" y="-195"/>
                  <a:pt x="6279" y="717"/>
                </a:cubicBezTo>
                <a:cubicBezTo>
                  <a:pt x="4293" y="1629"/>
                  <a:pt x="1703" y="5162"/>
                  <a:pt x="1687" y="5895"/>
                </a:cubicBezTo>
                <a:cubicBezTo>
                  <a:pt x="1671" y="6628"/>
                  <a:pt x="6425" y="5765"/>
                  <a:pt x="6181" y="5114"/>
                </a:cubicBezTo>
                <a:cubicBezTo>
                  <a:pt x="5937" y="4463"/>
                  <a:pt x="955" y="1775"/>
                  <a:pt x="222" y="1987"/>
                </a:cubicBezTo>
                <a:cubicBezTo>
                  <a:pt x="-511" y="2199"/>
                  <a:pt x="792" y="5830"/>
                  <a:pt x="1785" y="6384"/>
                </a:cubicBezTo>
                <a:cubicBezTo>
                  <a:pt x="2778" y="6938"/>
                  <a:pt x="5448" y="5488"/>
                  <a:pt x="6181" y="5309"/>
                </a:cubicBezTo>
              </a:path>
            </a:pathLst>
          </a:custGeom>
          <a:noFill/>
          <a:ln cap="flat" cmpd="sng" w="38100">
            <a:solidFill>
              <a:schemeClr val="dk1"/>
            </a:solidFill>
            <a:prstDash val="solid"/>
            <a:round/>
            <a:headEnd len="med" w="med" type="none"/>
            <a:tailEnd len="med" w="med" type="none"/>
          </a:ln>
        </p:spPr>
      </p:sp>
      <p:sp>
        <p:nvSpPr>
          <p:cNvPr id="423" name="Google Shape;423;p43"/>
          <p:cNvSpPr txBox="1"/>
          <p:nvPr/>
        </p:nvSpPr>
        <p:spPr>
          <a:xfrm>
            <a:off x="7933600" y="170473"/>
            <a:ext cx="429900" cy="31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Trispace"/>
                <a:ea typeface="Trispace"/>
                <a:cs typeface="Trispace"/>
                <a:sym typeface="Trispace"/>
              </a:rPr>
              <a:t>+1</a:t>
            </a:r>
            <a:endParaRPr>
              <a:solidFill>
                <a:schemeClr val="dk1"/>
              </a:solidFill>
              <a:latin typeface="Trispace"/>
              <a:ea typeface="Trispace"/>
              <a:cs typeface="Trispace"/>
              <a:sym typeface="Trispace"/>
            </a:endParaRPr>
          </a:p>
        </p:txBody>
      </p:sp>
      <p:cxnSp>
        <p:nvCxnSpPr>
          <p:cNvPr id="424" name="Google Shape;424;p43"/>
          <p:cNvCxnSpPr/>
          <p:nvPr/>
        </p:nvCxnSpPr>
        <p:spPr>
          <a:xfrm>
            <a:off x="7814892" y="711425"/>
            <a:ext cx="275700" cy="367800"/>
          </a:xfrm>
          <a:prstGeom prst="straightConnector1">
            <a:avLst/>
          </a:prstGeom>
          <a:noFill/>
          <a:ln cap="flat" cmpd="sng" w="38100">
            <a:solidFill>
              <a:schemeClr val="dk1"/>
            </a:solidFill>
            <a:prstDash val="solid"/>
            <a:round/>
            <a:headEnd len="med" w="med" type="none"/>
            <a:tailEnd len="med" w="med" type="none"/>
          </a:ln>
        </p:spPr>
      </p:cxnSp>
      <p:cxnSp>
        <p:nvCxnSpPr>
          <p:cNvPr id="425" name="Google Shape;425;p43"/>
          <p:cNvCxnSpPr/>
          <p:nvPr/>
        </p:nvCxnSpPr>
        <p:spPr>
          <a:xfrm>
            <a:off x="8091400" y="698675"/>
            <a:ext cx="4200" cy="129600"/>
          </a:xfrm>
          <a:prstGeom prst="straightConnector1">
            <a:avLst/>
          </a:prstGeom>
          <a:noFill/>
          <a:ln cap="flat" cmpd="sng" w="38100">
            <a:solidFill>
              <a:schemeClr val="dk1"/>
            </a:solidFill>
            <a:prstDash val="solid"/>
            <a:round/>
            <a:headEnd len="med" w="med" type="none"/>
            <a:tailEnd len="med" w="med" type="none"/>
          </a:ln>
        </p:spPr>
      </p:cxnSp>
      <p:sp>
        <p:nvSpPr>
          <p:cNvPr id="426" name="Google Shape;426;p43"/>
          <p:cNvSpPr txBox="1"/>
          <p:nvPr/>
        </p:nvSpPr>
        <p:spPr>
          <a:xfrm>
            <a:off x="7985375" y="1651350"/>
            <a:ext cx="443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dk1"/>
                </a:solidFill>
                <a:latin typeface="Trispace"/>
                <a:ea typeface="Trispace"/>
                <a:cs typeface="Trispace"/>
                <a:sym typeface="Trispace"/>
              </a:rPr>
              <a:t>5</a:t>
            </a:r>
            <a:endParaRPr/>
          </a:p>
        </p:txBody>
      </p:sp>
      <p:sp>
        <p:nvSpPr>
          <p:cNvPr id="427" name="Google Shape;427;p43"/>
          <p:cNvSpPr txBox="1"/>
          <p:nvPr/>
        </p:nvSpPr>
        <p:spPr>
          <a:xfrm>
            <a:off x="7680575" y="1651350"/>
            <a:ext cx="443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dk1"/>
                </a:solidFill>
                <a:latin typeface="Trispace"/>
                <a:ea typeface="Trispace"/>
                <a:cs typeface="Trispace"/>
                <a:sym typeface="Trispace"/>
              </a:rPr>
              <a:t>2</a:t>
            </a:r>
            <a:endParaRPr/>
          </a:p>
        </p:txBody>
      </p:sp>
      <p:sp>
        <p:nvSpPr>
          <p:cNvPr id="428" name="Google Shape;428;p43"/>
          <p:cNvSpPr txBox="1"/>
          <p:nvPr/>
        </p:nvSpPr>
        <p:spPr>
          <a:xfrm>
            <a:off x="7676600" y="361950"/>
            <a:ext cx="3714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dk1"/>
                </a:solidFill>
                <a:latin typeface="Trispace"/>
                <a:ea typeface="Trispace"/>
                <a:cs typeface="Trispace"/>
                <a:sym typeface="Trispace"/>
              </a:rPr>
              <a:t>3</a:t>
            </a:r>
            <a:endParaRPr sz="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
                                        <p:tgtEl>
                                          <p:spTgt spid="3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
                                        <p:tgtEl>
                                          <p:spTgt spid="409"/>
                                        </p:tgtEl>
                                      </p:cBhvr>
                                    </p:animEffect>
                                  </p:childTnLst>
                                </p:cTn>
                              </p:par>
                              <p:par>
                                <p:cTn fill="hold" nodeType="with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par>
                                <p:cTn fill="hold" nodeType="with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1000"/>
                                        <p:tgtEl>
                                          <p:spTgt spid="4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1000"/>
                                        <p:tgtEl>
                                          <p:spTgt spid="4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par>
                                <p:cTn fill="hold" nodeType="with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1000"/>
                                        <p:tgtEl>
                                          <p:spTgt spid="418"/>
                                        </p:tgtEl>
                                      </p:cBhvr>
                                    </p:animEffect>
                                  </p:childTnLst>
                                </p:cTn>
                              </p:par>
                              <p:par>
                                <p:cTn fill="hold" nodeType="with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1"/>
                                        <p:tgtEl>
                                          <p:spTgt spid="419"/>
                                        </p:tgtEl>
                                      </p:cBhvr>
                                    </p:animEffect>
                                  </p:childTnLst>
                                </p:cTn>
                              </p:par>
                              <p:par>
                                <p:cTn fill="hold" nodeType="with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1000"/>
                                        <p:tgtEl>
                                          <p:spTgt spid="416"/>
                                        </p:tgtEl>
                                      </p:cBhvr>
                                    </p:animEffect>
                                  </p:childTnLst>
                                </p:cTn>
                              </p:par>
                              <p:par>
                                <p:cTn fill="hold" nodeType="with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1000"/>
                                        <p:tgtEl>
                                          <p:spTgt spid="4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1000"/>
                                        <p:tgtEl>
                                          <p:spTgt spid="4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1"/>
                                        <p:tgtEl>
                                          <p:spTgt spid="4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dk2"/>
            </a:gs>
          </a:gsLst>
          <a:lin ang="2698631" scaled="0"/>
        </a:gradFill>
      </p:bgPr>
    </p:bg>
    <p:spTree>
      <p:nvGrpSpPr>
        <p:cNvPr id="432" name="Shape 432"/>
        <p:cNvGrpSpPr/>
        <p:nvPr/>
      </p:nvGrpSpPr>
      <p:grpSpPr>
        <a:xfrm>
          <a:off x="0" y="0"/>
          <a:ext cx="0" cy="0"/>
          <a:chOff x="0" y="0"/>
          <a:chExt cx="0" cy="0"/>
        </a:xfrm>
      </p:grpSpPr>
      <p:sp>
        <p:nvSpPr>
          <p:cNvPr id="433" name="Google Shape;433;p44"/>
          <p:cNvSpPr txBox="1"/>
          <p:nvPr>
            <p:ph type="title"/>
          </p:nvPr>
        </p:nvSpPr>
        <p:spPr>
          <a:xfrm>
            <a:off x="2513888" y="571158"/>
            <a:ext cx="5636100" cy="208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00"/>
              <a:t>Multiplication and Division in </a:t>
            </a:r>
            <a:r>
              <a:rPr lang="en" sz="4500">
                <a:solidFill>
                  <a:schemeClr val="accent1"/>
                </a:solidFill>
              </a:rPr>
              <a:t>Binary</a:t>
            </a:r>
            <a:endParaRPr sz="4500">
              <a:solidFill>
                <a:schemeClr val="accent1"/>
              </a:solidFill>
            </a:endParaRPr>
          </a:p>
        </p:txBody>
      </p:sp>
      <p:sp>
        <p:nvSpPr>
          <p:cNvPr id="434" name="Google Shape;434;p44"/>
          <p:cNvSpPr txBox="1"/>
          <p:nvPr>
            <p:ph idx="2" type="title"/>
          </p:nvPr>
        </p:nvSpPr>
        <p:spPr>
          <a:xfrm>
            <a:off x="994013" y="740575"/>
            <a:ext cx="1194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435" name="Google Shape;435;p44"/>
          <p:cNvSpPr txBox="1"/>
          <p:nvPr>
            <p:ph idx="1" type="subTitle"/>
          </p:nvPr>
        </p:nvSpPr>
        <p:spPr>
          <a:xfrm>
            <a:off x="2513888" y="2730125"/>
            <a:ext cx="5636100" cy="4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Fatima Mulyono</a:t>
            </a:r>
            <a:endParaRPr/>
          </a:p>
        </p:txBody>
      </p:sp>
      <p:sp>
        <p:nvSpPr>
          <p:cNvPr id="436" name="Google Shape;436;p44"/>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45"/>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2" name="Google Shape;442;p45"/>
          <p:cNvSpPr txBox="1"/>
          <p:nvPr>
            <p:ph type="title"/>
          </p:nvPr>
        </p:nvSpPr>
        <p:spPr>
          <a:xfrm>
            <a:off x="567600" y="562425"/>
            <a:ext cx="4146600" cy="68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u="sng"/>
              <a:t>Multiplication</a:t>
            </a:r>
            <a:r>
              <a:rPr lang="en" sz="2600" u="sng"/>
              <a:t>: (</a:t>
            </a:r>
            <a:r>
              <a:rPr lang="en" sz="2600" u="sng">
                <a:latin typeface="Trispace"/>
                <a:ea typeface="Trispace"/>
                <a:cs typeface="Trispace"/>
                <a:sym typeface="Trispace"/>
              </a:rPr>
              <a:t>×</a:t>
            </a:r>
            <a:r>
              <a:rPr lang="en" sz="2600" u="sng"/>
              <a:t>)</a:t>
            </a:r>
            <a:endParaRPr sz="2600" u="sng"/>
          </a:p>
        </p:txBody>
      </p:sp>
      <p:sp>
        <p:nvSpPr>
          <p:cNvPr id="443" name="Google Shape;443;p45"/>
          <p:cNvSpPr txBox="1"/>
          <p:nvPr>
            <p:ph idx="4294967295" type="subTitle"/>
          </p:nvPr>
        </p:nvSpPr>
        <p:spPr>
          <a:xfrm>
            <a:off x="543150" y="1166750"/>
            <a:ext cx="4029000" cy="861000"/>
          </a:xfrm>
          <a:prstGeom prst="rect">
            <a:avLst/>
          </a:prstGeom>
        </p:spPr>
        <p:txBody>
          <a:bodyPr anchorCtr="0" anchor="t" bIns="91425" lIns="91425" spcFirstLastPara="1" rIns="91425" wrap="square" tIns="91425">
            <a:noAutofit/>
          </a:bodyPr>
          <a:lstStyle/>
          <a:p>
            <a:pPr indent="-412750" lvl="0" marL="457200" rtl="0" algn="l">
              <a:spcBef>
                <a:spcPts val="0"/>
              </a:spcBef>
              <a:spcAft>
                <a:spcPts val="0"/>
              </a:spcAft>
              <a:buSzPts val="2900"/>
              <a:buChar char="➔"/>
            </a:pPr>
            <a:r>
              <a:rPr lang="en" sz="2900"/>
              <a:t>Just normal multiplication, the product should also be written in binary</a:t>
            </a:r>
            <a:endParaRPr sz="3300"/>
          </a:p>
        </p:txBody>
      </p:sp>
      <p:sp>
        <p:nvSpPr>
          <p:cNvPr id="444" name="Google Shape;444;p45"/>
          <p:cNvSpPr txBox="1"/>
          <p:nvPr>
            <p:ph idx="4294967295" type="subTitle"/>
          </p:nvPr>
        </p:nvSpPr>
        <p:spPr>
          <a:xfrm>
            <a:off x="5921850" y="485250"/>
            <a:ext cx="2953200" cy="184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 </a:t>
            </a:r>
            <a:r>
              <a:rPr lang="en" sz="1500"/>
              <a:t> </a:t>
            </a:r>
            <a:r>
              <a:rPr lang="en" sz="4200"/>
              <a:t>101</a:t>
            </a:r>
            <a:endParaRPr sz="4200"/>
          </a:p>
          <a:p>
            <a:pPr indent="0" lvl="0" marL="0" rtl="0" algn="l">
              <a:spcBef>
                <a:spcPts val="0"/>
              </a:spcBef>
              <a:spcAft>
                <a:spcPts val="0"/>
              </a:spcAft>
              <a:buNone/>
            </a:pPr>
            <a:r>
              <a:rPr lang="en" sz="4200"/>
              <a:t>×100</a:t>
            </a:r>
            <a:endParaRPr sz="4200"/>
          </a:p>
          <a:p>
            <a:pPr indent="0" lvl="0" marL="0" rtl="0" algn="l">
              <a:spcBef>
                <a:spcPts val="0"/>
              </a:spcBef>
              <a:spcAft>
                <a:spcPts val="0"/>
              </a:spcAft>
              <a:buNone/>
            </a:pPr>
            <a:r>
              <a:rPr lang="en" sz="1000"/>
              <a:t>_______________________</a:t>
            </a:r>
            <a:endParaRPr sz="4200"/>
          </a:p>
        </p:txBody>
      </p:sp>
      <p:sp>
        <p:nvSpPr>
          <p:cNvPr id="445" name="Google Shape;445;p45"/>
          <p:cNvSpPr txBox="1"/>
          <p:nvPr/>
        </p:nvSpPr>
        <p:spPr>
          <a:xfrm>
            <a:off x="6967787" y="18340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0</a:t>
            </a:r>
            <a:endParaRPr sz="2000"/>
          </a:p>
        </p:txBody>
      </p:sp>
      <p:sp>
        <p:nvSpPr>
          <p:cNvPr id="446" name="Google Shape;446;p45"/>
          <p:cNvSpPr txBox="1"/>
          <p:nvPr/>
        </p:nvSpPr>
        <p:spPr>
          <a:xfrm>
            <a:off x="6619639" y="18340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0</a:t>
            </a:r>
            <a:endParaRPr sz="2000"/>
          </a:p>
        </p:txBody>
      </p:sp>
      <p:sp>
        <p:nvSpPr>
          <p:cNvPr id="447" name="Google Shape;447;p45"/>
          <p:cNvSpPr txBox="1"/>
          <p:nvPr/>
        </p:nvSpPr>
        <p:spPr>
          <a:xfrm>
            <a:off x="6273629" y="1834063"/>
            <a:ext cx="673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200">
                <a:solidFill>
                  <a:schemeClr val="dk1"/>
                </a:solidFill>
                <a:latin typeface="Trispace"/>
                <a:ea typeface="Trispace"/>
                <a:cs typeface="Trispace"/>
                <a:sym typeface="Trispace"/>
              </a:rPr>
              <a:t>1</a:t>
            </a:r>
            <a:endParaRPr sz="2000"/>
          </a:p>
        </p:txBody>
      </p:sp>
      <p:sp>
        <p:nvSpPr>
          <p:cNvPr id="448" name="Google Shape;448;p45"/>
          <p:cNvSpPr txBox="1"/>
          <p:nvPr>
            <p:ph idx="4294967295" type="subTitle"/>
          </p:nvPr>
        </p:nvSpPr>
        <p:spPr>
          <a:xfrm>
            <a:off x="5192625" y="2390447"/>
            <a:ext cx="2524500" cy="962100"/>
          </a:xfrm>
          <a:prstGeom prst="rect">
            <a:avLst/>
          </a:prstGeom>
        </p:spPr>
        <p:txBody>
          <a:bodyPr anchorCtr="0" anchor="t" bIns="91425" lIns="91425" spcFirstLastPara="1" rIns="91425" wrap="square" tIns="91425">
            <a:noAutofit/>
          </a:bodyPr>
          <a:lstStyle/>
          <a:p>
            <a:pPr indent="-482600" lvl="0" marL="457200" rtl="0" algn="l">
              <a:spcBef>
                <a:spcPts val="0"/>
              </a:spcBef>
              <a:spcAft>
                <a:spcPts val="0"/>
              </a:spcAft>
              <a:buSzPts val="4000"/>
              <a:buChar char="+"/>
            </a:pPr>
            <a:r>
              <a:rPr lang="en" sz="4000"/>
              <a:t>10000</a:t>
            </a:r>
            <a:endParaRPr sz="4000"/>
          </a:p>
          <a:p>
            <a:pPr indent="0" lvl="0" marL="0" rtl="0" algn="l">
              <a:spcBef>
                <a:spcPts val="0"/>
              </a:spcBef>
              <a:spcAft>
                <a:spcPts val="0"/>
              </a:spcAft>
              <a:buNone/>
            </a:pPr>
            <a:r>
              <a:rPr lang="en" sz="800"/>
              <a:t>_________________________________</a:t>
            </a:r>
            <a:endParaRPr sz="4000"/>
          </a:p>
        </p:txBody>
      </p:sp>
      <p:sp>
        <p:nvSpPr>
          <p:cNvPr id="449" name="Google Shape;449;p45"/>
          <p:cNvSpPr txBox="1"/>
          <p:nvPr/>
        </p:nvSpPr>
        <p:spPr>
          <a:xfrm>
            <a:off x="5189958" y="3056358"/>
            <a:ext cx="3000000" cy="8004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4000">
                <a:solidFill>
                  <a:schemeClr val="dk1"/>
                </a:solidFill>
                <a:latin typeface="Trispace"/>
                <a:ea typeface="Trispace"/>
                <a:cs typeface="Trispace"/>
                <a:sym typeface="Trispace"/>
              </a:rPr>
              <a:t>10100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3"/>
                                        </p:tgtEl>
                                        <p:attrNameLst>
                                          <p:attrName>style.visibility</p:attrName>
                                        </p:attrNameLst>
                                      </p:cBhvr>
                                      <p:to>
                                        <p:strVal val="visible"/>
                                      </p:to>
                                    </p:set>
                                    <p:animEffect filter="fade" transition="in">
                                      <p:cBhvr>
                                        <p:cTn dur="1000"/>
                                        <p:tgtEl>
                                          <p:spTgt spid="443"/>
                                        </p:tgtEl>
                                      </p:cBhvr>
                                    </p:animEffect>
                                  </p:childTnLst>
                                </p:cTn>
                              </p:par>
                              <p:par>
                                <p:cTn fill="hold" nodeType="withEffect" presetClass="entr" presetID="10" presetSubtype="0">
                                  <p:stCondLst>
                                    <p:cond delay="0"/>
                                  </p:stCondLst>
                                  <p:childTnLst>
                                    <p:set>
                                      <p:cBhvr>
                                        <p:cTn dur="1" fill="hold">
                                          <p:stCondLst>
                                            <p:cond delay="0"/>
                                          </p:stCondLst>
                                        </p:cTn>
                                        <p:tgtEl>
                                          <p:spTgt spid="444"/>
                                        </p:tgtEl>
                                        <p:attrNameLst>
                                          <p:attrName>style.visibility</p:attrName>
                                        </p:attrNameLst>
                                      </p:cBhvr>
                                      <p:to>
                                        <p:strVal val="visible"/>
                                      </p:to>
                                    </p:set>
                                    <p:animEffect filter="fade" transition="in">
                                      <p:cBhvr>
                                        <p:cTn dur="1000"/>
                                        <p:tgtEl>
                                          <p:spTgt spid="4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5"/>
                                        </p:tgtEl>
                                        <p:attrNameLst>
                                          <p:attrName>style.visibility</p:attrName>
                                        </p:attrNameLst>
                                      </p:cBhvr>
                                      <p:to>
                                        <p:strVal val="visible"/>
                                      </p:to>
                                    </p:set>
                                    <p:animEffect filter="fade" transition="in">
                                      <p:cBhvr>
                                        <p:cTn dur="1000"/>
                                        <p:tgtEl>
                                          <p:spTgt spid="4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gtEl>
                                        <p:attrNameLst>
                                          <p:attrName>style.visibility</p:attrName>
                                        </p:attrNameLst>
                                      </p:cBhvr>
                                      <p:to>
                                        <p:strVal val="visible"/>
                                      </p:to>
                                    </p:set>
                                    <p:animEffect filter="fade" transition="in">
                                      <p:cBhvr>
                                        <p:cTn dur="1"/>
                                        <p:tgtEl>
                                          <p:spTgt spid="4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1000"/>
                                        <p:tgtEl>
                                          <p:spTgt spid="4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1"/>
                                        <p:tgtEl>
                                          <p:spTgt spid="4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1000"/>
                                        <p:tgtEl>
                                          <p:spTgt spid="4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6"/>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5" name="Google Shape;455;p46"/>
          <p:cNvSpPr txBox="1"/>
          <p:nvPr>
            <p:ph type="title"/>
          </p:nvPr>
        </p:nvSpPr>
        <p:spPr>
          <a:xfrm>
            <a:off x="567600" y="562425"/>
            <a:ext cx="3218700" cy="68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u="sng"/>
              <a:t>Division</a:t>
            </a:r>
            <a:r>
              <a:rPr lang="en" sz="2600" u="sng"/>
              <a:t>: (</a:t>
            </a:r>
            <a:r>
              <a:rPr lang="en" sz="2600" u="sng">
                <a:latin typeface="Trispace"/>
                <a:ea typeface="Trispace"/>
                <a:cs typeface="Trispace"/>
                <a:sym typeface="Trispace"/>
              </a:rPr>
              <a:t>÷</a:t>
            </a:r>
            <a:r>
              <a:rPr lang="en" sz="2600" u="sng"/>
              <a:t>)</a:t>
            </a:r>
            <a:endParaRPr sz="2600" u="sng"/>
          </a:p>
        </p:txBody>
      </p:sp>
      <p:sp>
        <p:nvSpPr>
          <p:cNvPr id="456" name="Google Shape;456;p46"/>
          <p:cNvSpPr txBox="1"/>
          <p:nvPr>
            <p:ph idx="4294967295" type="subTitle"/>
          </p:nvPr>
        </p:nvSpPr>
        <p:spPr>
          <a:xfrm>
            <a:off x="4657950" y="894999"/>
            <a:ext cx="1381800" cy="9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0÷0=</a:t>
            </a:r>
            <a:endParaRPr sz="2900"/>
          </a:p>
        </p:txBody>
      </p:sp>
      <p:sp>
        <p:nvSpPr>
          <p:cNvPr id="457" name="Google Shape;457;p46"/>
          <p:cNvSpPr txBox="1"/>
          <p:nvPr>
            <p:ph idx="4294967295" type="subTitle"/>
          </p:nvPr>
        </p:nvSpPr>
        <p:spPr>
          <a:xfrm>
            <a:off x="4657950" y="1578606"/>
            <a:ext cx="1381800" cy="9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1÷0=</a:t>
            </a:r>
            <a:endParaRPr sz="2900"/>
          </a:p>
        </p:txBody>
      </p:sp>
      <p:sp>
        <p:nvSpPr>
          <p:cNvPr id="458" name="Google Shape;458;p46"/>
          <p:cNvSpPr txBox="1"/>
          <p:nvPr>
            <p:ph idx="4294967295" type="subTitle"/>
          </p:nvPr>
        </p:nvSpPr>
        <p:spPr>
          <a:xfrm>
            <a:off x="5690266" y="1005481"/>
            <a:ext cx="3036300" cy="9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Not defined</a:t>
            </a:r>
            <a:endParaRPr sz="2500"/>
          </a:p>
        </p:txBody>
      </p:sp>
      <p:sp>
        <p:nvSpPr>
          <p:cNvPr id="459" name="Google Shape;459;p46"/>
          <p:cNvSpPr txBox="1"/>
          <p:nvPr>
            <p:ph idx="4294967295" type="subTitle"/>
          </p:nvPr>
        </p:nvSpPr>
        <p:spPr>
          <a:xfrm>
            <a:off x="4657950" y="2262214"/>
            <a:ext cx="1381800" cy="9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0÷</a:t>
            </a:r>
            <a:r>
              <a:rPr lang="en" sz="2900"/>
              <a:t>1=</a:t>
            </a:r>
            <a:endParaRPr sz="2900"/>
          </a:p>
        </p:txBody>
      </p:sp>
      <p:sp>
        <p:nvSpPr>
          <p:cNvPr id="460" name="Google Shape;460;p46"/>
          <p:cNvSpPr txBox="1"/>
          <p:nvPr>
            <p:ph idx="4294967295" type="subTitle"/>
          </p:nvPr>
        </p:nvSpPr>
        <p:spPr>
          <a:xfrm>
            <a:off x="5690260" y="2262214"/>
            <a:ext cx="1381800" cy="9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0</a:t>
            </a:r>
            <a:endParaRPr sz="2900"/>
          </a:p>
        </p:txBody>
      </p:sp>
      <p:sp>
        <p:nvSpPr>
          <p:cNvPr id="461" name="Google Shape;461;p46"/>
          <p:cNvSpPr txBox="1"/>
          <p:nvPr>
            <p:ph idx="4294967295" type="subTitle"/>
          </p:nvPr>
        </p:nvSpPr>
        <p:spPr>
          <a:xfrm>
            <a:off x="543150" y="1166750"/>
            <a:ext cx="4029000" cy="861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Start with single digits</a:t>
            </a:r>
            <a:endParaRPr sz="1800"/>
          </a:p>
        </p:txBody>
      </p:sp>
      <p:sp>
        <p:nvSpPr>
          <p:cNvPr id="462" name="Google Shape;462;p46"/>
          <p:cNvSpPr txBox="1"/>
          <p:nvPr>
            <p:ph idx="4294967295" type="subTitle"/>
          </p:nvPr>
        </p:nvSpPr>
        <p:spPr>
          <a:xfrm>
            <a:off x="543150" y="1587550"/>
            <a:ext cx="3653700" cy="1004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Division with big numbers is harder</a:t>
            </a:r>
            <a:endParaRPr sz="1800"/>
          </a:p>
        </p:txBody>
      </p:sp>
      <p:sp>
        <p:nvSpPr>
          <p:cNvPr id="463" name="Google Shape;463;p46"/>
          <p:cNvSpPr txBox="1"/>
          <p:nvPr>
            <p:ph idx="4294967295" type="subTitle"/>
          </p:nvPr>
        </p:nvSpPr>
        <p:spPr>
          <a:xfrm>
            <a:off x="5690266" y="1668390"/>
            <a:ext cx="3036300" cy="9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Not defined</a:t>
            </a:r>
            <a:endParaRPr sz="2500"/>
          </a:p>
        </p:txBody>
      </p:sp>
      <p:sp>
        <p:nvSpPr>
          <p:cNvPr id="464" name="Google Shape;464;p46"/>
          <p:cNvSpPr txBox="1"/>
          <p:nvPr>
            <p:ph idx="4294967295" type="subTitle"/>
          </p:nvPr>
        </p:nvSpPr>
        <p:spPr>
          <a:xfrm>
            <a:off x="4657950" y="2925123"/>
            <a:ext cx="1381800" cy="9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1</a:t>
            </a:r>
            <a:r>
              <a:rPr lang="en" sz="2900"/>
              <a:t>÷1=</a:t>
            </a:r>
            <a:endParaRPr sz="2900"/>
          </a:p>
        </p:txBody>
      </p:sp>
      <p:sp>
        <p:nvSpPr>
          <p:cNvPr id="465" name="Google Shape;465;p46"/>
          <p:cNvSpPr txBox="1"/>
          <p:nvPr>
            <p:ph idx="4294967295" type="subTitle"/>
          </p:nvPr>
        </p:nvSpPr>
        <p:spPr>
          <a:xfrm>
            <a:off x="5690260" y="2925123"/>
            <a:ext cx="1381800" cy="9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1</a:t>
            </a:r>
            <a:endParaRPr sz="2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1"/>
                                        </p:tgtEl>
                                        <p:attrNameLst>
                                          <p:attrName>style.visibility</p:attrName>
                                        </p:attrNameLst>
                                      </p:cBhvr>
                                      <p:to>
                                        <p:strVal val="visible"/>
                                      </p:to>
                                    </p:set>
                                    <p:animEffect filter="fade" transition="in">
                                      <p:cBhvr>
                                        <p:cTn dur="1000"/>
                                        <p:tgtEl>
                                          <p:spTgt spid="4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1000"/>
                                        <p:tgtEl>
                                          <p:spTgt spid="4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1"/>
                                        <p:tgtEl>
                                          <p:spTgt spid="4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1"/>
                                        <p:tgtEl>
                                          <p:spTgt spid="4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1000"/>
                                        <p:tgtEl>
                                          <p:spTgt spid="4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1"/>
                                        <p:tgtEl>
                                          <p:spTgt spid="4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gtEl>
                                        <p:attrNameLst>
                                          <p:attrName>style.visibility</p:attrName>
                                        </p:attrNameLst>
                                      </p:cBhvr>
                                      <p:to>
                                        <p:strVal val="visible"/>
                                      </p:to>
                                    </p:set>
                                    <p:animEffect filter="fade" transition="in">
                                      <p:cBhvr>
                                        <p:cTn dur="1000"/>
                                        <p:tgtEl>
                                          <p:spTgt spid="4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5"/>
                                        </p:tgtEl>
                                        <p:attrNameLst>
                                          <p:attrName>style.visibility</p:attrName>
                                        </p:attrNameLst>
                                      </p:cBhvr>
                                      <p:to>
                                        <p:strVal val="visible"/>
                                      </p:to>
                                    </p:set>
                                    <p:animEffect filter="fade" transition="in">
                                      <p:cBhvr>
                                        <p:cTn dur="1"/>
                                        <p:tgtEl>
                                          <p:spTgt spid="4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2"/>
                                        </p:tgtEl>
                                        <p:attrNameLst>
                                          <p:attrName>style.visibility</p:attrName>
                                        </p:attrNameLst>
                                      </p:cBhvr>
                                      <p:to>
                                        <p:strVal val="visible"/>
                                      </p:to>
                                    </p:set>
                                    <p:animEffect filter="fade" transition="in">
                                      <p:cBhvr>
                                        <p:cTn dur="1000"/>
                                        <p:tgtEl>
                                          <p:spTgt spid="4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dk2"/>
            </a:gs>
          </a:gsLst>
          <a:lin ang="2698631" scaled="0"/>
        </a:gradFill>
      </p:bgPr>
    </p:bg>
    <p:spTree>
      <p:nvGrpSpPr>
        <p:cNvPr id="469" name="Shape 469"/>
        <p:cNvGrpSpPr/>
        <p:nvPr/>
      </p:nvGrpSpPr>
      <p:grpSpPr>
        <a:xfrm>
          <a:off x="0" y="0"/>
          <a:ext cx="0" cy="0"/>
          <a:chOff x="0" y="0"/>
          <a:chExt cx="0" cy="0"/>
        </a:xfrm>
      </p:grpSpPr>
      <p:pic>
        <p:nvPicPr>
          <p:cNvPr id="470" name="Google Shape;470;p47"/>
          <p:cNvPicPr preferRelativeResize="0"/>
          <p:nvPr/>
        </p:nvPicPr>
        <p:blipFill rotWithShape="1">
          <a:blip r:embed="rId3">
            <a:alphaModFix amt="66000"/>
          </a:blip>
          <a:srcRect b="23257" l="0" r="0" t="20496"/>
          <a:stretch/>
        </p:blipFill>
        <p:spPr>
          <a:xfrm>
            <a:off x="0" y="0"/>
            <a:ext cx="9144000" cy="5143500"/>
          </a:xfrm>
          <a:prstGeom prst="rect">
            <a:avLst/>
          </a:prstGeom>
          <a:noFill/>
          <a:ln>
            <a:noFill/>
          </a:ln>
        </p:spPr>
      </p:pic>
      <p:sp>
        <p:nvSpPr>
          <p:cNvPr id="471" name="Google Shape;471;p47"/>
          <p:cNvSpPr txBox="1"/>
          <p:nvPr>
            <p:ph type="title"/>
          </p:nvPr>
        </p:nvSpPr>
        <p:spPr>
          <a:xfrm>
            <a:off x="2513888" y="740583"/>
            <a:ext cx="5636100" cy="208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Negatives</a:t>
            </a:r>
            <a:endParaRPr>
              <a:solidFill>
                <a:schemeClr val="accent1"/>
              </a:solidFill>
            </a:endParaRPr>
          </a:p>
        </p:txBody>
      </p:sp>
      <p:sp>
        <p:nvSpPr>
          <p:cNvPr id="472" name="Google Shape;472;p47"/>
          <p:cNvSpPr txBox="1"/>
          <p:nvPr>
            <p:ph idx="2" type="title"/>
          </p:nvPr>
        </p:nvSpPr>
        <p:spPr>
          <a:xfrm>
            <a:off x="994013" y="1350175"/>
            <a:ext cx="1194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473" name="Google Shape;473;p47"/>
          <p:cNvSpPr txBox="1"/>
          <p:nvPr>
            <p:ph idx="1" type="subTitle"/>
          </p:nvPr>
        </p:nvSpPr>
        <p:spPr>
          <a:xfrm>
            <a:off x="2513888" y="2940500"/>
            <a:ext cx="5636100" cy="4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Liliana Ng</a:t>
            </a:r>
            <a:endParaRPr/>
          </a:p>
        </p:txBody>
      </p:sp>
      <p:sp>
        <p:nvSpPr>
          <p:cNvPr id="474" name="Google Shape;474;p47"/>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8"/>
          <p:cNvSpPr/>
          <p:nvPr/>
        </p:nvSpPr>
        <p:spPr>
          <a:xfrm>
            <a:off x="551650" y="1933842"/>
            <a:ext cx="3653700" cy="162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300"/>
          </a:p>
        </p:txBody>
      </p:sp>
      <p:sp>
        <p:nvSpPr>
          <p:cNvPr id="480" name="Google Shape;480;p48"/>
          <p:cNvSpPr txBox="1"/>
          <p:nvPr>
            <p:ph idx="4294967295" type="subTitle"/>
          </p:nvPr>
        </p:nvSpPr>
        <p:spPr>
          <a:xfrm>
            <a:off x="543150" y="1927192"/>
            <a:ext cx="3653700" cy="19206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The process:</a:t>
            </a:r>
            <a:endParaRPr sz="1700">
              <a:solidFill>
                <a:srgbClr val="00FF00"/>
              </a:solidFill>
            </a:endParaRPr>
          </a:p>
        </p:txBody>
      </p:sp>
      <p:sp>
        <p:nvSpPr>
          <p:cNvPr id="481" name="Google Shape;481;p48"/>
          <p:cNvSpPr txBox="1"/>
          <p:nvPr>
            <p:ph type="title"/>
          </p:nvPr>
        </p:nvSpPr>
        <p:spPr>
          <a:xfrm>
            <a:off x="567600" y="105225"/>
            <a:ext cx="3197100" cy="68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u="sng"/>
              <a:t>Negatives</a:t>
            </a:r>
            <a:endParaRPr sz="2600" u="sng"/>
          </a:p>
        </p:txBody>
      </p:sp>
      <p:sp>
        <p:nvSpPr>
          <p:cNvPr id="482" name="Google Shape;482;p48"/>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3" name="Google Shape;483;p48"/>
          <p:cNvSpPr txBox="1"/>
          <p:nvPr>
            <p:ph idx="4294967295" type="subTitle"/>
          </p:nvPr>
        </p:nvSpPr>
        <p:spPr>
          <a:xfrm>
            <a:off x="543150" y="709550"/>
            <a:ext cx="3653700" cy="15246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sz="1200"/>
              <a:t>What defines a negative number?</a:t>
            </a:r>
            <a:endParaRPr sz="1200"/>
          </a:p>
          <a:p>
            <a:pPr indent="-304800" lvl="1" marL="914400" rtl="0" algn="l">
              <a:spcBef>
                <a:spcPts val="0"/>
              </a:spcBef>
              <a:spcAft>
                <a:spcPts val="0"/>
              </a:spcAft>
              <a:buSzPts val="1200"/>
              <a:buChar char="◆"/>
            </a:pPr>
            <a:r>
              <a:rPr lang="en" sz="1200"/>
              <a:t>A number and it’s opposite have to add up to 0</a:t>
            </a:r>
            <a:endParaRPr sz="1200"/>
          </a:p>
          <a:p>
            <a:pPr indent="-304800" lvl="1" marL="914400" rtl="0" algn="l">
              <a:spcBef>
                <a:spcPts val="0"/>
              </a:spcBef>
              <a:spcAft>
                <a:spcPts val="0"/>
              </a:spcAft>
              <a:buSzPts val="1200"/>
              <a:buChar char="◆"/>
            </a:pPr>
            <a:r>
              <a:rPr lang="en" sz="1200"/>
              <a:t>Ex. 3+(-3)=0</a:t>
            </a:r>
            <a:endParaRPr sz="1200"/>
          </a:p>
          <a:p>
            <a:pPr indent="-304800" lvl="1" marL="914400" rtl="0" algn="l">
              <a:spcBef>
                <a:spcPts val="0"/>
              </a:spcBef>
              <a:spcAft>
                <a:spcPts val="0"/>
              </a:spcAft>
              <a:buSzPts val="1200"/>
              <a:buChar char="◆"/>
            </a:pPr>
            <a:r>
              <a:rPr lang="en" sz="1200"/>
              <a:t>Ex. 6+(-6)=0</a:t>
            </a:r>
            <a:endParaRPr sz="1200"/>
          </a:p>
        </p:txBody>
      </p:sp>
      <p:sp>
        <p:nvSpPr>
          <p:cNvPr id="484" name="Google Shape;484;p48"/>
          <p:cNvSpPr txBox="1"/>
          <p:nvPr>
            <p:ph idx="4294967295" type="subTitle"/>
          </p:nvPr>
        </p:nvSpPr>
        <p:spPr>
          <a:xfrm>
            <a:off x="543150" y="1623950"/>
            <a:ext cx="3653700" cy="8610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Thinking backwards</a:t>
            </a:r>
            <a:endParaRPr sz="1700"/>
          </a:p>
        </p:txBody>
      </p:sp>
      <p:sp>
        <p:nvSpPr>
          <p:cNvPr id="485" name="Google Shape;485;p48"/>
          <p:cNvSpPr txBox="1"/>
          <p:nvPr>
            <p:ph idx="4294967295" type="subTitle"/>
          </p:nvPr>
        </p:nvSpPr>
        <p:spPr>
          <a:xfrm>
            <a:off x="4717425" y="901500"/>
            <a:ext cx="2153100" cy="89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	1001</a:t>
            </a:r>
            <a:endParaRPr sz="4200"/>
          </a:p>
        </p:txBody>
      </p:sp>
      <p:sp>
        <p:nvSpPr>
          <p:cNvPr id="486" name="Google Shape;486;p48"/>
          <p:cNvSpPr txBox="1"/>
          <p:nvPr/>
        </p:nvSpPr>
        <p:spPr>
          <a:xfrm>
            <a:off x="533400" y="2286000"/>
            <a:ext cx="3603900" cy="323100"/>
          </a:xfrm>
          <a:prstGeom prst="rect">
            <a:avLst/>
          </a:prstGeom>
          <a:noFill/>
          <a:ln>
            <a:noFill/>
          </a:ln>
        </p:spPr>
        <p:txBody>
          <a:bodyPr anchorCtr="0" anchor="t" bIns="91425" lIns="91425" spcFirstLastPara="1" rIns="91425" wrap="square" tIns="91425">
            <a:spAutoFit/>
          </a:bodyPr>
          <a:lstStyle/>
          <a:p>
            <a:pPr indent="-285750" lvl="0" marL="914400" rtl="0" algn="l">
              <a:spcBef>
                <a:spcPts val="0"/>
              </a:spcBef>
              <a:spcAft>
                <a:spcPts val="0"/>
              </a:spcAft>
              <a:buClr>
                <a:srgbClr val="00FF00"/>
              </a:buClr>
              <a:buSzPts val="900"/>
              <a:buFont typeface="Trispace"/>
              <a:buAutoNum type="arabicPeriod"/>
            </a:pPr>
            <a:r>
              <a:rPr lang="en" sz="900">
                <a:solidFill>
                  <a:srgbClr val="00FF00"/>
                </a:solidFill>
                <a:latin typeface="Trispace"/>
                <a:ea typeface="Trispace"/>
                <a:cs typeface="Trispace"/>
                <a:sym typeface="Trispace"/>
              </a:rPr>
              <a:t>Flip the 1’s &amp; 0’s</a:t>
            </a:r>
            <a:endParaRPr sz="500"/>
          </a:p>
        </p:txBody>
      </p:sp>
      <p:sp>
        <p:nvSpPr>
          <p:cNvPr id="487" name="Google Shape;487;p48"/>
          <p:cNvSpPr txBox="1"/>
          <p:nvPr>
            <p:ph idx="4294967295" type="subTitle"/>
          </p:nvPr>
        </p:nvSpPr>
        <p:spPr>
          <a:xfrm>
            <a:off x="4717425" y="1434900"/>
            <a:ext cx="2153100" cy="89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solidFill>
                  <a:srgbClr val="00FF00"/>
                </a:solidFill>
              </a:rPr>
              <a:t>	0110</a:t>
            </a:r>
            <a:endParaRPr sz="4200">
              <a:solidFill>
                <a:srgbClr val="00FF00"/>
              </a:solidFill>
            </a:endParaRPr>
          </a:p>
        </p:txBody>
      </p:sp>
      <p:sp>
        <p:nvSpPr>
          <p:cNvPr id="488" name="Google Shape;488;p48"/>
          <p:cNvSpPr txBox="1"/>
          <p:nvPr/>
        </p:nvSpPr>
        <p:spPr>
          <a:xfrm>
            <a:off x="609600" y="2481167"/>
            <a:ext cx="3603900" cy="461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900">
                <a:solidFill>
                  <a:srgbClr val="FF0000"/>
                </a:solidFill>
                <a:latin typeface="Trispace"/>
                <a:ea typeface="Trispace"/>
                <a:cs typeface="Trispace"/>
                <a:sym typeface="Trispace"/>
              </a:rPr>
              <a:t>2.  Check: If those two numbers are added, you should get all 1’s</a:t>
            </a:r>
            <a:endParaRPr sz="500">
              <a:solidFill>
                <a:srgbClr val="FF0000"/>
              </a:solidFill>
            </a:endParaRPr>
          </a:p>
        </p:txBody>
      </p:sp>
      <p:pic>
        <p:nvPicPr>
          <p:cNvPr id="489" name="Google Shape;489;p48"/>
          <p:cNvPicPr preferRelativeResize="0"/>
          <p:nvPr/>
        </p:nvPicPr>
        <p:blipFill>
          <a:blip r:embed="rId3">
            <a:alphaModFix/>
          </a:blip>
          <a:stretch>
            <a:fillRect/>
          </a:stretch>
        </p:blipFill>
        <p:spPr>
          <a:xfrm flipH="1">
            <a:off x="7828748" y="579700"/>
            <a:ext cx="1086707" cy="1074825"/>
          </a:xfrm>
          <a:prstGeom prst="rect">
            <a:avLst/>
          </a:prstGeom>
          <a:noFill/>
          <a:ln>
            <a:noFill/>
          </a:ln>
        </p:spPr>
      </p:pic>
      <p:sp>
        <p:nvSpPr>
          <p:cNvPr id="490" name="Google Shape;490;p48"/>
          <p:cNvSpPr txBox="1"/>
          <p:nvPr>
            <p:ph idx="4294967295" type="subTitle"/>
          </p:nvPr>
        </p:nvSpPr>
        <p:spPr>
          <a:xfrm>
            <a:off x="8099557" y="770072"/>
            <a:ext cx="816000" cy="4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accent2"/>
                </a:solidFill>
              </a:rPr>
              <a:t> 1001</a:t>
            </a:r>
            <a:endParaRPr sz="1100">
              <a:solidFill>
                <a:schemeClr val="accent2"/>
              </a:solidFill>
            </a:endParaRPr>
          </a:p>
          <a:p>
            <a:pPr indent="0" lvl="0" marL="0" rtl="0" algn="l">
              <a:spcBef>
                <a:spcPts val="0"/>
              </a:spcBef>
              <a:spcAft>
                <a:spcPts val="0"/>
              </a:spcAft>
              <a:buNone/>
            </a:pPr>
            <a:r>
              <a:rPr lang="en" sz="1100">
                <a:solidFill>
                  <a:schemeClr val="accent2"/>
                </a:solidFill>
              </a:rPr>
              <a:t>+0110</a:t>
            </a:r>
            <a:endParaRPr sz="1100">
              <a:solidFill>
                <a:schemeClr val="accent2"/>
              </a:solidFill>
            </a:endParaRPr>
          </a:p>
          <a:p>
            <a:pPr indent="0" lvl="0" marL="0" rtl="0" algn="l">
              <a:spcBef>
                <a:spcPts val="0"/>
              </a:spcBef>
              <a:spcAft>
                <a:spcPts val="0"/>
              </a:spcAft>
              <a:buNone/>
            </a:pPr>
            <a:r>
              <a:rPr b="1" lang="en" sz="100">
                <a:solidFill>
                  <a:schemeClr val="accent2"/>
                </a:solidFill>
              </a:rPr>
              <a:t>__________________________</a:t>
            </a:r>
            <a:endParaRPr b="1" sz="100">
              <a:solidFill>
                <a:schemeClr val="accent2"/>
              </a:solidFill>
            </a:endParaRPr>
          </a:p>
          <a:p>
            <a:pPr indent="0" lvl="0" marL="0" rtl="0" algn="l">
              <a:spcBef>
                <a:spcPts val="0"/>
              </a:spcBef>
              <a:spcAft>
                <a:spcPts val="0"/>
              </a:spcAft>
              <a:buNone/>
            </a:pPr>
            <a:r>
              <a:rPr lang="en" sz="1100">
                <a:solidFill>
                  <a:schemeClr val="accent2"/>
                </a:solidFill>
              </a:rPr>
              <a:t> 1111</a:t>
            </a:r>
            <a:endParaRPr sz="1100">
              <a:solidFill>
                <a:schemeClr val="accent2"/>
              </a:solidFill>
            </a:endParaRPr>
          </a:p>
        </p:txBody>
      </p:sp>
      <p:sp>
        <p:nvSpPr>
          <p:cNvPr id="491" name="Google Shape;491;p48"/>
          <p:cNvSpPr txBox="1"/>
          <p:nvPr/>
        </p:nvSpPr>
        <p:spPr>
          <a:xfrm>
            <a:off x="533400" y="2862167"/>
            <a:ext cx="3603900" cy="3231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900">
                <a:solidFill>
                  <a:srgbClr val="00FFFF"/>
                </a:solidFill>
                <a:latin typeface="Trispace"/>
                <a:ea typeface="Trispace"/>
                <a:cs typeface="Trispace"/>
                <a:sym typeface="Trispace"/>
              </a:rPr>
              <a:t> 3. Add a 1 to the rightmost digit</a:t>
            </a:r>
            <a:endParaRPr sz="500">
              <a:solidFill>
                <a:srgbClr val="00FFFF"/>
              </a:solidFill>
            </a:endParaRPr>
          </a:p>
        </p:txBody>
      </p:sp>
      <p:sp>
        <p:nvSpPr>
          <p:cNvPr id="492" name="Google Shape;492;p48"/>
          <p:cNvSpPr txBox="1"/>
          <p:nvPr>
            <p:ph idx="4294967295" type="subTitle"/>
          </p:nvPr>
        </p:nvSpPr>
        <p:spPr>
          <a:xfrm>
            <a:off x="4717425" y="2120700"/>
            <a:ext cx="3072600" cy="89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solidFill>
                  <a:srgbClr val="00FFFF"/>
                </a:solidFill>
              </a:rPr>
              <a:t>	0110 +1</a:t>
            </a:r>
            <a:endParaRPr sz="4200">
              <a:solidFill>
                <a:srgbClr val="00FFFF"/>
              </a:solidFill>
            </a:endParaRPr>
          </a:p>
          <a:p>
            <a:pPr indent="0" lvl="0" marL="0" rtl="0" algn="l">
              <a:spcBef>
                <a:spcPts val="0"/>
              </a:spcBef>
              <a:spcAft>
                <a:spcPts val="0"/>
              </a:spcAft>
              <a:buNone/>
            </a:pPr>
            <a:r>
              <a:rPr lang="en" sz="4200">
                <a:solidFill>
                  <a:srgbClr val="00FFFF"/>
                </a:solidFill>
              </a:rPr>
              <a:t>  = 0111	</a:t>
            </a:r>
            <a:endParaRPr sz="4200">
              <a:solidFill>
                <a:srgbClr val="00FFFF"/>
              </a:solidFill>
            </a:endParaRPr>
          </a:p>
        </p:txBody>
      </p:sp>
      <p:sp>
        <p:nvSpPr>
          <p:cNvPr id="493" name="Google Shape;493;p48"/>
          <p:cNvSpPr txBox="1"/>
          <p:nvPr/>
        </p:nvSpPr>
        <p:spPr>
          <a:xfrm>
            <a:off x="609600" y="3090767"/>
            <a:ext cx="3603900" cy="8772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900">
                <a:solidFill>
                  <a:srgbClr val="FF9900"/>
                </a:solidFill>
                <a:latin typeface="Trispace"/>
                <a:ea typeface="Trispace"/>
                <a:cs typeface="Trispace"/>
                <a:sym typeface="Trispace"/>
              </a:rPr>
              <a:t>4</a:t>
            </a:r>
            <a:r>
              <a:rPr lang="en" sz="900">
                <a:solidFill>
                  <a:srgbClr val="FF9900"/>
                </a:solidFill>
                <a:latin typeface="Trispace"/>
                <a:ea typeface="Trispace"/>
                <a:cs typeface="Trispace"/>
                <a:sym typeface="Trispace"/>
              </a:rPr>
              <a:t>.</a:t>
            </a:r>
            <a:r>
              <a:rPr lang="en" sz="900">
                <a:solidFill>
                  <a:srgbClr val="FF0000"/>
                </a:solidFill>
                <a:latin typeface="Trispace"/>
                <a:ea typeface="Trispace"/>
                <a:cs typeface="Trispace"/>
                <a:sym typeface="Trispace"/>
              </a:rPr>
              <a:t>  </a:t>
            </a:r>
            <a:r>
              <a:rPr lang="en" sz="900">
                <a:solidFill>
                  <a:srgbClr val="FF9900"/>
                </a:solidFill>
                <a:latin typeface="Trispace"/>
                <a:ea typeface="Trispace"/>
                <a:cs typeface="Trispace"/>
                <a:sym typeface="Trispace"/>
              </a:rPr>
              <a:t>Check: If the original number and the new number are added, it should have a one on the left side, and the rest should be zeros</a:t>
            </a:r>
            <a:endParaRPr sz="900">
              <a:solidFill>
                <a:srgbClr val="FF9900"/>
              </a:solidFill>
              <a:latin typeface="Trispace"/>
              <a:ea typeface="Trispace"/>
              <a:cs typeface="Trispace"/>
              <a:sym typeface="Trispace"/>
            </a:endParaRPr>
          </a:p>
          <a:p>
            <a:pPr indent="0" lvl="0" marL="0" rtl="0" algn="l">
              <a:spcBef>
                <a:spcPts val="0"/>
              </a:spcBef>
              <a:spcAft>
                <a:spcPts val="0"/>
              </a:spcAft>
              <a:buNone/>
            </a:pPr>
            <a:r>
              <a:t/>
            </a:r>
            <a:endParaRPr sz="900">
              <a:solidFill>
                <a:srgbClr val="FF9900"/>
              </a:solidFill>
              <a:latin typeface="Trispace"/>
              <a:ea typeface="Trispace"/>
              <a:cs typeface="Trispace"/>
              <a:sym typeface="Trispace"/>
            </a:endParaRPr>
          </a:p>
        </p:txBody>
      </p:sp>
      <p:pic>
        <p:nvPicPr>
          <p:cNvPr id="494" name="Google Shape;494;p48"/>
          <p:cNvPicPr preferRelativeResize="0"/>
          <p:nvPr/>
        </p:nvPicPr>
        <p:blipFill>
          <a:blip r:embed="rId4">
            <a:alphaModFix/>
          </a:blip>
          <a:stretch>
            <a:fillRect/>
          </a:stretch>
        </p:blipFill>
        <p:spPr>
          <a:xfrm flipH="1">
            <a:off x="7752548" y="3170500"/>
            <a:ext cx="1086707" cy="1074825"/>
          </a:xfrm>
          <a:prstGeom prst="rect">
            <a:avLst/>
          </a:prstGeom>
          <a:noFill/>
          <a:ln>
            <a:noFill/>
          </a:ln>
        </p:spPr>
      </p:pic>
      <p:sp>
        <p:nvSpPr>
          <p:cNvPr id="495" name="Google Shape;495;p48"/>
          <p:cNvSpPr txBox="1"/>
          <p:nvPr>
            <p:ph idx="4294967295" type="subTitle"/>
          </p:nvPr>
        </p:nvSpPr>
        <p:spPr>
          <a:xfrm>
            <a:off x="8023357" y="3360872"/>
            <a:ext cx="816000" cy="4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9900"/>
                </a:solidFill>
              </a:rPr>
              <a:t> 1001</a:t>
            </a:r>
            <a:endParaRPr sz="1100">
              <a:solidFill>
                <a:srgbClr val="FF9900"/>
              </a:solidFill>
            </a:endParaRPr>
          </a:p>
          <a:p>
            <a:pPr indent="0" lvl="0" marL="0" rtl="0" algn="l">
              <a:spcBef>
                <a:spcPts val="0"/>
              </a:spcBef>
              <a:spcAft>
                <a:spcPts val="0"/>
              </a:spcAft>
              <a:buNone/>
            </a:pPr>
            <a:r>
              <a:rPr lang="en" sz="1100">
                <a:solidFill>
                  <a:srgbClr val="FF9900"/>
                </a:solidFill>
              </a:rPr>
              <a:t>+0111</a:t>
            </a:r>
            <a:endParaRPr sz="1100">
              <a:solidFill>
                <a:srgbClr val="FF9900"/>
              </a:solidFill>
            </a:endParaRPr>
          </a:p>
          <a:p>
            <a:pPr indent="0" lvl="0" marL="0" rtl="0" algn="l">
              <a:spcBef>
                <a:spcPts val="0"/>
              </a:spcBef>
              <a:spcAft>
                <a:spcPts val="0"/>
              </a:spcAft>
              <a:buNone/>
            </a:pPr>
            <a:r>
              <a:rPr b="1" lang="en" sz="100">
                <a:solidFill>
                  <a:srgbClr val="FF9900"/>
                </a:solidFill>
              </a:rPr>
              <a:t>__________________________</a:t>
            </a:r>
            <a:endParaRPr b="1" sz="100">
              <a:solidFill>
                <a:srgbClr val="FF9900"/>
              </a:solidFill>
            </a:endParaRPr>
          </a:p>
          <a:p>
            <a:pPr indent="0" lvl="0" marL="0" rtl="0" algn="l">
              <a:spcBef>
                <a:spcPts val="0"/>
              </a:spcBef>
              <a:spcAft>
                <a:spcPts val="0"/>
              </a:spcAft>
              <a:buNone/>
            </a:pPr>
            <a:r>
              <a:rPr lang="en" sz="1100">
                <a:solidFill>
                  <a:srgbClr val="FF9900"/>
                </a:solidFill>
              </a:rPr>
              <a:t>10000</a:t>
            </a:r>
            <a:endParaRPr sz="1100">
              <a:solidFill>
                <a:srgbClr val="FF9900"/>
              </a:solidFill>
            </a:endParaRPr>
          </a:p>
        </p:txBody>
      </p:sp>
      <p:sp>
        <p:nvSpPr>
          <p:cNvPr id="496" name="Google Shape;496;p48"/>
          <p:cNvSpPr txBox="1"/>
          <p:nvPr/>
        </p:nvSpPr>
        <p:spPr>
          <a:xfrm>
            <a:off x="533400" y="3810000"/>
            <a:ext cx="3603900" cy="6003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None/>
            </a:pPr>
            <a:r>
              <a:rPr lang="en" sz="900">
                <a:solidFill>
                  <a:srgbClr val="00FF00"/>
                </a:solidFill>
                <a:latin typeface="Trispace"/>
                <a:ea typeface="Trispace"/>
                <a:cs typeface="Trispace"/>
                <a:sym typeface="Trispace"/>
              </a:rPr>
              <a:t> </a:t>
            </a:r>
            <a:r>
              <a:rPr lang="en" sz="900">
                <a:solidFill>
                  <a:srgbClr val="FF00FF"/>
                </a:solidFill>
                <a:latin typeface="Trispace"/>
                <a:ea typeface="Trispace"/>
                <a:cs typeface="Trispace"/>
                <a:sym typeface="Trispace"/>
              </a:rPr>
              <a:t>5. In the sum you just added, the </a:t>
            </a:r>
            <a:endParaRPr sz="900">
              <a:solidFill>
                <a:srgbClr val="FF00FF"/>
              </a:solidFill>
              <a:latin typeface="Trispace"/>
              <a:ea typeface="Trispace"/>
              <a:cs typeface="Trispace"/>
              <a:sym typeface="Trispace"/>
            </a:endParaRPr>
          </a:p>
          <a:p>
            <a:pPr indent="457200" lvl="0" marL="0" rtl="0" algn="l">
              <a:spcBef>
                <a:spcPts val="0"/>
              </a:spcBef>
              <a:spcAft>
                <a:spcPts val="0"/>
              </a:spcAft>
              <a:buNone/>
            </a:pPr>
            <a:r>
              <a:rPr lang="en" sz="900">
                <a:solidFill>
                  <a:srgbClr val="FF00FF"/>
                </a:solidFill>
                <a:latin typeface="Trispace"/>
                <a:ea typeface="Trispace"/>
                <a:cs typeface="Trispace"/>
                <a:sym typeface="Trispace"/>
              </a:rPr>
              <a:t> left 1 doesn’t actually matter,</a:t>
            </a:r>
            <a:endParaRPr sz="900">
              <a:solidFill>
                <a:srgbClr val="FF00FF"/>
              </a:solidFill>
              <a:latin typeface="Trispace"/>
              <a:ea typeface="Trispace"/>
              <a:cs typeface="Trispace"/>
              <a:sym typeface="Trispace"/>
            </a:endParaRPr>
          </a:p>
          <a:p>
            <a:pPr indent="457200" lvl="0" marL="0" rtl="0" algn="l">
              <a:spcBef>
                <a:spcPts val="0"/>
              </a:spcBef>
              <a:spcAft>
                <a:spcPts val="0"/>
              </a:spcAft>
              <a:buNone/>
            </a:pPr>
            <a:r>
              <a:rPr lang="en" sz="900">
                <a:solidFill>
                  <a:srgbClr val="FF00FF"/>
                </a:solidFill>
                <a:latin typeface="Trispace"/>
                <a:ea typeface="Trispace"/>
                <a:cs typeface="Trispace"/>
                <a:sym typeface="Trispace"/>
              </a:rPr>
              <a:t> you’re done!</a:t>
            </a:r>
            <a:endParaRPr sz="500">
              <a:solidFill>
                <a:srgbClr val="FF00FF"/>
              </a:solidFill>
            </a:endParaRPr>
          </a:p>
        </p:txBody>
      </p:sp>
      <p:pic>
        <p:nvPicPr>
          <p:cNvPr id="497" name="Google Shape;497;p48"/>
          <p:cNvPicPr preferRelativeResize="0"/>
          <p:nvPr/>
        </p:nvPicPr>
        <p:blipFill>
          <a:blip r:embed="rId5">
            <a:alphaModFix/>
          </a:blip>
          <a:stretch>
            <a:fillRect/>
          </a:stretch>
        </p:blipFill>
        <p:spPr>
          <a:xfrm>
            <a:off x="5710376" y="3621277"/>
            <a:ext cx="816000" cy="8152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xEl>
                                              <p:pRg end="0" st="0"/>
                                            </p:txEl>
                                          </p:spTgt>
                                        </p:tgtEl>
                                        <p:attrNameLst>
                                          <p:attrName>style.visibility</p:attrName>
                                        </p:attrNameLst>
                                      </p:cBhvr>
                                      <p:to>
                                        <p:strVal val="visible"/>
                                      </p:to>
                                    </p:set>
                                    <p:animEffect filter="fade" transition="in">
                                      <p:cBhvr>
                                        <p:cTn dur="1000"/>
                                        <p:tgtEl>
                                          <p:spTgt spid="4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xEl>
                                              <p:pRg end="1" st="1"/>
                                            </p:txEl>
                                          </p:spTgt>
                                        </p:tgtEl>
                                        <p:attrNameLst>
                                          <p:attrName>style.visibility</p:attrName>
                                        </p:attrNameLst>
                                      </p:cBhvr>
                                      <p:to>
                                        <p:strVal val="visible"/>
                                      </p:to>
                                    </p:set>
                                    <p:animEffect filter="fade" transition="in">
                                      <p:cBhvr>
                                        <p:cTn dur="1000"/>
                                        <p:tgtEl>
                                          <p:spTgt spid="4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xEl>
                                              <p:pRg end="2" st="2"/>
                                            </p:txEl>
                                          </p:spTgt>
                                        </p:tgtEl>
                                        <p:attrNameLst>
                                          <p:attrName>style.visibility</p:attrName>
                                        </p:attrNameLst>
                                      </p:cBhvr>
                                      <p:to>
                                        <p:strVal val="visible"/>
                                      </p:to>
                                    </p:set>
                                    <p:animEffect filter="fade" transition="in">
                                      <p:cBhvr>
                                        <p:cTn dur="1000"/>
                                        <p:tgtEl>
                                          <p:spTgt spid="48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xEl>
                                              <p:pRg end="3" st="3"/>
                                            </p:txEl>
                                          </p:spTgt>
                                        </p:tgtEl>
                                        <p:attrNameLst>
                                          <p:attrName>style.visibility</p:attrName>
                                        </p:attrNameLst>
                                      </p:cBhvr>
                                      <p:to>
                                        <p:strVal val="visible"/>
                                      </p:to>
                                    </p:set>
                                    <p:animEffect filter="fade" transition="in">
                                      <p:cBhvr>
                                        <p:cTn dur="1000"/>
                                        <p:tgtEl>
                                          <p:spTgt spid="48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1000"/>
                                        <p:tgtEl>
                                          <p:spTgt spid="4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1000"/>
                                        <p:tgtEl>
                                          <p:spTgt spid="48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85"/>
                                        </p:tgtEl>
                                        <p:attrNameLst>
                                          <p:attrName>style.visibility</p:attrName>
                                        </p:attrNameLst>
                                      </p:cBhvr>
                                      <p:to>
                                        <p:strVal val="visible"/>
                                      </p:to>
                                    </p:set>
                                    <p:animEffect filter="fade" transition="in">
                                      <p:cBhvr>
                                        <p:cTn dur="1"/>
                                        <p:tgtEl>
                                          <p:spTgt spid="4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
                                        <p:tgtEl>
                                          <p:spTgt spid="486"/>
                                        </p:tgtEl>
                                      </p:cBhvr>
                                    </p:animEffect>
                                  </p:childTnLst>
                                </p:cTn>
                              </p:par>
                              <p:par>
                                <p:cTn fill="hold" nodeType="with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000"/>
                                        <p:tgtEl>
                                          <p:spTgt spid="4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1000"/>
                                        <p:tgtEl>
                                          <p:spTgt spid="488"/>
                                        </p:tgtEl>
                                      </p:cBhvr>
                                    </p:animEffect>
                                  </p:childTnLst>
                                </p:cTn>
                              </p:par>
                              <p:par>
                                <p:cTn fill="hold" nodeType="with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
                                        <p:tgtEl>
                                          <p:spTgt spid="490"/>
                                        </p:tgtEl>
                                      </p:cBhvr>
                                    </p:animEffect>
                                  </p:childTnLst>
                                </p:cTn>
                              </p:par>
                              <p:par>
                                <p:cTn fill="hold" nodeType="withEffect" presetClass="entr" presetID="10" presetSubtype="0">
                                  <p:stCondLst>
                                    <p:cond delay="0"/>
                                  </p:stCondLst>
                                  <p:childTnLst>
                                    <p:set>
                                      <p:cBhvr>
                                        <p:cTn dur="1" fill="hold">
                                          <p:stCondLst>
                                            <p:cond delay="0"/>
                                          </p:stCondLst>
                                        </p:cTn>
                                        <p:tgtEl>
                                          <p:spTgt spid="489"/>
                                        </p:tgtEl>
                                        <p:attrNameLst>
                                          <p:attrName>style.visibility</p:attrName>
                                        </p:attrNameLst>
                                      </p:cBhvr>
                                      <p:to>
                                        <p:strVal val="visible"/>
                                      </p:to>
                                    </p:set>
                                    <p:animEffect filter="fade" transition="in">
                                      <p:cBhvr>
                                        <p:cTn dur="1000"/>
                                        <p:tgtEl>
                                          <p:spTgt spid="4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1"/>
                                        </p:tgtEl>
                                        <p:attrNameLst>
                                          <p:attrName>style.visibility</p:attrName>
                                        </p:attrNameLst>
                                      </p:cBhvr>
                                      <p:to>
                                        <p:strVal val="visible"/>
                                      </p:to>
                                    </p:set>
                                    <p:animEffect filter="fade" transition="in">
                                      <p:cBhvr>
                                        <p:cTn dur="1000"/>
                                        <p:tgtEl>
                                          <p:spTgt spid="491"/>
                                        </p:tgtEl>
                                      </p:cBhvr>
                                    </p:animEffect>
                                  </p:childTnLst>
                                </p:cTn>
                              </p:par>
                              <p:par>
                                <p:cTn fill="hold" nodeType="withEffect" presetClass="entr" presetID="10" presetSubtype="0">
                                  <p:stCondLst>
                                    <p:cond delay="0"/>
                                  </p:stCondLst>
                                  <p:childTnLst>
                                    <p:set>
                                      <p:cBhvr>
                                        <p:cTn dur="1" fill="hold">
                                          <p:stCondLst>
                                            <p:cond delay="0"/>
                                          </p:stCondLst>
                                        </p:cTn>
                                        <p:tgtEl>
                                          <p:spTgt spid="492"/>
                                        </p:tgtEl>
                                        <p:attrNameLst>
                                          <p:attrName>style.visibility</p:attrName>
                                        </p:attrNameLst>
                                      </p:cBhvr>
                                      <p:to>
                                        <p:strVal val="visible"/>
                                      </p:to>
                                    </p:set>
                                    <p:animEffect filter="fade" transition="in">
                                      <p:cBhvr>
                                        <p:cTn dur="1000"/>
                                        <p:tgtEl>
                                          <p:spTgt spid="4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3"/>
                                        </p:tgtEl>
                                        <p:attrNameLst>
                                          <p:attrName>style.visibility</p:attrName>
                                        </p:attrNameLst>
                                      </p:cBhvr>
                                      <p:to>
                                        <p:strVal val="visible"/>
                                      </p:to>
                                    </p:set>
                                    <p:animEffect filter="fade" transition="in">
                                      <p:cBhvr>
                                        <p:cTn dur="1000"/>
                                        <p:tgtEl>
                                          <p:spTgt spid="493"/>
                                        </p:tgtEl>
                                      </p:cBhvr>
                                    </p:animEffect>
                                  </p:childTnLst>
                                </p:cTn>
                              </p:par>
                              <p:par>
                                <p:cTn fill="hold" nodeType="withEffect" presetClass="entr" presetID="10" presetSubtype="0">
                                  <p:stCondLst>
                                    <p:cond delay="0"/>
                                  </p:stCondLst>
                                  <p:childTnLst>
                                    <p:set>
                                      <p:cBhvr>
                                        <p:cTn dur="1" fill="hold">
                                          <p:stCondLst>
                                            <p:cond delay="0"/>
                                          </p:stCondLst>
                                        </p:cTn>
                                        <p:tgtEl>
                                          <p:spTgt spid="495"/>
                                        </p:tgtEl>
                                        <p:attrNameLst>
                                          <p:attrName>style.visibility</p:attrName>
                                        </p:attrNameLst>
                                      </p:cBhvr>
                                      <p:to>
                                        <p:strVal val="visible"/>
                                      </p:to>
                                    </p:set>
                                    <p:animEffect filter="fade" transition="in">
                                      <p:cBhvr>
                                        <p:cTn dur="1000"/>
                                        <p:tgtEl>
                                          <p:spTgt spid="495"/>
                                        </p:tgtEl>
                                      </p:cBhvr>
                                    </p:animEffect>
                                  </p:childTnLst>
                                </p:cTn>
                              </p:par>
                              <p:par>
                                <p:cTn fill="hold" nodeType="withEffect" presetClass="entr" presetID="10" presetSubtype="0">
                                  <p:stCondLst>
                                    <p:cond delay="0"/>
                                  </p:stCondLst>
                                  <p:childTnLst>
                                    <p:set>
                                      <p:cBhvr>
                                        <p:cTn dur="1" fill="hold">
                                          <p:stCondLst>
                                            <p:cond delay="0"/>
                                          </p:stCondLst>
                                        </p:cTn>
                                        <p:tgtEl>
                                          <p:spTgt spid="494"/>
                                        </p:tgtEl>
                                        <p:attrNameLst>
                                          <p:attrName>style.visibility</p:attrName>
                                        </p:attrNameLst>
                                      </p:cBhvr>
                                      <p:to>
                                        <p:strVal val="visible"/>
                                      </p:to>
                                    </p:set>
                                    <p:animEffect filter="fade" transition="in">
                                      <p:cBhvr>
                                        <p:cTn dur="1000"/>
                                        <p:tgtEl>
                                          <p:spTgt spid="4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1"/>
                                        <p:tgtEl>
                                          <p:spTgt spid="496"/>
                                        </p:tgtEl>
                                      </p:cBhvr>
                                    </p:animEffect>
                                  </p:childTnLst>
                                </p:cTn>
                              </p:par>
                              <p:par>
                                <p:cTn fill="hold" nodeType="with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dk2"/>
            </a:gs>
          </a:gsLst>
          <a:lin ang="2698631" scaled="0"/>
        </a:gradFill>
      </p:bgPr>
    </p:bg>
    <p:spTree>
      <p:nvGrpSpPr>
        <p:cNvPr id="501" name="Shape 501"/>
        <p:cNvGrpSpPr/>
        <p:nvPr/>
      </p:nvGrpSpPr>
      <p:grpSpPr>
        <a:xfrm>
          <a:off x="0" y="0"/>
          <a:ext cx="0" cy="0"/>
          <a:chOff x="0" y="0"/>
          <a:chExt cx="0" cy="0"/>
        </a:xfrm>
      </p:grpSpPr>
      <p:sp>
        <p:nvSpPr>
          <p:cNvPr id="502" name="Google Shape;502;p49"/>
          <p:cNvSpPr txBox="1"/>
          <p:nvPr>
            <p:ph type="title"/>
          </p:nvPr>
        </p:nvSpPr>
        <p:spPr>
          <a:xfrm>
            <a:off x="2612400" y="836125"/>
            <a:ext cx="5636100" cy="126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ASCII</a:t>
            </a:r>
            <a:r>
              <a:rPr lang="en">
                <a:solidFill>
                  <a:schemeClr val="dk1"/>
                </a:solidFill>
              </a:rPr>
              <a:t> </a:t>
            </a:r>
            <a:endParaRPr>
              <a:solidFill>
                <a:schemeClr val="accent1"/>
              </a:solidFill>
            </a:endParaRPr>
          </a:p>
        </p:txBody>
      </p:sp>
      <p:sp>
        <p:nvSpPr>
          <p:cNvPr id="503" name="Google Shape;503;p49"/>
          <p:cNvSpPr txBox="1"/>
          <p:nvPr>
            <p:ph idx="2" type="title"/>
          </p:nvPr>
        </p:nvSpPr>
        <p:spPr>
          <a:xfrm>
            <a:off x="994013" y="1045375"/>
            <a:ext cx="1194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06</a:t>
            </a:r>
            <a:endParaRPr/>
          </a:p>
        </p:txBody>
      </p:sp>
      <p:sp>
        <p:nvSpPr>
          <p:cNvPr id="504" name="Google Shape;504;p49"/>
          <p:cNvSpPr txBox="1"/>
          <p:nvPr>
            <p:ph idx="1" type="subTitle"/>
          </p:nvPr>
        </p:nvSpPr>
        <p:spPr>
          <a:xfrm>
            <a:off x="2703688" y="2096425"/>
            <a:ext cx="5636100" cy="4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Fatima Mulyono</a:t>
            </a:r>
            <a:endParaRPr/>
          </a:p>
        </p:txBody>
      </p:sp>
      <p:sp>
        <p:nvSpPr>
          <p:cNvPr id="505" name="Google Shape;505;p49"/>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ASCII?</a:t>
            </a:r>
            <a:endParaRPr/>
          </a:p>
        </p:txBody>
      </p:sp>
      <p:sp>
        <p:nvSpPr>
          <p:cNvPr id="511" name="Google Shape;511;p50"/>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12" name="Google Shape;512;p50"/>
          <p:cNvSpPr txBox="1"/>
          <p:nvPr>
            <p:ph idx="4294967295" type="subTitle"/>
          </p:nvPr>
        </p:nvSpPr>
        <p:spPr>
          <a:xfrm>
            <a:off x="674350" y="1144350"/>
            <a:ext cx="4271400" cy="285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E5D9EF"/>
              </a:buClr>
              <a:buSzPts val="1400"/>
              <a:buChar char="-"/>
            </a:pPr>
            <a:r>
              <a:rPr lang="en">
                <a:solidFill>
                  <a:srgbClr val="E5D9EF"/>
                </a:solidFill>
              </a:rPr>
              <a:t>The first major character encoding standard for data processing</a:t>
            </a:r>
            <a:endParaRPr>
              <a:solidFill>
                <a:srgbClr val="E5D9EF"/>
              </a:solidFill>
            </a:endParaRPr>
          </a:p>
          <a:p>
            <a:pPr indent="-317500" lvl="0" marL="457200" rtl="0" algn="l">
              <a:spcBef>
                <a:spcPts val="0"/>
              </a:spcBef>
              <a:spcAft>
                <a:spcPts val="0"/>
              </a:spcAft>
              <a:buClr>
                <a:srgbClr val="E5D9EF"/>
              </a:buClr>
              <a:buSzPts val="1400"/>
              <a:buChar char="-"/>
            </a:pPr>
            <a:r>
              <a:rPr lang="en">
                <a:solidFill>
                  <a:srgbClr val="E5D9EF"/>
                </a:solidFill>
              </a:rPr>
              <a:t>An acronym that stands for “American Standard Code for Information Interchange</a:t>
            </a:r>
            <a:endParaRPr>
              <a:solidFill>
                <a:srgbClr val="E5D9EF"/>
              </a:solidFill>
            </a:endParaRPr>
          </a:p>
          <a:p>
            <a:pPr indent="-317500" lvl="0" marL="457200" rtl="0" algn="l">
              <a:spcBef>
                <a:spcPts val="0"/>
              </a:spcBef>
              <a:spcAft>
                <a:spcPts val="0"/>
              </a:spcAft>
              <a:buClr>
                <a:srgbClr val="E5D9EF"/>
              </a:buClr>
              <a:buSzPts val="1400"/>
              <a:buChar char="-"/>
            </a:pPr>
            <a:r>
              <a:rPr lang="en">
                <a:solidFill>
                  <a:srgbClr val="E5D9EF"/>
                </a:solidFill>
              </a:rPr>
              <a:t>Used to represent text in computers</a:t>
            </a:r>
            <a:endParaRPr>
              <a:solidFill>
                <a:srgbClr val="E5D9EF"/>
              </a:solidFill>
            </a:endParaRPr>
          </a:p>
          <a:p>
            <a:pPr indent="-317500" lvl="0" marL="457200" rtl="0" algn="l">
              <a:spcBef>
                <a:spcPts val="0"/>
              </a:spcBef>
              <a:spcAft>
                <a:spcPts val="0"/>
              </a:spcAft>
              <a:buClr>
                <a:srgbClr val="E5D9EF"/>
              </a:buClr>
              <a:buSzPts val="1400"/>
              <a:buChar char="-"/>
            </a:pPr>
            <a:r>
              <a:rPr lang="en">
                <a:solidFill>
                  <a:srgbClr val="E5D9EF"/>
                </a:solidFill>
              </a:rPr>
              <a:t>ASCII-encoded data can be translated into 128 </a:t>
            </a:r>
            <a:r>
              <a:rPr lang="en">
                <a:solidFill>
                  <a:srgbClr val="E5D9EF"/>
                </a:solidFill>
              </a:rPr>
              <a:t>various</a:t>
            </a:r>
            <a:r>
              <a:rPr lang="en">
                <a:solidFill>
                  <a:srgbClr val="E5D9EF"/>
                </a:solidFill>
              </a:rPr>
              <a:t> alphabetic, numeric or special additional characters and control codes</a:t>
            </a:r>
            <a:endParaRPr>
              <a:solidFill>
                <a:srgbClr val="E5D9EF"/>
              </a:solidFill>
            </a:endParaRPr>
          </a:p>
          <a:p>
            <a:pPr indent="-317500" lvl="0" marL="457200" rtl="0" algn="l">
              <a:spcBef>
                <a:spcPts val="0"/>
              </a:spcBef>
              <a:spcAft>
                <a:spcPts val="0"/>
              </a:spcAft>
              <a:buClr>
                <a:srgbClr val="E5D9EF"/>
              </a:buClr>
              <a:buSzPts val="1400"/>
              <a:buChar char="-"/>
            </a:pPr>
            <a:r>
              <a:rPr lang="en">
                <a:solidFill>
                  <a:srgbClr val="E5D9EF"/>
                </a:solidFill>
              </a:rPr>
              <a:t>You can convert ASCII code into binary!</a:t>
            </a:r>
            <a:endParaRPr>
              <a:solidFill>
                <a:srgbClr val="E5D9EF"/>
              </a:solidFill>
            </a:endParaRPr>
          </a:p>
        </p:txBody>
      </p:sp>
      <p:pic>
        <p:nvPicPr>
          <p:cNvPr id="513" name="Google Shape;513;p50"/>
          <p:cNvPicPr preferRelativeResize="0"/>
          <p:nvPr/>
        </p:nvPicPr>
        <p:blipFill>
          <a:blip r:embed="rId3">
            <a:alphaModFix/>
          </a:blip>
          <a:stretch>
            <a:fillRect/>
          </a:stretch>
        </p:blipFill>
        <p:spPr>
          <a:xfrm>
            <a:off x="5212300" y="551500"/>
            <a:ext cx="1837425" cy="1837425"/>
          </a:xfrm>
          <a:prstGeom prst="rect">
            <a:avLst/>
          </a:prstGeom>
          <a:noFill/>
          <a:ln>
            <a:noFill/>
          </a:ln>
        </p:spPr>
      </p:pic>
      <p:pic>
        <p:nvPicPr>
          <p:cNvPr id="514" name="Google Shape;514;p50"/>
          <p:cNvPicPr preferRelativeResize="0"/>
          <p:nvPr/>
        </p:nvPicPr>
        <p:blipFill>
          <a:blip r:embed="rId4">
            <a:alphaModFix/>
          </a:blip>
          <a:stretch>
            <a:fillRect/>
          </a:stretch>
        </p:blipFill>
        <p:spPr>
          <a:xfrm>
            <a:off x="5722075" y="2640225"/>
            <a:ext cx="1909500" cy="1573275"/>
          </a:xfrm>
          <a:prstGeom prst="rect">
            <a:avLst/>
          </a:prstGeom>
          <a:noFill/>
          <a:ln>
            <a:noFill/>
          </a:ln>
        </p:spPr>
      </p:pic>
    </p:spTree>
  </p:cSld>
  <p:clrMapOvr>
    <a:masterClrMapping/>
  </p:clrMapOvr>
  <mc:AlternateContent>
    <mc:Choice Requires="p14">
      <p:transition spd="slow" p14:dur="1100">
        <p14:gallery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1"/>
          <p:cNvSpPr txBox="1"/>
          <p:nvPr>
            <p:ph idx="1" type="subTitle"/>
          </p:nvPr>
        </p:nvSpPr>
        <p:spPr>
          <a:xfrm>
            <a:off x="3713125" y="1226550"/>
            <a:ext cx="4865100" cy="2690400"/>
          </a:xfrm>
          <a:prstGeom prst="rect">
            <a:avLst/>
          </a:prstGeom>
        </p:spPr>
        <p:txBody>
          <a:bodyPr anchorCtr="0" anchor="t" bIns="91425" lIns="91425" spcFirstLastPara="1" rIns="91425" wrap="square" tIns="91425">
            <a:noAutofit/>
          </a:bodyPr>
          <a:lstStyle/>
          <a:p>
            <a:pPr indent="-311150" lvl="0" marL="457200" rtl="0" algn="ctr">
              <a:spcBef>
                <a:spcPts val="0"/>
              </a:spcBef>
              <a:spcAft>
                <a:spcPts val="0"/>
              </a:spcAft>
              <a:buClr>
                <a:srgbClr val="E5D9EF"/>
              </a:buClr>
              <a:buSzPts val="1300"/>
              <a:buAutoNum type="arabicPeriod"/>
            </a:pPr>
            <a:r>
              <a:rPr lang="en" sz="1300">
                <a:solidFill>
                  <a:srgbClr val="E5D9EF"/>
                </a:solidFill>
              </a:rPr>
              <a:t>Get your </a:t>
            </a:r>
            <a:r>
              <a:rPr lang="en" sz="1300">
                <a:solidFill>
                  <a:srgbClr val="E5D9EF"/>
                </a:solidFill>
              </a:rPr>
              <a:t>character</a:t>
            </a:r>
            <a:r>
              <a:rPr lang="en" sz="1300">
                <a:solidFill>
                  <a:srgbClr val="E5D9EF"/>
                </a:solidFill>
              </a:rPr>
              <a:t> (number, letter, or additional character</a:t>
            </a:r>
            <a:r>
              <a:rPr lang="en" sz="1300">
                <a:solidFill>
                  <a:srgbClr val="E5D9EF"/>
                </a:solidFill>
              </a:rPr>
              <a:t>)</a:t>
            </a:r>
            <a:endParaRPr sz="1300">
              <a:solidFill>
                <a:srgbClr val="E5D9EF"/>
              </a:solidFill>
            </a:endParaRPr>
          </a:p>
          <a:p>
            <a:pPr indent="-311150" lvl="0" marL="457200" rtl="0" algn="l">
              <a:spcBef>
                <a:spcPts val="0"/>
              </a:spcBef>
              <a:spcAft>
                <a:spcPts val="0"/>
              </a:spcAft>
              <a:buClr>
                <a:srgbClr val="E5D9EF"/>
              </a:buClr>
              <a:buSzPts val="1300"/>
              <a:buAutoNum type="arabicPeriod"/>
            </a:pPr>
            <a:r>
              <a:rPr lang="en" sz="1300">
                <a:solidFill>
                  <a:srgbClr val="E5D9EF"/>
                </a:solidFill>
              </a:rPr>
              <a:t>Use an ASCII table to find the binary conversion of your character</a:t>
            </a:r>
            <a:endParaRPr sz="1300">
              <a:solidFill>
                <a:srgbClr val="E5D9EF"/>
              </a:solidFill>
            </a:endParaRPr>
          </a:p>
          <a:p>
            <a:pPr indent="0" lvl="0" marL="0" rtl="0" algn="ctr">
              <a:spcBef>
                <a:spcPts val="0"/>
              </a:spcBef>
              <a:spcAft>
                <a:spcPts val="0"/>
              </a:spcAft>
              <a:buNone/>
            </a:pPr>
            <a:r>
              <a:t/>
            </a:r>
            <a:endParaRPr sz="1300">
              <a:solidFill>
                <a:srgbClr val="E5D9EF"/>
              </a:solidFill>
            </a:endParaRPr>
          </a:p>
          <a:p>
            <a:pPr indent="0" lvl="0" marL="0" rtl="0" algn="ctr">
              <a:spcBef>
                <a:spcPts val="0"/>
              </a:spcBef>
              <a:spcAft>
                <a:spcPts val="0"/>
              </a:spcAft>
              <a:buNone/>
            </a:pPr>
            <a:r>
              <a:rPr lang="en" sz="1300">
                <a:solidFill>
                  <a:srgbClr val="E5D9EF"/>
                </a:solidFill>
              </a:rPr>
              <a:t>o</a:t>
            </a:r>
            <a:r>
              <a:rPr lang="en" sz="1300">
                <a:solidFill>
                  <a:srgbClr val="E5D9EF"/>
                </a:solidFill>
              </a:rPr>
              <a:t>r</a:t>
            </a:r>
            <a:endParaRPr sz="1300">
              <a:solidFill>
                <a:srgbClr val="E5D9EF"/>
              </a:solidFill>
            </a:endParaRPr>
          </a:p>
          <a:p>
            <a:pPr indent="0" lvl="0" marL="0" rtl="0" algn="ctr">
              <a:spcBef>
                <a:spcPts val="0"/>
              </a:spcBef>
              <a:spcAft>
                <a:spcPts val="0"/>
              </a:spcAft>
              <a:buNone/>
            </a:pPr>
            <a:r>
              <a:t/>
            </a:r>
            <a:endParaRPr sz="1300">
              <a:solidFill>
                <a:srgbClr val="E5D9EF"/>
              </a:solidFill>
            </a:endParaRPr>
          </a:p>
          <a:p>
            <a:pPr indent="-311150" lvl="0" marL="457200" rtl="0" algn="ctr">
              <a:spcBef>
                <a:spcPts val="0"/>
              </a:spcBef>
              <a:spcAft>
                <a:spcPts val="0"/>
              </a:spcAft>
              <a:buClr>
                <a:srgbClr val="E5D9EF"/>
              </a:buClr>
              <a:buSzPts val="1300"/>
              <a:buAutoNum type="arabicPeriod"/>
            </a:pPr>
            <a:r>
              <a:rPr lang="en" sz="1300">
                <a:solidFill>
                  <a:srgbClr val="E5D9EF"/>
                </a:solidFill>
              </a:rPr>
              <a:t>Get your character (number, letter, or additional character)</a:t>
            </a:r>
            <a:endParaRPr sz="1300">
              <a:solidFill>
                <a:srgbClr val="E5D9EF"/>
              </a:solidFill>
            </a:endParaRPr>
          </a:p>
          <a:p>
            <a:pPr indent="-311150" lvl="0" marL="457200" rtl="0" algn="l">
              <a:spcBef>
                <a:spcPts val="0"/>
              </a:spcBef>
              <a:spcAft>
                <a:spcPts val="0"/>
              </a:spcAft>
              <a:buClr>
                <a:srgbClr val="E5D9EF"/>
              </a:buClr>
              <a:buSzPts val="1300"/>
              <a:buAutoNum type="arabicPeriod"/>
            </a:pPr>
            <a:r>
              <a:rPr lang="en" sz="1300">
                <a:solidFill>
                  <a:srgbClr val="E5D9EF"/>
                </a:solidFill>
              </a:rPr>
              <a:t>Find the decimal code of your character from an ASCII table</a:t>
            </a:r>
            <a:endParaRPr sz="1300">
              <a:solidFill>
                <a:srgbClr val="E5D9EF"/>
              </a:solidFill>
            </a:endParaRPr>
          </a:p>
          <a:p>
            <a:pPr indent="-311150" lvl="0" marL="457200" rtl="0" algn="l">
              <a:spcBef>
                <a:spcPts val="0"/>
              </a:spcBef>
              <a:spcAft>
                <a:spcPts val="0"/>
              </a:spcAft>
              <a:buClr>
                <a:srgbClr val="E5D9EF"/>
              </a:buClr>
              <a:buSzPts val="1300"/>
              <a:buAutoNum type="arabicPeriod"/>
            </a:pPr>
            <a:r>
              <a:rPr lang="en" sz="1300">
                <a:solidFill>
                  <a:srgbClr val="E5D9EF"/>
                </a:solidFill>
              </a:rPr>
              <a:t>Convert that decimal code to its binary code</a:t>
            </a:r>
            <a:endParaRPr sz="1300">
              <a:solidFill>
                <a:srgbClr val="E5D9EF"/>
              </a:solidFill>
            </a:endParaRPr>
          </a:p>
        </p:txBody>
      </p:sp>
      <p:sp>
        <p:nvSpPr>
          <p:cNvPr id="520" name="Google Shape;520;p51"/>
          <p:cNvSpPr txBox="1"/>
          <p:nvPr>
            <p:ph type="title"/>
          </p:nvPr>
        </p:nvSpPr>
        <p:spPr>
          <a:xfrm>
            <a:off x="984300" y="445025"/>
            <a:ext cx="7175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Converting ASCII to Binary</a:t>
            </a:r>
            <a:endParaRPr/>
          </a:p>
        </p:txBody>
      </p:sp>
      <p:sp>
        <p:nvSpPr>
          <p:cNvPr id="521" name="Google Shape;521;p51"/>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22" name="Google Shape;522;p51"/>
          <p:cNvPicPr preferRelativeResize="0"/>
          <p:nvPr/>
        </p:nvPicPr>
        <p:blipFill>
          <a:blip r:embed="rId3">
            <a:alphaModFix/>
          </a:blip>
          <a:stretch>
            <a:fillRect/>
          </a:stretch>
        </p:blipFill>
        <p:spPr>
          <a:xfrm>
            <a:off x="550550" y="1319475"/>
            <a:ext cx="2794400" cy="2961974"/>
          </a:xfrm>
          <a:prstGeom prst="rect">
            <a:avLst/>
          </a:prstGeom>
          <a:noFill/>
          <a:ln>
            <a:noFill/>
          </a:ln>
        </p:spPr>
      </p:pic>
      <p:sp>
        <p:nvSpPr>
          <p:cNvPr id="523" name="Google Shape;523;p51"/>
          <p:cNvSpPr txBox="1"/>
          <p:nvPr/>
        </p:nvSpPr>
        <p:spPr>
          <a:xfrm>
            <a:off x="4763075" y="4047850"/>
            <a:ext cx="3545700" cy="15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Trispace"/>
                <a:ea typeface="Trispace"/>
                <a:cs typeface="Trispace"/>
                <a:sym typeface="Trispace"/>
              </a:rPr>
              <a:t>Note: in order to convert binary to ASCII, just reverse the system!</a:t>
            </a:r>
            <a:endParaRPr sz="1200">
              <a:solidFill>
                <a:schemeClr val="dk1"/>
              </a:solidFill>
              <a:latin typeface="Trispace"/>
              <a:ea typeface="Trispace"/>
              <a:cs typeface="Trispace"/>
              <a:sym typeface="Trispac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pic>
        <p:nvPicPr>
          <p:cNvPr id="528" name="Google Shape;528;p52"/>
          <p:cNvPicPr preferRelativeResize="0"/>
          <p:nvPr/>
        </p:nvPicPr>
        <p:blipFill rotWithShape="1">
          <a:blip r:embed="rId3">
            <a:alphaModFix amt="29000"/>
          </a:blip>
          <a:srcRect b="27084" l="0" r="0" t="16666"/>
          <a:stretch/>
        </p:blipFill>
        <p:spPr>
          <a:xfrm>
            <a:off x="-660300" y="0"/>
            <a:ext cx="9804300" cy="5143500"/>
          </a:xfrm>
          <a:prstGeom prst="rect">
            <a:avLst/>
          </a:prstGeom>
          <a:noFill/>
          <a:ln>
            <a:noFill/>
          </a:ln>
        </p:spPr>
      </p:pic>
      <p:sp>
        <p:nvSpPr>
          <p:cNvPr id="529" name="Google Shape;529;p52"/>
          <p:cNvSpPr txBox="1"/>
          <p:nvPr>
            <p:ph type="ctrTitle"/>
          </p:nvPr>
        </p:nvSpPr>
        <p:spPr>
          <a:xfrm>
            <a:off x="2717695" y="1444225"/>
            <a:ext cx="3708600" cy="99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Thanks</a:t>
            </a:r>
            <a:r>
              <a:rPr lang="en">
                <a:solidFill>
                  <a:schemeClr val="accent1"/>
                </a:solidFill>
              </a:rPr>
              <a:t>!</a:t>
            </a:r>
            <a:endParaRPr>
              <a:solidFill>
                <a:schemeClr val="accent1"/>
              </a:solidFill>
            </a:endParaRPr>
          </a:p>
        </p:txBody>
      </p:sp>
      <p:sp>
        <p:nvSpPr>
          <p:cNvPr id="530" name="Google Shape;530;p52"/>
          <p:cNvSpPr txBox="1"/>
          <p:nvPr>
            <p:ph idx="1" type="subTitle"/>
          </p:nvPr>
        </p:nvSpPr>
        <p:spPr>
          <a:xfrm>
            <a:off x="2713475" y="2326550"/>
            <a:ext cx="3717000" cy="123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a:t>
            </a:r>
            <a:r>
              <a:rPr lang="en"/>
              <a:t>ny questions?</a:t>
            </a:r>
            <a:endParaRPr/>
          </a:p>
          <a:p>
            <a:pPr indent="0" lvl="0" marL="0" rtl="0" algn="ctr">
              <a:spcBef>
                <a:spcPts val="1000"/>
              </a:spcBef>
              <a:spcAft>
                <a:spcPts val="0"/>
              </a:spcAft>
              <a:buNone/>
            </a:pPr>
            <a:r>
              <a:rPr lang="en"/>
              <a:t>Feel free to ask afterwards!</a:t>
            </a:r>
            <a:endParaRPr/>
          </a:p>
        </p:txBody>
      </p:sp>
      <p:sp>
        <p:nvSpPr>
          <p:cNvPr id="531" name="Google Shape;531;p52"/>
          <p:cNvSpPr txBox="1"/>
          <p:nvPr>
            <p:ph idx="12" type="sldNum"/>
          </p:nvPr>
        </p:nvSpPr>
        <p:spPr>
          <a:xfrm>
            <a:off x="8248500" y="460850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Cloud Computing Minitheme by Slidesgo">
  <a:themeElements>
    <a:clrScheme name="Simple Light">
      <a:dk1>
        <a:srgbClr val="F6F6F6"/>
      </a:dk1>
      <a:lt1>
        <a:srgbClr val="320A4F"/>
      </a:lt1>
      <a:dk2>
        <a:srgbClr val="180424"/>
      </a:dk2>
      <a:lt2>
        <a:srgbClr val="830BDE"/>
      </a:lt2>
      <a:accent1>
        <a:srgbClr val="EE12E9"/>
      </a:accent1>
      <a:accent2>
        <a:srgbClr val="ED1C68"/>
      </a:accent2>
      <a:accent3>
        <a:srgbClr val="3E629E"/>
      </a:accent3>
      <a:accent4>
        <a:srgbClr val="FFFFFF"/>
      </a:accent4>
      <a:accent5>
        <a:srgbClr val="FFFFFF"/>
      </a:accent5>
      <a:accent6>
        <a:srgbClr val="FFFFFF"/>
      </a:accent6>
      <a:hlink>
        <a:srgbClr val="F6F6F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