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Roboto"/>
      <p:regular r:id="rId19"/>
      <p:bold r:id="rId20"/>
      <p:italic r:id="rId21"/>
      <p:boldItalic r:id="rId22"/>
    </p:embeddedFont>
    <p:embeddedFont>
      <p:font typeface="Anaheim"/>
      <p:regular r:id="rId23"/>
    </p:embeddedFont>
    <p:embeddedFont>
      <p:font typeface="Barlow Condensed ExtraBold"/>
      <p:bold r:id="rId24"/>
      <p:boldItalic r:id="rId25"/>
    </p:embeddedFont>
    <p:embeddedFont>
      <p:font typeface="Overpass Mono"/>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4D5C4BA-E7AE-4760-9F54-BBEF15B50D3B}">
  <a:tblStyle styleId="{84D5C4BA-E7AE-4760-9F54-BBEF15B50D3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BarlowCondensedExtraBold-bold.fntdata"/><Relationship Id="rId23" Type="http://schemas.openxmlformats.org/officeDocument/2006/relationships/font" Target="fonts/Anahei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verpassMono-regular.fntdata"/><Relationship Id="rId25" Type="http://schemas.openxmlformats.org/officeDocument/2006/relationships/font" Target="fonts/BarlowCondensedExtraBold-boldItalic.fntdata"/><Relationship Id="rId27" Type="http://schemas.openxmlformats.org/officeDocument/2006/relationships/font" Target="fonts/OverpassMon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e435027922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e435027922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what are </a:t>
            </a:r>
            <a:r>
              <a:rPr lang="es"/>
              <a:t>algorithms</a:t>
            </a:r>
            <a:r>
              <a:rPr lang="es"/>
              <a:t> -&gt; suhani</a:t>
            </a:r>
            <a:endParaRPr/>
          </a:p>
          <a:p>
            <a:pPr indent="0" lvl="0" marL="0" rtl="0" algn="l">
              <a:spcBef>
                <a:spcPts val="0"/>
              </a:spcBef>
              <a:spcAft>
                <a:spcPts val="0"/>
              </a:spcAft>
              <a:buNone/>
            </a:pPr>
            <a:r>
              <a:rPr lang="es"/>
              <a:t>algorithms+computers -&gt;charlotte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5fd29413b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5fd29413b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linear+binary - &gt; charlotte</a:t>
            </a:r>
            <a:endParaRPr/>
          </a:p>
          <a:p>
            <a:pPr indent="0" lvl="0" marL="0" rtl="0" algn="l">
              <a:spcBef>
                <a:spcPts val="0"/>
              </a:spcBef>
              <a:spcAft>
                <a:spcPts val="0"/>
              </a:spcAft>
              <a:buNone/>
            </a:pPr>
            <a:r>
              <a:rPr lang="es"/>
              <a:t>tree -&gt; suhani</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5fd29413b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5fd29413b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BFS -&gt; suhani</a:t>
            </a:r>
            <a:endParaRPr/>
          </a:p>
          <a:p>
            <a:pPr indent="0" lvl="0" marL="0" rtl="0" algn="l">
              <a:spcBef>
                <a:spcPts val="0"/>
              </a:spcBef>
              <a:spcAft>
                <a:spcPts val="0"/>
              </a:spcAft>
              <a:buNone/>
            </a:pPr>
            <a:r>
              <a:rPr lang="es"/>
              <a:t>DFS -&gt; charlotte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e435027922_0_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e435027922_0_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suhani</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5fd29413b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5fd29413b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charlotte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5fd29413b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5fd29413b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suhani</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5fd29413b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5fd29413b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charlotte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5fd29413b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5fd29413b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suhani</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5fd29413b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5fd29413b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charlotte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60031c025b_4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60031c025b_4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suhani -&gt; first 2 bullets </a:t>
            </a:r>
            <a:endParaRPr/>
          </a:p>
          <a:p>
            <a:pPr indent="0" lvl="0" marL="0" rtl="0" algn="l">
              <a:spcBef>
                <a:spcPts val="0"/>
              </a:spcBef>
              <a:spcAft>
                <a:spcPts val="0"/>
              </a:spcAft>
              <a:buNone/>
            </a:pPr>
            <a:r>
              <a:rPr lang="es"/>
              <a:t>charlotte - &gt; last 3 bullets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60031c025b_4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60031c025b_4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4907610" y="256000"/>
            <a:ext cx="4236378" cy="1275904"/>
            <a:chOff x="4049654" y="323050"/>
            <a:chExt cx="5094250" cy="1534276"/>
          </a:xfrm>
        </p:grpSpPr>
        <p:sp>
          <p:nvSpPr>
            <p:cNvPr id="10" name="Google Shape;10;p2"/>
            <p:cNvSpPr/>
            <p:nvPr/>
          </p:nvSpPr>
          <p:spPr>
            <a:xfrm flipH="1">
              <a:off x="6715125" y="1500475"/>
              <a:ext cx="2071751" cy="356851"/>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039752" y="910981"/>
              <a:ext cx="1104138" cy="356858"/>
            </a:xfrm>
            <a:custGeom>
              <a:rect b="b" l="l" r="r" t="t"/>
              <a:pathLst>
                <a:path extrusionOk="0" h="2775" w="8586">
                  <a:moveTo>
                    <a:pt x="1" y="0"/>
                  </a:moveTo>
                  <a:lnTo>
                    <a:pt x="1" y="2774"/>
                  </a:lnTo>
                  <a:lnTo>
                    <a:pt x="8585" y="2774"/>
                  </a:lnTo>
                  <a:lnTo>
                    <a:pt x="8585"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6330166" y="910975"/>
              <a:ext cx="1513761" cy="356872"/>
            </a:xfrm>
            <a:custGeom>
              <a:rect b="b" l="l" r="r" t="t"/>
              <a:pathLst>
                <a:path extrusionOk="0" h="2775" w="18396">
                  <a:moveTo>
                    <a:pt x="0" y="0"/>
                  </a:moveTo>
                  <a:lnTo>
                    <a:pt x="0" y="2774"/>
                  </a:lnTo>
                  <a:lnTo>
                    <a:pt x="18396" y="2774"/>
                  </a:lnTo>
                  <a:lnTo>
                    <a:pt x="1839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a:off x="6896105" y="323050"/>
              <a:ext cx="2247799" cy="355301"/>
            </a:xfrm>
            <a:custGeom>
              <a:rect b="b" l="l" r="r" t="t"/>
              <a:pathLst>
                <a:path extrusionOk="0" h="2763" w="12348">
                  <a:moveTo>
                    <a:pt x="1" y="0"/>
                  </a:moveTo>
                  <a:lnTo>
                    <a:pt x="1" y="2762"/>
                  </a:lnTo>
                  <a:lnTo>
                    <a:pt x="12348" y="2762"/>
                  </a:lnTo>
                  <a:lnTo>
                    <a:pt x="12348"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flipH="1">
              <a:off x="4620591" y="910975"/>
              <a:ext cx="1513761" cy="356872"/>
            </a:xfrm>
            <a:custGeom>
              <a:rect b="b" l="l" r="r" t="t"/>
              <a:pathLst>
                <a:path extrusionOk="0" h="2775" w="18396">
                  <a:moveTo>
                    <a:pt x="0" y="0"/>
                  </a:moveTo>
                  <a:lnTo>
                    <a:pt x="0" y="2774"/>
                  </a:lnTo>
                  <a:lnTo>
                    <a:pt x="18396" y="2774"/>
                  </a:lnTo>
                  <a:lnTo>
                    <a:pt x="1839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4049654" y="323050"/>
              <a:ext cx="2665470" cy="355301"/>
            </a:xfrm>
            <a:custGeom>
              <a:rect b="b" l="l" r="r" t="t"/>
              <a:pathLst>
                <a:path extrusionOk="0" h="2763" w="12348">
                  <a:moveTo>
                    <a:pt x="1" y="0"/>
                  </a:moveTo>
                  <a:lnTo>
                    <a:pt x="1" y="2762"/>
                  </a:lnTo>
                  <a:lnTo>
                    <a:pt x="12348" y="2762"/>
                  </a:lnTo>
                  <a:lnTo>
                    <a:pt x="12348"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flipH="1">
              <a:off x="4346512" y="1500475"/>
              <a:ext cx="2071751" cy="356851"/>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 name="Google Shape;17;p2"/>
          <p:cNvGrpSpPr/>
          <p:nvPr/>
        </p:nvGrpSpPr>
        <p:grpSpPr>
          <a:xfrm rot="10800000">
            <a:off x="11" y="3581007"/>
            <a:ext cx="4236378" cy="1275904"/>
            <a:chOff x="4049654" y="323050"/>
            <a:chExt cx="5094250" cy="1534276"/>
          </a:xfrm>
        </p:grpSpPr>
        <p:sp>
          <p:nvSpPr>
            <p:cNvPr id="18" name="Google Shape;18;p2"/>
            <p:cNvSpPr/>
            <p:nvPr/>
          </p:nvSpPr>
          <p:spPr>
            <a:xfrm flipH="1">
              <a:off x="6715125" y="1500475"/>
              <a:ext cx="2071751" cy="356851"/>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flipH="1">
              <a:off x="8039752" y="910981"/>
              <a:ext cx="1104138" cy="356858"/>
            </a:xfrm>
            <a:custGeom>
              <a:rect b="b" l="l" r="r" t="t"/>
              <a:pathLst>
                <a:path extrusionOk="0" h="2775" w="8586">
                  <a:moveTo>
                    <a:pt x="1" y="0"/>
                  </a:moveTo>
                  <a:lnTo>
                    <a:pt x="1" y="2774"/>
                  </a:lnTo>
                  <a:lnTo>
                    <a:pt x="8585" y="2774"/>
                  </a:lnTo>
                  <a:lnTo>
                    <a:pt x="8585"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flipH="1">
              <a:off x="6330166" y="910975"/>
              <a:ext cx="1513761" cy="356872"/>
            </a:xfrm>
            <a:custGeom>
              <a:rect b="b" l="l" r="r" t="t"/>
              <a:pathLst>
                <a:path extrusionOk="0" h="2775" w="18396">
                  <a:moveTo>
                    <a:pt x="0" y="0"/>
                  </a:moveTo>
                  <a:lnTo>
                    <a:pt x="0" y="2774"/>
                  </a:lnTo>
                  <a:lnTo>
                    <a:pt x="18396" y="2774"/>
                  </a:lnTo>
                  <a:lnTo>
                    <a:pt x="1839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flipH="1">
              <a:off x="6896105" y="323050"/>
              <a:ext cx="2247799" cy="355301"/>
            </a:xfrm>
            <a:custGeom>
              <a:rect b="b" l="l" r="r" t="t"/>
              <a:pathLst>
                <a:path extrusionOk="0" h="2763" w="12348">
                  <a:moveTo>
                    <a:pt x="1" y="0"/>
                  </a:moveTo>
                  <a:lnTo>
                    <a:pt x="1" y="2762"/>
                  </a:lnTo>
                  <a:lnTo>
                    <a:pt x="12348" y="2762"/>
                  </a:lnTo>
                  <a:lnTo>
                    <a:pt x="12348"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flipH="1">
              <a:off x="4620591" y="910975"/>
              <a:ext cx="1513761" cy="356872"/>
            </a:xfrm>
            <a:custGeom>
              <a:rect b="b" l="l" r="r" t="t"/>
              <a:pathLst>
                <a:path extrusionOk="0" h="2775" w="18396">
                  <a:moveTo>
                    <a:pt x="0" y="0"/>
                  </a:moveTo>
                  <a:lnTo>
                    <a:pt x="0" y="2774"/>
                  </a:lnTo>
                  <a:lnTo>
                    <a:pt x="18396" y="2774"/>
                  </a:lnTo>
                  <a:lnTo>
                    <a:pt x="1839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flipH="1">
              <a:off x="4049654" y="323050"/>
              <a:ext cx="2665470" cy="355301"/>
            </a:xfrm>
            <a:custGeom>
              <a:rect b="b" l="l" r="r" t="t"/>
              <a:pathLst>
                <a:path extrusionOk="0" h="2763" w="12348">
                  <a:moveTo>
                    <a:pt x="1" y="0"/>
                  </a:moveTo>
                  <a:lnTo>
                    <a:pt x="1" y="2762"/>
                  </a:lnTo>
                  <a:lnTo>
                    <a:pt x="12348" y="2762"/>
                  </a:lnTo>
                  <a:lnTo>
                    <a:pt x="12348"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flipH="1">
              <a:off x="4346512" y="1500475"/>
              <a:ext cx="2071751" cy="356851"/>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p:nvPr/>
        </p:nvSpPr>
        <p:spPr>
          <a:xfrm flipH="1">
            <a:off x="7189050" y="4268800"/>
            <a:ext cx="1954825" cy="517822"/>
          </a:xfrm>
          <a:custGeom>
            <a:rect b="b" l="l" r="r" t="t"/>
            <a:pathLst>
              <a:path extrusionOk="0" h="2764" w="2882">
                <a:moveTo>
                  <a:pt x="0" y="1"/>
                </a:moveTo>
                <a:lnTo>
                  <a:pt x="0" y="2763"/>
                </a:lnTo>
                <a:lnTo>
                  <a:pt x="2881" y="2763"/>
                </a:lnTo>
                <a:lnTo>
                  <a:pt x="2881"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flipH="1">
            <a:off x="7603701" y="4786625"/>
            <a:ext cx="1540299" cy="356874"/>
          </a:xfrm>
          <a:custGeom>
            <a:rect b="b" l="l" r="r" t="t"/>
            <a:pathLst>
              <a:path extrusionOk="0" h="2764" w="2882">
                <a:moveTo>
                  <a:pt x="0" y="1"/>
                </a:moveTo>
                <a:lnTo>
                  <a:pt x="0" y="2763"/>
                </a:lnTo>
                <a:lnTo>
                  <a:pt x="2881" y="2763"/>
                </a:lnTo>
                <a:lnTo>
                  <a:pt x="2881"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0" y="517825"/>
            <a:ext cx="1540299" cy="356874"/>
          </a:xfrm>
          <a:custGeom>
            <a:rect b="b" l="l" r="r" t="t"/>
            <a:pathLst>
              <a:path extrusionOk="0" h="2764" w="2882">
                <a:moveTo>
                  <a:pt x="0" y="1"/>
                </a:moveTo>
                <a:lnTo>
                  <a:pt x="0" y="2763"/>
                </a:lnTo>
                <a:lnTo>
                  <a:pt x="2881" y="2763"/>
                </a:lnTo>
                <a:lnTo>
                  <a:pt x="2881"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25" y="0"/>
            <a:ext cx="1954825" cy="517822"/>
          </a:xfrm>
          <a:custGeom>
            <a:rect b="b" l="l" r="r" t="t"/>
            <a:pathLst>
              <a:path extrusionOk="0" h="2764" w="2882">
                <a:moveTo>
                  <a:pt x="0" y="1"/>
                </a:moveTo>
                <a:lnTo>
                  <a:pt x="0" y="2763"/>
                </a:lnTo>
                <a:lnTo>
                  <a:pt x="2881" y="2763"/>
                </a:lnTo>
                <a:lnTo>
                  <a:pt x="2881"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txBox="1"/>
          <p:nvPr>
            <p:ph type="ctrTitle"/>
          </p:nvPr>
        </p:nvSpPr>
        <p:spPr>
          <a:xfrm>
            <a:off x="1621175" y="1809538"/>
            <a:ext cx="5901600" cy="1403400"/>
          </a:xfrm>
          <a:prstGeom prst="rect">
            <a:avLst/>
          </a:prstGeom>
        </p:spPr>
        <p:txBody>
          <a:bodyPr anchorCtr="0" anchor="b" bIns="0" lIns="91425" spcFirstLastPara="1" rIns="91425" wrap="square" tIns="91425">
            <a:noAutofit/>
          </a:bodyPr>
          <a:lstStyle>
            <a:lvl1pPr lvl="0" rtl="0" algn="ctr">
              <a:lnSpc>
                <a:spcPct val="80000"/>
              </a:lnSpc>
              <a:spcBef>
                <a:spcPts val="0"/>
              </a:spcBef>
              <a:spcAft>
                <a:spcPts val="0"/>
              </a:spcAft>
              <a:buSzPts val="7400"/>
              <a:buNone/>
              <a:defRPr sz="7400"/>
            </a:lvl1pPr>
            <a:lvl2pPr lvl="1" rtl="0" algn="ctr">
              <a:spcBef>
                <a:spcPts val="0"/>
              </a:spcBef>
              <a:spcAft>
                <a:spcPts val="0"/>
              </a:spcAft>
              <a:buSzPts val="6100"/>
              <a:buNone/>
              <a:defRPr sz="6100"/>
            </a:lvl2pPr>
            <a:lvl3pPr lvl="2" rtl="0" algn="ctr">
              <a:spcBef>
                <a:spcPts val="0"/>
              </a:spcBef>
              <a:spcAft>
                <a:spcPts val="0"/>
              </a:spcAft>
              <a:buSzPts val="6100"/>
              <a:buNone/>
              <a:defRPr sz="6100"/>
            </a:lvl3pPr>
            <a:lvl4pPr lvl="3" rtl="0" algn="ctr">
              <a:spcBef>
                <a:spcPts val="0"/>
              </a:spcBef>
              <a:spcAft>
                <a:spcPts val="0"/>
              </a:spcAft>
              <a:buSzPts val="6100"/>
              <a:buNone/>
              <a:defRPr sz="6100"/>
            </a:lvl4pPr>
            <a:lvl5pPr lvl="4" rtl="0" algn="ctr">
              <a:spcBef>
                <a:spcPts val="0"/>
              </a:spcBef>
              <a:spcAft>
                <a:spcPts val="0"/>
              </a:spcAft>
              <a:buSzPts val="6100"/>
              <a:buNone/>
              <a:defRPr sz="6100"/>
            </a:lvl5pPr>
            <a:lvl6pPr lvl="5" rtl="0" algn="ctr">
              <a:spcBef>
                <a:spcPts val="0"/>
              </a:spcBef>
              <a:spcAft>
                <a:spcPts val="0"/>
              </a:spcAft>
              <a:buSzPts val="6100"/>
              <a:buNone/>
              <a:defRPr sz="6100"/>
            </a:lvl6pPr>
            <a:lvl7pPr lvl="6" rtl="0" algn="ctr">
              <a:spcBef>
                <a:spcPts val="0"/>
              </a:spcBef>
              <a:spcAft>
                <a:spcPts val="0"/>
              </a:spcAft>
              <a:buSzPts val="6100"/>
              <a:buNone/>
              <a:defRPr sz="6100"/>
            </a:lvl7pPr>
            <a:lvl8pPr lvl="7" rtl="0" algn="ctr">
              <a:spcBef>
                <a:spcPts val="0"/>
              </a:spcBef>
              <a:spcAft>
                <a:spcPts val="0"/>
              </a:spcAft>
              <a:buSzPts val="6100"/>
              <a:buNone/>
              <a:defRPr sz="6100"/>
            </a:lvl8pPr>
            <a:lvl9pPr lvl="8" rtl="0" algn="ctr">
              <a:spcBef>
                <a:spcPts val="0"/>
              </a:spcBef>
              <a:spcAft>
                <a:spcPts val="0"/>
              </a:spcAft>
              <a:buSzPts val="6100"/>
              <a:buNone/>
              <a:defRPr sz="6100"/>
            </a:lvl9pPr>
          </a:lstStyle>
          <a:p/>
        </p:txBody>
      </p:sp>
      <p:sp>
        <p:nvSpPr>
          <p:cNvPr id="30" name="Google Shape;30;p2"/>
          <p:cNvSpPr txBox="1"/>
          <p:nvPr>
            <p:ph idx="1" type="subTitle"/>
          </p:nvPr>
        </p:nvSpPr>
        <p:spPr>
          <a:xfrm>
            <a:off x="1621227" y="3503925"/>
            <a:ext cx="5901600" cy="428400"/>
          </a:xfrm>
          <a:prstGeom prst="rect">
            <a:avLst/>
          </a:prstGeom>
        </p:spPr>
        <p:txBody>
          <a:bodyPr anchorCtr="0" anchor="t" bIns="91425" lIns="91425" spcFirstLastPara="1" rIns="91425" wrap="square" tIns="0">
            <a:noAutofit/>
          </a:bodyPr>
          <a:lstStyle>
            <a:lvl1pPr lvl="0" rtl="0" algn="ctr">
              <a:lnSpc>
                <a:spcPct val="100000"/>
              </a:lnSpc>
              <a:spcBef>
                <a:spcPts val="0"/>
              </a:spcBef>
              <a:spcAft>
                <a:spcPts val="0"/>
              </a:spcAft>
              <a:buSzPts val="2100"/>
              <a:buNone/>
              <a:defRPr sz="1700">
                <a:solidFill>
                  <a:schemeClr val="dk2"/>
                </a:solidFill>
              </a:defRPr>
            </a:lvl1pPr>
            <a:lvl2pPr lvl="1" rtl="0" algn="ctr">
              <a:lnSpc>
                <a:spcPct val="100000"/>
              </a:lnSpc>
              <a:spcBef>
                <a:spcPts val="0"/>
              </a:spcBef>
              <a:spcAft>
                <a:spcPts val="0"/>
              </a:spcAft>
              <a:buSzPts val="2900"/>
              <a:buNone/>
              <a:defRPr sz="2900"/>
            </a:lvl2pPr>
            <a:lvl3pPr lvl="2" rtl="0" algn="ctr">
              <a:lnSpc>
                <a:spcPct val="100000"/>
              </a:lnSpc>
              <a:spcBef>
                <a:spcPts val="0"/>
              </a:spcBef>
              <a:spcAft>
                <a:spcPts val="0"/>
              </a:spcAft>
              <a:buSzPts val="2900"/>
              <a:buNone/>
              <a:defRPr sz="2900"/>
            </a:lvl3pPr>
            <a:lvl4pPr lvl="3" rtl="0" algn="ctr">
              <a:lnSpc>
                <a:spcPct val="100000"/>
              </a:lnSpc>
              <a:spcBef>
                <a:spcPts val="0"/>
              </a:spcBef>
              <a:spcAft>
                <a:spcPts val="0"/>
              </a:spcAft>
              <a:buSzPts val="2900"/>
              <a:buNone/>
              <a:defRPr sz="2900"/>
            </a:lvl4pPr>
            <a:lvl5pPr lvl="4" rtl="0" algn="ctr">
              <a:lnSpc>
                <a:spcPct val="100000"/>
              </a:lnSpc>
              <a:spcBef>
                <a:spcPts val="0"/>
              </a:spcBef>
              <a:spcAft>
                <a:spcPts val="0"/>
              </a:spcAft>
              <a:buSzPts val="2900"/>
              <a:buNone/>
              <a:defRPr sz="2900"/>
            </a:lvl5pPr>
            <a:lvl6pPr lvl="5" rtl="0" algn="ctr">
              <a:lnSpc>
                <a:spcPct val="100000"/>
              </a:lnSpc>
              <a:spcBef>
                <a:spcPts val="0"/>
              </a:spcBef>
              <a:spcAft>
                <a:spcPts val="0"/>
              </a:spcAft>
              <a:buSzPts val="2900"/>
              <a:buNone/>
              <a:defRPr sz="2900"/>
            </a:lvl6pPr>
            <a:lvl7pPr lvl="6" rtl="0" algn="ctr">
              <a:lnSpc>
                <a:spcPct val="100000"/>
              </a:lnSpc>
              <a:spcBef>
                <a:spcPts val="0"/>
              </a:spcBef>
              <a:spcAft>
                <a:spcPts val="0"/>
              </a:spcAft>
              <a:buSzPts val="2900"/>
              <a:buNone/>
              <a:defRPr sz="2900"/>
            </a:lvl7pPr>
            <a:lvl8pPr lvl="7" rtl="0" algn="ctr">
              <a:lnSpc>
                <a:spcPct val="100000"/>
              </a:lnSpc>
              <a:spcBef>
                <a:spcPts val="0"/>
              </a:spcBef>
              <a:spcAft>
                <a:spcPts val="0"/>
              </a:spcAft>
              <a:buSzPts val="2900"/>
              <a:buNone/>
              <a:defRPr sz="2900"/>
            </a:lvl8pPr>
            <a:lvl9pPr lvl="8" rtl="0" algn="ctr">
              <a:lnSpc>
                <a:spcPct val="100000"/>
              </a:lnSpc>
              <a:spcBef>
                <a:spcPts val="0"/>
              </a:spcBef>
              <a:spcAft>
                <a:spcPts val="0"/>
              </a:spcAft>
              <a:buSzPts val="2900"/>
              <a:buNone/>
              <a:defRPr sz="29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
          <p:cNvSpPr/>
          <p:nvPr/>
        </p:nvSpPr>
        <p:spPr>
          <a:xfrm>
            <a:off x="0" y="3268775"/>
            <a:ext cx="667651" cy="355450"/>
          </a:xfrm>
          <a:custGeom>
            <a:rect b="b" l="l" r="r" t="t"/>
            <a:pathLst>
              <a:path extrusionOk="0" h="2764" w="2882">
                <a:moveTo>
                  <a:pt x="0" y="1"/>
                </a:moveTo>
                <a:lnTo>
                  <a:pt x="0" y="2763"/>
                </a:lnTo>
                <a:lnTo>
                  <a:pt x="2881" y="2763"/>
                </a:lnTo>
                <a:lnTo>
                  <a:pt x="288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7960123" y="323033"/>
            <a:ext cx="1183740" cy="355315"/>
          </a:xfrm>
          <a:custGeom>
            <a:rect b="b" l="l" r="r" t="t"/>
            <a:pathLst>
              <a:path extrusionOk="0" h="2763" w="9205">
                <a:moveTo>
                  <a:pt x="1" y="0"/>
                </a:moveTo>
                <a:lnTo>
                  <a:pt x="1" y="2762"/>
                </a:lnTo>
                <a:lnTo>
                  <a:pt x="9204" y="2762"/>
                </a:lnTo>
                <a:lnTo>
                  <a:pt x="9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7173125" y="912516"/>
            <a:ext cx="1970757" cy="355315"/>
          </a:xfrm>
          <a:custGeom>
            <a:rect b="b" l="l" r="r" t="t"/>
            <a:pathLst>
              <a:path extrusionOk="0" h="2763" w="15325">
                <a:moveTo>
                  <a:pt x="1" y="0"/>
                </a:moveTo>
                <a:lnTo>
                  <a:pt x="1" y="2762"/>
                </a:lnTo>
                <a:lnTo>
                  <a:pt x="15324" y="2762"/>
                </a:lnTo>
                <a:lnTo>
                  <a:pt x="15324"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7173125" y="2089940"/>
            <a:ext cx="1970757" cy="356858"/>
          </a:xfrm>
          <a:custGeom>
            <a:rect b="b" l="l" r="r" t="t"/>
            <a:pathLst>
              <a:path extrusionOk="0" h="2775" w="15325">
                <a:moveTo>
                  <a:pt x="1" y="0"/>
                </a:moveTo>
                <a:lnTo>
                  <a:pt x="1" y="2774"/>
                </a:lnTo>
                <a:lnTo>
                  <a:pt x="15324" y="2774"/>
                </a:lnTo>
                <a:lnTo>
                  <a:pt x="15324"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0" y="2089940"/>
            <a:ext cx="552969" cy="356858"/>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8773245" y="1500456"/>
            <a:ext cx="370618" cy="356858"/>
          </a:xfrm>
          <a:custGeom>
            <a:rect b="b" l="l" r="r" t="t"/>
            <a:pathLst>
              <a:path extrusionOk="0" h="2775" w="2882">
                <a:moveTo>
                  <a:pt x="1" y="0"/>
                </a:moveTo>
                <a:lnTo>
                  <a:pt x="1" y="2774"/>
                </a:lnTo>
                <a:lnTo>
                  <a:pt x="2882" y="2774"/>
                </a:lnTo>
                <a:lnTo>
                  <a:pt x="2882"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8039723" y="3268778"/>
            <a:ext cx="1104138" cy="355443"/>
          </a:xfrm>
          <a:custGeom>
            <a:rect b="b" l="l" r="r" t="t"/>
            <a:pathLst>
              <a:path extrusionOk="0" h="2764" w="8586">
                <a:moveTo>
                  <a:pt x="1" y="1"/>
                </a:moveTo>
                <a:lnTo>
                  <a:pt x="1" y="2763"/>
                </a:lnTo>
                <a:lnTo>
                  <a:pt x="8585" y="2763"/>
                </a:lnTo>
                <a:lnTo>
                  <a:pt x="858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555951" y="3858262"/>
            <a:ext cx="1587922" cy="355315"/>
          </a:xfrm>
          <a:custGeom>
            <a:rect b="b" l="l" r="r" t="t"/>
            <a:pathLst>
              <a:path extrusionOk="0" h="2763" w="12348">
                <a:moveTo>
                  <a:pt x="0" y="1"/>
                </a:moveTo>
                <a:lnTo>
                  <a:pt x="0" y="2763"/>
                </a:lnTo>
                <a:lnTo>
                  <a:pt x="12347" y="2763"/>
                </a:lnTo>
                <a:lnTo>
                  <a:pt x="12347"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0" y="4446202"/>
            <a:ext cx="1183740" cy="356858"/>
          </a:xfrm>
          <a:custGeom>
            <a:rect b="b" l="l" r="r" t="t"/>
            <a:pathLst>
              <a:path extrusionOk="0" h="2775" w="9205">
                <a:moveTo>
                  <a:pt x="1" y="1"/>
                </a:moveTo>
                <a:lnTo>
                  <a:pt x="1" y="2775"/>
                </a:lnTo>
                <a:lnTo>
                  <a:pt x="9204" y="2775"/>
                </a:lnTo>
                <a:lnTo>
                  <a:pt x="9204"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0" y="3858262"/>
            <a:ext cx="1970757" cy="355315"/>
          </a:xfrm>
          <a:custGeom>
            <a:rect b="b" l="l" r="r" t="t"/>
            <a:pathLst>
              <a:path extrusionOk="0" h="2763" w="15325">
                <a:moveTo>
                  <a:pt x="1" y="1"/>
                </a:moveTo>
                <a:lnTo>
                  <a:pt x="1" y="2763"/>
                </a:lnTo>
                <a:lnTo>
                  <a:pt x="15324" y="2763"/>
                </a:lnTo>
                <a:lnTo>
                  <a:pt x="1532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2325759" y="3858262"/>
            <a:ext cx="866747" cy="355315"/>
          </a:xfrm>
          <a:custGeom>
            <a:rect b="b" l="l" r="r" t="t"/>
            <a:pathLst>
              <a:path extrusionOk="0" h="2763" w="6740">
                <a:moveTo>
                  <a:pt x="1" y="1"/>
                </a:moveTo>
                <a:lnTo>
                  <a:pt x="1" y="2763"/>
                </a:lnTo>
                <a:lnTo>
                  <a:pt x="6739" y="2763"/>
                </a:lnTo>
                <a:lnTo>
                  <a:pt x="6739"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0" y="2679300"/>
            <a:ext cx="1485912" cy="355450"/>
          </a:xfrm>
          <a:custGeom>
            <a:rect b="b" l="l" r="r" t="t"/>
            <a:pathLst>
              <a:path extrusionOk="0" h="2764" w="15325">
                <a:moveTo>
                  <a:pt x="1" y="1"/>
                </a:moveTo>
                <a:lnTo>
                  <a:pt x="1" y="2763"/>
                </a:lnTo>
                <a:lnTo>
                  <a:pt x="15324" y="2763"/>
                </a:lnTo>
                <a:lnTo>
                  <a:pt x="15324" y="1"/>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896262" y="3268778"/>
            <a:ext cx="370618" cy="355443"/>
          </a:xfrm>
          <a:custGeom>
            <a:rect b="b" l="l" r="r" t="t"/>
            <a:pathLst>
              <a:path extrusionOk="0" h="2764" w="2882">
                <a:moveTo>
                  <a:pt x="0" y="1"/>
                </a:moveTo>
                <a:lnTo>
                  <a:pt x="0" y="2763"/>
                </a:lnTo>
                <a:lnTo>
                  <a:pt x="2881" y="2763"/>
                </a:lnTo>
                <a:lnTo>
                  <a:pt x="2881"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0" y="1500456"/>
            <a:ext cx="1104138" cy="356858"/>
          </a:xfrm>
          <a:custGeom>
            <a:rect b="b" l="l" r="r" t="t"/>
            <a:pathLst>
              <a:path extrusionOk="0" h="2775" w="8586">
                <a:moveTo>
                  <a:pt x="1" y="0"/>
                </a:moveTo>
                <a:lnTo>
                  <a:pt x="1" y="2774"/>
                </a:lnTo>
                <a:lnTo>
                  <a:pt x="8585" y="2774"/>
                </a:lnTo>
                <a:lnTo>
                  <a:pt x="858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359324" y="912525"/>
            <a:ext cx="1228595" cy="355301"/>
          </a:xfrm>
          <a:custGeom>
            <a:rect b="b" l="l" r="r" t="t"/>
            <a:pathLst>
              <a:path extrusionOk="0" h="2763" w="12348">
                <a:moveTo>
                  <a:pt x="1" y="0"/>
                </a:moveTo>
                <a:lnTo>
                  <a:pt x="1" y="2762"/>
                </a:lnTo>
                <a:lnTo>
                  <a:pt x="12348" y="2762"/>
                </a:lnTo>
                <a:lnTo>
                  <a:pt x="12348" y="0"/>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a:off x="5395565" y="323033"/>
            <a:ext cx="2171240" cy="355315"/>
          </a:xfrm>
          <a:custGeom>
            <a:rect b="b" l="l" r="r" t="t"/>
            <a:pathLst>
              <a:path extrusionOk="0" h="2763" w="16884">
                <a:moveTo>
                  <a:pt x="1" y="0"/>
                </a:moveTo>
                <a:lnTo>
                  <a:pt x="1" y="2762"/>
                </a:lnTo>
                <a:lnTo>
                  <a:pt x="16884" y="2762"/>
                </a:lnTo>
                <a:lnTo>
                  <a:pt x="16884"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5729396" y="3858262"/>
            <a:ext cx="1600139" cy="355315"/>
          </a:xfrm>
          <a:custGeom>
            <a:rect b="b" l="l" r="r" t="t"/>
            <a:pathLst>
              <a:path extrusionOk="0" h="2763" w="12443">
                <a:moveTo>
                  <a:pt x="0" y="1"/>
                </a:moveTo>
                <a:lnTo>
                  <a:pt x="0" y="2763"/>
                </a:lnTo>
                <a:lnTo>
                  <a:pt x="12442" y="2763"/>
                </a:lnTo>
                <a:lnTo>
                  <a:pt x="12442"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1577072" y="4446200"/>
            <a:ext cx="3118770" cy="356851"/>
          </a:xfrm>
          <a:custGeom>
            <a:rect b="b" l="l" r="r" t="t"/>
            <a:pathLst>
              <a:path extrusionOk="0" h="2775" w="16884">
                <a:moveTo>
                  <a:pt x="0" y="1"/>
                </a:moveTo>
                <a:lnTo>
                  <a:pt x="0" y="2775"/>
                </a:lnTo>
                <a:lnTo>
                  <a:pt x="16883" y="2775"/>
                </a:lnTo>
                <a:lnTo>
                  <a:pt x="16883"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txBox="1"/>
          <p:nvPr>
            <p:ph type="title"/>
          </p:nvPr>
        </p:nvSpPr>
        <p:spPr>
          <a:xfrm>
            <a:off x="454800" y="2714625"/>
            <a:ext cx="8425200" cy="447900"/>
          </a:xfrm>
          <a:prstGeom prst="rect">
            <a:avLst/>
          </a:prstGeom>
        </p:spPr>
        <p:txBody>
          <a:bodyPr anchorCtr="0" anchor="ctr" bIns="0" lIns="91425" spcFirstLastPara="1" rIns="91425" wrap="square" tIns="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1" name="Google Shape;51;p3"/>
          <p:cNvSpPr txBox="1"/>
          <p:nvPr>
            <p:ph hasCustomPrompt="1" idx="2" type="title"/>
          </p:nvPr>
        </p:nvSpPr>
        <p:spPr>
          <a:xfrm>
            <a:off x="454800" y="2150850"/>
            <a:ext cx="8425200" cy="489600"/>
          </a:xfrm>
          <a:prstGeom prst="rect">
            <a:avLst/>
          </a:prstGeom>
        </p:spPr>
        <p:txBody>
          <a:bodyPr anchorCtr="0" anchor="b" bIns="0" lIns="91425" spcFirstLastPara="1" rIns="91425" wrap="square" tIns="0">
            <a:noAutofit/>
          </a:bodyPr>
          <a:lstStyle>
            <a:lvl1pPr lvl="0" rtl="0" algn="ctr">
              <a:spcBef>
                <a:spcPts val="0"/>
              </a:spcBef>
              <a:spcAft>
                <a:spcPts val="0"/>
              </a:spcAft>
              <a:buClr>
                <a:schemeClr val="dk2"/>
              </a:buClr>
              <a:buSzPts val="8000"/>
              <a:buNone/>
              <a:defRPr sz="8000">
                <a:solidFill>
                  <a:schemeClr val="dk2"/>
                </a:solidFill>
              </a:defRPr>
            </a:lvl1pPr>
            <a:lvl2pPr lvl="1" rtl="0" algn="ctr">
              <a:spcBef>
                <a:spcPts val="0"/>
              </a:spcBef>
              <a:spcAft>
                <a:spcPts val="0"/>
              </a:spcAft>
              <a:buSzPts val="12500"/>
              <a:buFont typeface="Overpass Mono"/>
              <a:buNone/>
              <a:defRPr b="1" sz="12500">
                <a:latin typeface="Overpass Mono"/>
                <a:ea typeface="Overpass Mono"/>
                <a:cs typeface="Overpass Mono"/>
                <a:sym typeface="Overpass Mono"/>
              </a:defRPr>
            </a:lvl2pPr>
            <a:lvl3pPr lvl="2" rtl="0" algn="ctr">
              <a:spcBef>
                <a:spcPts val="0"/>
              </a:spcBef>
              <a:spcAft>
                <a:spcPts val="0"/>
              </a:spcAft>
              <a:buSzPts val="12500"/>
              <a:buFont typeface="Overpass Mono"/>
              <a:buNone/>
              <a:defRPr b="1" sz="12500">
                <a:latin typeface="Overpass Mono"/>
                <a:ea typeface="Overpass Mono"/>
                <a:cs typeface="Overpass Mono"/>
                <a:sym typeface="Overpass Mono"/>
              </a:defRPr>
            </a:lvl3pPr>
            <a:lvl4pPr lvl="3" rtl="0" algn="ctr">
              <a:spcBef>
                <a:spcPts val="0"/>
              </a:spcBef>
              <a:spcAft>
                <a:spcPts val="0"/>
              </a:spcAft>
              <a:buSzPts val="12500"/>
              <a:buFont typeface="Overpass Mono"/>
              <a:buNone/>
              <a:defRPr b="1" sz="12500">
                <a:latin typeface="Overpass Mono"/>
                <a:ea typeface="Overpass Mono"/>
                <a:cs typeface="Overpass Mono"/>
                <a:sym typeface="Overpass Mono"/>
              </a:defRPr>
            </a:lvl4pPr>
            <a:lvl5pPr lvl="4" rtl="0" algn="ctr">
              <a:spcBef>
                <a:spcPts val="0"/>
              </a:spcBef>
              <a:spcAft>
                <a:spcPts val="0"/>
              </a:spcAft>
              <a:buSzPts val="12500"/>
              <a:buFont typeface="Overpass Mono"/>
              <a:buNone/>
              <a:defRPr b="1" sz="12500">
                <a:latin typeface="Overpass Mono"/>
                <a:ea typeface="Overpass Mono"/>
                <a:cs typeface="Overpass Mono"/>
                <a:sym typeface="Overpass Mono"/>
              </a:defRPr>
            </a:lvl5pPr>
            <a:lvl6pPr lvl="5" rtl="0" algn="ctr">
              <a:spcBef>
                <a:spcPts val="0"/>
              </a:spcBef>
              <a:spcAft>
                <a:spcPts val="0"/>
              </a:spcAft>
              <a:buSzPts val="12500"/>
              <a:buFont typeface="Overpass Mono"/>
              <a:buNone/>
              <a:defRPr b="1" sz="12500">
                <a:latin typeface="Overpass Mono"/>
                <a:ea typeface="Overpass Mono"/>
                <a:cs typeface="Overpass Mono"/>
                <a:sym typeface="Overpass Mono"/>
              </a:defRPr>
            </a:lvl6pPr>
            <a:lvl7pPr lvl="6" rtl="0" algn="ctr">
              <a:spcBef>
                <a:spcPts val="0"/>
              </a:spcBef>
              <a:spcAft>
                <a:spcPts val="0"/>
              </a:spcAft>
              <a:buSzPts val="12500"/>
              <a:buFont typeface="Overpass Mono"/>
              <a:buNone/>
              <a:defRPr b="1" sz="12500">
                <a:latin typeface="Overpass Mono"/>
                <a:ea typeface="Overpass Mono"/>
                <a:cs typeface="Overpass Mono"/>
                <a:sym typeface="Overpass Mono"/>
              </a:defRPr>
            </a:lvl7pPr>
            <a:lvl8pPr lvl="7" rtl="0" algn="ctr">
              <a:spcBef>
                <a:spcPts val="0"/>
              </a:spcBef>
              <a:spcAft>
                <a:spcPts val="0"/>
              </a:spcAft>
              <a:buSzPts val="12500"/>
              <a:buFont typeface="Overpass Mono"/>
              <a:buNone/>
              <a:defRPr b="1" sz="12500">
                <a:latin typeface="Overpass Mono"/>
                <a:ea typeface="Overpass Mono"/>
                <a:cs typeface="Overpass Mono"/>
                <a:sym typeface="Overpass Mono"/>
              </a:defRPr>
            </a:lvl8pPr>
            <a:lvl9pPr lvl="8" rtl="0" algn="ctr">
              <a:spcBef>
                <a:spcPts val="0"/>
              </a:spcBef>
              <a:spcAft>
                <a:spcPts val="0"/>
              </a:spcAft>
              <a:buSzPts val="12500"/>
              <a:buFont typeface="Overpass Mono"/>
              <a:buNone/>
              <a:defRPr b="1" sz="12500">
                <a:latin typeface="Overpass Mono"/>
                <a:ea typeface="Overpass Mono"/>
                <a:cs typeface="Overpass Mono"/>
                <a:sym typeface="Overpass Mono"/>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2" name="Shape 52"/>
        <p:cNvGrpSpPr/>
        <p:nvPr/>
      </p:nvGrpSpPr>
      <p:grpSpPr>
        <a:xfrm>
          <a:off x="0" y="0"/>
          <a:ext cx="0" cy="0"/>
          <a:chOff x="0" y="0"/>
          <a:chExt cx="0" cy="0"/>
        </a:xfrm>
      </p:grpSpPr>
      <p:sp>
        <p:nvSpPr>
          <p:cNvPr id="53" name="Google Shape;53;p4"/>
          <p:cNvSpPr/>
          <p:nvPr/>
        </p:nvSpPr>
        <p:spPr>
          <a:xfrm>
            <a:off x="0" y="1515825"/>
            <a:ext cx="2943127" cy="241405"/>
          </a:xfrm>
          <a:custGeom>
            <a:rect b="b" l="l" r="r" t="t"/>
            <a:pathLst>
              <a:path extrusionOk="0" h="5859" w="146079">
                <a:moveTo>
                  <a:pt x="1" y="1"/>
                </a:moveTo>
                <a:lnTo>
                  <a:pt x="1" y="5858"/>
                </a:lnTo>
                <a:lnTo>
                  <a:pt x="146079" y="5858"/>
                </a:lnTo>
                <a:lnTo>
                  <a:pt x="146079"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txBox="1"/>
          <p:nvPr>
            <p:ph idx="1" type="body"/>
          </p:nvPr>
        </p:nvSpPr>
        <p:spPr>
          <a:xfrm>
            <a:off x="609499" y="1973025"/>
            <a:ext cx="3512700" cy="2130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Font typeface="Raleway SemiBold"/>
              <a:buChar char="●"/>
              <a:defRPr sz="1600"/>
            </a:lvl1pPr>
            <a:lvl2pPr indent="-330200" lvl="1" marL="914400" rtl="0">
              <a:spcBef>
                <a:spcPts val="0"/>
              </a:spcBef>
              <a:spcAft>
                <a:spcPts val="0"/>
              </a:spcAft>
              <a:buSzPts val="1600"/>
              <a:buFont typeface="Nunito Light"/>
              <a:buChar char="○"/>
              <a:defRPr sz="1600"/>
            </a:lvl2pPr>
            <a:lvl3pPr indent="-330200" lvl="2" marL="1371600" rtl="0">
              <a:spcBef>
                <a:spcPts val="1000"/>
              </a:spcBef>
              <a:spcAft>
                <a:spcPts val="0"/>
              </a:spcAft>
              <a:buSzPts val="1600"/>
              <a:buFont typeface="Nunito Light"/>
              <a:buChar char="■"/>
              <a:defRPr sz="1600"/>
            </a:lvl3pPr>
            <a:lvl4pPr indent="-330200" lvl="3" marL="1828800" rtl="0">
              <a:spcBef>
                <a:spcPts val="1000"/>
              </a:spcBef>
              <a:spcAft>
                <a:spcPts val="0"/>
              </a:spcAft>
              <a:buSzPts val="1600"/>
              <a:buFont typeface="Nunito Light"/>
              <a:buChar char="●"/>
              <a:defRPr sz="1600"/>
            </a:lvl4pPr>
            <a:lvl5pPr indent="-330200" lvl="4" marL="2286000" rtl="0">
              <a:spcBef>
                <a:spcPts val="1000"/>
              </a:spcBef>
              <a:spcAft>
                <a:spcPts val="0"/>
              </a:spcAft>
              <a:buSzPts val="1600"/>
              <a:buFont typeface="Nunito Light"/>
              <a:buChar char="○"/>
              <a:defRPr sz="1600"/>
            </a:lvl5pPr>
            <a:lvl6pPr indent="-330200" lvl="5" marL="2743200" rtl="0">
              <a:spcBef>
                <a:spcPts val="1000"/>
              </a:spcBef>
              <a:spcAft>
                <a:spcPts val="0"/>
              </a:spcAft>
              <a:buSzPts val="1600"/>
              <a:buFont typeface="Nunito Light"/>
              <a:buChar char="■"/>
              <a:defRPr sz="1600"/>
            </a:lvl6pPr>
            <a:lvl7pPr indent="-330200" lvl="6" marL="3200400" rtl="0">
              <a:spcBef>
                <a:spcPts val="1000"/>
              </a:spcBef>
              <a:spcAft>
                <a:spcPts val="0"/>
              </a:spcAft>
              <a:buSzPts val="1600"/>
              <a:buFont typeface="Nunito Light"/>
              <a:buChar char="●"/>
              <a:defRPr sz="1600"/>
            </a:lvl7pPr>
            <a:lvl8pPr indent="-330200" lvl="7" marL="3657600" rtl="0">
              <a:spcBef>
                <a:spcPts val="1000"/>
              </a:spcBef>
              <a:spcAft>
                <a:spcPts val="0"/>
              </a:spcAft>
              <a:buSzPts val="1600"/>
              <a:buFont typeface="Nunito Light"/>
              <a:buChar char="○"/>
              <a:defRPr sz="1600"/>
            </a:lvl8pPr>
            <a:lvl9pPr indent="-330200" lvl="8" marL="4114800" rtl="0">
              <a:spcBef>
                <a:spcPts val="1000"/>
              </a:spcBef>
              <a:spcAft>
                <a:spcPts val="1000"/>
              </a:spcAft>
              <a:buSzPts val="1600"/>
              <a:buFont typeface="Nunito Light"/>
              <a:buChar char="■"/>
              <a:defRPr sz="1600"/>
            </a:lvl9pPr>
          </a:lstStyle>
          <a:p/>
        </p:txBody>
      </p:sp>
      <p:sp>
        <p:nvSpPr>
          <p:cNvPr id="55" name="Google Shape;55;p4"/>
          <p:cNvSpPr txBox="1"/>
          <p:nvPr>
            <p:ph type="title"/>
          </p:nvPr>
        </p:nvSpPr>
        <p:spPr>
          <a:xfrm>
            <a:off x="560825" y="1168325"/>
            <a:ext cx="3561300" cy="66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3000">
                <a:solidFill>
                  <a:schemeClr val="dk2"/>
                </a:solidFill>
              </a:defRPr>
            </a:lvl1pPr>
            <a:lvl2pPr lvl="1" rtl="0">
              <a:spcBef>
                <a:spcPts val="0"/>
              </a:spcBef>
              <a:spcAft>
                <a:spcPts val="0"/>
              </a:spcAft>
              <a:buNone/>
              <a:defRPr sz="3000"/>
            </a:lvl2pPr>
            <a:lvl3pPr lvl="2" rtl="0">
              <a:spcBef>
                <a:spcPts val="0"/>
              </a:spcBef>
              <a:spcAft>
                <a:spcPts val="0"/>
              </a:spcAft>
              <a:buNone/>
              <a:defRPr sz="3000"/>
            </a:lvl3pPr>
            <a:lvl4pPr lvl="3" rtl="0">
              <a:spcBef>
                <a:spcPts val="0"/>
              </a:spcBef>
              <a:spcAft>
                <a:spcPts val="0"/>
              </a:spcAft>
              <a:buNone/>
              <a:defRPr sz="3000"/>
            </a:lvl4pPr>
            <a:lvl5pPr lvl="4" rtl="0">
              <a:spcBef>
                <a:spcPts val="0"/>
              </a:spcBef>
              <a:spcAft>
                <a:spcPts val="0"/>
              </a:spcAft>
              <a:buNone/>
              <a:defRPr sz="3000"/>
            </a:lvl5pPr>
            <a:lvl6pPr lvl="5" rtl="0">
              <a:spcBef>
                <a:spcPts val="0"/>
              </a:spcBef>
              <a:spcAft>
                <a:spcPts val="0"/>
              </a:spcAft>
              <a:buNone/>
              <a:defRPr sz="3000"/>
            </a:lvl6pPr>
            <a:lvl7pPr lvl="6" rtl="0">
              <a:spcBef>
                <a:spcPts val="0"/>
              </a:spcBef>
              <a:spcAft>
                <a:spcPts val="0"/>
              </a:spcAft>
              <a:buNone/>
              <a:defRPr sz="3000"/>
            </a:lvl7pPr>
            <a:lvl8pPr lvl="7" rtl="0">
              <a:spcBef>
                <a:spcPts val="0"/>
              </a:spcBef>
              <a:spcAft>
                <a:spcPts val="0"/>
              </a:spcAft>
              <a:buNone/>
              <a:defRPr sz="3000"/>
            </a:lvl8pPr>
            <a:lvl9pPr lvl="8" rtl="0">
              <a:spcBef>
                <a:spcPts val="0"/>
              </a:spcBef>
              <a:spcAft>
                <a:spcPts val="0"/>
              </a:spcAft>
              <a:buNone/>
              <a:defRPr sz="30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5"/>
          <p:cNvSpPr txBox="1"/>
          <p:nvPr>
            <p:ph type="title"/>
          </p:nvPr>
        </p:nvSpPr>
        <p:spPr>
          <a:xfrm>
            <a:off x="1278050" y="343200"/>
            <a:ext cx="6588000" cy="669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000">
                <a:solidFill>
                  <a:schemeClr val="dk2"/>
                </a:solidFill>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
        <p:nvSpPr>
          <p:cNvPr id="58" name="Google Shape;58;p5"/>
          <p:cNvSpPr txBox="1"/>
          <p:nvPr>
            <p:ph idx="1" type="subTitle"/>
          </p:nvPr>
        </p:nvSpPr>
        <p:spPr>
          <a:xfrm>
            <a:off x="2773575" y="3109000"/>
            <a:ext cx="2226600" cy="84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p:txBody>
      </p:sp>
      <p:sp>
        <p:nvSpPr>
          <p:cNvPr id="59" name="Google Shape;59;p5"/>
          <p:cNvSpPr txBox="1"/>
          <p:nvPr>
            <p:ph idx="2" type="title"/>
          </p:nvPr>
        </p:nvSpPr>
        <p:spPr>
          <a:xfrm>
            <a:off x="2646050" y="2523698"/>
            <a:ext cx="2481300" cy="524400"/>
          </a:xfrm>
          <a:prstGeom prst="rect">
            <a:avLst/>
          </a:prstGeom>
          <a:solidFill>
            <a:schemeClr val="dk2"/>
          </a:solidFill>
        </p:spPr>
        <p:txBody>
          <a:bodyPr anchorCtr="0" anchor="b" bIns="91425" lIns="91425" spcFirstLastPara="1" rIns="91425" wrap="square" tIns="91425">
            <a:noAutofit/>
          </a:bodyPr>
          <a:lstStyle>
            <a:lvl1pPr lvl="0" rtl="0" algn="ctr">
              <a:spcBef>
                <a:spcPts val="0"/>
              </a:spcBef>
              <a:spcAft>
                <a:spcPts val="0"/>
              </a:spcAft>
              <a:buClr>
                <a:schemeClr val="dk1"/>
              </a:buClr>
              <a:buSzPts val="2200"/>
              <a:buNone/>
              <a:defRPr sz="2200">
                <a:solidFill>
                  <a:schemeClr val="dk1"/>
                </a:solidFill>
              </a:defRPr>
            </a:lvl1pPr>
            <a:lvl2pPr lvl="1"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2pPr>
            <a:lvl3pPr lvl="2"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3pPr>
            <a:lvl4pPr lvl="3"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4pPr>
            <a:lvl5pPr lvl="4"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5pPr>
            <a:lvl6pPr lvl="5"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6pPr>
            <a:lvl7pPr lvl="6"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7pPr>
            <a:lvl8pPr lvl="7"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8pPr>
            <a:lvl9pPr lvl="8"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9pPr>
          </a:lstStyle>
          <a:p/>
        </p:txBody>
      </p:sp>
      <p:sp>
        <p:nvSpPr>
          <p:cNvPr id="60" name="Google Shape;60;p5"/>
          <p:cNvSpPr txBox="1"/>
          <p:nvPr>
            <p:ph idx="3" type="subTitle"/>
          </p:nvPr>
        </p:nvSpPr>
        <p:spPr>
          <a:xfrm>
            <a:off x="6070225" y="3109000"/>
            <a:ext cx="2226600" cy="84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p:txBody>
      </p:sp>
      <p:sp>
        <p:nvSpPr>
          <p:cNvPr id="61" name="Google Shape;61;p5"/>
          <p:cNvSpPr txBox="1"/>
          <p:nvPr>
            <p:ph idx="4" type="title"/>
          </p:nvPr>
        </p:nvSpPr>
        <p:spPr>
          <a:xfrm>
            <a:off x="5942650" y="2523676"/>
            <a:ext cx="2481300" cy="524400"/>
          </a:xfrm>
          <a:prstGeom prst="rect">
            <a:avLst/>
          </a:prstGeom>
          <a:solidFill>
            <a:schemeClr val="lt2"/>
          </a:solidFill>
        </p:spPr>
        <p:txBody>
          <a:bodyPr anchorCtr="0" anchor="b" bIns="91425" lIns="91425" spcFirstLastPara="1" rIns="91425" wrap="square" tIns="91425">
            <a:noAutofit/>
          </a:bodyPr>
          <a:lstStyle>
            <a:lvl1pPr lvl="0" rtl="0" algn="ctr">
              <a:spcBef>
                <a:spcPts val="0"/>
              </a:spcBef>
              <a:spcAft>
                <a:spcPts val="0"/>
              </a:spcAft>
              <a:buClr>
                <a:schemeClr val="lt1"/>
              </a:buClr>
              <a:buSzPts val="2200"/>
              <a:buNone/>
              <a:defRPr sz="2200">
                <a:solidFill>
                  <a:schemeClr val="lt1"/>
                </a:solidFill>
              </a:defRPr>
            </a:lvl1pPr>
            <a:lvl2pPr lvl="1"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2pPr>
            <a:lvl3pPr lvl="2"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3pPr>
            <a:lvl4pPr lvl="3"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4pPr>
            <a:lvl5pPr lvl="4"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5pPr>
            <a:lvl6pPr lvl="5"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6pPr>
            <a:lvl7pPr lvl="6"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7pPr>
            <a:lvl8pPr lvl="7"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8pPr>
            <a:lvl9pPr lvl="8" rtl="0">
              <a:spcBef>
                <a:spcPts val="0"/>
              </a:spcBef>
              <a:spcAft>
                <a:spcPts val="0"/>
              </a:spcAft>
              <a:buClr>
                <a:schemeClr val="lt1"/>
              </a:buClr>
              <a:buSzPts val="2400"/>
              <a:buFont typeface="Barlow Condensed ExtraBold"/>
              <a:buNone/>
              <a:defRPr sz="2400">
                <a:solidFill>
                  <a:schemeClr val="lt1"/>
                </a:solidFill>
                <a:latin typeface="Barlow Condensed ExtraBold"/>
                <a:ea typeface="Barlow Condensed ExtraBold"/>
                <a:cs typeface="Barlow Condensed ExtraBold"/>
                <a:sym typeface="Barlow Condensed ExtraBold"/>
              </a:defRPr>
            </a:lvl9pPr>
          </a:lstStyle>
          <a:p/>
        </p:txBody>
      </p:sp>
      <p:sp>
        <p:nvSpPr>
          <p:cNvPr id="62" name="Google Shape;62;p5"/>
          <p:cNvSpPr/>
          <p:nvPr/>
        </p:nvSpPr>
        <p:spPr>
          <a:xfrm flipH="1">
            <a:off x="7772389" y="0"/>
            <a:ext cx="1371614" cy="356851"/>
          </a:xfrm>
          <a:custGeom>
            <a:rect b="b" l="l" r="r" t="t"/>
            <a:pathLst>
              <a:path extrusionOk="0" h="2775" w="16884">
                <a:moveTo>
                  <a:pt x="0" y="1"/>
                </a:moveTo>
                <a:lnTo>
                  <a:pt x="0" y="2775"/>
                </a:lnTo>
                <a:lnTo>
                  <a:pt x="16883" y="2775"/>
                </a:lnTo>
                <a:lnTo>
                  <a:pt x="16883" y="1"/>
                </a:lnTo>
                <a:close/>
              </a:path>
            </a:pathLst>
          </a:custGeom>
          <a:solidFill>
            <a:srgbClr val="FFFFFF">
              <a:alpha val="31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6"/>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000">
                <a:solidFill>
                  <a:schemeClr val="dk2"/>
                </a:solidFill>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5" name="Shape 65"/>
        <p:cNvGrpSpPr/>
        <p:nvPr/>
      </p:nvGrpSpPr>
      <p:grpSpPr>
        <a:xfrm>
          <a:off x="0" y="0"/>
          <a:ext cx="0" cy="0"/>
          <a:chOff x="0" y="0"/>
          <a:chExt cx="0" cy="0"/>
        </a:xfrm>
      </p:grpSpPr>
      <p:sp>
        <p:nvSpPr>
          <p:cNvPr id="66" name="Google Shape;66;p7"/>
          <p:cNvSpPr txBox="1"/>
          <p:nvPr>
            <p:ph type="title"/>
          </p:nvPr>
        </p:nvSpPr>
        <p:spPr>
          <a:xfrm>
            <a:off x="1278050" y="343200"/>
            <a:ext cx="6588000" cy="669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000">
                <a:solidFill>
                  <a:schemeClr val="dk2"/>
                </a:solidFill>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
        <p:nvSpPr>
          <p:cNvPr id="67" name="Google Shape;67;p7"/>
          <p:cNvSpPr txBox="1"/>
          <p:nvPr>
            <p:ph idx="1" type="subTitle"/>
          </p:nvPr>
        </p:nvSpPr>
        <p:spPr>
          <a:xfrm flipH="1">
            <a:off x="1456725" y="1617100"/>
            <a:ext cx="1960800" cy="103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6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68" name="Google Shape;68;p7"/>
          <p:cNvSpPr/>
          <p:nvPr/>
        </p:nvSpPr>
        <p:spPr>
          <a:xfrm>
            <a:off x="0" y="2689849"/>
            <a:ext cx="2770896" cy="1033530"/>
          </a:xfrm>
          <a:custGeom>
            <a:rect b="b" l="l" r="r" t="t"/>
            <a:pathLst>
              <a:path extrusionOk="0" h="5847" w="106491">
                <a:moveTo>
                  <a:pt x="1" y="0"/>
                </a:moveTo>
                <a:lnTo>
                  <a:pt x="1" y="5846"/>
                </a:lnTo>
                <a:lnTo>
                  <a:pt x="106490" y="5846"/>
                </a:lnTo>
                <a:lnTo>
                  <a:pt x="106490"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7"/>
          <p:cNvSpPr/>
          <p:nvPr/>
        </p:nvSpPr>
        <p:spPr>
          <a:xfrm>
            <a:off x="0" y="0"/>
            <a:ext cx="1278158" cy="442823"/>
          </a:xfrm>
          <a:custGeom>
            <a:rect b="b" l="l" r="r" t="t"/>
            <a:pathLst>
              <a:path extrusionOk="0" h="5847" w="106491">
                <a:moveTo>
                  <a:pt x="1" y="0"/>
                </a:moveTo>
                <a:lnTo>
                  <a:pt x="1" y="5846"/>
                </a:lnTo>
                <a:lnTo>
                  <a:pt x="106490" y="5846"/>
                </a:lnTo>
                <a:lnTo>
                  <a:pt x="106490" y="0"/>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0" name="Shape 70"/>
        <p:cNvGrpSpPr/>
        <p:nvPr/>
      </p:nvGrpSpPr>
      <p:grpSpPr>
        <a:xfrm>
          <a:off x="0" y="0"/>
          <a:ext cx="0" cy="0"/>
          <a:chOff x="0" y="0"/>
          <a:chExt cx="0" cy="0"/>
        </a:xfrm>
      </p:grpSpPr>
      <p:sp>
        <p:nvSpPr>
          <p:cNvPr id="71" name="Google Shape;71;p8"/>
          <p:cNvSpPr/>
          <p:nvPr/>
        </p:nvSpPr>
        <p:spPr>
          <a:xfrm flipH="1">
            <a:off x="27" y="323033"/>
            <a:ext cx="1183740" cy="355315"/>
          </a:xfrm>
          <a:custGeom>
            <a:rect b="b" l="l" r="r" t="t"/>
            <a:pathLst>
              <a:path extrusionOk="0" h="2763" w="9205">
                <a:moveTo>
                  <a:pt x="1" y="0"/>
                </a:moveTo>
                <a:lnTo>
                  <a:pt x="1" y="2762"/>
                </a:lnTo>
                <a:lnTo>
                  <a:pt x="9204" y="2762"/>
                </a:lnTo>
                <a:lnTo>
                  <a:pt x="9204"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flipH="1">
            <a:off x="3" y="912525"/>
            <a:ext cx="3076570" cy="355301"/>
          </a:xfrm>
          <a:custGeom>
            <a:rect b="b" l="l" r="r" t="t"/>
            <a:pathLst>
              <a:path extrusionOk="0" h="2763" w="15325">
                <a:moveTo>
                  <a:pt x="1" y="0"/>
                </a:moveTo>
                <a:lnTo>
                  <a:pt x="1" y="2762"/>
                </a:lnTo>
                <a:lnTo>
                  <a:pt x="15324" y="2762"/>
                </a:lnTo>
                <a:lnTo>
                  <a:pt x="15324"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flipH="1">
            <a:off x="-4" y="2089950"/>
            <a:ext cx="1766704" cy="356851"/>
          </a:xfrm>
          <a:custGeom>
            <a:rect b="b" l="l" r="r" t="t"/>
            <a:pathLst>
              <a:path extrusionOk="0" h="2775" w="15325">
                <a:moveTo>
                  <a:pt x="1" y="0"/>
                </a:moveTo>
                <a:lnTo>
                  <a:pt x="1" y="2774"/>
                </a:lnTo>
                <a:lnTo>
                  <a:pt x="15324" y="2774"/>
                </a:lnTo>
                <a:lnTo>
                  <a:pt x="15324"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6715125" y="2089950"/>
            <a:ext cx="2071751" cy="356851"/>
          </a:xfrm>
          <a:custGeom>
            <a:rect b="b" l="l" r="r" t="t"/>
            <a:pathLst>
              <a:path extrusionOk="0" h="2775" w="4300">
                <a:moveTo>
                  <a:pt x="1" y="0"/>
                </a:moveTo>
                <a:lnTo>
                  <a:pt x="1" y="2774"/>
                </a:lnTo>
                <a:lnTo>
                  <a:pt x="4299" y="2774"/>
                </a:lnTo>
                <a:lnTo>
                  <a:pt x="4299" y="0"/>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flipH="1">
            <a:off x="1229469" y="1500450"/>
            <a:ext cx="1104154" cy="356872"/>
          </a:xfrm>
          <a:custGeom>
            <a:rect b="b" l="l" r="r" t="t"/>
            <a:pathLst>
              <a:path extrusionOk="0" h="2775" w="18027">
                <a:moveTo>
                  <a:pt x="0" y="0"/>
                </a:moveTo>
                <a:lnTo>
                  <a:pt x="0" y="2774"/>
                </a:lnTo>
                <a:lnTo>
                  <a:pt x="18026" y="2774"/>
                </a:lnTo>
                <a:lnTo>
                  <a:pt x="1802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6" y="2679300"/>
            <a:ext cx="2247805" cy="355450"/>
          </a:xfrm>
          <a:custGeom>
            <a:rect b="b" l="l" r="r" t="t"/>
            <a:pathLst>
              <a:path extrusionOk="0" h="2764" w="12872">
                <a:moveTo>
                  <a:pt x="1" y="1"/>
                </a:moveTo>
                <a:lnTo>
                  <a:pt x="1" y="2763"/>
                </a:lnTo>
                <a:lnTo>
                  <a:pt x="12871" y="2763"/>
                </a:lnTo>
                <a:lnTo>
                  <a:pt x="12871"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flipH="1">
            <a:off x="23" y="1500450"/>
            <a:ext cx="1038298" cy="356872"/>
          </a:xfrm>
          <a:custGeom>
            <a:rect b="b" l="l" r="r" t="t"/>
            <a:pathLst>
              <a:path extrusionOk="0" h="2775" w="2882">
                <a:moveTo>
                  <a:pt x="1" y="0"/>
                </a:moveTo>
                <a:lnTo>
                  <a:pt x="1" y="2774"/>
                </a:lnTo>
                <a:lnTo>
                  <a:pt x="2882" y="2774"/>
                </a:lnTo>
                <a:lnTo>
                  <a:pt x="2882"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29" y="3268778"/>
            <a:ext cx="1104138" cy="355443"/>
          </a:xfrm>
          <a:custGeom>
            <a:rect b="b" l="l" r="r" t="t"/>
            <a:pathLst>
              <a:path extrusionOk="0" h="2764" w="8586">
                <a:moveTo>
                  <a:pt x="1" y="1"/>
                </a:moveTo>
                <a:lnTo>
                  <a:pt x="1" y="2763"/>
                </a:lnTo>
                <a:lnTo>
                  <a:pt x="8585" y="2763"/>
                </a:lnTo>
                <a:lnTo>
                  <a:pt x="8585" y="1"/>
                </a:lnTo>
                <a:close/>
              </a:path>
            </a:pathLst>
          </a:custGeom>
          <a:solidFill>
            <a:srgbClr val="FFFFFF">
              <a:alpha val="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1299941" y="3268775"/>
            <a:ext cx="490759" cy="355450"/>
          </a:xfrm>
          <a:custGeom>
            <a:rect b="b" l="l" r="r" t="t"/>
            <a:pathLst>
              <a:path extrusionOk="0" h="2764" w="18396">
                <a:moveTo>
                  <a:pt x="1" y="1"/>
                </a:moveTo>
                <a:lnTo>
                  <a:pt x="1" y="2763"/>
                </a:lnTo>
                <a:lnTo>
                  <a:pt x="18396" y="2763"/>
                </a:lnTo>
                <a:lnTo>
                  <a:pt x="18396"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13" y="3858250"/>
            <a:ext cx="1457311" cy="355322"/>
          </a:xfrm>
          <a:custGeom>
            <a:rect b="b" l="l" r="r" t="t"/>
            <a:pathLst>
              <a:path extrusionOk="0" h="2763" w="12348">
                <a:moveTo>
                  <a:pt x="0" y="1"/>
                </a:moveTo>
                <a:lnTo>
                  <a:pt x="0" y="2763"/>
                </a:lnTo>
                <a:lnTo>
                  <a:pt x="12347" y="2763"/>
                </a:lnTo>
                <a:lnTo>
                  <a:pt x="12347"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7377202" y="3858250"/>
            <a:ext cx="1766704" cy="355322"/>
          </a:xfrm>
          <a:custGeom>
            <a:rect b="b" l="l" r="r" t="t"/>
            <a:pathLst>
              <a:path extrusionOk="0" h="2763" w="15325">
                <a:moveTo>
                  <a:pt x="1" y="1"/>
                </a:moveTo>
                <a:lnTo>
                  <a:pt x="1" y="2763"/>
                </a:lnTo>
                <a:lnTo>
                  <a:pt x="15324" y="2763"/>
                </a:lnTo>
                <a:lnTo>
                  <a:pt x="15324"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flipH="1">
            <a:off x="7488607" y="2679300"/>
            <a:ext cx="1655292" cy="355450"/>
          </a:xfrm>
          <a:custGeom>
            <a:rect b="b" l="l" r="r" t="t"/>
            <a:pathLst>
              <a:path extrusionOk="0" h="2764" w="15325">
                <a:moveTo>
                  <a:pt x="1" y="1"/>
                </a:moveTo>
                <a:lnTo>
                  <a:pt x="1" y="2763"/>
                </a:lnTo>
                <a:lnTo>
                  <a:pt x="15324" y="2763"/>
                </a:lnTo>
                <a:lnTo>
                  <a:pt x="15324" y="1"/>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8105584" y="3268775"/>
            <a:ext cx="1038298" cy="355450"/>
          </a:xfrm>
          <a:custGeom>
            <a:rect b="b" l="l" r="r" t="t"/>
            <a:pathLst>
              <a:path extrusionOk="0" h="2764" w="2882">
                <a:moveTo>
                  <a:pt x="0" y="1"/>
                </a:moveTo>
                <a:lnTo>
                  <a:pt x="0" y="2763"/>
                </a:lnTo>
                <a:lnTo>
                  <a:pt x="2881" y="2763"/>
                </a:lnTo>
                <a:lnTo>
                  <a:pt x="2881"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flipH="1">
            <a:off x="8039752" y="1500456"/>
            <a:ext cx="1104138" cy="356858"/>
          </a:xfrm>
          <a:custGeom>
            <a:rect b="b" l="l" r="r" t="t"/>
            <a:pathLst>
              <a:path extrusionOk="0" h="2775" w="8586">
                <a:moveTo>
                  <a:pt x="1" y="0"/>
                </a:moveTo>
                <a:lnTo>
                  <a:pt x="1" y="2774"/>
                </a:lnTo>
                <a:lnTo>
                  <a:pt x="8585" y="2774"/>
                </a:lnTo>
                <a:lnTo>
                  <a:pt x="8585"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5478250" y="1500456"/>
            <a:ext cx="2365680" cy="356858"/>
          </a:xfrm>
          <a:custGeom>
            <a:rect b="b" l="l" r="r" t="t"/>
            <a:pathLst>
              <a:path extrusionOk="0" h="2775" w="18396">
                <a:moveTo>
                  <a:pt x="0" y="0"/>
                </a:moveTo>
                <a:lnTo>
                  <a:pt x="0" y="2774"/>
                </a:lnTo>
                <a:lnTo>
                  <a:pt x="18396" y="2774"/>
                </a:lnTo>
                <a:lnTo>
                  <a:pt x="18396"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flipH="1">
            <a:off x="6896105" y="912525"/>
            <a:ext cx="2247799" cy="355301"/>
          </a:xfrm>
          <a:custGeom>
            <a:rect b="b" l="l" r="r" t="t"/>
            <a:pathLst>
              <a:path extrusionOk="0" h="2763" w="12348">
                <a:moveTo>
                  <a:pt x="1" y="0"/>
                </a:moveTo>
                <a:lnTo>
                  <a:pt x="1" y="2762"/>
                </a:lnTo>
                <a:lnTo>
                  <a:pt x="12348" y="2762"/>
                </a:lnTo>
                <a:lnTo>
                  <a:pt x="12348"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3895732" y="323025"/>
            <a:ext cx="4819643" cy="355322"/>
          </a:xfrm>
          <a:custGeom>
            <a:rect b="b" l="l" r="r" t="t"/>
            <a:pathLst>
              <a:path extrusionOk="0" h="2763" w="18087">
                <a:moveTo>
                  <a:pt x="1" y="0"/>
                </a:moveTo>
                <a:lnTo>
                  <a:pt x="1" y="2762"/>
                </a:lnTo>
                <a:lnTo>
                  <a:pt x="18087" y="2762"/>
                </a:lnTo>
                <a:lnTo>
                  <a:pt x="18087" y="0"/>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flipH="1">
            <a:off x="2611243" y="4446200"/>
            <a:ext cx="6532757" cy="356851"/>
          </a:xfrm>
          <a:custGeom>
            <a:rect b="b" l="l" r="r" t="t"/>
            <a:pathLst>
              <a:path extrusionOk="0" h="2775" w="16884">
                <a:moveTo>
                  <a:pt x="0" y="1"/>
                </a:moveTo>
                <a:lnTo>
                  <a:pt x="0" y="2775"/>
                </a:lnTo>
                <a:lnTo>
                  <a:pt x="16883" y="2775"/>
                </a:lnTo>
                <a:lnTo>
                  <a:pt x="16883"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8"/>
          <p:cNvSpPr/>
          <p:nvPr/>
        </p:nvSpPr>
        <p:spPr>
          <a:xfrm>
            <a:off x="2094068" y="1123143"/>
            <a:ext cx="4955589" cy="3012341"/>
          </a:xfrm>
          <a:custGeom>
            <a:rect b="b" l="l" r="r" t="t"/>
            <a:pathLst>
              <a:path extrusionOk="0" h="92191" w="151663">
                <a:moveTo>
                  <a:pt x="0" y="0"/>
                </a:moveTo>
                <a:lnTo>
                  <a:pt x="0" y="92190"/>
                </a:lnTo>
                <a:lnTo>
                  <a:pt x="151662" y="92190"/>
                </a:lnTo>
                <a:lnTo>
                  <a:pt x="15166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a:off x="4277738" y="1545725"/>
            <a:ext cx="191018" cy="298421"/>
          </a:xfrm>
          <a:custGeom>
            <a:rect b="b" l="l" r="r" t="t"/>
            <a:pathLst>
              <a:path extrusionOk="0" h="9133" w="5846">
                <a:moveTo>
                  <a:pt x="4560" y="1"/>
                </a:moveTo>
                <a:lnTo>
                  <a:pt x="0" y="4573"/>
                </a:lnTo>
                <a:lnTo>
                  <a:pt x="4560" y="9133"/>
                </a:lnTo>
                <a:lnTo>
                  <a:pt x="5846" y="7847"/>
                </a:lnTo>
                <a:lnTo>
                  <a:pt x="2572" y="4573"/>
                </a:lnTo>
                <a:lnTo>
                  <a:pt x="5846" y="1287"/>
                </a:lnTo>
                <a:lnTo>
                  <a:pt x="4560"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4674543" y="1545725"/>
            <a:ext cx="191443" cy="298421"/>
          </a:xfrm>
          <a:custGeom>
            <a:rect b="b" l="l" r="r" t="t"/>
            <a:pathLst>
              <a:path extrusionOk="0" h="9133" w="5859">
                <a:moveTo>
                  <a:pt x="1286" y="1"/>
                </a:moveTo>
                <a:lnTo>
                  <a:pt x="0" y="1287"/>
                </a:lnTo>
                <a:lnTo>
                  <a:pt x="3287" y="4573"/>
                </a:lnTo>
                <a:lnTo>
                  <a:pt x="0" y="7847"/>
                </a:lnTo>
                <a:lnTo>
                  <a:pt x="1286" y="9133"/>
                </a:lnTo>
                <a:lnTo>
                  <a:pt x="5858" y="4573"/>
                </a:lnTo>
                <a:lnTo>
                  <a:pt x="1286"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4508031" y="1516154"/>
            <a:ext cx="127236" cy="357955"/>
          </a:xfrm>
          <a:custGeom>
            <a:rect b="b" l="l" r="r" t="t"/>
            <a:pathLst>
              <a:path extrusionOk="0" h="10955" w="3894">
                <a:moveTo>
                  <a:pt x="2108" y="1"/>
                </a:moveTo>
                <a:lnTo>
                  <a:pt x="1" y="10597"/>
                </a:lnTo>
                <a:lnTo>
                  <a:pt x="1786" y="10955"/>
                </a:lnTo>
                <a:lnTo>
                  <a:pt x="3894" y="358"/>
                </a:lnTo>
                <a:lnTo>
                  <a:pt x="2108"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p:nvPr/>
        </p:nvSpPr>
        <p:spPr>
          <a:xfrm flipH="1">
            <a:off x="1647812" y="3858250"/>
            <a:ext cx="1766688" cy="355322"/>
          </a:xfrm>
          <a:custGeom>
            <a:rect b="b" l="l" r="r" t="t"/>
            <a:pathLst>
              <a:path extrusionOk="0" h="2763" w="12443">
                <a:moveTo>
                  <a:pt x="0" y="1"/>
                </a:moveTo>
                <a:lnTo>
                  <a:pt x="0" y="2763"/>
                </a:lnTo>
                <a:lnTo>
                  <a:pt x="12442" y="2763"/>
                </a:lnTo>
                <a:lnTo>
                  <a:pt x="12442"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
          <p:cNvSpPr/>
          <p:nvPr/>
        </p:nvSpPr>
        <p:spPr>
          <a:xfrm flipH="1">
            <a:off x="6667517" y="3268775"/>
            <a:ext cx="1246883" cy="355450"/>
          </a:xfrm>
          <a:custGeom>
            <a:rect b="b" l="l" r="r" t="t"/>
            <a:pathLst>
              <a:path extrusionOk="0" h="2764" w="18027">
                <a:moveTo>
                  <a:pt x="1" y="1"/>
                </a:moveTo>
                <a:lnTo>
                  <a:pt x="1" y="2763"/>
                </a:lnTo>
                <a:lnTo>
                  <a:pt x="18027" y="2763"/>
                </a:lnTo>
                <a:lnTo>
                  <a:pt x="18027"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p:nvPr/>
        </p:nvSpPr>
        <p:spPr>
          <a:xfrm flipH="1">
            <a:off x="5729417" y="912525"/>
            <a:ext cx="985703" cy="355301"/>
          </a:xfrm>
          <a:custGeom>
            <a:rect b="b" l="l" r="r" t="t"/>
            <a:pathLst>
              <a:path extrusionOk="0" h="2763" w="12443">
                <a:moveTo>
                  <a:pt x="1" y="0"/>
                </a:moveTo>
                <a:lnTo>
                  <a:pt x="1" y="2762"/>
                </a:lnTo>
                <a:lnTo>
                  <a:pt x="12443" y="2762"/>
                </a:lnTo>
                <a:lnTo>
                  <a:pt x="12443"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8"/>
          <p:cNvSpPr txBox="1"/>
          <p:nvPr>
            <p:ph idx="1" type="subTitle"/>
          </p:nvPr>
        </p:nvSpPr>
        <p:spPr>
          <a:xfrm flipH="1">
            <a:off x="2521800" y="2340324"/>
            <a:ext cx="4100400" cy="808500"/>
          </a:xfrm>
          <a:prstGeom prst="rect">
            <a:avLst/>
          </a:prstGeom>
        </p:spPr>
        <p:txBody>
          <a:bodyPr anchorCtr="0" anchor="ctr" bIns="0" lIns="91425" spcFirstLastPara="1" rIns="91425" wrap="square" tIns="0">
            <a:noAutofit/>
          </a:bodyPr>
          <a:lstStyle>
            <a:lvl1pPr lvl="0" rtl="0" algn="ctr">
              <a:lnSpc>
                <a:spcPct val="100000"/>
              </a:lnSpc>
              <a:spcBef>
                <a:spcPts val="0"/>
              </a:spcBef>
              <a:spcAft>
                <a:spcPts val="0"/>
              </a:spcAft>
              <a:buClr>
                <a:schemeClr val="dk1"/>
              </a:buClr>
              <a:buSzPts val="2000"/>
              <a:buFont typeface="Overpass Mono"/>
              <a:buNone/>
              <a:defRPr b="1" sz="1600">
                <a:solidFill>
                  <a:schemeClr val="dk1"/>
                </a:solidFill>
                <a:latin typeface="Overpass Mono"/>
                <a:ea typeface="Overpass Mono"/>
                <a:cs typeface="Overpass Mono"/>
                <a:sym typeface="Overpass Mono"/>
              </a:defRPr>
            </a:lvl1pPr>
            <a:lvl2pPr lvl="1" rtl="0" algn="r">
              <a:lnSpc>
                <a:spcPct val="100000"/>
              </a:lnSpc>
              <a:spcBef>
                <a:spcPts val="0"/>
              </a:spcBef>
              <a:spcAft>
                <a:spcPts val="0"/>
              </a:spcAft>
              <a:buClr>
                <a:schemeClr val="dk1"/>
              </a:buClr>
              <a:buSzPts val="1400"/>
              <a:buNone/>
              <a:defRPr>
                <a:solidFill>
                  <a:schemeClr val="dk1"/>
                </a:solidFill>
              </a:defRPr>
            </a:lvl2pPr>
            <a:lvl3pPr lvl="2" rtl="0" algn="r">
              <a:lnSpc>
                <a:spcPct val="100000"/>
              </a:lnSpc>
              <a:spcBef>
                <a:spcPts val="0"/>
              </a:spcBef>
              <a:spcAft>
                <a:spcPts val="0"/>
              </a:spcAft>
              <a:buClr>
                <a:schemeClr val="dk1"/>
              </a:buClr>
              <a:buSzPts val="1400"/>
              <a:buNone/>
              <a:defRPr>
                <a:solidFill>
                  <a:schemeClr val="dk1"/>
                </a:solidFill>
              </a:defRPr>
            </a:lvl3pPr>
            <a:lvl4pPr lvl="3" rtl="0" algn="r">
              <a:lnSpc>
                <a:spcPct val="100000"/>
              </a:lnSpc>
              <a:spcBef>
                <a:spcPts val="0"/>
              </a:spcBef>
              <a:spcAft>
                <a:spcPts val="0"/>
              </a:spcAft>
              <a:buClr>
                <a:schemeClr val="dk1"/>
              </a:buClr>
              <a:buSzPts val="1400"/>
              <a:buNone/>
              <a:defRPr>
                <a:solidFill>
                  <a:schemeClr val="dk1"/>
                </a:solidFill>
              </a:defRPr>
            </a:lvl4pPr>
            <a:lvl5pPr lvl="4" rtl="0" algn="r">
              <a:lnSpc>
                <a:spcPct val="100000"/>
              </a:lnSpc>
              <a:spcBef>
                <a:spcPts val="0"/>
              </a:spcBef>
              <a:spcAft>
                <a:spcPts val="0"/>
              </a:spcAft>
              <a:buClr>
                <a:schemeClr val="dk1"/>
              </a:buClr>
              <a:buSzPts val="1400"/>
              <a:buNone/>
              <a:defRPr>
                <a:solidFill>
                  <a:schemeClr val="dk1"/>
                </a:solidFill>
              </a:defRPr>
            </a:lvl5pPr>
            <a:lvl6pPr lvl="5" rtl="0" algn="r">
              <a:lnSpc>
                <a:spcPct val="100000"/>
              </a:lnSpc>
              <a:spcBef>
                <a:spcPts val="0"/>
              </a:spcBef>
              <a:spcAft>
                <a:spcPts val="0"/>
              </a:spcAft>
              <a:buClr>
                <a:schemeClr val="dk1"/>
              </a:buClr>
              <a:buSzPts val="1400"/>
              <a:buNone/>
              <a:defRPr>
                <a:solidFill>
                  <a:schemeClr val="dk1"/>
                </a:solidFill>
              </a:defRPr>
            </a:lvl6pPr>
            <a:lvl7pPr lvl="6" rtl="0" algn="r">
              <a:lnSpc>
                <a:spcPct val="100000"/>
              </a:lnSpc>
              <a:spcBef>
                <a:spcPts val="0"/>
              </a:spcBef>
              <a:spcAft>
                <a:spcPts val="0"/>
              </a:spcAft>
              <a:buClr>
                <a:schemeClr val="dk1"/>
              </a:buClr>
              <a:buSzPts val="1400"/>
              <a:buNone/>
              <a:defRPr>
                <a:solidFill>
                  <a:schemeClr val="dk1"/>
                </a:solidFill>
              </a:defRPr>
            </a:lvl7pPr>
            <a:lvl8pPr lvl="7" rtl="0" algn="r">
              <a:lnSpc>
                <a:spcPct val="100000"/>
              </a:lnSpc>
              <a:spcBef>
                <a:spcPts val="0"/>
              </a:spcBef>
              <a:spcAft>
                <a:spcPts val="0"/>
              </a:spcAft>
              <a:buClr>
                <a:schemeClr val="dk1"/>
              </a:buClr>
              <a:buSzPts val="1400"/>
              <a:buNone/>
              <a:defRPr>
                <a:solidFill>
                  <a:schemeClr val="dk1"/>
                </a:solidFill>
              </a:defRPr>
            </a:lvl8pPr>
            <a:lvl9pPr lvl="8" rtl="0" algn="r">
              <a:lnSpc>
                <a:spcPct val="100000"/>
              </a:lnSpc>
              <a:spcBef>
                <a:spcPts val="0"/>
              </a:spcBef>
              <a:spcAft>
                <a:spcPts val="0"/>
              </a:spcAft>
              <a:buClr>
                <a:schemeClr val="dk1"/>
              </a:buClr>
              <a:buSzPts val="1400"/>
              <a:buNone/>
              <a:defRPr>
                <a:solidFill>
                  <a:schemeClr val="dk1"/>
                </a:solidFill>
              </a:defRPr>
            </a:lvl9pPr>
          </a:lstStyle>
          <a:p/>
        </p:txBody>
      </p:sp>
      <p:sp>
        <p:nvSpPr>
          <p:cNvPr id="97" name="Google Shape;97;p8"/>
          <p:cNvSpPr txBox="1"/>
          <p:nvPr>
            <p:ph type="title"/>
          </p:nvPr>
        </p:nvSpPr>
        <p:spPr>
          <a:xfrm>
            <a:off x="2521800" y="3221225"/>
            <a:ext cx="4100400" cy="402900"/>
          </a:xfrm>
          <a:prstGeom prst="rect">
            <a:avLst/>
          </a:prstGeom>
        </p:spPr>
        <p:txBody>
          <a:bodyPr anchorCtr="0" anchor="t" bIns="91425" lIns="91425" spcFirstLastPara="1" rIns="91425" wrap="square" tIns="0">
            <a:noAutofit/>
          </a:bodyPr>
          <a:lstStyle>
            <a:lvl1pPr lvl="0" rtl="0" algn="ctr">
              <a:spcBef>
                <a:spcPts val="0"/>
              </a:spcBef>
              <a:spcAft>
                <a:spcPts val="0"/>
              </a:spcAft>
              <a:buNone/>
              <a:defRPr b="0" sz="2200">
                <a:solidFill>
                  <a:schemeClr val="dk1"/>
                </a:solidFill>
                <a:latin typeface="Anaheim"/>
                <a:ea typeface="Anaheim"/>
                <a:cs typeface="Anaheim"/>
                <a:sym typeface="Anaheim"/>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8" name="Shape 98"/>
        <p:cNvGrpSpPr/>
        <p:nvPr/>
      </p:nvGrpSpPr>
      <p:grpSpPr>
        <a:xfrm>
          <a:off x="0" y="0"/>
          <a:ext cx="0" cy="0"/>
          <a:chOff x="0" y="0"/>
          <a:chExt cx="0" cy="0"/>
        </a:xfrm>
      </p:grpSpPr>
      <p:sp>
        <p:nvSpPr>
          <p:cNvPr id="99" name="Google Shape;99;p9"/>
          <p:cNvSpPr txBox="1"/>
          <p:nvPr>
            <p:ph idx="1" type="subTitle"/>
          </p:nvPr>
        </p:nvSpPr>
        <p:spPr>
          <a:xfrm flipH="1">
            <a:off x="5247750" y="2169550"/>
            <a:ext cx="2467500" cy="145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6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100" name="Google Shape;100;p9"/>
          <p:cNvSpPr txBox="1"/>
          <p:nvPr>
            <p:ph type="title"/>
          </p:nvPr>
        </p:nvSpPr>
        <p:spPr>
          <a:xfrm>
            <a:off x="1278050" y="343200"/>
            <a:ext cx="6588000" cy="669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000">
                <a:solidFill>
                  <a:schemeClr val="dk2"/>
                </a:solidFill>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
        <p:nvSpPr>
          <p:cNvPr id="101" name="Google Shape;101;p9"/>
          <p:cNvSpPr/>
          <p:nvPr/>
        </p:nvSpPr>
        <p:spPr>
          <a:xfrm>
            <a:off x="6419025" y="1575200"/>
            <a:ext cx="2725105" cy="240896"/>
          </a:xfrm>
          <a:custGeom>
            <a:rect b="b" l="l" r="r" t="t"/>
            <a:pathLst>
              <a:path extrusionOk="0" h="5847" w="106491">
                <a:moveTo>
                  <a:pt x="1" y="0"/>
                </a:moveTo>
                <a:lnTo>
                  <a:pt x="1" y="5846"/>
                </a:lnTo>
                <a:lnTo>
                  <a:pt x="106490" y="5846"/>
                </a:lnTo>
                <a:lnTo>
                  <a:pt x="106490" y="0"/>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a:off x="0" y="4700673"/>
            <a:ext cx="1675636" cy="442823"/>
          </a:xfrm>
          <a:custGeom>
            <a:rect b="b" l="l" r="r" t="t"/>
            <a:pathLst>
              <a:path extrusionOk="0" h="5847" w="106491">
                <a:moveTo>
                  <a:pt x="1" y="0"/>
                </a:moveTo>
                <a:lnTo>
                  <a:pt x="1" y="5846"/>
                </a:lnTo>
                <a:lnTo>
                  <a:pt x="106490" y="5846"/>
                </a:lnTo>
                <a:lnTo>
                  <a:pt x="106490"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sp>
        <p:nvSpPr>
          <p:cNvPr id="104" name="Google Shape;104;p10"/>
          <p:cNvSpPr/>
          <p:nvPr/>
        </p:nvSpPr>
        <p:spPr>
          <a:xfrm>
            <a:off x="7928639" y="1"/>
            <a:ext cx="1215355" cy="402011"/>
          </a:xfrm>
          <a:custGeom>
            <a:rect b="b" l="l" r="r" t="t"/>
            <a:pathLst>
              <a:path extrusionOk="0" h="5002" w="15122">
                <a:moveTo>
                  <a:pt x="0" y="1"/>
                </a:moveTo>
                <a:lnTo>
                  <a:pt x="0" y="5001"/>
                </a:lnTo>
                <a:lnTo>
                  <a:pt x="15121" y="5001"/>
                </a:lnTo>
                <a:lnTo>
                  <a:pt x="15121"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a:off x="3511525" y="783700"/>
            <a:ext cx="5632410" cy="2353867"/>
          </a:xfrm>
          <a:custGeom>
            <a:rect b="b" l="l" r="r" t="t"/>
            <a:pathLst>
              <a:path extrusionOk="0" h="27529" w="70081">
                <a:moveTo>
                  <a:pt x="0" y="1"/>
                </a:moveTo>
                <a:lnTo>
                  <a:pt x="0" y="27528"/>
                </a:lnTo>
                <a:lnTo>
                  <a:pt x="70080" y="27528"/>
                </a:lnTo>
                <a:lnTo>
                  <a:pt x="70080"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5865073" y="3429550"/>
            <a:ext cx="1215342" cy="259665"/>
          </a:xfrm>
          <a:custGeom>
            <a:rect b="b" l="l" r="r" t="t"/>
            <a:pathLst>
              <a:path extrusionOk="0" h="8298" w="30813">
                <a:moveTo>
                  <a:pt x="0" y="1"/>
                </a:moveTo>
                <a:lnTo>
                  <a:pt x="0" y="8297"/>
                </a:lnTo>
                <a:lnTo>
                  <a:pt x="30813" y="8297"/>
                </a:lnTo>
                <a:lnTo>
                  <a:pt x="30813"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p:nvPr/>
        </p:nvSpPr>
        <p:spPr>
          <a:xfrm>
            <a:off x="8018936" y="3429550"/>
            <a:ext cx="1124989" cy="259686"/>
          </a:xfrm>
          <a:custGeom>
            <a:rect b="b" l="l" r="r" t="t"/>
            <a:pathLst>
              <a:path extrusionOk="0" h="8298" w="35945">
                <a:moveTo>
                  <a:pt x="1" y="1"/>
                </a:moveTo>
                <a:lnTo>
                  <a:pt x="1" y="8297"/>
                </a:lnTo>
                <a:lnTo>
                  <a:pt x="35945" y="8297"/>
                </a:lnTo>
                <a:lnTo>
                  <a:pt x="35945"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0"/>
          <p:cNvSpPr/>
          <p:nvPr/>
        </p:nvSpPr>
        <p:spPr>
          <a:xfrm>
            <a:off x="7083824" y="3429550"/>
            <a:ext cx="259727" cy="259665"/>
          </a:xfrm>
          <a:custGeom>
            <a:rect b="b" l="l" r="r" t="t"/>
            <a:pathLst>
              <a:path extrusionOk="0" h="8298" w="8298">
                <a:moveTo>
                  <a:pt x="0" y="1"/>
                </a:moveTo>
                <a:lnTo>
                  <a:pt x="0" y="8297"/>
                </a:lnTo>
                <a:lnTo>
                  <a:pt x="8297" y="8297"/>
                </a:lnTo>
                <a:lnTo>
                  <a:pt x="8297"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0"/>
          <p:cNvSpPr/>
          <p:nvPr/>
        </p:nvSpPr>
        <p:spPr>
          <a:xfrm>
            <a:off x="7496607" y="3429550"/>
            <a:ext cx="259707" cy="259686"/>
          </a:xfrm>
          <a:custGeom>
            <a:rect b="b" l="l" r="r" t="t"/>
            <a:pathLst>
              <a:path extrusionOk="0" h="8298" w="8298">
                <a:moveTo>
                  <a:pt x="1" y="1"/>
                </a:moveTo>
                <a:lnTo>
                  <a:pt x="1" y="8297"/>
                </a:lnTo>
                <a:lnTo>
                  <a:pt x="8297" y="8297"/>
                </a:lnTo>
                <a:lnTo>
                  <a:pt x="829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0"/>
          <p:cNvSpPr txBox="1"/>
          <p:nvPr>
            <p:ph type="title"/>
          </p:nvPr>
        </p:nvSpPr>
        <p:spPr>
          <a:xfrm>
            <a:off x="3762375" y="1012300"/>
            <a:ext cx="4915200" cy="1940100"/>
          </a:xfrm>
          <a:prstGeom prst="rect">
            <a:avLst/>
          </a:prstGeom>
        </p:spPr>
        <p:txBody>
          <a:bodyPr anchorCtr="0" anchor="ctr" bIns="0" lIns="91425" spcFirstLastPara="1" rIns="91425" wrap="square" tIns="0">
            <a:noAutofit/>
          </a:bodyPr>
          <a:lstStyle>
            <a:lvl1pPr lvl="0" rtl="0" algn="r">
              <a:lnSpc>
                <a:spcPct val="100000"/>
              </a:lnSpc>
              <a:spcBef>
                <a:spcPts val="0"/>
              </a:spcBef>
              <a:spcAft>
                <a:spcPts val="0"/>
              </a:spcAft>
              <a:buClr>
                <a:schemeClr val="dk1"/>
              </a:buClr>
              <a:buSzPts val="3500"/>
              <a:buNone/>
              <a:defRPr sz="3500">
                <a:solidFill>
                  <a:schemeClr val="dk1"/>
                </a:solidFill>
              </a:defRPr>
            </a:lvl1pPr>
            <a:lvl2pPr lvl="1" rtl="0">
              <a:lnSpc>
                <a:spcPct val="100000"/>
              </a:lnSpc>
              <a:spcBef>
                <a:spcPts val="0"/>
              </a:spcBef>
              <a:spcAft>
                <a:spcPts val="0"/>
              </a:spcAft>
              <a:buSzPts val="4800"/>
              <a:buNone/>
              <a:defRPr sz="4800"/>
            </a:lvl2pPr>
            <a:lvl3pPr lvl="2" rtl="0">
              <a:lnSpc>
                <a:spcPct val="100000"/>
              </a:lnSpc>
              <a:spcBef>
                <a:spcPts val="0"/>
              </a:spcBef>
              <a:spcAft>
                <a:spcPts val="0"/>
              </a:spcAft>
              <a:buSzPts val="4800"/>
              <a:buNone/>
              <a:defRPr sz="4800"/>
            </a:lvl3pPr>
            <a:lvl4pPr lvl="3" rtl="0">
              <a:lnSpc>
                <a:spcPct val="100000"/>
              </a:lnSpc>
              <a:spcBef>
                <a:spcPts val="0"/>
              </a:spcBef>
              <a:spcAft>
                <a:spcPts val="0"/>
              </a:spcAft>
              <a:buSzPts val="4800"/>
              <a:buNone/>
              <a:defRPr sz="4800"/>
            </a:lvl4pPr>
            <a:lvl5pPr lvl="4" rtl="0">
              <a:lnSpc>
                <a:spcPct val="100000"/>
              </a:lnSpc>
              <a:spcBef>
                <a:spcPts val="0"/>
              </a:spcBef>
              <a:spcAft>
                <a:spcPts val="0"/>
              </a:spcAft>
              <a:buSzPts val="4800"/>
              <a:buNone/>
              <a:defRPr sz="4800"/>
            </a:lvl5pPr>
            <a:lvl6pPr lvl="5" rtl="0">
              <a:lnSpc>
                <a:spcPct val="100000"/>
              </a:lnSpc>
              <a:spcBef>
                <a:spcPts val="0"/>
              </a:spcBef>
              <a:spcAft>
                <a:spcPts val="0"/>
              </a:spcAft>
              <a:buSzPts val="4800"/>
              <a:buNone/>
              <a:defRPr sz="4800"/>
            </a:lvl6pPr>
            <a:lvl7pPr lvl="6" rtl="0">
              <a:lnSpc>
                <a:spcPct val="100000"/>
              </a:lnSpc>
              <a:spcBef>
                <a:spcPts val="0"/>
              </a:spcBef>
              <a:spcAft>
                <a:spcPts val="0"/>
              </a:spcAft>
              <a:buSzPts val="4800"/>
              <a:buNone/>
              <a:defRPr sz="4800"/>
            </a:lvl7pPr>
            <a:lvl8pPr lvl="7" rtl="0">
              <a:lnSpc>
                <a:spcPct val="100000"/>
              </a:lnSpc>
              <a:spcBef>
                <a:spcPts val="0"/>
              </a:spcBef>
              <a:spcAft>
                <a:spcPts val="0"/>
              </a:spcAft>
              <a:buSzPts val="4800"/>
              <a:buNone/>
              <a:defRPr sz="4800"/>
            </a:lvl8pPr>
            <a:lvl9pPr lvl="8" rtl="0">
              <a:lnSpc>
                <a:spcPct val="100000"/>
              </a:lnSpc>
              <a:spcBef>
                <a:spcPts val="0"/>
              </a:spcBef>
              <a:spcAft>
                <a:spcPts val="0"/>
              </a:spcAft>
              <a:buSzPts val="4800"/>
              <a:buNone/>
              <a:defRPr sz="4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1" name="Shape 111"/>
        <p:cNvGrpSpPr/>
        <p:nvPr/>
      </p:nvGrpSpPr>
      <p:grpSpPr>
        <a:xfrm>
          <a:off x="0" y="0"/>
          <a:ext cx="0" cy="0"/>
          <a:chOff x="0" y="0"/>
          <a:chExt cx="0" cy="0"/>
        </a:xfrm>
      </p:grpSpPr>
      <p:sp>
        <p:nvSpPr>
          <p:cNvPr id="112" name="Google Shape;112;p11"/>
          <p:cNvSpPr/>
          <p:nvPr/>
        </p:nvSpPr>
        <p:spPr>
          <a:xfrm rot="10800000">
            <a:off x="2751806" y="4243474"/>
            <a:ext cx="6391269" cy="904876"/>
          </a:xfrm>
          <a:custGeom>
            <a:rect b="b" l="l" r="r" t="t"/>
            <a:pathLst>
              <a:path extrusionOk="0" h="2763" w="16884">
                <a:moveTo>
                  <a:pt x="1" y="0"/>
                </a:moveTo>
                <a:lnTo>
                  <a:pt x="1" y="2762"/>
                </a:lnTo>
                <a:lnTo>
                  <a:pt x="16884" y="2762"/>
                </a:lnTo>
                <a:lnTo>
                  <a:pt x="16884" y="0"/>
                </a:lnTo>
                <a:close/>
              </a:path>
            </a:pathLst>
          </a:cu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10800000">
            <a:off x="1361250" y="1501127"/>
            <a:ext cx="7781825" cy="1525098"/>
          </a:xfrm>
          <a:custGeom>
            <a:rect b="b" l="l" r="r" t="t"/>
            <a:pathLst>
              <a:path extrusionOk="0" h="2775" w="2882">
                <a:moveTo>
                  <a:pt x="1" y="0"/>
                </a:moveTo>
                <a:lnTo>
                  <a:pt x="1" y="2774"/>
                </a:lnTo>
                <a:lnTo>
                  <a:pt x="2882" y="2774"/>
                </a:lnTo>
                <a:lnTo>
                  <a:pt x="2882" y="0"/>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rot="10800000">
            <a:off x="2" y="1"/>
            <a:ext cx="5791098" cy="505550"/>
          </a:xfrm>
          <a:custGeom>
            <a:rect b="b" l="l" r="r" t="t"/>
            <a:pathLst>
              <a:path extrusionOk="0" h="2775" w="2882">
                <a:moveTo>
                  <a:pt x="1" y="0"/>
                </a:moveTo>
                <a:lnTo>
                  <a:pt x="1" y="2774"/>
                </a:lnTo>
                <a:lnTo>
                  <a:pt x="2882" y="2774"/>
                </a:lnTo>
                <a:lnTo>
                  <a:pt x="2882" y="0"/>
                </a:lnTo>
                <a:close/>
              </a:path>
            </a:pathLst>
          </a:custGeom>
          <a:solidFill>
            <a:srgbClr val="FFFFFF">
              <a:alpha val="31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10800000">
            <a:off x="21" y="1501871"/>
            <a:ext cx="1104138" cy="355443"/>
          </a:xfrm>
          <a:custGeom>
            <a:rect b="b" l="l" r="r" t="t"/>
            <a:pathLst>
              <a:path extrusionOk="0" h="2764" w="8586">
                <a:moveTo>
                  <a:pt x="1" y="1"/>
                </a:moveTo>
                <a:lnTo>
                  <a:pt x="1" y="2763"/>
                </a:lnTo>
                <a:lnTo>
                  <a:pt x="8585" y="2763"/>
                </a:lnTo>
                <a:lnTo>
                  <a:pt x="858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rot="10800000">
            <a:off x="532482" y="912524"/>
            <a:ext cx="1055445" cy="355301"/>
          </a:xfrm>
          <a:custGeom>
            <a:rect b="b" l="l" r="r" t="t"/>
            <a:pathLst>
              <a:path extrusionOk="0" h="2763" w="12348">
                <a:moveTo>
                  <a:pt x="0" y="1"/>
                </a:moveTo>
                <a:lnTo>
                  <a:pt x="0" y="2763"/>
                </a:lnTo>
                <a:lnTo>
                  <a:pt x="12347" y="2763"/>
                </a:lnTo>
                <a:lnTo>
                  <a:pt x="12347" y="1"/>
                </a:lnTo>
                <a:close/>
              </a:path>
            </a:pathLst>
          </a:custGeom>
          <a:solidFill>
            <a:srgbClr val="FFFFFF">
              <a:alpha val="6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rot="10800000">
            <a:off x="7173125" y="912516"/>
            <a:ext cx="1970757" cy="355315"/>
          </a:xfrm>
          <a:custGeom>
            <a:rect b="b" l="l" r="r" t="t"/>
            <a:pathLst>
              <a:path extrusionOk="0" h="2763" w="15325">
                <a:moveTo>
                  <a:pt x="1" y="1"/>
                </a:moveTo>
                <a:lnTo>
                  <a:pt x="1" y="2763"/>
                </a:lnTo>
                <a:lnTo>
                  <a:pt x="15324" y="2763"/>
                </a:lnTo>
                <a:lnTo>
                  <a:pt x="1532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10800000">
            <a:off x="1814348" y="912516"/>
            <a:ext cx="1600139" cy="355315"/>
          </a:xfrm>
          <a:custGeom>
            <a:rect b="b" l="l" r="r" t="t"/>
            <a:pathLst>
              <a:path extrusionOk="0" h="2763" w="12443">
                <a:moveTo>
                  <a:pt x="0" y="1"/>
                </a:moveTo>
                <a:lnTo>
                  <a:pt x="0" y="2763"/>
                </a:lnTo>
                <a:lnTo>
                  <a:pt x="12442" y="2763"/>
                </a:lnTo>
                <a:lnTo>
                  <a:pt x="12442" y="1"/>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rot="10800000">
            <a:off x="4523560" y="323049"/>
            <a:ext cx="2095515" cy="356851"/>
          </a:xfrm>
          <a:custGeom>
            <a:rect b="b" l="l" r="r" t="t"/>
            <a:pathLst>
              <a:path extrusionOk="0" h="2775" w="16884">
                <a:moveTo>
                  <a:pt x="0" y="1"/>
                </a:moveTo>
                <a:lnTo>
                  <a:pt x="0" y="2775"/>
                </a:lnTo>
                <a:lnTo>
                  <a:pt x="16883" y="2775"/>
                </a:lnTo>
                <a:lnTo>
                  <a:pt x="16883"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10800000">
            <a:off x="7381057" y="3345678"/>
            <a:ext cx="1762943" cy="355322"/>
          </a:xfrm>
          <a:custGeom>
            <a:rect b="b" l="l" r="r" t="t"/>
            <a:pathLst>
              <a:path extrusionOk="0" h="2763" w="16884">
                <a:moveTo>
                  <a:pt x="1" y="0"/>
                </a:moveTo>
                <a:lnTo>
                  <a:pt x="1" y="2762"/>
                </a:lnTo>
                <a:lnTo>
                  <a:pt x="16884" y="2762"/>
                </a:lnTo>
                <a:lnTo>
                  <a:pt x="16884" y="0"/>
                </a:lnTo>
                <a:close/>
              </a:path>
            </a:pathLst>
          </a:custGeom>
          <a:solidFill>
            <a:srgbClr val="EC0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rot="10800000">
            <a:off x="-4" y="2084924"/>
            <a:ext cx="1785554" cy="356851"/>
          </a:xfrm>
          <a:custGeom>
            <a:rect b="b" l="l" r="r" t="t"/>
            <a:pathLst>
              <a:path extrusionOk="0" h="2775" w="15325">
                <a:moveTo>
                  <a:pt x="1" y="0"/>
                </a:moveTo>
                <a:lnTo>
                  <a:pt x="1" y="2774"/>
                </a:lnTo>
                <a:lnTo>
                  <a:pt x="15324" y="2774"/>
                </a:lnTo>
                <a:lnTo>
                  <a:pt x="15324"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10800000">
            <a:off x="656319" y="4788199"/>
            <a:ext cx="2628881" cy="355301"/>
          </a:xfrm>
          <a:custGeom>
            <a:rect b="b" l="l" r="r" t="t"/>
            <a:pathLst>
              <a:path extrusionOk="0" h="2763" w="16884">
                <a:moveTo>
                  <a:pt x="1" y="0"/>
                </a:moveTo>
                <a:lnTo>
                  <a:pt x="1" y="2762"/>
                </a:lnTo>
                <a:lnTo>
                  <a:pt x="16884" y="2762"/>
                </a:lnTo>
                <a:lnTo>
                  <a:pt x="16884" y="0"/>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txBox="1"/>
          <p:nvPr>
            <p:ph idx="1" type="body"/>
          </p:nvPr>
        </p:nvSpPr>
        <p:spPr>
          <a:xfrm>
            <a:off x="311700" y="3306869"/>
            <a:ext cx="8520600" cy="651000"/>
          </a:xfrm>
          <a:prstGeom prst="rect">
            <a:avLst/>
          </a:prstGeom>
        </p:spPr>
        <p:txBody>
          <a:bodyPr anchorCtr="0" anchor="t" bIns="91425" lIns="91425" spcFirstLastPara="1" rIns="91425" wrap="square" tIns="91425">
            <a:noAutofit/>
          </a:bodyPr>
          <a:lstStyle>
            <a:lvl1pPr indent="-330200" lvl="0" marL="457200" rtl="0" algn="ctr">
              <a:spcBef>
                <a:spcPts val="0"/>
              </a:spcBef>
              <a:spcAft>
                <a:spcPts val="0"/>
              </a:spcAft>
              <a:buSzPts val="1600"/>
              <a:buChar char="●"/>
              <a:defRPr sz="1600"/>
            </a:lvl1pPr>
            <a:lvl2pPr indent="-330200" lvl="1" marL="914400" rtl="0" algn="ctr">
              <a:spcBef>
                <a:spcPts val="1000"/>
              </a:spcBef>
              <a:spcAft>
                <a:spcPts val="0"/>
              </a:spcAft>
              <a:buSzPts val="1600"/>
              <a:buChar char="○"/>
              <a:defRPr sz="1600"/>
            </a:lvl2pPr>
            <a:lvl3pPr indent="-330200" lvl="2" marL="1371600" rtl="0" algn="ctr">
              <a:spcBef>
                <a:spcPts val="1000"/>
              </a:spcBef>
              <a:spcAft>
                <a:spcPts val="0"/>
              </a:spcAft>
              <a:buSzPts val="1600"/>
              <a:buChar char="■"/>
              <a:defRPr sz="1600"/>
            </a:lvl3pPr>
            <a:lvl4pPr indent="-330200" lvl="3" marL="1828800" rtl="0" algn="ctr">
              <a:spcBef>
                <a:spcPts val="1000"/>
              </a:spcBef>
              <a:spcAft>
                <a:spcPts val="0"/>
              </a:spcAft>
              <a:buSzPts val="1600"/>
              <a:buChar char="●"/>
              <a:defRPr sz="1600"/>
            </a:lvl4pPr>
            <a:lvl5pPr indent="-330200" lvl="4" marL="2286000" rtl="0" algn="ctr">
              <a:spcBef>
                <a:spcPts val="1000"/>
              </a:spcBef>
              <a:spcAft>
                <a:spcPts val="0"/>
              </a:spcAft>
              <a:buSzPts val="1600"/>
              <a:buChar char="○"/>
              <a:defRPr sz="1600"/>
            </a:lvl5pPr>
            <a:lvl6pPr indent="-330200" lvl="5" marL="2743200" rtl="0" algn="ctr">
              <a:spcBef>
                <a:spcPts val="1000"/>
              </a:spcBef>
              <a:spcAft>
                <a:spcPts val="0"/>
              </a:spcAft>
              <a:buSzPts val="1600"/>
              <a:buChar char="■"/>
              <a:defRPr sz="1600"/>
            </a:lvl6pPr>
            <a:lvl7pPr indent="-330200" lvl="6" marL="3200400" rtl="0" algn="ctr">
              <a:spcBef>
                <a:spcPts val="1000"/>
              </a:spcBef>
              <a:spcAft>
                <a:spcPts val="0"/>
              </a:spcAft>
              <a:buSzPts val="1600"/>
              <a:buChar char="●"/>
              <a:defRPr sz="1600"/>
            </a:lvl7pPr>
            <a:lvl8pPr indent="-330200" lvl="7" marL="3657600" rtl="0" algn="ctr">
              <a:spcBef>
                <a:spcPts val="1000"/>
              </a:spcBef>
              <a:spcAft>
                <a:spcPts val="0"/>
              </a:spcAft>
              <a:buSzPts val="1600"/>
              <a:buChar char="○"/>
              <a:defRPr sz="1600"/>
            </a:lvl8pPr>
            <a:lvl9pPr indent="-330200" lvl="8" marL="4114800" rtl="0" algn="ctr">
              <a:spcBef>
                <a:spcPts val="1000"/>
              </a:spcBef>
              <a:spcAft>
                <a:spcPts val="1000"/>
              </a:spcAft>
              <a:buSzPts val="1600"/>
              <a:buChar char="■"/>
              <a:defRPr sz="1600"/>
            </a:lvl9pPr>
          </a:lstStyle>
          <a:p/>
        </p:txBody>
      </p:sp>
      <p:sp>
        <p:nvSpPr>
          <p:cNvPr id="124" name="Google Shape;124;p11"/>
          <p:cNvSpPr txBox="1"/>
          <p:nvPr>
            <p:ph hasCustomPrompt="1" type="title"/>
          </p:nvPr>
        </p:nvSpPr>
        <p:spPr>
          <a:xfrm>
            <a:off x="311700" y="1847850"/>
            <a:ext cx="8520600" cy="1382700"/>
          </a:xfrm>
          <a:prstGeom prst="rect">
            <a:avLst/>
          </a:prstGeom>
        </p:spPr>
        <p:txBody>
          <a:bodyPr anchorCtr="0" anchor="b" bIns="0" lIns="91425" spcFirstLastPara="1" rIns="91425" wrap="square" tIns="0">
            <a:noAutofit/>
          </a:bodyPr>
          <a:lstStyle>
            <a:lvl1pPr lvl="0" rtl="0" algn="ctr">
              <a:spcBef>
                <a:spcPts val="0"/>
              </a:spcBef>
              <a:spcAft>
                <a:spcPts val="0"/>
              </a:spcAft>
              <a:buSzPts val="12500"/>
              <a:buNone/>
              <a:defRPr sz="12500"/>
            </a:lvl1pPr>
            <a:lvl2pPr lvl="1" rtl="0" algn="ctr">
              <a:spcBef>
                <a:spcPts val="0"/>
              </a:spcBef>
              <a:spcAft>
                <a:spcPts val="0"/>
              </a:spcAft>
              <a:buSzPts val="12500"/>
              <a:buFont typeface="Overpass Mono"/>
              <a:buNone/>
              <a:defRPr b="1" sz="12500">
                <a:latin typeface="Overpass Mono"/>
                <a:ea typeface="Overpass Mono"/>
                <a:cs typeface="Overpass Mono"/>
                <a:sym typeface="Overpass Mono"/>
              </a:defRPr>
            </a:lvl2pPr>
            <a:lvl3pPr lvl="2" rtl="0" algn="ctr">
              <a:spcBef>
                <a:spcPts val="0"/>
              </a:spcBef>
              <a:spcAft>
                <a:spcPts val="0"/>
              </a:spcAft>
              <a:buSzPts val="12500"/>
              <a:buFont typeface="Overpass Mono"/>
              <a:buNone/>
              <a:defRPr b="1" sz="12500">
                <a:latin typeface="Overpass Mono"/>
                <a:ea typeface="Overpass Mono"/>
                <a:cs typeface="Overpass Mono"/>
                <a:sym typeface="Overpass Mono"/>
              </a:defRPr>
            </a:lvl3pPr>
            <a:lvl4pPr lvl="3" rtl="0" algn="ctr">
              <a:spcBef>
                <a:spcPts val="0"/>
              </a:spcBef>
              <a:spcAft>
                <a:spcPts val="0"/>
              </a:spcAft>
              <a:buSzPts val="12500"/>
              <a:buFont typeface="Overpass Mono"/>
              <a:buNone/>
              <a:defRPr b="1" sz="12500">
                <a:latin typeface="Overpass Mono"/>
                <a:ea typeface="Overpass Mono"/>
                <a:cs typeface="Overpass Mono"/>
                <a:sym typeface="Overpass Mono"/>
              </a:defRPr>
            </a:lvl4pPr>
            <a:lvl5pPr lvl="4" rtl="0" algn="ctr">
              <a:spcBef>
                <a:spcPts val="0"/>
              </a:spcBef>
              <a:spcAft>
                <a:spcPts val="0"/>
              </a:spcAft>
              <a:buSzPts val="12500"/>
              <a:buFont typeface="Overpass Mono"/>
              <a:buNone/>
              <a:defRPr b="1" sz="12500">
                <a:latin typeface="Overpass Mono"/>
                <a:ea typeface="Overpass Mono"/>
                <a:cs typeface="Overpass Mono"/>
                <a:sym typeface="Overpass Mono"/>
              </a:defRPr>
            </a:lvl5pPr>
            <a:lvl6pPr lvl="5" rtl="0" algn="ctr">
              <a:spcBef>
                <a:spcPts val="0"/>
              </a:spcBef>
              <a:spcAft>
                <a:spcPts val="0"/>
              </a:spcAft>
              <a:buSzPts val="12500"/>
              <a:buFont typeface="Overpass Mono"/>
              <a:buNone/>
              <a:defRPr b="1" sz="12500">
                <a:latin typeface="Overpass Mono"/>
                <a:ea typeface="Overpass Mono"/>
                <a:cs typeface="Overpass Mono"/>
                <a:sym typeface="Overpass Mono"/>
              </a:defRPr>
            </a:lvl6pPr>
            <a:lvl7pPr lvl="6" rtl="0" algn="ctr">
              <a:spcBef>
                <a:spcPts val="0"/>
              </a:spcBef>
              <a:spcAft>
                <a:spcPts val="0"/>
              </a:spcAft>
              <a:buSzPts val="12500"/>
              <a:buFont typeface="Overpass Mono"/>
              <a:buNone/>
              <a:defRPr b="1" sz="12500">
                <a:latin typeface="Overpass Mono"/>
                <a:ea typeface="Overpass Mono"/>
                <a:cs typeface="Overpass Mono"/>
                <a:sym typeface="Overpass Mono"/>
              </a:defRPr>
            </a:lvl7pPr>
            <a:lvl8pPr lvl="7" rtl="0" algn="ctr">
              <a:spcBef>
                <a:spcPts val="0"/>
              </a:spcBef>
              <a:spcAft>
                <a:spcPts val="0"/>
              </a:spcAft>
              <a:buSzPts val="12500"/>
              <a:buFont typeface="Overpass Mono"/>
              <a:buNone/>
              <a:defRPr b="1" sz="12500">
                <a:latin typeface="Overpass Mono"/>
                <a:ea typeface="Overpass Mono"/>
                <a:cs typeface="Overpass Mono"/>
                <a:sym typeface="Overpass Mono"/>
              </a:defRPr>
            </a:lvl8pPr>
            <a:lvl9pPr lvl="8" rtl="0" algn="ctr">
              <a:spcBef>
                <a:spcPts val="0"/>
              </a:spcBef>
              <a:spcAft>
                <a:spcPts val="0"/>
              </a:spcAft>
              <a:buSzPts val="12500"/>
              <a:buFont typeface="Overpass Mono"/>
              <a:buNone/>
              <a:defRPr b="1" sz="12500">
                <a:latin typeface="Overpass Mono"/>
                <a:ea typeface="Overpass Mono"/>
                <a:cs typeface="Overpass Mono"/>
                <a:sym typeface="Overpass Mono"/>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25" name="Shape 12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800"/>
              <a:buFont typeface="Overpass Mono"/>
              <a:buNone/>
              <a:defRPr b="1" sz="2800">
                <a:solidFill>
                  <a:schemeClr val="lt1"/>
                </a:solidFill>
                <a:latin typeface="Overpass Mono"/>
                <a:ea typeface="Overpass Mono"/>
                <a:cs typeface="Overpass Mono"/>
                <a:sym typeface="Overpass Mono"/>
              </a:defRPr>
            </a:lvl1pPr>
            <a:lvl2pPr lvl="1" rtl="0">
              <a:spcBef>
                <a:spcPts val="0"/>
              </a:spcBef>
              <a:spcAft>
                <a:spcPts val="0"/>
              </a:spcAft>
              <a:buClr>
                <a:schemeClr val="lt1"/>
              </a:buClr>
              <a:buSzPts val="2800"/>
              <a:buNone/>
              <a:defRPr sz="2800">
                <a:solidFill>
                  <a:schemeClr val="lt1"/>
                </a:solidFill>
              </a:defRPr>
            </a:lvl2pPr>
            <a:lvl3pPr lvl="2" rtl="0">
              <a:spcBef>
                <a:spcPts val="0"/>
              </a:spcBef>
              <a:spcAft>
                <a:spcPts val="0"/>
              </a:spcAft>
              <a:buClr>
                <a:schemeClr val="lt1"/>
              </a:buClr>
              <a:buSzPts val="2800"/>
              <a:buNone/>
              <a:defRPr sz="2800">
                <a:solidFill>
                  <a:schemeClr val="lt1"/>
                </a:solidFill>
              </a:defRPr>
            </a:lvl3pPr>
            <a:lvl4pPr lvl="3" rtl="0">
              <a:spcBef>
                <a:spcPts val="0"/>
              </a:spcBef>
              <a:spcAft>
                <a:spcPts val="0"/>
              </a:spcAft>
              <a:buClr>
                <a:schemeClr val="lt1"/>
              </a:buClr>
              <a:buSzPts val="2800"/>
              <a:buNone/>
              <a:defRPr sz="2800">
                <a:solidFill>
                  <a:schemeClr val="lt1"/>
                </a:solidFill>
              </a:defRPr>
            </a:lvl4pPr>
            <a:lvl5pPr lvl="4" rtl="0">
              <a:spcBef>
                <a:spcPts val="0"/>
              </a:spcBef>
              <a:spcAft>
                <a:spcPts val="0"/>
              </a:spcAft>
              <a:buClr>
                <a:schemeClr val="lt1"/>
              </a:buClr>
              <a:buSzPts val="2800"/>
              <a:buNone/>
              <a:defRPr sz="2800">
                <a:solidFill>
                  <a:schemeClr val="lt1"/>
                </a:solidFill>
              </a:defRPr>
            </a:lvl5pPr>
            <a:lvl6pPr lvl="5" rtl="0">
              <a:spcBef>
                <a:spcPts val="0"/>
              </a:spcBef>
              <a:spcAft>
                <a:spcPts val="0"/>
              </a:spcAft>
              <a:buClr>
                <a:schemeClr val="lt1"/>
              </a:buClr>
              <a:buSzPts val="2800"/>
              <a:buNone/>
              <a:defRPr sz="2800">
                <a:solidFill>
                  <a:schemeClr val="lt1"/>
                </a:solidFill>
              </a:defRPr>
            </a:lvl6pPr>
            <a:lvl7pPr lvl="6" rtl="0">
              <a:spcBef>
                <a:spcPts val="0"/>
              </a:spcBef>
              <a:spcAft>
                <a:spcPts val="0"/>
              </a:spcAft>
              <a:buClr>
                <a:schemeClr val="lt1"/>
              </a:buClr>
              <a:buSzPts val="2800"/>
              <a:buNone/>
              <a:defRPr sz="2800">
                <a:solidFill>
                  <a:schemeClr val="lt1"/>
                </a:solidFill>
              </a:defRPr>
            </a:lvl7pPr>
            <a:lvl8pPr lvl="7" rtl="0">
              <a:spcBef>
                <a:spcPts val="0"/>
              </a:spcBef>
              <a:spcAft>
                <a:spcPts val="0"/>
              </a:spcAft>
              <a:buClr>
                <a:schemeClr val="lt1"/>
              </a:buClr>
              <a:buSzPts val="2800"/>
              <a:buNone/>
              <a:defRPr sz="2800">
                <a:solidFill>
                  <a:schemeClr val="lt1"/>
                </a:solidFill>
              </a:defRPr>
            </a:lvl8pPr>
            <a:lvl9pPr lvl="8" rtl="0">
              <a:spcBef>
                <a:spcPts val="0"/>
              </a:spcBef>
              <a:spcAft>
                <a:spcPts val="0"/>
              </a:spcAft>
              <a:buClr>
                <a:schemeClr val="lt1"/>
              </a:buClr>
              <a:buSzPts val="2800"/>
              <a:buNone/>
              <a:defRPr sz="2800">
                <a:solidFill>
                  <a:schemeClr val="lt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55600" lvl="0" marL="457200" rtl="0">
              <a:lnSpc>
                <a:spcPct val="115000"/>
              </a:lnSpc>
              <a:spcBef>
                <a:spcPts val="0"/>
              </a:spcBef>
              <a:spcAft>
                <a:spcPts val="0"/>
              </a:spcAft>
              <a:buClr>
                <a:schemeClr val="lt1"/>
              </a:buClr>
              <a:buSzPts val="2000"/>
              <a:buFont typeface="Anaheim"/>
              <a:buChar char="●"/>
              <a:defRPr sz="1800">
                <a:solidFill>
                  <a:schemeClr val="lt1"/>
                </a:solidFill>
                <a:latin typeface="Anaheim"/>
                <a:ea typeface="Anaheim"/>
                <a:cs typeface="Anaheim"/>
                <a:sym typeface="Anaheim"/>
              </a:defRPr>
            </a:lvl1pPr>
            <a:lvl2pPr indent="-317500" lvl="1" marL="9144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2pPr>
            <a:lvl3pPr indent="-317500" lvl="2" marL="13716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3pPr>
            <a:lvl4pPr indent="-317500" lvl="3" marL="18288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4pPr>
            <a:lvl5pPr indent="-317500" lvl="4" marL="22860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5pPr>
            <a:lvl6pPr indent="-317500" lvl="5" marL="27432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6pPr>
            <a:lvl7pPr indent="-317500" lvl="6" marL="32004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7pPr>
            <a:lvl8pPr indent="-317500" lvl="7" marL="3657600" rtl="0">
              <a:lnSpc>
                <a:spcPct val="115000"/>
              </a:lnSpc>
              <a:spcBef>
                <a:spcPts val="1000"/>
              </a:spcBef>
              <a:spcAft>
                <a:spcPts val="0"/>
              </a:spcAft>
              <a:buClr>
                <a:schemeClr val="lt1"/>
              </a:buClr>
              <a:buSzPts val="1400"/>
              <a:buFont typeface="Anaheim"/>
              <a:buChar char="○"/>
              <a:defRPr>
                <a:solidFill>
                  <a:schemeClr val="lt1"/>
                </a:solidFill>
                <a:latin typeface="Anaheim"/>
                <a:ea typeface="Anaheim"/>
                <a:cs typeface="Anaheim"/>
                <a:sym typeface="Anaheim"/>
              </a:defRPr>
            </a:lvl8pPr>
            <a:lvl9pPr indent="-317500" lvl="8" marL="4114800" rtl="0">
              <a:lnSpc>
                <a:spcPct val="115000"/>
              </a:lnSpc>
              <a:spcBef>
                <a:spcPts val="1000"/>
              </a:spcBef>
              <a:spcAft>
                <a:spcPts val="1000"/>
              </a:spcAft>
              <a:buClr>
                <a:schemeClr val="lt1"/>
              </a:buClr>
              <a:buSzPts val="1400"/>
              <a:buFont typeface="Anaheim"/>
              <a:buChar char="■"/>
              <a:defRPr>
                <a:solidFill>
                  <a:schemeClr val="lt1"/>
                </a:solidFill>
                <a:latin typeface="Anaheim"/>
                <a:ea typeface="Anaheim"/>
                <a:cs typeface="Anaheim"/>
                <a:sym typeface="Anahei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3"/>
          <p:cNvSpPr txBox="1"/>
          <p:nvPr>
            <p:ph type="ctrTitle"/>
          </p:nvPr>
        </p:nvSpPr>
        <p:spPr>
          <a:xfrm>
            <a:off x="1621225" y="1765225"/>
            <a:ext cx="5901600" cy="1021500"/>
          </a:xfrm>
          <a:prstGeom prst="rect">
            <a:avLst/>
          </a:prstGeom>
        </p:spPr>
        <p:txBody>
          <a:bodyPr anchorCtr="0" anchor="b" bIns="0" lIns="91425" spcFirstLastPara="1" rIns="91425" wrap="square" tIns="91425">
            <a:noAutofit/>
          </a:bodyPr>
          <a:lstStyle/>
          <a:p>
            <a:pPr indent="0" lvl="0" marL="0" rtl="0" algn="ctr">
              <a:spcBef>
                <a:spcPts val="0"/>
              </a:spcBef>
              <a:spcAft>
                <a:spcPts val="0"/>
              </a:spcAft>
              <a:buNone/>
            </a:pPr>
            <a:r>
              <a:rPr lang="es" sz="6500"/>
              <a:t>Algorithms</a:t>
            </a:r>
            <a:endParaRPr/>
          </a:p>
        </p:txBody>
      </p:sp>
      <p:sp>
        <p:nvSpPr>
          <p:cNvPr id="131" name="Google Shape;131;p13"/>
          <p:cNvSpPr txBox="1"/>
          <p:nvPr>
            <p:ph idx="1" type="subTitle"/>
          </p:nvPr>
        </p:nvSpPr>
        <p:spPr>
          <a:xfrm>
            <a:off x="1621227" y="2894325"/>
            <a:ext cx="5901600" cy="4284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s"/>
              <a:t>By: Suhani Patni &amp; Charlotte Sutcliffe</a:t>
            </a:r>
            <a:endParaRPr/>
          </a:p>
        </p:txBody>
      </p:sp>
      <p:grpSp>
        <p:nvGrpSpPr>
          <p:cNvPr id="132" name="Google Shape;132;p13"/>
          <p:cNvGrpSpPr/>
          <p:nvPr/>
        </p:nvGrpSpPr>
        <p:grpSpPr>
          <a:xfrm>
            <a:off x="4290650" y="1186778"/>
            <a:ext cx="562741" cy="385776"/>
            <a:chOff x="4290650" y="1186778"/>
            <a:chExt cx="562741" cy="385776"/>
          </a:xfrm>
        </p:grpSpPr>
        <p:sp>
          <p:nvSpPr>
            <p:cNvPr id="133" name="Google Shape;133;p13"/>
            <p:cNvSpPr/>
            <p:nvPr/>
          </p:nvSpPr>
          <p:spPr>
            <a:xfrm>
              <a:off x="4465972" y="1186778"/>
              <a:ext cx="212098" cy="385776"/>
            </a:xfrm>
            <a:custGeom>
              <a:rect b="b" l="l" r="r" t="t"/>
              <a:pathLst>
                <a:path extrusionOk="0" h="5633" w="3097">
                  <a:moveTo>
                    <a:pt x="2239" y="1"/>
                  </a:moveTo>
                  <a:lnTo>
                    <a:pt x="1" y="5275"/>
                  </a:lnTo>
                  <a:lnTo>
                    <a:pt x="846" y="5633"/>
                  </a:lnTo>
                  <a:lnTo>
                    <a:pt x="3096" y="370"/>
                  </a:lnTo>
                  <a:lnTo>
                    <a:pt x="2239"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4290650" y="1256907"/>
              <a:ext cx="167240" cy="245519"/>
            </a:xfrm>
            <a:custGeom>
              <a:rect b="b" l="l" r="r" t="t"/>
              <a:pathLst>
                <a:path extrusionOk="0" h="3585" w="2442">
                  <a:moveTo>
                    <a:pt x="1787" y="1"/>
                  </a:moveTo>
                  <a:lnTo>
                    <a:pt x="1" y="1787"/>
                  </a:lnTo>
                  <a:lnTo>
                    <a:pt x="1787" y="3585"/>
                  </a:lnTo>
                  <a:lnTo>
                    <a:pt x="2442" y="2930"/>
                  </a:lnTo>
                  <a:lnTo>
                    <a:pt x="1299" y="1787"/>
                  </a:lnTo>
                  <a:lnTo>
                    <a:pt x="2442" y="656"/>
                  </a:lnTo>
                  <a:lnTo>
                    <a:pt x="1787"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4685329" y="1256907"/>
              <a:ext cx="168062" cy="245519"/>
            </a:xfrm>
            <a:custGeom>
              <a:rect b="b" l="l" r="r" t="t"/>
              <a:pathLst>
                <a:path extrusionOk="0" h="3585" w="2454">
                  <a:moveTo>
                    <a:pt x="655" y="1"/>
                  </a:moveTo>
                  <a:lnTo>
                    <a:pt x="0" y="656"/>
                  </a:lnTo>
                  <a:lnTo>
                    <a:pt x="1143" y="1787"/>
                  </a:lnTo>
                  <a:lnTo>
                    <a:pt x="0" y="2930"/>
                  </a:lnTo>
                  <a:lnTo>
                    <a:pt x="655" y="3585"/>
                  </a:lnTo>
                  <a:lnTo>
                    <a:pt x="2453" y="1787"/>
                  </a:lnTo>
                  <a:lnTo>
                    <a:pt x="655" y="1"/>
                  </a:lnTo>
                  <a:close/>
                </a:path>
              </a:pathLst>
            </a:custGeom>
            <a:solidFill>
              <a:srgbClr val="00FF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p:nvPr/>
        </p:nvSpPr>
        <p:spPr>
          <a:xfrm>
            <a:off x="5142100" y="2574800"/>
            <a:ext cx="2633100" cy="20922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4"/>
          <p:cNvSpPr/>
          <p:nvPr/>
        </p:nvSpPr>
        <p:spPr>
          <a:xfrm>
            <a:off x="722500" y="669800"/>
            <a:ext cx="2633100" cy="20922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txBox="1"/>
          <p:nvPr>
            <p:ph type="title"/>
          </p:nvPr>
        </p:nvSpPr>
        <p:spPr>
          <a:xfrm>
            <a:off x="-168175" y="210588"/>
            <a:ext cx="48621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900"/>
              <a:t>WHAT ARE ALGORITHMS</a:t>
            </a:r>
            <a:r>
              <a:rPr lang="es" sz="1900"/>
              <a:t>?</a:t>
            </a:r>
            <a:endParaRPr sz="1900"/>
          </a:p>
        </p:txBody>
      </p:sp>
      <p:sp>
        <p:nvSpPr>
          <p:cNvPr id="143" name="Google Shape;143;p14"/>
          <p:cNvSpPr/>
          <p:nvPr/>
        </p:nvSpPr>
        <p:spPr>
          <a:xfrm>
            <a:off x="7701342" y="-255750"/>
            <a:ext cx="1371614" cy="356851"/>
          </a:xfrm>
          <a:custGeom>
            <a:rect b="b" l="l" r="r" t="t"/>
            <a:pathLst>
              <a:path extrusionOk="0" h="2775" w="16884">
                <a:moveTo>
                  <a:pt x="0" y="1"/>
                </a:moveTo>
                <a:lnTo>
                  <a:pt x="0" y="2775"/>
                </a:lnTo>
                <a:lnTo>
                  <a:pt x="16883" y="2775"/>
                </a:lnTo>
                <a:lnTo>
                  <a:pt x="168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4"/>
          <p:cNvSpPr/>
          <p:nvPr/>
        </p:nvSpPr>
        <p:spPr>
          <a:xfrm>
            <a:off x="248589" y="5022692"/>
            <a:ext cx="1371614" cy="356851"/>
          </a:xfrm>
          <a:custGeom>
            <a:rect b="b" l="l" r="r" t="t"/>
            <a:pathLst>
              <a:path extrusionOk="0" h="2775" w="16884">
                <a:moveTo>
                  <a:pt x="0" y="1"/>
                </a:moveTo>
                <a:lnTo>
                  <a:pt x="0" y="2775"/>
                </a:lnTo>
                <a:lnTo>
                  <a:pt x="16883" y="2775"/>
                </a:lnTo>
                <a:lnTo>
                  <a:pt x="168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4"/>
          <p:cNvSpPr/>
          <p:nvPr/>
        </p:nvSpPr>
        <p:spPr>
          <a:xfrm flipH="1">
            <a:off x="8412389" y="-333875"/>
            <a:ext cx="788431" cy="785368"/>
          </a:xfrm>
          <a:custGeom>
            <a:rect b="b" l="l" r="r" t="t"/>
            <a:pathLst>
              <a:path extrusionOk="0" h="16396" w="17241">
                <a:moveTo>
                  <a:pt x="0" y="1"/>
                </a:moveTo>
                <a:lnTo>
                  <a:pt x="0" y="16396"/>
                </a:lnTo>
                <a:lnTo>
                  <a:pt x="17240" y="16396"/>
                </a:lnTo>
                <a:lnTo>
                  <a:pt x="172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4"/>
          <p:cNvSpPr/>
          <p:nvPr/>
        </p:nvSpPr>
        <p:spPr>
          <a:xfrm>
            <a:off x="897425" y="898400"/>
            <a:ext cx="2861400" cy="200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4"/>
          <p:cNvSpPr txBox="1"/>
          <p:nvPr/>
        </p:nvSpPr>
        <p:spPr>
          <a:xfrm>
            <a:off x="837175" y="896000"/>
            <a:ext cx="2693100" cy="20007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s">
                <a:solidFill>
                  <a:srgbClr val="FFFFFF"/>
                </a:solidFill>
                <a:latin typeface="Anaheim"/>
                <a:ea typeface="Anaheim"/>
                <a:cs typeface="Anaheim"/>
                <a:sym typeface="Anaheim"/>
              </a:rPr>
              <a:t>A set of precise instructions to solve a problem or get something done. Also a process or set of rules to be followed in calculations or other problem-solving operations, especially by a computer.</a:t>
            </a:r>
            <a:endParaRPr>
              <a:solidFill>
                <a:srgbClr val="FFFFFF"/>
              </a:solidFill>
              <a:latin typeface="Anaheim"/>
              <a:ea typeface="Anaheim"/>
              <a:cs typeface="Anaheim"/>
              <a:sym typeface="Anaheim"/>
            </a:endParaRPr>
          </a:p>
          <a:p>
            <a:pPr indent="0" lvl="0" marL="457200" rtl="0" algn="l">
              <a:spcBef>
                <a:spcPts val="0"/>
              </a:spcBef>
              <a:spcAft>
                <a:spcPts val="0"/>
              </a:spcAft>
              <a:buNone/>
            </a:pPr>
            <a:r>
              <a:t/>
            </a:r>
            <a:endParaRPr>
              <a:solidFill>
                <a:schemeClr val="lt1"/>
              </a:solidFill>
              <a:latin typeface="Anaheim"/>
              <a:ea typeface="Anaheim"/>
              <a:cs typeface="Anaheim"/>
              <a:sym typeface="Anaheim"/>
            </a:endParaRPr>
          </a:p>
          <a:p>
            <a:pPr indent="0" lvl="0" marL="0" rtl="0" algn="l">
              <a:spcBef>
                <a:spcPts val="0"/>
              </a:spcBef>
              <a:spcAft>
                <a:spcPts val="0"/>
              </a:spcAft>
              <a:buNone/>
            </a:pPr>
            <a:r>
              <a:t/>
            </a:r>
            <a:endParaRPr>
              <a:solidFill>
                <a:schemeClr val="lt1"/>
              </a:solidFill>
              <a:latin typeface="Anaheim"/>
              <a:ea typeface="Anaheim"/>
              <a:cs typeface="Anaheim"/>
              <a:sym typeface="Anaheim"/>
            </a:endParaRPr>
          </a:p>
        </p:txBody>
      </p:sp>
      <p:sp>
        <p:nvSpPr>
          <p:cNvPr id="148" name="Google Shape;148;p14"/>
          <p:cNvSpPr txBox="1"/>
          <p:nvPr>
            <p:ph type="title"/>
          </p:nvPr>
        </p:nvSpPr>
        <p:spPr>
          <a:xfrm>
            <a:off x="4118025" y="2134388"/>
            <a:ext cx="48621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ALGORITHMS &amp; COMPUTERS</a:t>
            </a:r>
            <a:endParaRPr sz="1800"/>
          </a:p>
        </p:txBody>
      </p:sp>
      <p:sp>
        <p:nvSpPr>
          <p:cNvPr id="149" name="Google Shape;149;p14"/>
          <p:cNvSpPr/>
          <p:nvPr/>
        </p:nvSpPr>
        <p:spPr>
          <a:xfrm>
            <a:off x="5317025" y="2803400"/>
            <a:ext cx="2861400" cy="200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s">
                <a:solidFill>
                  <a:srgbClr val="FFFFFF"/>
                </a:solidFill>
                <a:latin typeface="Anaheim"/>
                <a:ea typeface="Anaheim"/>
                <a:cs typeface="Anaheim"/>
                <a:sym typeface="Anaheim"/>
              </a:rPr>
              <a:t>Programmers write algorithms to instruct the computer how to solve a problem or perform a task in the most efficient way possible.</a:t>
            </a:r>
            <a:endParaRPr>
              <a:solidFill>
                <a:srgbClr val="FFFFFF"/>
              </a:solidFill>
              <a:latin typeface="Anaheim"/>
              <a:ea typeface="Anaheim"/>
              <a:cs typeface="Anaheim"/>
              <a:sym typeface="Anaheim"/>
            </a:endParaRPr>
          </a:p>
        </p:txBody>
      </p:sp>
      <p:pic>
        <p:nvPicPr>
          <p:cNvPr id="150" name="Google Shape;150;p14"/>
          <p:cNvPicPr preferRelativeResize="0"/>
          <p:nvPr/>
        </p:nvPicPr>
        <p:blipFill>
          <a:blip r:embed="rId3">
            <a:alphaModFix/>
          </a:blip>
          <a:stretch>
            <a:fillRect/>
          </a:stretch>
        </p:blipFill>
        <p:spPr>
          <a:xfrm>
            <a:off x="5347313" y="319125"/>
            <a:ext cx="2411700" cy="1577700"/>
          </a:xfrm>
          <a:prstGeom prst="heart">
            <a:avLst/>
          </a:prstGeom>
          <a:noFill/>
          <a:ln>
            <a:noFill/>
          </a:ln>
        </p:spPr>
      </p:pic>
      <p:pic>
        <p:nvPicPr>
          <p:cNvPr id="151" name="Google Shape;151;p14"/>
          <p:cNvPicPr preferRelativeResize="0"/>
          <p:nvPr/>
        </p:nvPicPr>
        <p:blipFill>
          <a:blip r:embed="rId4">
            <a:alphaModFix/>
          </a:blip>
          <a:stretch>
            <a:fillRect/>
          </a:stretch>
        </p:blipFill>
        <p:spPr>
          <a:xfrm>
            <a:off x="1394525" y="3206605"/>
            <a:ext cx="2394300" cy="1597500"/>
          </a:xfrm>
          <a:prstGeom prst="heart">
            <a:avLst/>
          </a:prstGeom>
          <a:noFill/>
          <a:ln>
            <a:noFill/>
          </a:ln>
        </p:spPr>
      </p:pic>
      <p:sp>
        <p:nvSpPr>
          <p:cNvPr id="152" name="Google Shape;152;p14"/>
          <p:cNvSpPr/>
          <p:nvPr/>
        </p:nvSpPr>
        <p:spPr>
          <a:xfrm flipH="1">
            <a:off x="-362861" y="4530225"/>
            <a:ext cx="788431" cy="785368"/>
          </a:xfrm>
          <a:custGeom>
            <a:rect b="b" l="l" r="r" t="t"/>
            <a:pathLst>
              <a:path extrusionOk="0" h="16396" w="17241">
                <a:moveTo>
                  <a:pt x="0" y="1"/>
                </a:moveTo>
                <a:lnTo>
                  <a:pt x="0" y="16396"/>
                </a:lnTo>
                <a:lnTo>
                  <a:pt x="17240" y="16396"/>
                </a:lnTo>
                <a:lnTo>
                  <a:pt x="17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5"/>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200"/>
              <a:t>SEARCHING ALGORITHMS</a:t>
            </a:r>
            <a:endParaRPr sz="3200"/>
          </a:p>
        </p:txBody>
      </p:sp>
      <p:sp>
        <p:nvSpPr>
          <p:cNvPr id="158" name="Google Shape;158;p15"/>
          <p:cNvSpPr txBox="1"/>
          <p:nvPr/>
        </p:nvSpPr>
        <p:spPr>
          <a:xfrm>
            <a:off x="2385150" y="814150"/>
            <a:ext cx="4373700" cy="6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600">
                <a:solidFill>
                  <a:schemeClr val="dk2"/>
                </a:solidFill>
                <a:latin typeface="Anaheim"/>
                <a:ea typeface="Anaheim"/>
                <a:cs typeface="Anaheim"/>
                <a:sym typeface="Anaheim"/>
              </a:rPr>
              <a:t>Used to </a:t>
            </a:r>
            <a:r>
              <a:rPr lang="es" sz="1600">
                <a:solidFill>
                  <a:schemeClr val="dk2"/>
                </a:solidFill>
                <a:latin typeface="Anaheim"/>
                <a:ea typeface="Anaheim"/>
                <a:cs typeface="Anaheim"/>
                <a:sym typeface="Anaheim"/>
              </a:rPr>
              <a:t>retrieve</a:t>
            </a:r>
            <a:r>
              <a:rPr lang="es" sz="1600">
                <a:solidFill>
                  <a:schemeClr val="dk2"/>
                </a:solidFill>
                <a:latin typeface="Anaheim"/>
                <a:ea typeface="Anaheim"/>
                <a:cs typeface="Anaheim"/>
                <a:sym typeface="Anaheim"/>
              </a:rPr>
              <a:t> an item in a data structure.</a:t>
            </a:r>
            <a:endParaRPr sz="1600">
              <a:solidFill>
                <a:schemeClr val="dk2"/>
              </a:solidFill>
              <a:latin typeface="Anaheim"/>
              <a:ea typeface="Anaheim"/>
              <a:cs typeface="Anaheim"/>
              <a:sym typeface="Anaheim"/>
            </a:endParaRPr>
          </a:p>
        </p:txBody>
      </p:sp>
      <p:cxnSp>
        <p:nvCxnSpPr>
          <p:cNvPr id="159" name="Google Shape;159;p15"/>
          <p:cNvCxnSpPr/>
          <p:nvPr/>
        </p:nvCxnSpPr>
        <p:spPr>
          <a:xfrm flipH="1">
            <a:off x="2564250" y="1202175"/>
            <a:ext cx="1673700" cy="494700"/>
          </a:xfrm>
          <a:prstGeom prst="straightConnector1">
            <a:avLst/>
          </a:prstGeom>
          <a:noFill/>
          <a:ln cap="flat" cmpd="sng" w="38100">
            <a:solidFill>
              <a:schemeClr val="dk2"/>
            </a:solidFill>
            <a:prstDash val="solid"/>
            <a:round/>
            <a:headEnd len="med" w="med" type="none"/>
            <a:tailEnd len="med" w="med" type="triangle"/>
          </a:ln>
        </p:spPr>
      </p:cxnSp>
      <p:cxnSp>
        <p:nvCxnSpPr>
          <p:cNvPr id="160" name="Google Shape;160;p15"/>
          <p:cNvCxnSpPr/>
          <p:nvPr/>
        </p:nvCxnSpPr>
        <p:spPr>
          <a:xfrm>
            <a:off x="4230450" y="1209800"/>
            <a:ext cx="15300" cy="707700"/>
          </a:xfrm>
          <a:prstGeom prst="straightConnector1">
            <a:avLst/>
          </a:prstGeom>
          <a:noFill/>
          <a:ln cap="flat" cmpd="sng" w="38100">
            <a:solidFill>
              <a:schemeClr val="dk2"/>
            </a:solidFill>
            <a:prstDash val="solid"/>
            <a:round/>
            <a:headEnd len="med" w="med" type="none"/>
            <a:tailEnd len="med" w="med" type="triangle"/>
          </a:ln>
        </p:spPr>
      </p:cxnSp>
      <p:cxnSp>
        <p:nvCxnSpPr>
          <p:cNvPr id="161" name="Google Shape;161;p15"/>
          <p:cNvCxnSpPr/>
          <p:nvPr/>
        </p:nvCxnSpPr>
        <p:spPr>
          <a:xfrm>
            <a:off x="4222850" y="1202175"/>
            <a:ext cx="1788000" cy="525000"/>
          </a:xfrm>
          <a:prstGeom prst="straightConnector1">
            <a:avLst/>
          </a:prstGeom>
          <a:noFill/>
          <a:ln cap="flat" cmpd="sng" w="38100">
            <a:solidFill>
              <a:schemeClr val="dk2"/>
            </a:solidFill>
            <a:prstDash val="solid"/>
            <a:round/>
            <a:headEnd len="med" w="med" type="none"/>
            <a:tailEnd len="med" w="med" type="triangle"/>
          </a:ln>
        </p:spPr>
      </p:cxnSp>
      <p:sp>
        <p:nvSpPr>
          <p:cNvPr id="162" name="Google Shape;162;p15"/>
          <p:cNvSpPr/>
          <p:nvPr/>
        </p:nvSpPr>
        <p:spPr>
          <a:xfrm>
            <a:off x="654350" y="1483150"/>
            <a:ext cx="1788000" cy="282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3416550" y="2062050"/>
            <a:ext cx="1788000" cy="282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6178750" y="1423225"/>
            <a:ext cx="1997400" cy="356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s">
                <a:latin typeface="Anaheim"/>
                <a:ea typeface="Anaheim"/>
                <a:cs typeface="Anaheim"/>
                <a:sym typeface="Anaheim"/>
              </a:rPr>
              <a:t>- There are two different types of ways to search a tree/graph: Breadth first and Depth first.</a:t>
            </a:r>
            <a:endParaRPr>
              <a:latin typeface="Anaheim"/>
              <a:ea typeface="Anaheim"/>
              <a:cs typeface="Anaheim"/>
              <a:sym typeface="Anaheim"/>
            </a:endParaRPr>
          </a:p>
        </p:txBody>
      </p:sp>
      <p:sp>
        <p:nvSpPr>
          <p:cNvPr id="165" name="Google Shape;165;p15"/>
          <p:cNvSpPr/>
          <p:nvPr/>
        </p:nvSpPr>
        <p:spPr>
          <a:xfrm>
            <a:off x="760875" y="1582625"/>
            <a:ext cx="1529400" cy="3804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LINEAR</a:t>
            </a:r>
            <a:endParaRPr/>
          </a:p>
        </p:txBody>
      </p:sp>
      <p:sp>
        <p:nvSpPr>
          <p:cNvPr id="166" name="Google Shape;166;p15"/>
          <p:cNvSpPr/>
          <p:nvPr/>
        </p:nvSpPr>
        <p:spPr>
          <a:xfrm>
            <a:off x="3545850" y="2115100"/>
            <a:ext cx="1529400" cy="3804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BINARY</a:t>
            </a:r>
            <a:endParaRPr/>
          </a:p>
        </p:txBody>
      </p:sp>
      <p:sp>
        <p:nvSpPr>
          <p:cNvPr id="167" name="Google Shape;167;p15"/>
          <p:cNvSpPr/>
          <p:nvPr/>
        </p:nvSpPr>
        <p:spPr>
          <a:xfrm>
            <a:off x="6429775" y="1483150"/>
            <a:ext cx="1529400" cy="3804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TREE/GRAPH</a:t>
            </a:r>
            <a:endParaRPr/>
          </a:p>
        </p:txBody>
      </p:sp>
      <p:sp>
        <p:nvSpPr>
          <p:cNvPr id="168" name="Google Shape;168;p15"/>
          <p:cNvSpPr txBox="1"/>
          <p:nvPr/>
        </p:nvSpPr>
        <p:spPr>
          <a:xfrm>
            <a:off x="768475" y="2122825"/>
            <a:ext cx="1552200" cy="20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Anaheim"/>
                <a:ea typeface="Anaheim"/>
                <a:cs typeface="Anaheim"/>
                <a:sym typeface="Anaheim"/>
              </a:rPr>
              <a:t>- Best for small lists of items</a:t>
            </a:r>
            <a:endParaRPr>
              <a:latin typeface="Anaheim"/>
              <a:ea typeface="Anaheim"/>
              <a:cs typeface="Anaheim"/>
              <a:sym typeface="Anaheim"/>
            </a:endParaRPr>
          </a:p>
          <a:p>
            <a:pPr indent="0" lvl="0" marL="0" rtl="0" algn="l">
              <a:spcBef>
                <a:spcPts val="0"/>
              </a:spcBef>
              <a:spcAft>
                <a:spcPts val="0"/>
              </a:spcAft>
              <a:buNone/>
            </a:pPr>
            <a:r>
              <a:rPr lang="es">
                <a:latin typeface="Anaheim"/>
                <a:ea typeface="Anaheim"/>
                <a:cs typeface="Anaheim"/>
                <a:sym typeface="Anaheim"/>
              </a:rPr>
              <a:t>- Go through each item in the data set to find the desired item. </a:t>
            </a:r>
            <a:endParaRPr>
              <a:latin typeface="Anaheim"/>
              <a:ea typeface="Anaheim"/>
              <a:cs typeface="Anaheim"/>
              <a:sym typeface="Anaheim"/>
            </a:endParaRPr>
          </a:p>
        </p:txBody>
      </p:sp>
      <p:sp>
        <p:nvSpPr>
          <p:cNvPr id="169" name="Google Shape;169;p15"/>
          <p:cNvSpPr txBox="1"/>
          <p:nvPr/>
        </p:nvSpPr>
        <p:spPr>
          <a:xfrm>
            <a:off x="3473713" y="2571750"/>
            <a:ext cx="1673700" cy="22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Anaheim"/>
                <a:ea typeface="Anaheim"/>
                <a:cs typeface="Anaheim"/>
                <a:sym typeface="Anaheim"/>
              </a:rPr>
              <a:t>- Only works if list is pre-sorted.</a:t>
            </a:r>
            <a:endParaRPr>
              <a:latin typeface="Anaheim"/>
              <a:ea typeface="Anaheim"/>
              <a:cs typeface="Anaheim"/>
              <a:sym typeface="Anaheim"/>
            </a:endParaRPr>
          </a:p>
          <a:p>
            <a:pPr indent="0" lvl="0" marL="0" rtl="0" algn="l">
              <a:spcBef>
                <a:spcPts val="0"/>
              </a:spcBef>
              <a:spcAft>
                <a:spcPts val="0"/>
              </a:spcAft>
              <a:buNone/>
            </a:pPr>
            <a:r>
              <a:rPr lang="es">
                <a:latin typeface="Anaheim"/>
                <a:ea typeface="Anaheim"/>
                <a:cs typeface="Anaheim"/>
                <a:sym typeface="Anaheim"/>
              </a:rPr>
              <a:t>- Finds the median then divides the list and </a:t>
            </a:r>
            <a:r>
              <a:rPr lang="es">
                <a:latin typeface="Anaheim"/>
                <a:ea typeface="Anaheim"/>
                <a:cs typeface="Anaheim"/>
                <a:sym typeface="Anaheim"/>
              </a:rPr>
              <a:t>determines</a:t>
            </a:r>
            <a:r>
              <a:rPr lang="es">
                <a:latin typeface="Anaheim"/>
                <a:ea typeface="Anaheim"/>
                <a:cs typeface="Anaheim"/>
                <a:sym typeface="Anaheim"/>
              </a:rPr>
              <a:t> if desired item is larger or smaller than the median and </a:t>
            </a:r>
            <a:r>
              <a:rPr lang="es">
                <a:latin typeface="Anaheim"/>
                <a:ea typeface="Anaheim"/>
                <a:cs typeface="Anaheim"/>
                <a:sym typeface="Anaheim"/>
              </a:rPr>
              <a:t>repeats</a:t>
            </a:r>
            <a:r>
              <a:rPr lang="es">
                <a:latin typeface="Anaheim"/>
                <a:ea typeface="Anaheim"/>
                <a:cs typeface="Anaheim"/>
                <a:sym typeface="Anaheim"/>
              </a:rPr>
              <a:t> </a:t>
            </a:r>
            <a:r>
              <a:rPr lang="es">
                <a:latin typeface="Anaheim"/>
                <a:ea typeface="Anaheim"/>
                <a:cs typeface="Anaheim"/>
                <a:sym typeface="Anaheim"/>
              </a:rPr>
              <a:t>until</a:t>
            </a:r>
            <a:r>
              <a:rPr lang="es">
                <a:latin typeface="Anaheim"/>
                <a:ea typeface="Anaheim"/>
                <a:cs typeface="Anaheim"/>
                <a:sym typeface="Anaheim"/>
              </a:rPr>
              <a:t> the item is found.</a:t>
            </a:r>
            <a:endParaRPr>
              <a:latin typeface="Anaheim"/>
              <a:ea typeface="Anaheim"/>
              <a:cs typeface="Anaheim"/>
              <a:sym typeface="Anaheim"/>
            </a:endParaRPr>
          </a:p>
        </p:txBody>
      </p:sp>
      <p:sp>
        <p:nvSpPr>
          <p:cNvPr id="170" name="Google Shape;170;p15"/>
          <p:cNvSpPr txBox="1"/>
          <p:nvPr/>
        </p:nvSpPr>
        <p:spPr>
          <a:xfrm>
            <a:off x="6182650" y="1886825"/>
            <a:ext cx="1901400" cy="9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Anaheim"/>
                <a:ea typeface="Anaheim"/>
                <a:cs typeface="Anaheim"/>
                <a:sym typeface="Anaheim"/>
              </a:rPr>
              <a:t>- Trees are ways to illustrate sorted items, with </a:t>
            </a:r>
            <a:r>
              <a:rPr lang="es" u="sng">
                <a:latin typeface="Anaheim"/>
                <a:ea typeface="Anaheim"/>
                <a:cs typeface="Anaheim"/>
                <a:sym typeface="Anaheim"/>
              </a:rPr>
              <a:t>nodes</a:t>
            </a:r>
            <a:r>
              <a:rPr lang="es">
                <a:latin typeface="Anaheim"/>
                <a:ea typeface="Anaheim"/>
                <a:cs typeface="Anaheim"/>
                <a:sym typeface="Anaheim"/>
              </a:rPr>
              <a:t> </a:t>
            </a:r>
            <a:r>
              <a:rPr lang="es" sz="1100">
                <a:latin typeface="Anaheim"/>
                <a:ea typeface="Anaheim"/>
                <a:cs typeface="Anaheim"/>
                <a:sym typeface="Anaheim"/>
              </a:rPr>
              <a:t>(pathway)</a:t>
            </a:r>
            <a:r>
              <a:rPr lang="es">
                <a:latin typeface="Anaheim"/>
                <a:ea typeface="Anaheim"/>
                <a:cs typeface="Anaheim"/>
                <a:sym typeface="Anaheim"/>
              </a:rPr>
              <a:t>.</a:t>
            </a:r>
            <a:endParaRPr>
              <a:latin typeface="Anaheim"/>
              <a:ea typeface="Anaheim"/>
              <a:cs typeface="Anaheim"/>
              <a:sym typeface="Anaheim"/>
            </a:endParaRPr>
          </a:p>
          <a:p>
            <a:pPr indent="0" lvl="0" marL="0" rtl="0" algn="l">
              <a:spcBef>
                <a:spcPts val="0"/>
              </a:spcBef>
              <a:spcAft>
                <a:spcPts val="0"/>
              </a:spcAft>
              <a:buNone/>
            </a:pPr>
            <a:r>
              <a:t/>
            </a:r>
            <a:endParaRPr>
              <a:latin typeface="Anaheim"/>
              <a:ea typeface="Anaheim"/>
              <a:cs typeface="Anaheim"/>
              <a:sym typeface="Anaheim"/>
            </a:endParaRPr>
          </a:p>
        </p:txBody>
      </p:sp>
      <p:sp>
        <p:nvSpPr>
          <p:cNvPr id="171" name="Google Shape;171;p15"/>
          <p:cNvSpPr/>
          <p:nvPr/>
        </p:nvSpPr>
        <p:spPr>
          <a:xfrm>
            <a:off x="7100676" y="2656500"/>
            <a:ext cx="576300" cy="3228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800">
                <a:latin typeface="Roboto"/>
                <a:ea typeface="Roboto"/>
                <a:cs typeface="Roboto"/>
                <a:sym typeface="Roboto"/>
              </a:rPr>
              <a:t>Root</a:t>
            </a:r>
            <a:endParaRPr b="1" sz="1200"/>
          </a:p>
        </p:txBody>
      </p:sp>
      <p:sp>
        <p:nvSpPr>
          <p:cNvPr id="172" name="Google Shape;172;p15"/>
          <p:cNvSpPr/>
          <p:nvPr/>
        </p:nvSpPr>
        <p:spPr>
          <a:xfrm>
            <a:off x="7408674" y="3199150"/>
            <a:ext cx="550500" cy="322800"/>
          </a:xfrm>
          <a:prstGeom prst="roundRect">
            <a:avLst>
              <a:gd fmla="val 50000" name="adj"/>
            </a:avLst>
          </a:prstGeom>
          <a:solidFill>
            <a:srgbClr val="7DFF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700">
                <a:latin typeface="Roboto"/>
                <a:ea typeface="Roboto"/>
                <a:cs typeface="Roboto"/>
                <a:sym typeface="Roboto"/>
              </a:rPr>
              <a:t>Parent</a:t>
            </a:r>
            <a:endParaRPr b="1" sz="1100"/>
          </a:p>
        </p:txBody>
      </p:sp>
      <p:sp>
        <p:nvSpPr>
          <p:cNvPr id="173" name="Google Shape;173;p15"/>
          <p:cNvSpPr/>
          <p:nvPr/>
        </p:nvSpPr>
        <p:spPr>
          <a:xfrm>
            <a:off x="6550176" y="3199150"/>
            <a:ext cx="550500" cy="322800"/>
          </a:xfrm>
          <a:prstGeom prst="roundRect">
            <a:avLst>
              <a:gd fmla="val 50000" name="adj"/>
            </a:avLst>
          </a:prstGeom>
          <a:solidFill>
            <a:srgbClr val="7DFF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700">
                <a:latin typeface="Roboto"/>
                <a:ea typeface="Roboto"/>
                <a:cs typeface="Roboto"/>
                <a:sym typeface="Roboto"/>
              </a:rPr>
              <a:t>Parent</a:t>
            </a:r>
            <a:endParaRPr b="1" sz="1100"/>
          </a:p>
        </p:txBody>
      </p:sp>
      <p:sp>
        <p:nvSpPr>
          <p:cNvPr id="174" name="Google Shape;174;p15"/>
          <p:cNvSpPr/>
          <p:nvPr/>
        </p:nvSpPr>
        <p:spPr>
          <a:xfrm>
            <a:off x="6300422" y="3711350"/>
            <a:ext cx="499500" cy="322800"/>
          </a:xfrm>
          <a:prstGeom prst="roundRect">
            <a:avLst>
              <a:gd fmla="val 50000" name="adj"/>
            </a:avLst>
          </a:prstGeom>
          <a:solidFill>
            <a:srgbClr val="CAFF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700">
                <a:latin typeface="Roboto"/>
                <a:ea typeface="Roboto"/>
                <a:cs typeface="Roboto"/>
                <a:sym typeface="Roboto"/>
              </a:rPr>
              <a:t>Child</a:t>
            </a:r>
            <a:endParaRPr b="1" sz="700"/>
          </a:p>
        </p:txBody>
      </p:sp>
      <p:cxnSp>
        <p:nvCxnSpPr>
          <p:cNvPr id="175" name="Google Shape;175;p15"/>
          <p:cNvCxnSpPr>
            <a:stCxn id="171" idx="2"/>
            <a:endCxn id="172" idx="0"/>
          </p:cNvCxnSpPr>
          <p:nvPr/>
        </p:nvCxnSpPr>
        <p:spPr>
          <a:xfrm flipH="1" rot="-5400000">
            <a:off x="7426476" y="2941650"/>
            <a:ext cx="219900" cy="295200"/>
          </a:xfrm>
          <a:prstGeom prst="bentConnector3">
            <a:avLst>
              <a:gd fmla="val 49989" name="adj1"/>
            </a:avLst>
          </a:prstGeom>
          <a:noFill/>
          <a:ln cap="flat" cmpd="sng" w="19050">
            <a:solidFill>
              <a:srgbClr val="000000"/>
            </a:solidFill>
            <a:prstDash val="solid"/>
            <a:round/>
            <a:headEnd len="sm" w="sm" type="none"/>
            <a:tailEnd len="sm" w="sm" type="none"/>
          </a:ln>
        </p:spPr>
      </p:cxnSp>
      <p:cxnSp>
        <p:nvCxnSpPr>
          <p:cNvPr id="176" name="Google Shape;176;p15"/>
          <p:cNvCxnSpPr>
            <a:stCxn id="173" idx="0"/>
            <a:endCxn id="171" idx="2"/>
          </p:cNvCxnSpPr>
          <p:nvPr/>
        </p:nvCxnSpPr>
        <p:spPr>
          <a:xfrm rot="-5400000">
            <a:off x="6997176" y="2807500"/>
            <a:ext cx="219900" cy="563400"/>
          </a:xfrm>
          <a:prstGeom prst="bentConnector3">
            <a:avLst>
              <a:gd fmla="val 49989" name="adj1"/>
            </a:avLst>
          </a:prstGeom>
          <a:noFill/>
          <a:ln cap="flat" cmpd="sng" w="19050">
            <a:solidFill>
              <a:srgbClr val="000000"/>
            </a:solidFill>
            <a:prstDash val="solid"/>
            <a:round/>
            <a:headEnd len="sm" w="sm" type="none"/>
            <a:tailEnd len="sm" w="sm" type="none"/>
          </a:ln>
        </p:spPr>
      </p:cxnSp>
      <p:cxnSp>
        <p:nvCxnSpPr>
          <p:cNvPr id="177" name="Google Shape;177;p15"/>
          <p:cNvCxnSpPr>
            <a:stCxn id="173" idx="2"/>
            <a:endCxn id="178" idx="0"/>
          </p:cNvCxnSpPr>
          <p:nvPr/>
        </p:nvCxnSpPr>
        <p:spPr>
          <a:xfrm flipH="1" rot="-5400000">
            <a:off x="6871626" y="3475750"/>
            <a:ext cx="189300" cy="281700"/>
          </a:xfrm>
          <a:prstGeom prst="bentConnector3">
            <a:avLst>
              <a:gd fmla="val 50026" name="adj1"/>
            </a:avLst>
          </a:prstGeom>
          <a:noFill/>
          <a:ln cap="flat" cmpd="sng" w="19050">
            <a:solidFill>
              <a:srgbClr val="000000"/>
            </a:solidFill>
            <a:prstDash val="solid"/>
            <a:round/>
            <a:headEnd len="sm" w="sm" type="none"/>
            <a:tailEnd len="sm" w="sm" type="none"/>
          </a:ln>
        </p:spPr>
      </p:cxnSp>
      <p:cxnSp>
        <p:nvCxnSpPr>
          <p:cNvPr id="179" name="Google Shape;179;p15"/>
          <p:cNvCxnSpPr>
            <a:stCxn id="174" idx="0"/>
            <a:endCxn id="173" idx="2"/>
          </p:cNvCxnSpPr>
          <p:nvPr/>
        </p:nvCxnSpPr>
        <p:spPr>
          <a:xfrm rot="-5400000">
            <a:off x="6593222" y="3479000"/>
            <a:ext cx="189300" cy="275400"/>
          </a:xfrm>
          <a:prstGeom prst="bentConnector3">
            <a:avLst>
              <a:gd fmla="val 50026" name="adj1"/>
            </a:avLst>
          </a:prstGeom>
          <a:noFill/>
          <a:ln cap="flat" cmpd="sng" w="19050">
            <a:solidFill>
              <a:srgbClr val="000000"/>
            </a:solidFill>
            <a:prstDash val="solid"/>
            <a:round/>
            <a:headEnd len="sm" w="sm" type="none"/>
            <a:tailEnd len="sm" w="sm" type="none"/>
          </a:ln>
        </p:spPr>
      </p:cxnSp>
      <p:cxnSp>
        <p:nvCxnSpPr>
          <p:cNvPr id="180" name="Google Shape;180;p15"/>
          <p:cNvCxnSpPr>
            <a:stCxn id="172" idx="2"/>
            <a:endCxn id="181" idx="0"/>
          </p:cNvCxnSpPr>
          <p:nvPr/>
        </p:nvCxnSpPr>
        <p:spPr>
          <a:xfrm flipH="1" rot="-5400000">
            <a:off x="7649124" y="3556750"/>
            <a:ext cx="219900" cy="150300"/>
          </a:xfrm>
          <a:prstGeom prst="bentConnector3">
            <a:avLst>
              <a:gd fmla="val 49989" name="adj1"/>
            </a:avLst>
          </a:prstGeom>
          <a:noFill/>
          <a:ln cap="flat" cmpd="sng" w="19050">
            <a:solidFill>
              <a:srgbClr val="000000"/>
            </a:solidFill>
            <a:prstDash val="solid"/>
            <a:round/>
            <a:headEnd len="sm" w="sm" type="none"/>
            <a:tailEnd len="sm" w="sm" type="none"/>
          </a:ln>
        </p:spPr>
      </p:cxnSp>
      <p:sp>
        <p:nvSpPr>
          <p:cNvPr id="178" name="Google Shape;178;p15"/>
          <p:cNvSpPr/>
          <p:nvPr/>
        </p:nvSpPr>
        <p:spPr>
          <a:xfrm>
            <a:off x="6857377" y="3711350"/>
            <a:ext cx="499500" cy="322800"/>
          </a:xfrm>
          <a:prstGeom prst="roundRect">
            <a:avLst>
              <a:gd fmla="val 50000" name="adj"/>
            </a:avLst>
          </a:prstGeom>
          <a:solidFill>
            <a:srgbClr val="CAFF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700">
                <a:latin typeface="Roboto"/>
                <a:ea typeface="Roboto"/>
                <a:cs typeface="Roboto"/>
                <a:sym typeface="Roboto"/>
              </a:rPr>
              <a:t>Child</a:t>
            </a:r>
            <a:endParaRPr b="1" sz="1100"/>
          </a:p>
        </p:txBody>
      </p:sp>
      <p:sp>
        <p:nvSpPr>
          <p:cNvPr id="181" name="Google Shape;181;p15"/>
          <p:cNvSpPr/>
          <p:nvPr/>
        </p:nvSpPr>
        <p:spPr>
          <a:xfrm>
            <a:off x="7584550" y="3741800"/>
            <a:ext cx="499500" cy="261900"/>
          </a:xfrm>
          <a:prstGeom prst="roundRect">
            <a:avLst>
              <a:gd fmla="val 50000" name="adj"/>
            </a:avLst>
          </a:prstGeom>
          <a:solidFill>
            <a:srgbClr val="CAFF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700">
                <a:latin typeface="Roboto"/>
                <a:ea typeface="Roboto"/>
                <a:cs typeface="Roboto"/>
                <a:sym typeface="Roboto"/>
              </a:rPr>
              <a:t>Child</a:t>
            </a:r>
            <a:endParaRPr b="1" sz="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6"/>
          <p:cNvSpPr txBox="1"/>
          <p:nvPr>
            <p:ph type="title"/>
          </p:nvPr>
        </p:nvSpPr>
        <p:spPr>
          <a:xfrm>
            <a:off x="522175" y="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BREADTH-FIRST VS DEPTH-FIRST</a:t>
            </a:r>
            <a:endParaRPr/>
          </a:p>
        </p:txBody>
      </p:sp>
      <p:sp>
        <p:nvSpPr>
          <p:cNvPr id="187" name="Google Shape;187;p16"/>
          <p:cNvSpPr/>
          <p:nvPr/>
        </p:nvSpPr>
        <p:spPr>
          <a:xfrm>
            <a:off x="6132700" y="1203200"/>
            <a:ext cx="2633100" cy="12924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a:off x="417700" y="1203200"/>
            <a:ext cx="2633100" cy="13536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
          <p:cNvSpPr txBox="1"/>
          <p:nvPr>
            <p:ph type="title"/>
          </p:nvPr>
        </p:nvSpPr>
        <p:spPr>
          <a:xfrm>
            <a:off x="-552125" y="821388"/>
            <a:ext cx="48621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900"/>
              <a:t>BREADTH FIRST SEARCH</a:t>
            </a:r>
            <a:endParaRPr sz="1900"/>
          </a:p>
        </p:txBody>
      </p:sp>
      <p:sp>
        <p:nvSpPr>
          <p:cNvPr id="190" name="Google Shape;190;p16"/>
          <p:cNvSpPr/>
          <p:nvPr/>
        </p:nvSpPr>
        <p:spPr>
          <a:xfrm>
            <a:off x="592625" y="1431800"/>
            <a:ext cx="2693100" cy="1292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
          <p:cNvSpPr txBox="1"/>
          <p:nvPr/>
        </p:nvSpPr>
        <p:spPr>
          <a:xfrm>
            <a:off x="532375" y="1398950"/>
            <a:ext cx="2693100" cy="853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chemeClr val="lt1"/>
              </a:solidFill>
              <a:latin typeface="Anaheim"/>
              <a:ea typeface="Anaheim"/>
              <a:cs typeface="Anaheim"/>
              <a:sym typeface="Anaheim"/>
            </a:endParaRPr>
          </a:p>
          <a:p>
            <a:pPr indent="0" lvl="0" marL="0" rtl="0" algn="l">
              <a:spcBef>
                <a:spcPts val="0"/>
              </a:spcBef>
              <a:spcAft>
                <a:spcPts val="0"/>
              </a:spcAft>
              <a:buNone/>
            </a:pPr>
            <a:r>
              <a:rPr lang="es">
                <a:solidFill>
                  <a:schemeClr val="lt1"/>
                </a:solidFill>
                <a:latin typeface="Anaheim"/>
                <a:ea typeface="Anaheim"/>
                <a:cs typeface="Anaheim"/>
                <a:sym typeface="Anaheim"/>
              </a:rPr>
              <a:t>Starts at root and goes layer by layer searching for the item. Moves from left to right through each layer.</a:t>
            </a:r>
            <a:endParaRPr>
              <a:solidFill>
                <a:schemeClr val="lt1"/>
              </a:solidFill>
              <a:latin typeface="Anaheim"/>
              <a:ea typeface="Anaheim"/>
              <a:cs typeface="Anaheim"/>
              <a:sym typeface="Anaheim"/>
            </a:endParaRPr>
          </a:p>
        </p:txBody>
      </p:sp>
      <p:sp>
        <p:nvSpPr>
          <p:cNvPr id="192" name="Google Shape;192;p16"/>
          <p:cNvSpPr txBox="1"/>
          <p:nvPr>
            <p:ph type="title"/>
          </p:nvPr>
        </p:nvSpPr>
        <p:spPr>
          <a:xfrm>
            <a:off x="4789600" y="839000"/>
            <a:ext cx="48621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DEPTH FIRST SEARCH</a:t>
            </a:r>
            <a:endParaRPr sz="1800"/>
          </a:p>
        </p:txBody>
      </p:sp>
      <p:sp>
        <p:nvSpPr>
          <p:cNvPr id="193" name="Google Shape;193;p16"/>
          <p:cNvSpPr/>
          <p:nvPr/>
        </p:nvSpPr>
        <p:spPr>
          <a:xfrm>
            <a:off x="5926625" y="1431808"/>
            <a:ext cx="2633100" cy="121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s">
                <a:solidFill>
                  <a:srgbClr val="FFFFFF"/>
                </a:solidFill>
                <a:latin typeface="Anaheim"/>
                <a:ea typeface="Anaheim"/>
                <a:cs typeface="Anaheim"/>
                <a:sym typeface="Anaheim"/>
              </a:rPr>
              <a:t>Starts at root and goes as far down on each branch before </a:t>
            </a:r>
            <a:r>
              <a:rPr lang="es">
                <a:solidFill>
                  <a:srgbClr val="FFFFFF"/>
                </a:solidFill>
                <a:latin typeface="Anaheim"/>
                <a:ea typeface="Anaheim"/>
                <a:cs typeface="Anaheim"/>
                <a:sym typeface="Anaheim"/>
              </a:rPr>
              <a:t>backtracking</a:t>
            </a:r>
            <a:r>
              <a:rPr lang="es">
                <a:solidFill>
                  <a:srgbClr val="FFFFFF"/>
                </a:solidFill>
                <a:latin typeface="Anaheim"/>
                <a:ea typeface="Anaheim"/>
                <a:cs typeface="Anaheim"/>
                <a:sym typeface="Anaheim"/>
              </a:rPr>
              <a:t>. Moves </a:t>
            </a:r>
            <a:r>
              <a:rPr lang="es">
                <a:solidFill>
                  <a:srgbClr val="FFFFFF"/>
                </a:solidFill>
                <a:latin typeface="Anaheim"/>
                <a:ea typeface="Anaheim"/>
                <a:cs typeface="Anaheim"/>
                <a:sym typeface="Anaheim"/>
              </a:rPr>
              <a:t>left to right through the branches.</a:t>
            </a:r>
            <a:endParaRPr>
              <a:solidFill>
                <a:srgbClr val="FFFFFF"/>
              </a:solidFill>
              <a:latin typeface="Anaheim"/>
              <a:ea typeface="Anaheim"/>
              <a:cs typeface="Anaheim"/>
              <a:sym typeface="Anaheim"/>
            </a:endParaRPr>
          </a:p>
        </p:txBody>
      </p:sp>
      <p:sp>
        <p:nvSpPr>
          <p:cNvPr id="194" name="Google Shape;194;p16"/>
          <p:cNvSpPr/>
          <p:nvPr/>
        </p:nvSpPr>
        <p:spPr>
          <a:xfrm>
            <a:off x="1374675" y="29524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chemeClr val="accent6"/>
                </a:solidFill>
                <a:latin typeface="Overpass Mono"/>
                <a:ea typeface="Overpass Mono"/>
                <a:cs typeface="Overpass Mono"/>
                <a:sym typeface="Overpass Mono"/>
              </a:rPr>
              <a:t>5</a:t>
            </a:r>
            <a:endParaRPr b="1">
              <a:solidFill>
                <a:schemeClr val="accent6"/>
              </a:solidFill>
              <a:latin typeface="Overpass Mono"/>
              <a:ea typeface="Overpass Mono"/>
              <a:cs typeface="Overpass Mono"/>
              <a:sym typeface="Overpass Mono"/>
            </a:endParaRPr>
          </a:p>
        </p:txBody>
      </p:sp>
      <p:sp>
        <p:nvSpPr>
          <p:cNvPr id="195" name="Google Shape;195;p16"/>
          <p:cNvSpPr/>
          <p:nvPr/>
        </p:nvSpPr>
        <p:spPr>
          <a:xfrm>
            <a:off x="688875" y="34858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9</a:t>
            </a:r>
            <a:endParaRPr b="1">
              <a:solidFill>
                <a:srgbClr val="FFFFFF"/>
              </a:solidFill>
              <a:latin typeface="Overpass Mono"/>
              <a:ea typeface="Overpass Mono"/>
              <a:cs typeface="Overpass Mono"/>
              <a:sym typeface="Overpass Mono"/>
            </a:endParaRPr>
          </a:p>
        </p:txBody>
      </p:sp>
      <p:sp>
        <p:nvSpPr>
          <p:cNvPr id="196" name="Google Shape;196;p16"/>
          <p:cNvSpPr/>
          <p:nvPr/>
        </p:nvSpPr>
        <p:spPr>
          <a:xfrm>
            <a:off x="1374675" y="35620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6</a:t>
            </a:r>
            <a:endParaRPr b="1">
              <a:solidFill>
                <a:srgbClr val="FFFFFF"/>
              </a:solidFill>
              <a:latin typeface="Overpass Mono"/>
              <a:ea typeface="Overpass Mono"/>
              <a:cs typeface="Overpass Mono"/>
              <a:sym typeface="Overpass Mono"/>
            </a:endParaRPr>
          </a:p>
        </p:txBody>
      </p:sp>
      <p:sp>
        <p:nvSpPr>
          <p:cNvPr id="197" name="Google Shape;197;p16"/>
          <p:cNvSpPr/>
          <p:nvPr/>
        </p:nvSpPr>
        <p:spPr>
          <a:xfrm>
            <a:off x="2060475" y="34858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2</a:t>
            </a:r>
            <a:endParaRPr b="1">
              <a:solidFill>
                <a:srgbClr val="FFFFFF"/>
              </a:solidFill>
              <a:latin typeface="Overpass Mono"/>
              <a:ea typeface="Overpass Mono"/>
              <a:cs typeface="Overpass Mono"/>
              <a:sym typeface="Overpass Mono"/>
            </a:endParaRPr>
          </a:p>
        </p:txBody>
      </p:sp>
      <p:sp>
        <p:nvSpPr>
          <p:cNvPr id="198" name="Google Shape;198;p16"/>
          <p:cNvSpPr/>
          <p:nvPr/>
        </p:nvSpPr>
        <p:spPr>
          <a:xfrm>
            <a:off x="23652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rPr>
              <a:t>3</a:t>
            </a:r>
            <a:endParaRPr b="1">
              <a:solidFill>
                <a:srgbClr val="FFFFFF"/>
              </a:solidFill>
            </a:endParaRPr>
          </a:p>
        </p:txBody>
      </p:sp>
      <p:sp>
        <p:nvSpPr>
          <p:cNvPr id="199" name="Google Shape;199;p16"/>
          <p:cNvSpPr/>
          <p:nvPr/>
        </p:nvSpPr>
        <p:spPr>
          <a:xfrm>
            <a:off x="19077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rPr>
              <a:t>4</a:t>
            </a:r>
            <a:endParaRPr b="1">
              <a:solidFill>
                <a:srgbClr val="FFFFFF"/>
              </a:solidFill>
            </a:endParaRPr>
          </a:p>
        </p:txBody>
      </p:sp>
      <p:sp>
        <p:nvSpPr>
          <p:cNvPr id="200" name="Google Shape;200;p16"/>
          <p:cNvSpPr/>
          <p:nvPr/>
        </p:nvSpPr>
        <p:spPr>
          <a:xfrm>
            <a:off x="6888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1</a:t>
            </a:r>
            <a:endParaRPr b="1">
              <a:solidFill>
                <a:srgbClr val="FFFFFF"/>
              </a:solidFill>
              <a:latin typeface="Overpass Mono"/>
              <a:ea typeface="Overpass Mono"/>
              <a:cs typeface="Overpass Mono"/>
              <a:sym typeface="Overpass Mono"/>
            </a:endParaRPr>
          </a:p>
        </p:txBody>
      </p:sp>
      <p:cxnSp>
        <p:nvCxnSpPr>
          <p:cNvPr id="201" name="Google Shape;201;p16"/>
          <p:cNvCxnSpPr>
            <a:stCxn id="194" idx="3"/>
            <a:endCxn id="195" idx="0"/>
          </p:cNvCxnSpPr>
          <p:nvPr/>
        </p:nvCxnSpPr>
        <p:spPr>
          <a:xfrm flipH="1">
            <a:off x="851831" y="3216429"/>
            <a:ext cx="570600" cy="269400"/>
          </a:xfrm>
          <a:prstGeom prst="straightConnector1">
            <a:avLst/>
          </a:prstGeom>
          <a:noFill/>
          <a:ln cap="flat" cmpd="sng" w="9525">
            <a:solidFill>
              <a:schemeClr val="dk2"/>
            </a:solidFill>
            <a:prstDash val="solid"/>
            <a:round/>
            <a:headEnd len="med" w="med" type="none"/>
            <a:tailEnd len="med" w="med" type="none"/>
          </a:ln>
        </p:spPr>
      </p:cxnSp>
      <p:cxnSp>
        <p:nvCxnSpPr>
          <p:cNvPr id="202" name="Google Shape;202;p16"/>
          <p:cNvCxnSpPr>
            <a:stCxn id="194" idx="4"/>
            <a:endCxn id="196" idx="0"/>
          </p:cNvCxnSpPr>
          <p:nvPr/>
        </p:nvCxnSpPr>
        <p:spPr>
          <a:xfrm>
            <a:off x="1537725" y="3261725"/>
            <a:ext cx="0" cy="300300"/>
          </a:xfrm>
          <a:prstGeom prst="straightConnector1">
            <a:avLst/>
          </a:prstGeom>
          <a:noFill/>
          <a:ln cap="flat" cmpd="sng" w="9525">
            <a:solidFill>
              <a:schemeClr val="dk2"/>
            </a:solidFill>
            <a:prstDash val="solid"/>
            <a:round/>
            <a:headEnd len="med" w="med" type="none"/>
            <a:tailEnd len="med" w="med" type="none"/>
          </a:ln>
        </p:spPr>
      </p:cxnSp>
      <p:cxnSp>
        <p:nvCxnSpPr>
          <p:cNvPr id="203" name="Google Shape;203;p16"/>
          <p:cNvCxnSpPr>
            <a:stCxn id="194" idx="5"/>
            <a:endCxn id="197" idx="0"/>
          </p:cNvCxnSpPr>
          <p:nvPr/>
        </p:nvCxnSpPr>
        <p:spPr>
          <a:xfrm>
            <a:off x="1653019" y="3216429"/>
            <a:ext cx="570600" cy="269400"/>
          </a:xfrm>
          <a:prstGeom prst="straightConnector1">
            <a:avLst/>
          </a:prstGeom>
          <a:noFill/>
          <a:ln cap="flat" cmpd="sng" w="9525">
            <a:solidFill>
              <a:schemeClr val="dk2"/>
            </a:solidFill>
            <a:prstDash val="solid"/>
            <a:round/>
            <a:headEnd len="med" w="med" type="none"/>
            <a:tailEnd len="med" w="med" type="none"/>
          </a:ln>
        </p:spPr>
      </p:cxnSp>
      <p:cxnSp>
        <p:nvCxnSpPr>
          <p:cNvPr id="204" name="Google Shape;204;p16"/>
          <p:cNvCxnSpPr>
            <a:stCxn id="195" idx="4"/>
            <a:endCxn id="200" idx="0"/>
          </p:cNvCxnSpPr>
          <p:nvPr/>
        </p:nvCxnSpPr>
        <p:spPr>
          <a:xfrm>
            <a:off x="851925" y="3795125"/>
            <a:ext cx="0" cy="224100"/>
          </a:xfrm>
          <a:prstGeom prst="straightConnector1">
            <a:avLst/>
          </a:prstGeom>
          <a:noFill/>
          <a:ln cap="flat" cmpd="sng" w="9525">
            <a:solidFill>
              <a:schemeClr val="dk2"/>
            </a:solidFill>
            <a:prstDash val="solid"/>
            <a:round/>
            <a:headEnd len="med" w="med" type="none"/>
            <a:tailEnd len="med" w="med" type="none"/>
          </a:ln>
        </p:spPr>
      </p:cxnSp>
      <p:cxnSp>
        <p:nvCxnSpPr>
          <p:cNvPr id="205" name="Google Shape;205;p16"/>
          <p:cNvCxnSpPr>
            <a:stCxn id="197" idx="4"/>
            <a:endCxn id="199" idx="0"/>
          </p:cNvCxnSpPr>
          <p:nvPr/>
        </p:nvCxnSpPr>
        <p:spPr>
          <a:xfrm flipH="1">
            <a:off x="2070825" y="3795125"/>
            <a:ext cx="152700" cy="224100"/>
          </a:xfrm>
          <a:prstGeom prst="straightConnector1">
            <a:avLst/>
          </a:prstGeom>
          <a:noFill/>
          <a:ln cap="flat" cmpd="sng" w="9525">
            <a:solidFill>
              <a:schemeClr val="dk2"/>
            </a:solidFill>
            <a:prstDash val="solid"/>
            <a:round/>
            <a:headEnd len="med" w="med" type="none"/>
            <a:tailEnd len="med" w="med" type="none"/>
          </a:ln>
        </p:spPr>
      </p:cxnSp>
      <p:cxnSp>
        <p:nvCxnSpPr>
          <p:cNvPr id="206" name="Google Shape;206;p16"/>
          <p:cNvCxnSpPr>
            <a:stCxn id="197" idx="4"/>
            <a:endCxn id="198" idx="0"/>
          </p:cNvCxnSpPr>
          <p:nvPr/>
        </p:nvCxnSpPr>
        <p:spPr>
          <a:xfrm>
            <a:off x="2223525" y="3795125"/>
            <a:ext cx="304800" cy="224100"/>
          </a:xfrm>
          <a:prstGeom prst="straightConnector1">
            <a:avLst/>
          </a:prstGeom>
          <a:noFill/>
          <a:ln cap="flat" cmpd="sng" w="9525">
            <a:solidFill>
              <a:schemeClr val="dk2"/>
            </a:solidFill>
            <a:prstDash val="solid"/>
            <a:round/>
            <a:headEnd len="med" w="med" type="none"/>
            <a:tailEnd len="med" w="med" type="none"/>
          </a:ln>
        </p:spPr>
      </p:cxnSp>
      <p:cxnSp>
        <p:nvCxnSpPr>
          <p:cNvPr id="207" name="Google Shape;207;p16"/>
          <p:cNvCxnSpPr/>
          <p:nvPr/>
        </p:nvCxnSpPr>
        <p:spPr>
          <a:xfrm flipH="1">
            <a:off x="851825" y="3102613"/>
            <a:ext cx="482400" cy="314100"/>
          </a:xfrm>
          <a:prstGeom prst="straightConnector1">
            <a:avLst/>
          </a:prstGeom>
          <a:noFill/>
          <a:ln cap="flat" cmpd="sng" w="9525">
            <a:solidFill>
              <a:schemeClr val="dk2"/>
            </a:solidFill>
            <a:prstDash val="solid"/>
            <a:round/>
            <a:headEnd len="med" w="med" type="none"/>
            <a:tailEnd len="med" w="med" type="triangle"/>
          </a:ln>
        </p:spPr>
      </p:cxnSp>
      <p:cxnSp>
        <p:nvCxnSpPr>
          <p:cNvPr id="208" name="Google Shape;208;p16"/>
          <p:cNvCxnSpPr/>
          <p:nvPr/>
        </p:nvCxnSpPr>
        <p:spPr>
          <a:xfrm>
            <a:off x="1077825" y="3712475"/>
            <a:ext cx="234000" cy="8400"/>
          </a:xfrm>
          <a:prstGeom prst="straightConnector1">
            <a:avLst/>
          </a:prstGeom>
          <a:noFill/>
          <a:ln cap="flat" cmpd="sng" w="9525">
            <a:solidFill>
              <a:schemeClr val="dk2"/>
            </a:solidFill>
            <a:prstDash val="solid"/>
            <a:round/>
            <a:headEnd len="med" w="med" type="none"/>
            <a:tailEnd len="med" w="med" type="triangle"/>
          </a:ln>
        </p:spPr>
      </p:cxnSp>
      <p:sp>
        <p:nvSpPr>
          <p:cNvPr id="209" name="Google Shape;209;p16"/>
          <p:cNvSpPr txBox="1"/>
          <p:nvPr>
            <p:ph type="title"/>
          </p:nvPr>
        </p:nvSpPr>
        <p:spPr>
          <a:xfrm>
            <a:off x="197750" y="4572025"/>
            <a:ext cx="3244500" cy="38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rgbClr val="FFFFFF"/>
                </a:solidFill>
              </a:rPr>
              <a:t>BFS: 5, 9, 6, 2, 1, 4, 3</a:t>
            </a:r>
            <a:endParaRPr sz="1500">
              <a:solidFill>
                <a:srgbClr val="FFFFFF"/>
              </a:solidFill>
            </a:endParaRPr>
          </a:p>
        </p:txBody>
      </p:sp>
      <p:cxnSp>
        <p:nvCxnSpPr>
          <p:cNvPr id="210" name="Google Shape;210;p16"/>
          <p:cNvCxnSpPr/>
          <p:nvPr/>
        </p:nvCxnSpPr>
        <p:spPr>
          <a:xfrm flipH="1" rot="10800000">
            <a:off x="1750575" y="3697625"/>
            <a:ext cx="260100" cy="38100"/>
          </a:xfrm>
          <a:prstGeom prst="straightConnector1">
            <a:avLst/>
          </a:prstGeom>
          <a:noFill/>
          <a:ln cap="flat" cmpd="sng" w="9525">
            <a:solidFill>
              <a:schemeClr val="dk2"/>
            </a:solidFill>
            <a:prstDash val="solid"/>
            <a:round/>
            <a:headEnd len="med" w="med" type="none"/>
            <a:tailEnd len="med" w="med" type="triangle"/>
          </a:ln>
        </p:spPr>
      </p:cxnSp>
      <p:cxnSp>
        <p:nvCxnSpPr>
          <p:cNvPr id="211" name="Google Shape;211;p16"/>
          <p:cNvCxnSpPr/>
          <p:nvPr/>
        </p:nvCxnSpPr>
        <p:spPr>
          <a:xfrm flipH="1" rot="10800000">
            <a:off x="1162050" y="4176425"/>
            <a:ext cx="648900" cy="11100"/>
          </a:xfrm>
          <a:prstGeom prst="straightConnector1">
            <a:avLst/>
          </a:prstGeom>
          <a:noFill/>
          <a:ln cap="flat" cmpd="sng" w="9525">
            <a:solidFill>
              <a:schemeClr val="dk2"/>
            </a:solidFill>
            <a:prstDash val="solid"/>
            <a:round/>
            <a:headEnd len="med" w="med" type="none"/>
            <a:tailEnd len="med" w="med" type="triangle"/>
          </a:ln>
        </p:spPr>
      </p:cxnSp>
      <p:sp>
        <p:nvSpPr>
          <p:cNvPr id="212" name="Google Shape;212;p16"/>
          <p:cNvSpPr/>
          <p:nvPr/>
        </p:nvSpPr>
        <p:spPr>
          <a:xfrm>
            <a:off x="7013475" y="29524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chemeClr val="accent6"/>
                </a:solidFill>
                <a:latin typeface="Overpass Mono"/>
                <a:ea typeface="Overpass Mono"/>
                <a:cs typeface="Overpass Mono"/>
                <a:sym typeface="Overpass Mono"/>
              </a:rPr>
              <a:t>5</a:t>
            </a:r>
            <a:endParaRPr b="1">
              <a:solidFill>
                <a:schemeClr val="accent6"/>
              </a:solidFill>
              <a:latin typeface="Overpass Mono"/>
              <a:ea typeface="Overpass Mono"/>
              <a:cs typeface="Overpass Mono"/>
              <a:sym typeface="Overpass Mono"/>
            </a:endParaRPr>
          </a:p>
        </p:txBody>
      </p:sp>
      <p:sp>
        <p:nvSpPr>
          <p:cNvPr id="213" name="Google Shape;213;p16"/>
          <p:cNvSpPr/>
          <p:nvPr/>
        </p:nvSpPr>
        <p:spPr>
          <a:xfrm>
            <a:off x="6327675" y="34858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9</a:t>
            </a:r>
            <a:endParaRPr b="1">
              <a:solidFill>
                <a:srgbClr val="FFFFFF"/>
              </a:solidFill>
              <a:latin typeface="Overpass Mono"/>
              <a:ea typeface="Overpass Mono"/>
              <a:cs typeface="Overpass Mono"/>
              <a:sym typeface="Overpass Mono"/>
            </a:endParaRPr>
          </a:p>
        </p:txBody>
      </p:sp>
      <p:sp>
        <p:nvSpPr>
          <p:cNvPr id="214" name="Google Shape;214;p16"/>
          <p:cNvSpPr/>
          <p:nvPr/>
        </p:nvSpPr>
        <p:spPr>
          <a:xfrm>
            <a:off x="7013475" y="35620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6</a:t>
            </a:r>
            <a:endParaRPr b="1">
              <a:solidFill>
                <a:srgbClr val="FFFFFF"/>
              </a:solidFill>
              <a:latin typeface="Overpass Mono"/>
              <a:ea typeface="Overpass Mono"/>
              <a:cs typeface="Overpass Mono"/>
              <a:sym typeface="Overpass Mono"/>
            </a:endParaRPr>
          </a:p>
        </p:txBody>
      </p:sp>
      <p:sp>
        <p:nvSpPr>
          <p:cNvPr id="215" name="Google Shape;215;p16"/>
          <p:cNvSpPr/>
          <p:nvPr/>
        </p:nvSpPr>
        <p:spPr>
          <a:xfrm>
            <a:off x="7699275" y="34858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2</a:t>
            </a:r>
            <a:endParaRPr b="1">
              <a:solidFill>
                <a:srgbClr val="FFFFFF"/>
              </a:solidFill>
              <a:latin typeface="Overpass Mono"/>
              <a:ea typeface="Overpass Mono"/>
              <a:cs typeface="Overpass Mono"/>
              <a:sym typeface="Overpass Mono"/>
            </a:endParaRPr>
          </a:p>
        </p:txBody>
      </p:sp>
      <p:sp>
        <p:nvSpPr>
          <p:cNvPr id="216" name="Google Shape;216;p16"/>
          <p:cNvSpPr/>
          <p:nvPr/>
        </p:nvSpPr>
        <p:spPr>
          <a:xfrm>
            <a:off x="80040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rPr>
              <a:t>3</a:t>
            </a:r>
            <a:endParaRPr b="1">
              <a:solidFill>
                <a:srgbClr val="FFFFFF"/>
              </a:solidFill>
            </a:endParaRPr>
          </a:p>
        </p:txBody>
      </p:sp>
      <p:sp>
        <p:nvSpPr>
          <p:cNvPr id="217" name="Google Shape;217;p16"/>
          <p:cNvSpPr/>
          <p:nvPr/>
        </p:nvSpPr>
        <p:spPr>
          <a:xfrm>
            <a:off x="75465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rPr>
              <a:t>4</a:t>
            </a:r>
            <a:endParaRPr b="1">
              <a:solidFill>
                <a:srgbClr val="FFFFFF"/>
              </a:solidFill>
            </a:endParaRPr>
          </a:p>
        </p:txBody>
      </p:sp>
      <p:sp>
        <p:nvSpPr>
          <p:cNvPr id="218" name="Google Shape;218;p16"/>
          <p:cNvSpPr/>
          <p:nvPr/>
        </p:nvSpPr>
        <p:spPr>
          <a:xfrm>
            <a:off x="6327675" y="4019225"/>
            <a:ext cx="326100" cy="309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latin typeface="Overpass Mono"/>
                <a:ea typeface="Overpass Mono"/>
                <a:cs typeface="Overpass Mono"/>
                <a:sym typeface="Overpass Mono"/>
              </a:rPr>
              <a:t>1</a:t>
            </a:r>
            <a:endParaRPr b="1">
              <a:solidFill>
                <a:srgbClr val="FFFFFF"/>
              </a:solidFill>
              <a:latin typeface="Overpass Mono"/>
              <a:ea typeface="Overpass Mono"/>
              <a:cs typeface="Overpass Mono"/>
              <a:sym typeface="Overpass Mono"/>
            </a:endParaRPr>
          </a:p>
        </p:txBody>
      </p:sp>
      <p:cxnSp>
        <p:nvCxnSpPr>
          <p:cNvPr id="219" name="Google Shape;219;p16"/>
          <p:cNvCxnSpPr/>
          <p:nvPr/>
        </p:nvCxnSpPr>
        <p:spPr>
          <a:xfrm flipH="1">
            <a:off x="6490631" y="3216427"/>
            <a:ext cx="570600" cy="269400"/>
          </a:xfrm>
          <a:prstGeom prst="straightConnector1">
            <a:avLst/>
          </a:prstGeom>
          <a:noFill/>
          <a:ln cap="flat" cmpd="sng" w="9525">
            <a:solidFill>
              <a:schemeClr val="dk2"/>
            </a:solidFill>
            <a:prstDash val="solid"/>
            <a:round/>
            <a:headEnd len="med" w="med" type="none"/>
            <a:tailEnd len="med" w="med" type="none"/>
          </a:ln>
        </p:spPr>
      </p:cxnSp>
      <p:cxnSp>
        <p:nvCxnSpPr>
          <p:cNvPr id="220" name="Google Shape;220;p16"/>
          <p:cNvCxnSpPr>
            <a:stCxn id="212" idx="4"/>
            <a:endCxn id="214" idx="0"/>
          </p:cNvCxnSpPr>
          <p:nvPr/>
        </p:nvCxnSpPr>
        <p:spPr>
          <a:xfrm>
            <a:off x="7176525" y="3261725"/>
            <a:ext cx="0" cy="300300"/>
          </a:xfrm>
          <a:prstGeom prst="straightConnector1">
            <a:avLst/>
          </a:prstGeom>
          <a:noFill/>
          <a:ln cap="flat" cmpd="sng" w="9525">
            <a:solidFill>
              <a:schemeClr val="dk2"/>
            </a:solidFill>
            <a:prstDash val="solid"/>
            <a:round/>
            <a:headEnd len="med" w="med" type="none"/>
            <a:tailEnd len="med" w="med" type="none"/>
          </a:ln>
        </p:spPr>
      </p:cxnSp>
      <p:cxnSp>
        <p:nvCxnSpPr>
          <p:cNvPr id="221" name="Google Shape;221;p16"/>
          <p:cNvCxnSpPr>
            <a:stCxn id="212" idx="5"/>
            <a:endCxn id="215" idx="0"/>
          </p:cNvCxnSpPr>
          <p:nvPr/>
        </p:nvCxnSpPr>
        <p:spPr>
          <a:xfrm>
            <a:off x="7291819" y="3216429"/>
            <a:ext cx="570600" cy="269400"/>
          </a:xfrm>
          <a:prstGeom prst="straightConnector1">
            <a:avLst/>
          </a:prstGeom>
          <a:noFill/>
          <a:ln cap="flat" cmpd="sng" w="9525">
            <a:solidFill>
              <a:schemeClr val="dk2"/>
            </a:solidFill>
            <a:prstDash val="solid"/>
            <a:round/>
            <a:headEnd len="med" w="med" type="none"/>
            <a:tailEnd len="med" w="med" type="none"/>
          </a:ln>
        </p:spPr>
      </p:cxnSp>
      <p:cxnSp>
        <p:nvCxnSpPr>
          <p:cNvPr id="222" name="Google Shape;222;p16"/>
          <p:cNvCxnSpPr>
            <a:stCxn id="213" idx="4"/>
            <a:endCxn id="218" idx="0"/>
          </p:cNvCxnSpPr>
          <p:nvPr/>
        </p:nvCxnSpPr>
        <p:spPr>
          <a:xfrm>
            <a:off x="6490725" y="3795125"/>
            <a:ext cx="0" cy="224100"/>
          </a:xfrm>
          <a:prstGeom prst="straightConnector1">
            <a:avLst/>
          </a:prstGeom>
          <a:noFill/>
          <a:ln cap="flat" cmpd="sng" w="9525">
            <a:solidFill>
              <a:schemeClr val="dk2"/>
            </a:solidFill>
            <a:prstDash val="solid"/>
            <a:round/>
            <a:headEnd len="med" w="med" type="none"/>
            <a:tailEnd len="med" w="med" type="none"/>
          </a:ln>
        </p:spPr>
      </p:cxnSp>
      <p:cxnSp>
        <p:nvCxnSpPr>
          <p:cNvPr id="223" name="Google Shape;223;p16"/>
          <p:cNvCxnSpPr>
            <a:stCxn id="215" idx="4"/>
            <a:endCxn id="217" idx="0"/>
          </p:cNvCxnSpPr>
          <p:nvPr/>
        </p:nvCxnSpPr>
        <p:spPr>
          <a:xfrm flipH="1">
            <a:off x="7709625" y="3795125"/>
            <a:ext cx="152700" cy="224100"/>
          </a:xfrm>
          <a:prstGeom prst="straightConnector1">
            <a:avLst/>
          </a:prstGeom>
          <a:noFill/>
          <a:ln cap="flat" cmpd="sng" w="9525">
            <a:solidFill>
              <a:schemeClr val="dk2"/>
            </a:solidFill>
            <a:prstDash val="solid"/>
            <a:round/>
            <a:headEnd len="med" w="med" type="none"/>
            <a:tailEnd len="med" w="med" type="none"/>
          </a:ln>
        </p:spPr>
      </p:cxnSp>
      <p:cxnSp>
        <p:nvCxnSpPr>
          <p:cNvPr id="224" name="Google Shape;224;p16"/>
          <p:cNvCxnSpPr>
            <a:stCxn id="215" idx="4"/>
            <a:endCxn id="216" idx="0"/>
          </p:cNvCxnSpPr>
          <p:nvPr/>
        </p:nvCxnSpPr>
        <p:spPr>
          <a:xfrm>
            <a:off x="7862325" y="3795125"/>
            <a:ext cx="304800" cy="224100"/>
          </a:xfrm>
          <a:prstGeom prst="straightConnector1">
            <a:avLst/>
          </a:prstGeom>
          <a:noFill/>
          <a:ln cap="flat" cmpd="sng" w="9525">
            <a:solidFill>
              <a:schemeClr val="dk2"/>
            </a:solidFill>
            <a:prstDash val="solid"/>
            <a:round/>
            <a:headEnd len="med" w="med" type="none"/>
            <a:tailEnd len="med" w="med" type="none"/>
          </a:ln>
        </p:spPr>
      </p:cxnSp>
      <p:cxnSp>
        <p:nvCxnSpPr>
          <p:cNvPr id="225" name="Google Shape;225;p16"/>
          <p:cNvCxnSpPr/>
          <p:nvPr/>
        </p:nvCxnSpPr>
        <p:spPr>
          <a:xfrm>
            <a:off x="2255175" y="4295625"/>
            <a:ext cx="131400" cy="0"/>
          </a:xfrm>
          <a:prstGeom prst="straightConnector1">
            <a:avLst/>
          </a:prstGeom>
          <a:noFill/>
          <a:ln cap="flat" cmpd="sng" w="9525">
            <a:solidFill>
              <a:schemeClr val="dk2"/>
            </a:solidFill>
            <a:prstDash val="solid"/>
            <a:round/>
            <a:headEnd len="med" w="med" type="none"/>
            <a:tailEnd len="med" w="med" type="triangle"/>
          </a:ln>
        </p:spPr>
      </p:cxnSp>
      <p:sp>
        <p:nvSpPr>
          <p:cNvPr id="226" name="Google Shape;226;p16"/>
          <p:cNvSpPr txBox="1"/>
          <p:nvPr>
            <p:ph type="title"/>
          </p:nvPr>
        </p:nvSpPr>
        <p:spPr>
          <a:xfrm>
            <a:off x="5441500" y="4552625"/>
            <a:ext cx="3558300" cy="46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rgbClr val="FFFFFF"/>
                </a:solidFill>
              </a:rPr>
              <a:t>D</a:t>
            </a:r>
            <a:r>
              <a:rPr lang="es" sz="1500">
                <a:solidFill>
                  <a:srgbClr val="FFFFFF"/>
                </a:solidFill>
              </a:rPr>
              <a:t>FS: 5, 9, 1, 6, 2, 4, 3</a:t>
            </a:r>
            <a:endParaRPr sz="1500">
              <a:solidFill>
                <a:srgbClr val="FFFFFF"/>
              </a:solidFill>
            </a:endParaRPr>
          </a:p>
        </p:txBody>
      </p:sp>
      <p:cxnSp>
        <p:nvCxnSpPr>
          <p:cNvPr id="227" name="Google Shape;227;p16"/>
          <p:cNvCxnSpPr/>
          <p:nvPr/>
        </p:nvCxnSpPr>
        <p:spPr>
          <a:xfrm flipH="1">
            <a:off x="6451800" y="3104475"/>
            <a:ext cx="449100" cy="266400"/>
          </a:xfrm>
          <a:prstGeom prst="straightConnector1">
            <a:avLst/>
          </a:prstGeom>
          <a:noFill/>
          <a:ln cap="flat" cmpd="sng" w="9525">
            <a:solidFill>
              <a:schemeClr val="dk2"/>
            </a:solidFill>
            <a:prstDash val="solid"/>
            <a:round/>
            <a:headEnd len="med" w="med" type="none"/>
            <a:tailEnd len="med" w="med" type="triangle"/>
          </a:ln>
        </p:spPr>
      </p:cxnSp>
      <p:cxnSp>
        <p:nvCxnSpPr>
          <p:cNvPr id="228" name="Google Shape;228;p16"/>
          <p:cNvCxnSpPr/>
          <p:nvPr/>
        </p:nvCxnSpPr>
        <p:spPr>
          <a:xfrm>
            <a:off x="6223725" y="3697950"/>
            <a:ext cx="15300" cy="380400"/>
          </a:xfrm>
          <a:prstGeom prst="straightConnector1">
            <a:avLst/>
          </a:prstGeom>
          <a:noFill/>
          <a:ln cap="flat" cmpd="sng" w="9525">
            <a:solidFill>
              <a:schemeClr val="dk2"/>
            </a:solidFill>
            <a:prstDash val="solid"/>
            <a:round/>
            <a:headEnd len="med" w="med" type="none"/>
            <a:tailEnd len="med" w="med" type="triangle"/>
          </a:ln>
        </p:spPr>
      </p:cxnSp>
      <p:cxnSp>
        <p:nvCxnSpPr>
          <p:cNvPr id="229" name="Google Shape;229;p16"/>
          <p:cNvCxnSpPr/>
          <p:nvPr/>
        </p:nvCxnSpPr>
        <p:spPr>
          <a:xfrm flipH="1" rot="10800000">
            <a:off x="6693075" y="3841700"/>
            <a:ext cx="281100" cy="281400"/>
          </a:xfrm>
          <a:prstGeom prst="straightConnector1">
            <a:avLst/>
          </a:prstGeom>
          <a:noFill/>
          <a:ln cap="flat" cmpd="sng" w="9525">
            <a:solidFill>
              <a:schemeClr val="dk2"/>
            </a:solidFill>
            <a:prstDash val="solid"/>
            <a:round/>
            <a:headEnd len="med" w="med" type="none"/>
            <a:tailEnd len="med" w="med" type="triangle"/>
          </a:ln>
        </p:spPr>
      </p:cxnSp>
      <p:cxnSp>
        <p:nvCxnSpPr>
          <p:cNvPr id="230" name="Google Shape;230;p16"/>
          <p:cNvCxnSpPr/>
          <p:nvPr/>
        </p:nvCxnSpPr>
        <p:spPr>
          <a:xfrm flipH="1" rot="10800000">
            <a:off x="7366275" y="3685775"/>
            <a:ext cx="306300" cy="61800"/>
          </a:xfrm>
          <a:prstGeom prst="straightConnector1">
            <a:avLst/>
          </a:prstGeom>
          <a:noFill/>
          <a:ln cap="flat" cmpd="sng" w="9525">
            <a:solidFill>
              <a:schemeClr val="dk2"/>
            </a:solidFill>
            <a:prstDash val="solid"/>
            <a:round/>
            <a:headEnd len="med" w="med" type="none"/>
            <a:tailEnd len="med" w="med" type="triangle"/>
          </a:ln>
        </p:spPr>
      </p:cxnSp>
      <p:cxnSp>
        <p:nvCxnSpPr>
          <p:cNvPr id="231" name="Google Shape;231;p16"/>
          <p:cNvCxnSpPr/>
          <p:nvPr/>
        </p:nvCxnSpPr>
        <p:spPr>
          <a:xfrm flipH="1">
            <a:off x="7683225" y="3801350"/>
            <a:ext cx="52800" cy="164100"/>
          </a:xfrm>
          <a:prstGeom prst="straightConnector1">
            <a:avLst/>
          </a:prstGeom>
          <a:noFill/>
          <a:ln cap="flat" cmpd="sng" w="9525">
            <a:solidFill>
              <a:schemeClr val="dk2"/>
            </a:solidFill>
            <a:prstDash val="solid"/>
            <a:round/>
            <a:headEnd len="med" w="med" type="none"/>
            <a:tailEnd len="med" w="med" type="triangle"/>
          </a:ln>
        </p:spPr>
      </p:cxnSp>
      <p:cxnSp>
        <p:nvCxnSpPr>
          <p:cNvPr id="232" name="Google Shape;232;p16"/>
          <p:cNvCxnSpPr/>
          <p:nvPr/>
        </p:nvCxnSpPr>
        <p:spPr>
          <a:xfrm flipH="1" rot="10800000">
            <a:off x="7798675" y="4371413"/>
            <a:ext cx="275100" cy="171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7"/>
          <p:cNvSpPr txBox="1"/>
          <p:nvPr>
            <p:ph type="title"/>
          </p:nvPr>
        </p:nvSpPr>
        <p:spPr>
          <a:xfrm>
            <a:off x="594100" y="35685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 SORTING ALGORITHMS</a:t>
            </a:r>
            <a:endParaRPr/>
          </a:p>
        </p:txBody>
      </p:sp>
      <p:cxnSp>
        <p:nvCxnSpPr>
          <p:cNvPr id="238" name="Google Shape;238;p17"/>
          <p:cNvCxnSpPr/>
          <p:nvPr/>
        </p:nvCxnSpPr>
        <p:spPr>
          <a:xfrm flipH="1" rot="10800000">
            <a:off x="2184575" y="1572575"/>
            <a:ext cx="1065900" cy="300"/>
          </a:xfrm>
          <a:prstGeom prst="straightConnector1">
            <a:avLst/>
          </a:prstGeom>
          <a:noFill/>
          <a:ln cap="flat" cmpd="sng" w="28575">
            <a:solidFill>
              <a:schemeClr val="lt1"/>
            </a:solidFill>
            <a:prstDash val="solid"/>
            <a:round/>
            <a:headEnd len="med" w="med" type="oval"/>
            <a:tailEnd len="med" w="med" type="none"/>
          </a:ln>
        </p:spPr>
      </p:cxnSp>
      <p:cxnSp>
        <p:nvCxnSpPr>
          <p:cNvPr id="239" name="Google Shape;239;p17"/>
          <p:cNvCxnSpPr/>
          <p:nvPr/>
        </p:nvCxnSpPr>
        <p:spPr>
          <a:xfrm>
            <a:off x="5901075" y="1571750"/>
            <a:ext cx="1065900" cy="300"/>
          </a:xfrm>
          <a:prstGeom prst="straightConnector1">
            <a:avLst/>
          </a:prstGeom>
          <a:noFill/>
          <a:ln cap="flat" cmpd="sng" w="28575">
            <a:solidFill>
              <a:schemeClr val="lt1"/>
            </a:solidFill>
            <a:prstDash val="solid"/>
            <a:round/>
            <a:headEnd len="med" w="med" type="none"/>
            <a:tailEnd len="med" w="med" type="oval"/>
          </a:ln>
        </p:spPr>
      </p:cxnSp>
      <p:sp>
        <p:nvSpPr>
          <p:cNvPr id="240" name="Google Shape;240;p17"/>
          <p:cNvSpPr txBox="1"/>
          <p:nvPr/>
        </p:nvSpPr>
        <p:spPr>
          <a:xfrm flipH="1">
            <a:off x="3250575" y="1398300"/>
            <a:ext cx="2650500" cy="50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400">
                <a:solidFill>
                  <a:schemeClr val="lt1"/>
                </a:solidFill>
                <a:latin typeface="Overpass Mono"/>
                <a:ea typeface="Overpass Mono"/>
                <a:cs typeface="Overpass Mono"/>
                <a:sym typeface="Overpass Mono"/>
              </a:rPr>
              <a:t>QUICK SORT</a:t>
            </a:r>
            <a:endParaRPr b="1" sz="2400">
              <a:solidFill>
                <a:schemeClr val="lt1"/>
              </a:solidFill>
              <a:latin typeface="Overpass Mono"/>
              <a:ea typeface="Overpass Mono"/>
              <a:cs typeface="Overpass Mono"/>
              <a:sym typeface="Overpass Mono"/>
            </a:endParaRPr>
          </a:p>
        </p:txBody>
      </p:sp>
      <p:cxnSp>
        <p:nvCxnSpPr>
          <p:cNvPr id="241" name="Google Shape;241;p17"/>
          <p:cNvCxnSpPr/>
          <p:nvPr/>
        </p:nvCxnSpPr>
        <p:spPr>
          <a:xfrm flipH="1" rot="10800000">
            <a:off x="2184575" y="2258375"/>
            <a:ext cx="1065900" cy="300"/>
          </a:xfrm>
          <a:prstGeom prst="straightConnector1">
            <a:avLst/>
          </a:prstGeom>
          <a:noFill/>
          <a:ln cap="flat" cmpd="sng" w="28575">
            <a:solidFill>
              <a:schemeClr val="lt1"/>
            </a:solidFill>
            <a:prstDash val="solid"/>
            <a:round/>
            <a:headEnd len="med" w="med" type="oval"/>
            <a:tailEnd len="med" w="med" type="none"/>
          </a:ln>
        </p:spPr>
      </p:cxnSp>
      <p:cxnSp>
        <p:nvCxnSpPr>
          <p:cNvPr id="242" name="Google Shape;242;p17"/>
          <p:cNvCxnSpPr/>
          <p:nvPr/>
        </p:nvCxnSpPr>
        <p:spPr>
          <a:xfrm>
            <a:off x="5901075" y="2257550"/>
            <a:ext cx="1065900" cy="300"/>
          </a:xfrm>
          <a:prstGeom prst="straightConnector1">
            <a:avLst/>
          </a:prstGeom>
          <a:noFill/>
          <a:ln cap="flat" cmpd="sng" w="28575">
            <a:solidFill>
              <a:schemeClr val="lt1"/>
            </a:solidFill>
            <a:prstDash val="solid"/>
            <a:round/>
            <a:headEnd len="med" w="med" type="none"/>
            <a:tailEnd len="med" w="med" type="oval"/>
          </a:ln>
        </p:spPr>
      </p:cxnSp>
      <p:sp>
        <p:nvSpPr>
          <p:cNvPr id="243" name="Google Shape;243;p17"/>
          <p:cNvSpPr txBox="1"/>
          <p:nvPr/>
        </p:nvSpPr>
        <p:spPr>
          <a:xfrm flipH="1">
            <a:off x="3250575" y="2007900"/>
            <a:ext cx="2650500" cy="5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400">
                <a:solidFill>
                  <a:schemeClr val="lt1"/>
                </a:solidFill>
                <a:latin typeface="Overpass Mono"/>
                <a:ea typeface="Overpass Mono"/>
                <a:cs typeface="Overpass Mono"/>
                <a:sym typeface="Overpass Mono"/>
              </a:rPr>
              <a:t>BUBBLE SORT</a:t>
            </a:r>
            <a:endParaRPr b="1" sz="2300">
              <a:solidFill>
                <a:schemeClr val="lt1"/>
              </a:solidFill>
              <a:latin typeface="Overpass Mono"/>
              <a:ea typeface="Overpass Mono"/>
              <a:cs typeface="Overpass Mono"/>
              <a:sym typeface="Overpass Mono"/>
            </a:endParaRPr>
          </a:p>
        </p:txBody>
      </p:sp>
      <p:cxnSp>
        <p:nvCxnSpPr>
          <p:cNvPr id="244" name="Google Shape;244;p17"/>
          <p:cNvCxnSpPr/>
          <p:nvPr/>
        </p:nvCxnSpPr>
        <p:spPr>
          <a:xfrm flipH="1" rot="10800000">
            <a:off x="2184575" y="2867975"/>
            <a:ext cx="1065900" cy="300"/>
          </a:xfrm>
          <a:prstGeom prst="straightConnector1">
            <a:avLst/>
          </a:prstGeom>
          <a:noFill/>
          <a:ln cap="flat" cmpd="sng" w="28575">
            <a:solidFill>
              <a:schemeClr val="lt1"/>
            </a:solidFill>
            <a:prstDash val="solid"/>
            <a:round/>
            <a:headEnd len="med" w="med" type="oval"/>
            <a:tailEnd len="med" w="med" type="none"/>
          </a:ln>
        </p:spPr>
      </p:cxnSp>
      <p:cxnSp>
        <p:nvCxnSpPr>
          <p:cNvPr id="245" name="Google Shape;245;p17"/>
          <p:cNvCxnSpPr/>
          <p:nvPr/>
        </p:nvCxnSpPr>
        <p:spPr>
          <a:xfrm>
            <a:off x="5901075" y="2867150"/>
            <a:ext cx="1065900" cy="300"/>
          </a:xfrm>
          <a:prstGeom prst="straightConnector1">
            <a:avLst/>
          </a:prstGeom>
          <a:noFill/>
          <a:ln cap="flat" cmpd="sng" w="28575">
            <a:solidFill>
              <a:schemeClr val="lt1"/>
            </a:solidFill>
            <a:prstDash val="solid"/>
            <a:round/>
            <a:headEnd len="med" w="med" type="none"/>
            <a:tailEnd len="med" w="med" type="oval"/>
          </a:ln>
        </p:spPr>
      </p:cxnSp>
      <p:sp>
        <p:nvSpPr>
          <p:cNvPr id="246" name="Google Shape;246;p17"/>
          <p:cNvSpPr txBox="1"/>
          <p:nvPr/>
        </p:nvSpPr>
        <p:spPr>
          <a:xfrm flipH="1">
            <a:off x="3250575" y="2617500"/>
            <a:ext cx="2650500" cy="50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s" sz="2200">
                <a:solidFill>
                  <a:schemeClr val="lt1"/>
                </a:solidFill>
                <a:latin typeface="Overpass Mono"/>
                <a:ea typeface="Overpass Mono"/>
                <a:cs typeface="Overpass Mono"/>
                <a:sym typeface="Overpass Mono"/>
              </a:rPr>
              <a:t>INSERTION SORT</a:t>
            </a:r>
            <a:endParaRPr b="1" sz="2200">
              <a:solidFill>
                <a:schemeClr val="lt1"/>
              </a:solidFill>
              <a:latin typeface="Overpass Mono"/>
              <a:ea typeface="Overpass Mono"/>
              <a:cs typeface="Overpass Mono"/>
              <a:sym typeface="Overpass Mono"/>
            </a:endParaRPr>
          </a:p>
        </p:txBody>
      </p:sp>
      <p:cxnSp>
        <p:nvCxnSpPr>
          <p:cNvPr id="247" name="Google Shape;247;p17"/>
          <p:cNvCxnSpPr/>
          <p:nvPr/>
        </p:nvCxnSpPr>
        <p:spPr>
          <a:xfrm flipH="1" rot="10800000">
            <a:off x="2184575" y="3477575"/>
            <a:ext cx="1065900" cy="300"/>
          </a:xfrm>
          <a:prstGeom prst="straightConnector1">
            <a:avLst/>
          </a:prstGeom>
          <a:noFill/>
          <a:ln cap="flat" cmpd="sng" w="28575">
            <a:solidFill>
              <a:schemeClr val="lt1"/>
            </a:solidFill>
            <a:prstDash val="solid"/>
            <a:round/>
            <a:headEnd len="med" w="med" type="oval"/>
            <a:tailEnd len="med" w="med" type="none"/>
          </a:ln>
        </p:spPr>
      </p:cxnSp>
      <p:cxnSp>
        <p:nvCxnSpPr>
          <p:cNvPr id="248" name="Google Shape;248;p17"/>
          <p:cNvCxnSpPr/>
          <p:nvPr/>
        </p:nvCxnSpPr>
        <p:spPr>
          <a:xfrm>
            <a:off x="5901075" y="3476750"/>
            <a:ext cx="1065900" cy="300"/>
          </a:xfrm>
          <a:prstGeom prst="straightConnector1">
            <a:avLst/>
          </a:prstGeom>
          <a:noFill/>
          <a:ln cap="flat" cmpd="sng" w="28575">
            <a:solidFill>
              <a:schemeClr val="lt1"/>
            </a:solidFill>
            <a:prstDash val="solid"/>
            <a:round/>
            <a:headEnd len="med" w="med" type="none"/>
            <a:tailEnd len="med" w="med" type="oval"/>
          </a:ln>
        </p:spPr>
      </p:cxnSp>
      <p:sp>
        <p:nvSpPr>
          <p:cNvPr id="249" name="Google Shape;249;p17"/>
          <p:cNvSpPr txBox="1"/>
          <p:nvPr/>
        </p:nvSpPr>
        <p:spPr>
          <a:xfrm flipH="1">
            <a:off x="3250575" y="3227100"/>
            <a:ext cx="2650500" cy="5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200">
                <a:solidFill>
                  <a:schemeClr val="lt1"/>
                </a:solidFill>
                <a:latin typeface="Overpass Mono"/>
                <a:ea typeface="Overpass Mono"/>
                <a:cs typeface="Overpass Mono"/>
                <a:sym typeface="Overpass Mono"/>
              </a:rPr>
              <a:t>SELECTION SORT</a:t>
            </a:r>
            <a:endParaRPr b="1" sz="2200">
              <a:solidFill>
                <a:schemeClr val="lt1"/>
              </a:solidFill>
              <a:latin typeface="Overpass Mono"/>
              <a:ea typeface="Overpass Mono"/>
              <a:cs typeface="Overpass Mono"/>
              <a:sym typeface="Overpass Mono"/>
            </a:endParaRPr>
          </a:p>
        </p:txBody>
      </p:sp>
      <p:cxnSp>
        <p:nvCxnSpPr>
          <p:cNvPr id="250" name="Google Shape;250;p17"/>
          <p:cNvCxnSpPr/>
          <p:nvPr/>
        </p:nvCxnSpPr>
        <p:spPr>
          <a:xfrm flipH="1" rot="10800000">
            <a:off x="2184575" y="4010975"/>
            <a:ext cx="1065900" cy="300"/>
          </a:xfrm>
          <a:prstGeom prst="straightConnector1">
            <a:avLst/>
          </a:prstGeom>
          <a:noFill/>
          <a:ln cap="flat" cmpd="sng" w="28575">
            <a:solidFill>
              <a:schemeClr val="lt1"/>
            </a:solidFill>
            <a:prstDash val="solid"/>
            <a:round/>
            <a:headEnd len="med" w="med" type="oval"/>
            <a:tailEnd len="med" w="med" type="none"/>
          </a:ln>
        </p:spPr>
      </p:cxnSp>
      <p:cxnSp>
        <p:nvCxnSpPr>
          <p:cNvPr id="251" name="Google Shape;251;p17"/>
          <p:cNvCxnSpPr/>
          <p:nvPr/>
        </p:nvCxnSpPr>
        <p:spPr>
          <a:xfrm>
            <a:off x="5901075" y="4010150"/>
            <a:ext cx="1065900" cy="300"/>
          </a:xfrm>
          <a:prstGeom prst="straightConnector1">
            <a:avLst/>
          </a:prstGeom>
          <a:noFill/>
          <a:ln cap="flat" cmpd="sng" w="28575">
            <a:solidFill>
              <a:schemeClr val="lt1"/>
            </a:solidFill>
            <a:prstDash val="solid"/>
            <a:round/>
            <a:headEnd len="med" w="med" type="none"/>
            <a:tailEnd len="med" w="med" type="oval"/>
          </a:ln>
        </p:spPr>
      </p:cxnSp>
      <p:sp>
        <p:nvSpPr>
          <p:cNvPr id="252" name="Google Shape;252;p17"/>
          <p:cNvSpPr txBox="1"/>
          <p:nvPr/>
        </p:nvSpPr>
        <p:spPr>
          <a:xfrm flipH="1">
            <a:off x="3250575" y="3836700"/>
            <a:ext cx="2650500" cy="500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400">
                <a:solidFill>
                  <a:schemeClr val="lt1"/>
                </a:solidFill>
                <a:latin typeface="Overpass Mono"/>
                <a:ea typeface="Overpass Mono"/>
                <a:cs typeface="Overpass Mono"/>
                <a:sym typeface="Overpass Mono"/>
              </a:rPr>
              <a:t>MERGE SORT</a:t>
            </a:r>
            <a:endParaRPr b="1" sz="2400">
              <a:solidFill>
                <a:schemeClr val="lt1"/>
              </a:solidFill>
              <a:latin typeface="Overpass Mono"/>
              <a:ea typeface="Overpass Mono"/>
              <a:cs typeface="Overpass Mono"/>
              <a:sym typeface="Overpass Mono"/>
            </a:endParaRPr>
          </a:p>
        </p:txBody>
      </p:sp>
      <p:sp>
        <p:nvSpPr>
          <p:cNvPr id="253" name="Google Shape;253;p17"/>
          <p:cNvSpPr txBox="1"/>
          <p:nvPr/>
        </p:nvSpPr>
        <p:spPr>
          <a:xfrm>
            <a:off x="2442875" y="904150"/>
            <a:ext cx="4357200" cy="6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lt1"/>
                </a:solidFill>
                <a:latin typeface="Anaheim"/>
                <a:ea typeface="Anaheim"/>
                <a:cs typeface="Anaheim"/>
                <a:sym typeface="Anaheim"/>
              </a:rPr>
              <a:t>An algorithm that puts items in a list or array in order. </a:t>
            </a:r>
            <a:endParaRPr>
              <a:solidFill>
                <a:schemeClr val="lt1"/>
              </a:solidFill>
              <a:latin typeface="Anaheim"/>
              <a:ea typeface="Anaheim"/>
              <a:cs typeface="Anaheim"/>
              <a:sym typeface="Anaheim"/>
            </a:endParaRPr>
          </a:p>
        </p:txBody>
      </p:sp>
      <p:sp>
        <p:nvSpPr>
          <p:cNvPr id="254" name="Google Shape;254;p17"/>
          <p:cNvSpPr/>
          <p:nvPr/>
        </p:nvSpPr>
        <p:spPr>
          <a:xfrm flipH="1">
            <a:off x="-11" y="4357775"/>
            <a:ext cx="788431" cy="785368"/>
          </a:xfrm>
          <a:custGeom>
            <a:rect b="b" l="l" r="r" t="t"/>
            <a:pathLst>
              <a:path extrusionOk="0" h="16396" w="17241">
                <a:moveTo>
                  <a:pt x="0" y="1"/>
                </a:moveTo>
                <a:lnTo>
                  <a:pt x="0" y="16396"/>
                </a:lnTo>
                <a:lnTo>
                  <a:pt x="17240" y="16396"/>
                </a:lnTo>
                <a:lnTo>
                  <a:pt x="17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7"/>
          <p:cNvSpPr/>
          <p:nvPr/>
        </p:nvSpPr>
        <p:spPr>
          <a:xfrm>
            <a:off x="419089" y="4786292"/>
            <a:ext cx="1371614" cy="356851"/>
          </a:xfrm>
          <a:custGeom>
            <a:rect b="b" l="l" r="r" t="t"/>
            <a:pathLst>
              <a:path extrusionOk="0" h="2775" w="16884">
                <a:moveTo>
                  <a:pt x="0" y="1"/>
                </a:moveTo>
                <a:lnTo>
                  <a:pt x="0" y="2775"/>
                </a:lnTo>
                <a:lnTo>
                  <a:pt x="16883" y="2775"/>
                </a:lnTo>
                <a:lnTo>
                  <a:pt x="168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7"/>
          <p:cNvSpPr/>
          <p:nvPr/>
        </p:nvSpPr>
        <p:spPr>
          <a:xfrm>
            <a:off x="7772392" y="0"/>
            <a:ext cx="1371614" cy="356851"/>
          </a:xfrm>
          <a:custGeom>
            <a:rect b="b" l="l" r="r" t="t"/>
            <a:pathLst>
              <a:path extrusionOk="0" h="2775" w="16884">
                <a:moveTo>
                  <a:pt x="0" y="1"/>
                </a:moveTo>
                <a:lnTo>
                  <a:pt x="0" y="2775"/>
                </a:lnTo>
                <a:lnTo>
                  <a:pt x="16883" y="2775"/>
                </a:lnTo>
                <a:lnTo>
                  <a:pt x="168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7"/>
          <p:cNvSpPr/>
          <p:nvPr/>
        </p:nvSpPr>
        <p:spPr>
          <a:xfrm flipH="1">
            <a:off x="8355564" y="0"/>
            <a:ext cx="788431" cy="785368"/>
          </a:xfrm>
          <a:custGeom>
            <a:rect b="b" l="l" r="r" t="t"/>
            <a:pathLst>
              <a:path extrusionOk="0" h="16396" w="17241">
                <a:moveTo>
                  <a:pt x="0" y="1"/>
                </a:moveTo>
                <a:lnTo>
                  <a:pt x="0" y="16396"/>
                </a:lnTo>
                <a:lnTo>
                  <a:pt x="17240" y="16396"/>
                </a:lnTo>
                <a:lnTo>
                  <a:pt x="172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8"/>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QUICK SORT</a:t>
            </a:r>
            <a:endParaRPr/>
          </a:p>
        </p:txBody>
      </p:sp>
      <p:sp>
        <p:nvSpPr>
          <p:cNvPr id="263" name="Google Shape;263;p18"/>
          <p:cNvSpPr txBox="1"/>
          <p:nvPr/>
        </p:nvSpPr>
        <p:spPr>
          <a:xfrm>
            <a:off x="720000" y="903600"/>
            <a:ext cx="7296900" cy="9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lt1"/>
                </a:solidFill>
                <a:latin typeface="Anaheim"/>
                <a:ea typeface="Anaheim"/>
                <a:cs typeface="Anaheim"/>
                <a:sym typeface="Anaheim"/>
              </a:rPr>
              <a:t>Starts by picking a pivot (any value in the list) and then moving the other values left or right depending on if they’re smaller or larger than the pivot. A new pivot is </a:t>
            </a:r>
            <a:r>
              <a:rPr lang="es">
                <a:solidFill>
                  <a:schemeClr val="lt1"/>
                </a:solidFill>
                <a:latin typeface="Anaheim"/>
                <a:ea typeface="Anaheim"/>
                <a:cs typeface="Anaheim"/>
                <a:sym typeface="Anaheim"/>
              </a:rPr>
              <a:t>chosen</a:t>
            </a:r>
            <a:r>
              <a:rPr lang="es">
                <a:solidFill>
                  <a:schemeClr val="lt1"/>
                </a:solidFill>
                <a:latin typeface="Anaheim"/>
                <a:ea typeface="Anaheim"/>
                <a:cs typeface="Anaheim"/>
                <a:sym typeface="Anaheim"/>
              </a:rPr>
              <a:t> </a:t>
            </a:r>
            <a:r>
              <a:rPr lang="es">
                <a:solidFill>
                  <a:schemeClr val="lt1"/>
                </a:solidFill>
                <a:latin typeface="Anaheim"/>
                <a:ea typeface="Anaheim"/>
                <a:cs typeface="Anaheim"/>
                <a:sym typeface="Anaheim"/>
              </a:rPr>
              <a:t>and</a:t>
            </a:r>
            <a:r>
              <a:rPr lang="es">
                <a:solidFill>
                  <a:schemeClr val="lt1"/>
                </a:solidFill>
                <a:latin typeface="Anaheim"/>
                <a:ea typeface="Anaheim"/>
                <a:cs typeface="Anaheim"/>
                <a:sym typeface="Anaheim"/>
              </a:rPr>
              <a:t> the other the process </a:t>
            </a:r>
            <a:r>
              <a:rPr lang="es">
                <a:solidFill>
                  <a:schemeClr val="lt1"/>
                </a:solidFill>
                <a:latin typeface="Anaheim"/>
                <a:ea typeface="Anaheim"/>
                <a:cs typeface="Anaheim"/>
                <a:sym typeface="Anaheim"/>
              </a:rPr>
              <a:t>repeats until all the items are in order.</a:t>
            </a:r>
            <a:endParaRPr>
              <a:solidFill>
                <a:schemeClr val="lt1"/>
              </a:solidFill>
              <a:latin typeface="Anaheim"/>
              <a:ea typeface="Anaheim"/>
              <a:cs typeface="Anaheim"/>
              <a:sym typeface="Anaheim"/>
            </a:endParaRPr>
          </a:p>
        </p:txBody>
      </p:sp>
      <p:graphicFrame>
        <p:nvGraphicFramePr>
          <p:cNvPr id="264" name="Google Shape;264;p18"/>
          <p:cNvGraphicFramePr/>
          <p:nvPr/>
        </p:nvGraphicFramePr>
        <p:xfrm>
          <a:off x="2789338" y="2298460"/>
          <a:ext cx="3000000" cy="3000000"/>
        </p:xfrm>
        <a:graphic>
          <a:graphicData uri="http://schemas.openxmlformats.org/drawingml/2006/table">
            <a:tbl>
              <a:tblPr>
                <a:noFill/>
                <a:tableStyleId>{84D5C4BA-E7AE-4760-9F54-BBEF15B50D3B}</a:tableStyleId>
              </a:tblPr>
              <a:tblGrid>
                <a:gridCol w="469375"/>
                <a:gridCol w="469375"/>
                <a:gridCol w="469375"/>
                <a:gridCol w="469375"/>
                <a:gridCol w="469375"/>
                <a:gridCol w="469375"/>
                <a:gridCol w="469375"/>
              </a:tblGrid>
              <a:tr h="423725">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9</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6</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3</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7</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2</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11</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5</a:t>
                      </a:r>
                      <a:endParaRPr sz="1800">
                        <a:solidFill>
                          <a:schemeClr val="lt2"/>
                        </a:solidFill>
                        <a:latin typeface="Anaheim"/>
                        <a:ea typeface="Anaheim"/>
                        <a:cs typeface="Anaheim"/>
                        <a:sym typeface="Anaheim"/>
                      </a:endParaRPr>
                    </a:p>
                  </a:txBody>
                  <a:tcPr marT="91425" marB="91425" marR="91425" marL="91425"/>
                </a:tc>
              </a:tr>
            </a:tbl>
          </a:graphicData>
        </a:graphic>
      </p:graphicFrame>
      <p:sp>
        <p:nvSpPr>
          <p:cNvPr id="265" name="Google Shape;265;p18"/>
          <p:cNvSpPr/>
          <p:nvPr/>
        </p:nvSpPr>
        <p:spPr>
          <a:xfrm>
            <a:off x="3258725" y="2298450"/>
            <a:ext cx="469500" cy="457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66" name="Google Shape;266;p18"/>
          <p:cNvGraphicFramePr/>
          <p:nvPr/>
        </p:nvGraphicFramePr>
        <p:xfrm>
          <a:off x="1518825" y="3016685"/>
          <a:ext cx="3000000" cy="3000000"/>
        </p:xfrm>
        <a:graphic>
          <a:graphicData uri="http://schemas.openxmlformats.org/drawingml/2006/table">
            <a:tbl>
              <a:tblPr>
                <a:noFill/>
                <a:tableStyleId>{84D5C4BA-E7AE-4760-9F54-BBEF15B50D3B}</a:tableStyleId>
              </a:tblPr>
              <a:tblGrid>
                <a:gridCol w="478050"/>
                <a:gridCol w="478050"/>
                <a:gridCol w="478050"/>
              </a:tblGrid>
              <a:tr h="457175">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3</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2</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5</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67" name="Google Shape;267;p18"/>
          <p:cNvGraphicFramePr/>
          <p:nvPr/>
        </p:nvGraphicFramePr>
        <p:xfrm>
          <a:off x="5452100" y="3016675"/>
          <a:ext cx="3000000" cy="3000000"/>
        </p:xfrm>
        <a:graphic>
          <a:graphicData uri="http://schemas.openxmlformats.org/drawingml/2006/table">
            <a:tbl>
              <a:tblPr>
                <a:noFill/>
                <a:tableStyleId>{84D5C4BA-E7AE-4760-9F54-BBEF15B50D3B}</a:tableStyleId>
              </a:tblPr>
              <a:tblGrid>
                <a:gridCol w="470325"/>
                <a:gridCol w="470325"/>
                <a:gridCol w="470325"/>
                <a:gridCol w="470325"/>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6</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9</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7</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11</a:t>
                      </a:r>
                      <a:endParaRPr sz="1800">
                        <a:solidFill>
                          <a:schemeClr val="lt2"/>
                        </a:solidFill>
                        <a:latin typeface="Anaheim"/>
                        <a:ea typeface="Anaheim"/>
                        <a:cs typeface="Anaheim"/>
                        <a:sym typeface="Anaheim"/>
                      </a:endParaRPr>
                    </a:p>
                  </a:txBody>
                  <a:tcPr marT="91425" marB="91425" marR="91425" marL="91425"/>
                </a:tc>
              </a:tr>
            </a:tbl>
          </a:graphicData>
        </a:graphic>
      </p:graphicFrame>
      <p:sp>
        <p:nvSpPr>
          <p:cNvPr id="268" name="Google Shape;268;p18"/>
          <p:cNvSpPr/>
          <p:nvPr/>
        </p:nvSpPr>
        <p:spPr>
          <a:xfrm>
            <a:off x="1518825" y="3016663"/>
            <a:ext cx="469500" cy="457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 </a:t>
            </a:r>
            <a:endParaRPr/>
          </a:p>
        </p:txBody>
      </p:sp>
      <p:sp>
        <p:nvSpPr>
          <p:cNvPr id="269" name="Google Shape;269;p18"/>
          <p:cNvSpPr/>
          <p:nvPr/>
        </p:nvSpPr>
        <p:spPr>
          <a:xfrm>
            <a:off x="5922425" y="3016663"/>
            <a:ext cx="469500" cy="457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70" name="Google Shape;270;p18"/>
          <p:cNvGraphicFramePr/>
          <p:nvPr/>
        </p:nvGraphicFramePr>
        <p:xfrm>
          <a:off x="1326775" y="3734900"/>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2</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1" name="Google Shape;271;p18"/>
          <p:cNvGraphicFramePr/>
          <p:nvPr/>
        </p:nvGraphicFramePr>
        <p:xfrm>
          <a:off x="5856350" y="3734925"/>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7</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2" name="Google Shape;272;p18"/>
          <p:cNvGraphicFramePr/>
          <p:nvPr/>
        </p:nvGraphicFramePr>
        <p:xfrm>
          <a:off x="7213700" y="3734900"/>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11</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3" name="Google Shape;273;p18"/>
          <p:cNvGraphicFramePr/>
          <p:nvPr/>
        </p:nvGraphicFramePr>
        <p:xfrm>
          <a:off x="2001150" y="3734900"/>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3</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4" name="Google Shape;274;p18"/>
          <p:cNvGraphicFramePr/>
          <p:nvPr/>
        </p:nvGraphicFramePr>
        <p:xfrm>
          <a:off x="2675525" y="3734900"/>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5</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5" name="Google Shape;275;p18"/>
          <p:cNvGraphicFramePr/>
          <p:nvPr/>
        </p:nvGraphicFramePr>
        <p:xfrm>
          <a:off x="5177675" y="3734925"/>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6</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6" name="Google Shape;276;p18"/>
          <p:cNvGraphicFramePr/>
          <p:nvPr/>
        </p:nvGraphicFramePr>
        <p:xfrm>
          <a:off x="6535025" y="3734925"/>
          <a:ext cx="3000000" cy="3000000"/>
        </p:xfrm>
        <a:graphic>
          <a:graphicData uri="http://schemas.openxmlformats.org/drawingml/2006/table">
            <a:tbl>
              <a:tblPr>
                <a:noFill/>
                <a:tableStyleId>{84D5C4BA-E7AE-4760-9F54-BBEF15B50D3B}</a:tableStyleId>
              </a:tblPr>
              <a:tblGrid>
                <a:gridCol w="469500"/>
              </a:tblGrid>
              <a:tr h="457200">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9</a:t>
                      </a:r>
                      <a:endParaRPr sz="1800">
                        <a:solidFill>
                          <a:schemeClr val="lt2"/>
                        </a:solidFill>
                        <a:latin typeface="Anaheim"/>
                        <a:ea typeface="Anaheim"/>
                        <a:cs typeface="Anaheim"/>
                        <a:sym typeface="Anaheim"/>
                      </a:endParaRPr>
                    </a:p>
                  </a:txBody>
                  <a:tcPr marT="91425" marB="91425" marR="91425" marL="91425"/>
                </a:tc>
              </a:tr>
            </a:tbl>
          </a:graphicData>
        </a:graphic>
      </p:graphicFrame>
      <p:graphicFrame>
        <p:nvGraphicFramePr>
          <p:cNvPr id="277" name="Google Shape;277;p18"/>
          <p:cNvGraphicFramePr/>
          <p:nvPr/>
        </p:nvGraphicFramePr>
        <p:xfrm>
          <a:off x="2789350" y="4431025"/>
          <a:ext cx="3000000" cy="3000000"/>
        </p:xfrm>
        <a:graphic>
          <a:graphicData uri="http://schemas.openxmlformats.org/drawingml/2006/table">
            <a:tbl>
              <a:tblPr>
                <a:noFill/>
                <a:tableStyleId>{84D5C4BA-E7AE-4760-9F54-BBEF15B50D3B}</a:tableStyleId>
              </a:tblPr>
              <a:tblGrid>
                <a:gridCol w="469375"/>
                <a:gridCol w="469375"/>
                <a:gridCol w="469375"/>
                <a:gridCol w="469375"/>
                <a:gridCol w="469375"/>
                <a:gridCol w="469375"/>
                <a:gridCol w="469375"/>
              </a:tblGrid>
              <a:tr h="457175">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2</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3</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5</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6</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7</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9</a:t>
                      </a:r>
                      <a:endParaRPr sz="18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800">
                          <a:solidFill>
                            <a:schemeClr val="lt2"/>
                          </a:solidFill>
                          <a:latin typeface="Anaheim"/>
                          <a:ea typeface="Anaheim"/>
                          <a:cs typeface="Anaheim"/>
                          <a:sym typeface="Anaheim"/>
                        </a:rPr>
                        <a:t> 11</a:t>
                      </a:r>
                      <a:endParaRPr sz="1800">
                        <a:solidFill>
                          <a:schemeClr val="lt2"/>
                        </a:solidFill>
                        <a:latin typeface="Anaheim"/>
                        <a:ea typeface="Anaheim"/>
                        <a:cs typeface="Anaheim"/>
                        <a:sym typeface="Anaheim"/>
                      </a:endParaRPr>
                    </a:p>
                  </a:txBody>
                  <a:tcPr marT="91425" marB="91425" marR="91425" marL="91425"/>
                </a:tc>
              </a:tr>
            </a:tbl>
          </a:graphicData>
        </a:graphic>
      </p:graphicFrame>
      <p:sp>
        <p:nvSpPr>
          <p:cNvPr id="278" name="Google Shape;278;p18"/>
          <p:cNvSpPr txBox="1"/>
          <p:nvPr/>
        </p:nvSpPr>
        <p:spPr>
          <a:xfrm>
            <a:off x="3229625" y="2688775"/>
            <a:ext cx="5277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Pivot</a:t>
            </a:r>
            <a:endParaRPr sz="1200">
              <a:solidFill>
                <a:schemeClr val="dk2"/>
              </a:solidFill>
              <a:latin typeface="Anaheim"/>
              <a:ea typeface="Anaheim"/>
              <a:cs typeface="Anaheim"/>
              <a:sym typeface="Anaheim"/>
            </a:endParaRPr>
          </a:p>
        </p:txBody>
      </p:sp>
      <p:sp>
        <p:nvSpPr>
          <p:cNvPr id="279" name="Google Shape;279;p18"/>
          <p:cNvSpPr txBox="1"/>
          <p:nvPr/>
        </p:nvSpPr>
        <p:spPr>
          <a:xfrm>
            <a:off x="1828500" y="2625575"/>
            <a:ext cx="814800" cy="2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Anaheim"/>
                <a:ea typeface="Anaheim"/>
                <a:cs typeface="Anaheim"/>
                <a:sym typeface="Anaheim"/>
              </a:rPr>
              <a:t>Smaller</a:t>
            </a:r>
            <a:endParaRPr>
              <a:solidFill>
                <a:schemeClr val="dk2"/>
              </a:solidFill>
              <a:latin typeface="Anaheim"/>
              <a:ea typeface="Anaheim"/>
              <a:cs typeface="Anaheim"/>
              <a:sym typeface="Anaheim"/>
            </a:endParaRPr>
          </a:p>
        </p:txBody>
      </p:sp>
      <p:sp>
        <p:nvSpPr>
          <p:cNvPr id="280" name="Google Shape;280;p18"/>
          <p:cNvSpPr txBox="1"/>
          <p:nvPr/>
        </p:nvSpPr>
        <p:spPr>
          <a:xfrm>
            <a:off x="6167075" y="2638625"/>
            <a:ext cx="6351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Anaheim"/>
                <a:ea typeface="Anaheim"/>
                <a:cs typeface="Anaheim"/>
                <a:sym typeface="Anaheim"/>
              </a:rPr>
              <a:t>Larger</a:t>
            </a:r>
            <a:endParaRPr>
              <a:solidFill>
                <a:schemeClr val="dk2"/>
              </a:solidFill>
              <a:latin typeface="Anaheim"/>
              <a:ea typeface="Anaheim"/>
              <a:cs typeface="Anaheim"/>
              <a:sym typeface="Anaheim"/>
            </a:endParaRPr>
          </a:p>
        </p:txBody>
      </p:sp>
      <p:sp>
        <p:nvSpPr>
          <p:cNvPr id="281" name="Google Shape;281;p18"/>
          <p:cNvSpPr txBox="1"/>
          <p:nvPr/>
        </p:nvSpPr>
        <p:spPr>
          <a:xfrm>
            <a:off x="1489725" y="3417000"/>
            <a:ext cx="527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Pivot</a:t>
            </a:r>
            <a:endParaRPr sz="1200">
              <a:solidFill>
                <a:schemeClr val="dk2"/>
              </a:solidFill>
              <a:latin typeface="Anaheim"/>
              <a:ea typeface="Anaheim"/>
              <a:cs typeface="Anaheim"/>
              <a:sym typeface="Anaheim"/>
            </a:endParaRPr>
          </a:p>
        </p:txBody>
      </p:sp>
      <p:sp>
        <p:nvSpPr>
          <p:cNvPr id="282" name="Google Shape;282;p18"/>
          <p:cNvSpPr txBox="1"/>
          <p:nvPr/>
        </p:nvSpPr>
        <p:spPr>
          <a:xfrm>
            <a:off x="5884325" y="3417000"/>
            <a:ext cx="5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Pivot</a:t>
            </a:r>
            <a:endParaRPr sz="1200">
              <a:solidFill>
                <a:schemeClr val="dk2"/>
              </a:solidFill>
              <a:latin typeface="Anaheim"/>
              <a:ea typeface="Anaheim"/>
              <a:cs typeface="Anaheim"/>
              <a:sym typeface="Anaheim"/>
            </a:endParaRPr>
          </a:p>
        </p:txBody>
      </p:sp>
      <p:sp>
        <p:nvSpPr>
          <p:cNvPr id="283" name="Google Shape;283;p18"/>
          <p:cNvSpPr txBox="1"/>
          <p:nvPr/>
        </p:nvSpPr>
        <p:spPr>
          <a:xfrm>
            <a:off x="654450" y="1729350"/>
            <a:ext cx="7117800" cy="1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s">
                <a:solidFill>
                  <a:schemeClr val="lt1"/>
                </a:solidFill>
                <a:latin typeface="Anaheim"/>
                <a:ea typeface="Anaheim"/>
                <a:cs typeface="Anaheim"/>
                <a:sym typeface="Anaheim"/>
              </a:rPr>
              <a:t>In many </a:t>
            </a:r>
            <a:r>
              <a:rPr i="1" lang="es">
                <a:solidFill>
                  <a:schemeClr val="lt1"/>
                </a:solidFill>
                <a:latin typeface="Anaheim"/>
                <a:ea typeface="Anaheim"/>
                <a:cs typeface="Anaheim"/>
                <a:sym typeface="Anaheim"/>
              </a:rPr>
              <a:t>scenarios</a:t>
            </a:r>
            <a:r>
              <a:rPr i="1" lang="es">
                <a:solidFill>
                  <a:schemeClr val="lt1"/>
                </a:solidFill>
                <a:latin typeface="Anaheim"/>
                <a:ea typeface="Anaheim"/>
                <a:cs typeface="Anaheim"/>
                <a:sym typeface="Anaheim"/>
              </a:rPr>
              <a:t> </a:t>
            </a:r>
            <a:r>
              <a:rPr i="1" lang="es">
                <a:solidFill>
                  <a:schemeClr val="lt1"/>
                </a:solidFill>
                <a:latin typeface="Anaheim"/>
                <a:ea typeface="Anaheim"/>
                <a:cs typeface="Anaheim"/>
                <a:sym typeface="Anaheim"/>
              </a:rPr>
              <a:t>quicksort</a:t>
            </a:r>
            <a:r>
              <a:rPr i="1" lang="es">
                <a:solidFill>
                  <a:schemeClr val="lt1"/>
                </a:solidFill>
                <a:latin typeface="Anaheim"/>
                <a:ea typeface="Anaheim"/>
                <a:cs typeface="Anaheim"/>
                <a:sym typeface="Anaheim"/>
              </a:rPr>
              <a:t> is the fastest and most efficient sorting algorithm, </a:t>
            </a:r>
            <a:r>
              <a:rPr i="1" lang="es">
                <a:solidFill>
                  <a:schemeClr val="lt1"/>
                </a:solidFill>
                <a:latin typeface="Anaheim"/>
                <a:ea typeface="Anaheim"/>
                <a:cs typeface="Anaheim"/>
                <a:sym typeface="Anaheim"/>
              </a:rPr>
              <a:t>especially</a:t>
            </a:r>
            <a:r>
              <a:rPr i="1" lang="es">
                <a:solidFill>
                  <a:schemeClr val="lt1"/>
                </a:solidFill>
                <a:latin typeface="Anaheim"/>
                <a:ea typeface="Anaheim"/>
                <a:cs typeface="Anaheim"/>
                <a:sym typeface="Anaheim"/>
              </a:rPr>
              <a:t> with short lists or arrays.</a:t>
            </a:r>
            <a:endParaRPr i="1">
              <a:solidFill>
                <a:schemeClr val="lt1"/>
              </a:solidFill>
              <a:latin typeface="Anaheim"/>
              <a:ea typeface="Anaheim"/>
              <a:cs typeface="Anaheim"/>
              <a:sym typeface="Anaheim"/>
            </a:endParaRPr>
          </a:p>
        </p:txBody>
      </p:sp>
      <p:sp>
        <p:nvSpPr>
          <p:cNvPr id="284" name="Google Shape;284;p18"/>
          <p:cNvSpPr/>
          <p:nvPr/>
        </p:nvSpPr>
        <p:spPr>
          <a:xfrm flipH="1">
            <a:off x="-11" y="4357775"/>
            <a:ext cx="788431" cy="785368"/>
          </a:xfrm>
          <a:custGeom>
            <a:rect b="b" l="l" r="r" t="t"/>
            <a:pathLst>
              <a:path extrusionOk="0" h="16396" w="17241">
                <a:moveTo>
                  <a:pt x="0" y="1"/>
                </a:moveTo>
                <a:lnTo>
                  <a:pt x="0" y="16396"/>
                </a:lnTo>
                <a:lnTo>
                  <a:pt x="17240" y="16396"/>
                </a:lnTo>
                <a:lnTo>
                  <a:pt x="17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419089" y="4786292"/>
            <a:ext cx="1371614" cy="356851"/>
          </a:xfrm>
          <a:custGeom>
            <a:rect b="b" l="l" r="r" t="t"/>
            <a:pathLst>
              <a:path extrusionOk="0" h="2775" w="16884">
                <a:moveTo>
                  <a:pt x="0" y="1"/>
                </a:moveTo>
                <a:lnTo>
                  <a:pt x="0" y="2775"/>
                </a:lnTo>
                <a:lnTo>
                  <a:pt x="16883" y="2775"/>
                </a:lnTo>
                <a:lnTo>
                  <a:pt x="168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7772392" y="0"/>
            <a:ext cx="1371614" cy="356851"/>
          </a:xfrm>
          <a:custGeom>
            <a:rect b="b" l="l" r="r" t="t"/>
            <a:pathLst>
              <a:path extrusionOk="0" h="2775" w="16884">
                <a:moveTo>
                  <a:pt x="0" y="1"/>
                </a:moveTo>
                <a:lnTo>
                  <a:pt x="0" y="2775"/>
                </a:lnTo>
                <a:lnTo>
                  <a:pt x="16883" y="2775"/>
                </a:lnTo>
                <a:lnTo>
                  <a:pt x="168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flipH="1">
            <a:off x="8355564" y="0"/>
            <a:ext cx="788431" cy="785368"/>
          </a:xfrm>
          <a:custGeom>
            <a:rect b="b" l="l" r="r" t="t"/>
            <a:pathLst>
              <a:path extrusionOk="0" h="16396" w="17241">
                <a:moveTo>
                  <a:pt x="0" y="1"/>
                </a:moveTo>
                <a:lnTo>
                  <a:pt x="0" y="16396"/>
                </a:lnTo>
                <a:lnTo>
                  <a:pt x="17240" y="16396"/>
                </a:lnTo>
                <a:lnTo>
                  <a:pt x="172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9"/>
          <p:cNvSpPr txBox="1"/>
          <p:nvPr/>
        </p:nvSpPr>
        <p:spPr>
          <a:xfrm>
            <a:off x="5751925" y="2069575"/>
            <a:ext cx="2298000" cy="2975100"/>
          </a:xfrm>
          <a:prstGeom prst="rect">
            <a:avLst/>
          </a:prstGeom>
          <a:noFill/>
          <a:ln cap="flat" cmpd="sng" w="19050">
            <a:solidFill>
              <a:schemeClr val="lt2"/>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293" name="Google Shape;293;p19"/>
          <p:cNvSpPr txBox="1"/>
          <p:nvPr/>
        </p:nvSpPr>
        <p:spPr>
          <a:xfrm>
            <a:off x="3237325" y="2069575"/>
            <a:ext cx="2298000" cy="2975100"/>
          </a:xfrm>
          <a:prstGeom prst="rect">
            <a:avLst/>
          </a:prstGeom>
          <a:noFill/>
          <a:ln cap="flat" cmpd="sng" w="19050">
            <a:solidFill>
              <a:schemeClr val="lt2"/>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294" name="Google Shape;294;p19"/>
          <p:cNvSpPr txBox="1"/>
          <p:nvPr/>
        </p:nvSpPr>
        <p:spPr>
          <a:xfrm>
            <a:off x="798925" y="2069575"/>
            <a:ext cx="2298000" cy="2975100"/>
          </a:xfrm>
          <a:prstGeom prst="rect">
            <a:avLst/>
          </a:prstGeom>
          <a:noFill/>
          <a:ln cap="flat" cmpd="sng" w="19050">
            <a:solidFill>
              <a:schemeClr val="lt2"/>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295" name="Google Shape;295;p19"/>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BUBBLE SORT</a:t>
            </a:r>
            <a:endParaRPr/>
          </a:p>
        </p:txBody>
      </p:sp>
      <p:sp>
        <p:nvSpPr>
          <p:cNvPr id="296" name="Google Shape;296;p19"/>
          <p:cNvSpPr txBox="1"/>
          <p:nvPr/>
        </p:nvSpPr>
        <p:spPr>
          <a:xfrm>
            <a:off x="684775" y="955600"/>
            <a:ext cx="7753200" cy="9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latin typeface="Anaheim"/>
                <a:ea typeface="Anaheim"/>
                <a:cs typeface="Anaheim"/>
                <a:sym typeface="Anaheim"/>
              </a:rPr>
              <a:t>Starts with the first two items in list and compare them. If the larger item is on the wrong side swap the two numbers and compare. The loop continues until all the items are sorted least to greatest. </a:t>
            </a:r>
            <a:endParaRPr>
              <a:solidFill>
                <a:srgbClr val="FFFFFF"/>
              </a:solidFill>
              <a:latin typeface="Anaheim"/>
              <a:ea typeface="Anaheim"/>
              <a:cs typeface="Anaheim"/>
              <a:sym typeface="Anaheim"/>
            </a:endParaRPr>
          </a:p>
          <a:p>
            <a:pPr indent="457200" lvl="0" marL="914400" rtl="0" algn="l">
              <a:spcBef>
                <a:spcPts val="0"/>
              </a:spcBef>
              <a:spcAft>
                <a:spcPts val="0"/>
              </a:spcAft>
              <a:buNone/>
            </a:pPr>
            <a:r>
              <a:t/>
            </a:r>
            <a:endParaRPr>
              <a:solidFill>
                <a:srgbClr val="FFFFFF"/>
              </a:solidFill>
              <a:latin typeface="Anaheim"/>
              <a:ea typeface="Anaheim"/>
              <a:cs typeface="Anaheim"/>
              <a:sym typeface="Anaheim"/>
            </a:endParaRPr>
          </a:p>
          <a:p>
            <a:pPr indent="457200" lvl="0" marL="0" rtl="0" algn="l">
              <a:spcBef>
                <a:spcPts val="0"/>
              </a:spcBef>
              <a:spcAft>
                <a:spcPts val="0"/>
              </a:spcAft>
              <a:buNone/>
            </a:pPr>
            <a:r>
              <a:rPr i="1" lang="es">
                <a:solidFill>
                  <a:srgbClr val="FFFFFF"/>
                </a:solidFill>
                <a:latin typeface="Anaheim"/>
                <a:ea typeface="Anaheim"/>
                <a:cs typeface="Anaheim"/>
                <a:sym typeface="Anaheim"/>
              </a:rPr>
              <a:t>Ex: The contact list on your phone is sorted in alphabetical order using bubble sort. </a:t>
            </a:r>
            <a:endParaRPr i="1">
              <a:solidFill>
                <a:srgbClr val="FFFFFF"/>
              </a:solidFill>
              <a:latin typeface="Anaheim"/>
              <a:ea typeface="Anaheim"/>
              <a:cs typeface="Anaheim"/>
              <a:sym typeface="Anaheim"/>
            </a:endParaRPr>
          </a:p>
          <a:p>
            <a:pPr indent="457200" lvl="0" marL="914400" rtl="0" algn="l">
              <a:spcBef>
                <a:spcPts val="0"/>
              </a:spcBef>
              <a:spcAft>
                <a:spcPts val="0"/>
              </a:spcAft>
              <a:buNone/>
            </a:pPr>
            <a:r>
              <a:t/>
            </a:r>
            <a:endParaRPr>
              <a:solidFill>
                <a:srgbClr val="FFFFFF"/>
              </a:solidFill>
              <a:latin typeface="Anaheim"/>
              <a:ea typeface="Anaheim"/>
              <a:cs typeface="Anaheim"/>
              <a:sym typeface="Anaheim"/>
            </a:endParaRPr>
          </a:p>
        </p:txBody>
      </p:sp>
      <p:graphicFrame>
        <p:nvGraphicFramePr>
          <p:cNvPr id="297" name="Google Shape;297;p19"/>
          <p:cNvGraphicFramePr/>
          <p:nvPr/>
        </p:nvGraphicFramePr>
        <p:xfrm>
          <a:off x="899650" y="25717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298" name="Google Shape;298;p19"/>
          <p:cNvSpPr/>
          <p:nvPr/>
        </p:nvSpPr>
        <p:spPr>
          <a:xfrm rot="8600502">
            <a:off x="1138119" y="25222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9"/>
          <p:cNvSpPr txBox="1"/>
          <p:nvPr/>
        </p:nvSpPr>
        <p:spPr>
          <a:xfrm>
            <a:off x="1208625" y="31127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sp>
        <p:nvSpPr>
          <p:cNvPr id="300" name="Google Shape;300;p19"/>
          <p:cNvSpPr txBox="1"/>
          <p:nvPr/>
        </p:nvSpPr>
        <p:spPr>
          <a:xfrm>
            <a:off x="951400" y="2078975"/>
            <a:ext cx="1982100" cy="28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dk2"/>
                </a:solidFill>
                <a:latin typeface="Georgia"/>
                <a:ea typeface="Georgia"/>
                <a:cs typeface="Georgia"/>
                <a:sym typeface="Georgia"/>
              </a:rPr>
              <a:t>First Pass</a:t>
            </a:r>
            <a:endParaRPr>
              <a:solidFill>
                <a:schemeClr val="dk2"/>
              </a:solidFill>
              <a:latin typeface="Georgia"/>
              <a:ea typeface="Georgia"/>
              <a:cs typeface="Georgia"/>
              <a:sym typeface="Georgia"/>
            </a:endParaRPr>
          </a:p>
        </p:txBody>
      </p:sp>
      <p:graphicFrame>
        <p:nvGraphicFramePr>
          <p:cNvPr id="301" name="Google Shape;301;p19"/>
          <p:cNvGraphicFramePr/>
          <p:nvPr/>
        </p:nvGraphicFramePr>
        <p:xfrm>
          <a:off x="899650" y="34099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02" name="Google Shape;302;p19"/>
          <p:cNvSpPr/>
          <p:nvPr/>
        </p:nvSpPr>
        <p:spPr>
          <a:xfrm rot="8600502">
            <a:off x="1671519" y="33604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9"/>
          <p:cNvSpPr txBox="1"/>
          <p:nvPr/>
        </p:nvSpPr>
        <p:spPr>
          <a:xfrm>
            <a:off x="1742025" y="39509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graphicFrame>
        <p:nvGraphicFramePr>
          <p:cNvPr id="304" name="Google Shape;304;p19"/>
          <p:cNvGraphicFramePr/>
          <p:nvPr/>
        </p:nvGraphicFramePr>
        <p:xfrm>
          <a:off x="899650" y="42481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05" name="Google Shape;305;p19"/>
          <p:cNvSpPr/>
          <p:nvPr/>
        </p:nvSpPr>
        <p:spPr>
          <a:xfrm rot="8600502">
            <a:off x="2204919" y="41986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9"/>
          <p:cNvSpPr txBox="1"/>
          <p:nvPr/>
        </p:nvSpPr>
        <p:spPr>
          <a:xfrm>
            <a:off x="2275425" y="47891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graphicFrame>
        <p:nvGraphicFramePr>
          <p:cNvPr id="307" name="Google Shape;307;p19"/>
          <p:cNvGraphicFramePr/>
          <p:nvPr/>
        </p:nvGraphicFramePr>
        <p:xfrm>
          <a:off x="3338050" y="25717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08" name="Google Shape;308;p19"/>
          <p:cNvSpPr/>
          <p:nvPr/>
        </p:nvSpPr>
        <p:spPr>
          <a:xfrm rot="8600502">
            <a:off x="3576519" y="25222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9"/>
          <p:cNvSpPr txBox="1"/>
          <p:nvPr/>
        </p:nvSpPr>
        <p:spPr>
          <a:xfrm>
            <a:off x="3647025" y="31127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sp>
        <p:nvSpPr>
          <p:cNvPr id="310" name="Google Shape;310;p19"/>
          <p:cNvSpPr txBox="1"/>
          <p:nvPr/>
        </p:nvSpPr>
        <p:spPr>
          <a:xfrm>
            <a:off x="3389800" y="2078975"/>
            <a:ext cx="1982100" cy="28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dk2"/>
                </a:solidFill>
                <a:latin typeface="Georgia"/>
                <a:ea typeface="Georgia"/>
                <a:cs typeface="Georgia"/>
                <a:sym typeface="Georgia"/>
              </a:rPr>
              <a:t>Second</a:t>
            </a:r>
            <a:r>
              <a:rPr lang="es">
                <a:solidFill>
                  <a:schemeClr val="dk2"/>
                </a:solidFill>
                <a:latin typeface="Georgia"/>
                <a:ea typeface="Georgia"/>
                <a:cs typeface="Georgia"/>
                <a:sym typeface="Georgia"/>
              </a:rPr>
              <a:t> Pass</a:t>
            </a:r>
            <a:endParaRPr>
              <a:solidFill>
                <a:schemeClr val="dk2"/>
              </a:solidFill>
              <a:latin typeface="Georgia"/>
              <a:ea typeface="Georgia"/>
              <a:cs typeface="Georgia"/>
              <a:sym typeface="Georgia"/>
            </a:endParaRPr>
          </a:p>
        </p:txBody>
      </p:sp>
      <p:graphicFrame>
        <p:nvGraphicFramePr>
          <p:cNvPr id="311" name="Google Shape;311;p19"/>
          <p:cNvGraphicFramePr/>
          <p:nvPr/>
        </p:nvGraphicFramePr>
        <p:xfrm>
          <a:off x="3338050" y="34099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12" name="Google Shape;312;p19"/>
          <p:cNvSpPr/>
          <p:nvPr/>
        </p:nvSpPr>
        <p:spPr>
          <a:xfrm rot="8600502">
            <a:off x="4109919" y="33604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9"/>
          <p:cNvSpPr txBox="1"/>
          <p:nvPr/>
        </p:nvSpPr>
        <p:spPr>
          <a:xfrm>
            <a:off x="4180425" y="39509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graphicFrame>
        <p:nvGraphicFramePr>
          <p:cNvPr id="314" name="Google Shape;314;p19"/>
          <p:cNvGraphicFramePr/>
          <p:nvPr/>
        </p:nvGraphicFramePr>
        <p:xfrm>
          <a:off x="3338050" y="42481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15" name="Google Shape;315;p19"/>
          <p:cNvSpPr/>
          <p:nvPr/>
        </p:nvSpPr>
        <p:spPr>
          <a:xfrm rot="8600502">
            <a:off x="3424119" y="4198663"/>
            <a:ext cx="731105" cy="625384"/>
          </a:xfrm>
          <a:prstGeom prst="arc">
            <a:avLst>
              <a:gd fmla="val 16200000" name="adj1"/>
              <a:gd fmla="val 0" name="adj2"/>
            </a:avLst>
          </a:prstGeom>
          <a:noFill/>
          <a:ln cap="flat" cmpd="sng" w="19050">
            <a:solidFill>
              <a:schemeClr val="dk2"/>
            </a:solidFill>
            <a:prstDash val="solid"/>
            <a:round/>
            <a:headEnd len="sm" w="sm" type="triangl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9"/>
          <p:cNvSpPr txBox="1"/>
          <p:nvPr/>
        </p:nvSpPr>
        <p:spPr>
          <a:xfrm>
            <a:off x="3494625" y="4789150"/>
            <a:ext cx="5901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800">
                <a:solidFill>
                  <a:schemeClr val="dk2"/>
                </a:solidFill>
                <a:latin typeface="Georgia"/>
                <a:ea typeface="Georgia"/>
                <a:cs typeface="Georgia"/>
                <a:sym typeface="Georgia"/>
              </a:rPr>
              <a:t>SWAP</a:t>
            </a:r>
            <a:endParaRPr b="1" sz="800">
              <a:solidFill>
                <a:schemeClr val="dk2"/>
              </a:solidFill>
              <a:latin typeface="Georgia"/>
              <a:ea typeface="Georgia"/>
              <a:cs typeface="Georgia"/>
              <a:sym typeface="Georgia"/>
            </a:endParaRPr>
          </a:p>
        </p:txBody>
      </p:sp>
      <p:graphicFrame>
        <p:nvGraphicFramePr>
          <p:cNvPr id="317" name="Google Shape;317;p19"/>
          <p:cNvGraphicFramePr/>
          <p:nvPr/>
        </p:nvGraphicFramePr>
        <p:xfrm>
          <a:off x="5852650" y="2571750"/>
          <a:ext cx="3000000" cy="3000000"/>
        </p:xfrm>
        <a:graphic>
          <a:graphicData uri="http://schemas.openxmlformats.org/drawingml/2006/table">
            <a:tbl>
              <a:tblPr>
                <a:noFill/>
                <a:tableStyleId>{84D5C4BA-E7AE-4760-9F54-BBEF15B50D3B}</a:tableStyleId>
              </a:tblPr>
              <a:tblGrid>
                <a:gridCol w="520325"/>
                <a:gridCol w="520325"/>
                <a:gridCol w="520325"/>
                <a:gridCol w="520325"/>
              </a:tblGrid>
              <a:tr h="381000">
                <a:tc>
                  <a:txBody>
                    <a:bodyPr/>
                    <a:lstStyle/>
                    <a:p>
                      <a:pPr indent="0" lvl="0" marL="0" rtl="0" algn="l">
                        <a:spcBef>
                          <a:spcPts val="0"/>
                        </a:spcBef>
                        <a:spcAft>
                          <a:spcPts val="0"/>
                        </a:spcAft>
                        <a:buNone/>
                      </a:pPr>
                      <a:r>
                        <a:rPr b="1" lang="es">
                          <a:solidFill>
                            <a:schemeClr val="lt2"/>
                          </a:solidFill>
                          <a:latin typeface="Overpass Mono"/>
                          <a:ea typeface="Overpass Mono"/>
                          <a:cs typeface="Overpass Mono"/>
                          <a:sym typeface="Overpass Mono"/>
                        </a:rPr>
                        <a:t> 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s">
                          <a:latin typeface="Overpass Mono"/>
                          <a:ea typeface="Overpass Mono"/>
                          <a:cs typeface="Overpass Mono"/>
                          <a:sym typeface="Overpass Mono"/>
                        </a:rPr>
                        <a:t> </a:t>
                      </a: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18" name="Google Shape;318;p19"/>
          <p:cNvSpPr txBox="1"/>
          <p:nvPr/>
        </p:nvSpPr>
        <p:spPr>
          <a:xfrm>
            <a:off x="5902250" y="2078975"/>
            <a:ext cx="1982100" cy="28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dk2"/>
                </a:solidFill>
                <a:latin typeface="Georgia"/>
                <a:ea typeface="Georgia"/>
                <a:cs typeface="Georgia"/>
                <a:sym typeface="Georgia"/>
              </a:rPr>
              <a:t>Final List</a:t>
            </a:r>
            <a:endParaRPr>
              <a:solidFill>
                <a:schemeClr val="dk2"/>
              </a:solidFill>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par>
                                <p:cTn fill="hold" nodeType="with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par>
                                <p:cTn fill="hold" nodeType="with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par>
                                <p:cTn fill="hold" nodeType="with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par>
                                <p:cTn fill="hold" nodeType="with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000"/>
                                        <p:tgtEl>
                                          <p:spTgt spid="3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0"/>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INSERTION SORT</a:t>
            </a:r>
            <a:endParaRPr/>
          </a:p>
        </p:txBody>
      </p:sp>
      <p:sp>
        <p:nvSpPr>
          <p:cNvPr id="324" name="Google Shape;324;p20"/>
          <p:cNvSpPr txBox="1"/>
          <p:nvPr/>
        </p:nvSpPr>
        <p:spPr>
          <a:xfrm>
            <a:off x="1264550" y="1012200"/>
            <a:ext cx="6415200" cy="85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lt1"/>
                </a:solidFill>
                <a:latin typeface="Anaheim"/>
                <a:ea typeface="Anaheim"/>
                <a:cs typeface="Anaheim"/>
                <a:sym typeface="Anaheim"/>
              </a:rPr>
              <a:t>Start with any value in the list (</a:t>
            </a:r>
            <a:r>
              <a:rPr lang="es">
                <a:solidFill>
                  <a:schemeClr val="lt1"/>
                </a:solidFill>
                <a:latin typeface="Anaheim"/>
                <a:ea typeface="Anaheim"/>
                <a:cs typeface="Anaheim"/>
                <a:sym typeface="Anaheim"/>
              </a:rPr>
              <a:t>except</a:t>
            </a:r>
            <a:r>
              <a:rPr lang="es">
                <a:solidFill>
                  <a:schemeClr val="lt1"/>
                </a:solidFill>
                <a:latin typeface="Anaheim"/>
                <a:ea typeface="Anaheim"/>
                <a:cs typeface="Anaheim"/>
                <a:sym typeface="Anaheim"/>
              </a:rPr>
              <a:t> the first value). Compare it to the </a:t>
            </a:r>
            <a:r>
              <a:rPr lang="es">
                <a:solidFill>
                  <a:schemeClr val="lt1"/>
                </a:solidFill>
                <a:latin typeface="Anaheim"/>
                <a:ea typeface="Anaheim"/>
                <a:cs typeface="Anaheim"/>
                <a:sym typeface="Anaheim"/>
              </a:rPr>
              <a:t>value</a:t>
            </a:r>
            <a:r>
              <a:rPr lang="es">
                <a:solidFill>
                  <a:schemeClr val="lt1"/>
                </a:solidFill>
                <a:latin typeface="Anaheim"/>
                <a:ea typeface="Anaheim"/>
                <a:cs typeface="Anaheim"/>
                <a:sym typeface="Anaheim"/>
              </a:rPr>
              <a:t> on its left and if the value on the left is larger swap the two. Continue to move the </a:t>
            </a:r>
            <a:r>
              <a:rPr lang="es">
                <a:solidFill>
                  <a:schemeClr val="lt1"/>
                </a:solidFill>
                <a:latin typeface="Anaheim"/>
                <a:ea typeface="Anaheim"/>
                <a:cs typeface="Anaheim"/>
                <a:sym typeface="Anaheim"/>
              </a:rPr>
              <a:t>value</a:t>
            </a:r>
            <a:r>
              <a:rPr lang="es">
                <a:solidFill>
                  <a:schemeClr val="lt1"/>
                </a:solidFill>
                <a:latin typeface="Anaheim"/>
                <a:ea typeface="Anaheim"/>
                <a:cs typeface="Anaheim"/>
                <a:sym typeface="Anaheim"/>
              </a:rPr>
              <a:t> left until meet with a value that is less than it or the beginning of the list. The process starts </a:t>
            </a:r>
            <a:r>
              <a:rPr lang="es">
                <a:solidFill>
                  <a:schemeClr val="lt1"/>
                </a:solidFill>
                <a:latin typeface="Anaheim"/>
                <a:ea typeface="Anaheim"/>
                <a:cs typeface="Anaheim"/>
                <a:sym typeface="Anaheim"/>
              </a:rPr>
              <a:t>again</a:t>
            </a:r>
            <a:r>
              <a:rPr lang="es">
                <a:solidFill>
                  <a:schemeClr val="lt1"/>
                </a:solidFill>
                <a:latin typeface="Anaheim"/>
                <a:ea typeface="Anaheim"/>
                <a:cs typeface="Anaheim"/>
                <a:sym typeface="Anaheim"/>
              </a:rPr>
              <a:t> with a different value and repeats until list is sorted.</a:t>
            </a:r>
            <a:endParaRPr>
              <a:solidFill>
                <a:schemeClr val="lt1"/>
              </a:solidFill>
              <a:latin typeface="Anaheim"/>
              <a:ea typeface="Anaheim"/>
              <a:cs typeface="Anaheim"/>
              <a:sym typeface="Anaheim"/>
            </a:endParaRPr>
          </a:p>
        </p:txBody>
      </p:sp>
      <p:graphicFrame>
        <p:nvGraphicFramePr>
          <p:cNvPr id="325" name="Google Shape;325;p20"/>
          <p:cNvGraphicFramePr/>
          <p:nvPr/>
        </p:nvGraphicFramePr>
        <p:xfrm>
          <a:off x="1405800" y="2645375"/>
          <a:ext cx="3000000" cy="3000000"/>
        </p:xfrm>
        <a:graphic>
          <a:graphicData uri="http://schemas.openxmlformats.org/drawingml/2006/table">
            <a:tbl>
              <a:tblPr>
                <a:noFill/>
                <a:tableStyleId>{84D5C4BA-E7AE-4760-9F54-BBEF15B50D3B}</a:tableStyleId>
              </a:tblPr>
              <a:tblGrid>
                <a:gridCol w="468800"/>
                <a:gridCol w="468800"/>
                <a:gridCol w="468800"/>
                <a:gridCol w="468800"/>
                <a:gridCol w="468800"/>
              </a:tblGrid>
              <a:tr h="426700">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8</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3</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5</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2</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9</a:t>
                      </a:r>
                      <a:endParaRPr sz="1600">
                        <a:solidFill>
                          <a:schemeClr val="lt2"/>
                        </a:solidFill>
                        <a:latin typeface="Anaheim"/>
                        <a:ea typeface="Anaheim"/>
                        <a:cs typeface="Anaheim"/>
                        <a:sym typeface="Anaheim"/>
                      </a:endParaRPr>
                    </a:p>
                  </a:txBody>
                  <a:tcPr marT="91425" marB="91425" marR="91425" marL="91425"/>
                </a:tc>
              </a:tr>
            </a:tbl>
          </a:graphicData>
        </a:graphic>
      </p:graphicFrame>
      <p:cxnSp>
        <p:nvCxnSpPr>
          <p:cNvPr id="326" name="Google Shape;326;p20"/>
          <p:cNvCxnSpPr/>
          <p:nvPr/>
        </p:nvCxnSpPr>
        <p:spPr>
          <a:xfrm rot="10800000">
            <a:off x="1584575" y="3331300"/>
            <a:ext cx="461700" cy="0"/>
          </a:xfrm>
          <a:prstGeom prst="straightConnector1">
            <a:avLst/>
          </a:prstGeom>
          <a:noFill/>
          <a:ln cap="flat" cmpd="sng" w="9525">
            <a:solidFill>
              <a:schemeClr val="dk2"/>
            </a:solidFill>
            <a:prstDash val="solid"/>
            <a:round/>
            <a:headEnd len="med" w="med" type="none"/>
            <a:tailEnd len="med" w="med" type="triangle"/>
          </a:ln>
        </p:spPr>
      </p:cxnSp>
      <p:sp>
        <p:nvSpPr>
          <p:cNvPr id="327" name="Google Shape;327;p20"/>
          <p:cNvSpPr txBox="1"/>
          <p:nvPr/>
        </p:nvSpPr>
        <p:spPr>
          <a:xfrm>
            <a:off x="1552625" y="3015225"/>
            <a:ext cx="52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3 &lt; 8</a:t>
            </a:r>
            <a:endParaRPr sz="1200">
              <a:solidFill>
                <a:schemeClr val="dk2"/>
              </a:solidFill>
              <a:latin typeface="Anaheim"/>
              <a:ea typeface="Anaheim"/>
              <a:cs typeface="Anaheim"/>
              <a:sym typeface="Anaheim"/>
            </a:endParaRPr>
          </a:p>
        </p:txBody>
      </p:sp>
      <p:graphicFrame>
        <p:nvGraphicFramePr>
          <p:cNvPr id="328" name="Google Shape;328;p20"/>
          <p:cNvGraphicFramePr/>
          <p:nvPr/>
        </p:nvGraphicFramePr>
        <p:xfrm>
          <a:off x="1405800" y="3590525"/>
          <a:ext cx="3000000" cy="3000000"/>
        </p:xfrm>
        <a:graphic>
          <a:graphicData uri="http://schemas.openxmlformats.org/drawingml/2006/table">
            <a:tbl>
              <a:tblPr>
                <a:noFill/>
                <a:tableStyleId>{84D5C4BA-E7AE-4760-9F54-BBEF15B50D3B}</a:tableStyleId>
              </a:tblPr>
              <a:tblGrid>
                <a:gridCol w="468800"/>
                <a:gridCol w="468800"/>
                <a:gridCol w="468800"/>
                <a:gridCol w="468800"/>
                <a:gridCol w="468800"/>
              </a:tblGrid>
              <a:tr h="426700">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3</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8</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5</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2</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9</a:t>
                      </a:r>
                      <a:endParaRPr sz="1600">
                        <a:solidFill>
                          <a:schemeClr val="lt2"/>
                        </a:solidFill>
                        <a:latin typeface="Anaheim"/>
                        <a:ea typeface="Anaheim"/>
                        <a:cs typeface="Anaheim"/>
                        <a:sym typeface="Anaheim"/>
                      </a:endParaRPr>
                    </a:p>
                  </a:txBody>
                  <a:tcPr marT="91425" marB="91425" marR="91425" marL="91425"/>
                </a:tc>
              </a:tr>
            </a:tbl>
          </a:graphicData>
        </a:graphic>
      </p:graphicFrame>
      <p:cxnSp>
        <p:nvCxnSpPr>
          <p:cNvPr id="329" name="Google Shape;329;p20"/>
          <p:cNvCxnSpPr/>
          <p:nvPr/>
        </p:nvCxnSpPr>
        <p:spPr>
          <a:xfrm rot="10800000">
            <a:off x="1989325" y="4298100"/>
            <a:ext cx="525600" cy="0"/>
          </a:xfrm>
          <a:prstGeom prst="straightConnector1">
            <a:avLst/>
          </a:prstGeom>
          <a:noFill/>
          <a:ln cap="flat" cmpd="sng" w="9525">
            <a:solidFill>
              <a:schemeClr val="dk2"/>
            </a:solidFill>
            <a:prstDash val="solid"/>
            <a:round/>
            <a:headEnd len="med" w="med" type="none"/>
            <a:tailEnd len="med" w="med" type="triangle"/>
          </a:ln>
        </p:spPr>
      </p:cxnSp>
      <p:sp>
        <p:nvSpPr>
          <p:cNvPr id="330" name="Google Shape;330;p20"/>
          <p:cNvSpPr txBox="1"/>
          <p:nvPr/>
        </p:nvSpPr>
        <p:spPr>
          <a:xfrm>
            <a:off x="1727875" y="3946813"/>
            <a:ext cx="10485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5 &lt; 8 &amp; 5 &gt; 3</a:t>
            </a:r>
            <a:endParaRPr sz="1200">
              <a:solidFill>
                <a:schemeClr val="dk2"/>
              </a:solidFill>
              <a:latin typeface="Anaheim"/>
              <a:ea typeface="Anaheim"/>
              <a:cs typeface="Anaheim"/>
              <a:sym typeface="Anaheim"/>
            </a:endParaRPr>
          </a:p>
        </p:txBody>
      </p:sp>
      <p:graphicFrame>
        <p:nvGraphicFramePr>
          <p:cNvPr id="331" name="Google Shape;331;p20"/>
          <p:cNvGraphicFramePr/>
          <p:nvPr/>
        </p:nvGraphicFramePr>
        <p:xfrm>
          <a:off x="4994500" y="2645375"/>
          <a:ext cx="3000000" cy="3000000"/>
        </p:xfrm>
        <a:graphic>
          <a:graphicData uri="http://schemas.openxmlformats.org/drawingml/2006/table">
            <a:tbl>
              <a:tblPr>
                <a:noFill/>
                <a:tableStyleId>{84D5C4BA-E7AE-4760-9F54-BBEF15B50D3B}</a:tableStyleId>
              </a:tblPr>
              <a:tblGrid>
                <a:gridCol w="468800"/>
                <a:gridCol w="468800"/>
                <a:gridCol w="468800"/>
                <a:gridCol w="468800"/>
                <a:gridCol w="468800"/>
              </a:tblGrid>
              <a:tr h="426700">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3</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5</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8</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2</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9</a:t>
                      </a:r>
                      <a:endParaRPr sz="1600">
                        <a:solidFill>
                          <a:schemeClr val="lt2"/>
                        </a:solidFill>
                        <a:latin typeface="Anaheim"/>
                        <a:ea typeface="Anaheim"/>
                        <a:cs typeface="Anaheim"/>
                        <a:sym typeface="Anaheim"/>
                      </a:endParaRPr>
                    </a:p>
                  </a:txBody>
                  <a:tcPr marT="91425" marB="91425" marR="91425" marL="91425"/>
                </a:tc>
              </a:tr>
            </a:tbl>
          </a:graphicData>
        </a:graphic>
      </p:graphicFrame>
      <p:cxnSp>
        <p:nvCxnSpPr>
          <p:cNvPr id="332" name="Google Shape;332;p20"/>
          <p:cNvCxnSpPr/>
          <p:nvPr/>
        </p:nvCxnSpPr>
        <p:spPr>
          <a:xfrm rot="10800000">
            <a:off x="5037200" y="3331200"/>
            <a:ext cx="1605300" cy="7800"/>
          </a:xfrm>
          <a:prstGeom prst="straightConnector1">
            <a:avLst/>
          </a:prstGeom>
          <a:noFill/>
          <a:ln cap="flat" cmpd="sng" w="9525">
            <a:solidFill>
              <a:schemeClr val="dk2"/>
            </a:solidFill>
            <a:prstDash val="solid"/>
            <a:round/>
            <a:headEnd len="med" w="med" type="none"/>
            <a:tailEnd len="med" w="med" type="triangle"/>
          </a:ln>
        </p:spPr>
      </p:cxnSp>
      <p:sp>
        <p:nvSpPr>
          <p:cNvPr id="333" name="Google Shape;333;p20"/>
          <p:cNvSpPr txBox="1"/>
          <p:nvPr/>
        </p:nvSpPr>
        <p:spPr>
          <a:xfrm>
            <a:off x="5587725" y="3015225"/>
            <a:ext cx="5613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2 &lt; 3</a:t>
            </a:r>
            <a:endParaRPr sz="1200">
              <a:solidFill>
                <a:schemeClr val="dk2"/>
              </a:solidFill>
              <a:latin typeface="Anaheim"/>
              <a:ea typeface="Anaheim"/>
              <a:cs typeface="Anaheim"/>
              <a:sym typeface="Anaheim"/>
            </a:endParaRPr>
          </a:p>
        </p:txBody>
      </p:sp>
      <p:graphicFrame>
        <p:nvGraphicFramePr>
          <p:cNvPr id="334" name="Google Shape;334;p20"/>
          <p:cNvGraphicFramePr/>
          <p:nvPr/>
        </p:nvGraphicFramePr>
        <p:xfrm>
          <a:off x="5037125" y="3590525"/>
          <a:ext cx="3000000" cy="3000000"/>
        </p:xfrm>
        <a:graphic>
          <a:graphicData uri="http://schemas.openxmlformats.org/drawingml/2006/table">
            <a:tbl>
              <a:tblPr>
                <a:noFill/>
                <a:tableStyleId>{84D5C4BA-E7AE-4760-9F54-BBEF15B50D3B}</a:tableStyleId>
              </a:tblPr>
              <a:tblGrid>
                <a:gridCol w="468800"/>
                <a:gridCol w="468800"/>
                <a:gridCol w="468800"/>
                <a:gridCol w="468800"/>
                <a:gridCol w="468800"/>
              </a:tblGrid>
              <a:tr h="426700">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2</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3</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5</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8</a:t>
                      </a:r>
                      <a:endParaRPr sz="1600">
                        <a:solidFill>
                          <a:schemeClr val="lt2"/>
                        </a:solidFill>
                        <a:latin typeface="Anaheim"/>
                        <a:ea typeface="Anaheim"/>
                        <a:cs typeface="Anaheim"/>
                        <a:sym typeface="Anaheim"/>
                      </a:endParaRPr>
                    </a:p>
                  </a:txBody>
                  <a:tcPr marT="91425" marB="91425" marR="91425" marL="91425"/>
                </a:tc>
                <a:tc>
                  <a:txBody>
                    <a:bodyPr/>
                    <a:lstStyle/>
                    <a:p>
                      <a:pPr indent="0" lvl="0" marL="0" rtl="0" algn="l">
                        <a:spcBef>
                          <a:spcPts val="0"/>
                        </a:spcBef>
                        <a:spcAft>
                          <a:spcPts val="0"/>
                        </a:spcAft>
                        <a:buNone/>
                      </a:pPr>
                      <a:r>
                        <a:rPr lang="es" sz="1600">
                          <a:solidFill>
                            <a:schemeClr val="lt2"/>
                          </a:solidFill>
                          <a:latin typeface="Anaheim"/>
                          <a:ea typeface="Anaheim"/>
                          <a:cs typeface="Anaheim"/>
                          <a:sym typeface="Anaheim"/>
                        </a:rPr>
                        <a:t> 9</a:t>
                      </a:r>
                      <a:endParaRPr sz="1600">
                        <a:solidFill>
                          <a:schemeClr val="lt2"/>
                        </a:solidFill>
                        <a:latin typeface="Anaheim"/>
                        <a:ea typeface="Anaheim"/>
                        <a:cs typeface="Anaheim"/>
                        <a:sym typeface="Anaheim"/>
                      </a:endParaRPr>
                    </a:p>
                  </a:txBody>
                  <a:tcPr marT="91425" marB="91425" marR="91425" marL="91425"/>
                </a:tc>
              </a:tr>
            </a:tbl>
          </a:graphicData>
        </a:graphic>
      </p:graphicFrame>
      <p:sp>
        <p:nvSpPr>
          <p:cNvPr id="335" name="Google Shape;335;p20"/>
          <p:cNvSpPr txBox="1"/>
          <p:nvPr/>
        </p:nvSpPr>
        <p:spPr>
          <a:xfrm>
            <a:off x="1405800" y="2079650"/>
            <a:ext cx="6045900" cy="18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s">
                <a:solidFill>
                  <a:schemeClr val="lt1"/>
                </a:solidFill>
                <a:latin typeface="Anaheim"/>
                <a:ea typeface="Anaheim"/>
                <a:cs typeface="Anaheim"/>
                <a:sym typeface="Anaheim"/>
              </a:rPr>
              <a:t> Most </a:t>
            </a:r>
            <a:r>
              <a:rPr i="1" lang="es">
                <a:solidFill>
                  <a:schemeClr val="lt1"/>
                </a:solidFill>
                <a:latin typeface="Anaheim"/>
                <a:ea typeface="Anaheim"/>
                <a:cs typeface="Anaheim"/>
                <a:sym typeface="Anaheim"/>
              </a:rPr>
              <a:t>efficient</a:t>
            </a:r>
            <a:r>
              <a:rPr i="1" lang="es">
                <a:solidFill>
                  <a:schemeClr val="lt1"/>
                </a:solidFill>
                <a:latin typeface="Anaheim"/>
                <a:ea typeface="Anaheim"/>
                <a:cs typeface="Anaheim"/>
                <a:sym typeface="Anaheim"/>
              </a:rPr>
              <a:t> when the input list is already mostly sorted.</a:t>
            </a:r>
            <a:endParaRPr i="1">
              <a:solidFill>
                <a:schemeClr val="lt1"/>
              </a:solidFill>
              <a:latin typeface="Anaheim"/>
              <a:ea typeface="Anaheim"/>
              <a:cs typeface="Anaheim"/>
              <a:sym typeface="Anaheim"/>
            </a:endParaRPr>
          </a:p>
        </p:txBody>
      </p:sp>
      <p:sp>
        <p:nvSpPr>
          <p:cNvPr id="336" name="Google Shape;336;p20"/>
          <p:cNvSpPr/>
          <p:nvPr/>
        </p:nvSpPr>
        <p:spPr>
          <a:xfrm>
            <a:off x="1874600" y="2664075"/>
            <a:ext cx="461700" cy="408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
          <p:cNvSpPr/>
          <p:nvPr/>
        </p:nvSpPr>
        <p:spPr>
          <a:xfrm>
            <a:off x="2346950" y="3590575"/>
            <a:ext cx="461700" cy="426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0"/>
          <p:cNvSpPr/>
          <p:nvPr/>
        </p:nvSpPr>
        <p:spPr>
          <a:xfrm flipH="1">
            <a:off x="-11" y="4357775"/>
            <a:ext cx="788431" cy="785368"/>
          </a:xfrm>
          <a:custGeom>
            <a:rect b="b" l="l" r="r" t="t"/>
            <a:pathLst>
              <a:path extrusionOk="0" h="16396" w="17241">
                <a:moveTo>
                  <a:pt x="0" y="1"/>
                </a:moveTo>
                <a:lnTo>
                  <a:pt x="0" y="16396"/>
                </a:lnTo>
                <a:lnTo>
                  <a:pt x="17240" y="16396"/>
                </a:lnTo>
                <a:lnTo>
                  <a:pt x="17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0"/>
          <p:cNvSpPr/>
          <p:nvPr/>
        </p:nvSpPr>
        <p:spPr>
          <a:xfrm>
            <a:off x="419089" y="4786292"/>
            <a:ext cx="1371614" cy="356851"/>
          </a:xfrm>
          <a:custGeom>
            <a:rect b="b" l="l" r="r" t="t"/>
            <a:pathLst>
              <a:path extrusionOk="0" h="2775" w="16884">
                <a:moveTo>
                  <a:pt x="0" y="1"/>
                </a:moveTo>
                <a:lnTo>
                  <a:pt x="0" y="2775"/>
                </a:lnTo>
                <a:lnTo>
                  <a:pt x="16883" y="2775"/>
                </a:lnTo>
                <a:lnTo>
                  <a:pt x="168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7772392" y="0"/>
            <a:ext cx="1371614" cy="356851"/>
          </a:xfrm>
          <a:custGeom>
            <a:rect b="b" l="l" r="r" t="t"/>
            <a:pathLst>
              <a:path extrusionOk="0" h="2775" w="16884">
                <a:moveTo>
                  <a:pt x="0" y="1"/>
                </a:moveTo>
                <a:lnTo>
                  <a:pt x="0" y="2775"/>
                </a:lnTo>
                <a:lnTo>
                  <a:pt x="16883" y="2775"/>
                </a:lnTo>
                <a:lnTo>
                  <a:pt x="168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flipH="1">
            <a:off x="8355564" y="0"/>
            <a:ext cx="788431" cy="785368"/>
          </a:xfrm>
          <a:custGeom>
            <a:rect b="b" l="l" r="r" t="t"/>
            <a:pathLst>
              <a:path extrusionOk="0" h="16396" w="17241">
                <a:moveTo>
                  <a:pt x="0" y="1"/>
                </a:moveTo>
                <a:lnTo>
                  <a:pt x="0" y="16396"/>
                </a:lnTo>
                <a:lnTo>
                  <a:pt x="17240" y="16396"/>
                </a:lnTo>
                <a:lnTo>
                  <a:pt x="172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0"/>
          <p:cNvSpPr/>
          <p:nvPr/>
        </p:nvSpPr>
        <p:spPr>
          <a:xfrm>
            <a:off x="6400900" y="2653075"/>
            <a:ext cx="461700" cy="426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1"/>
          <p:cNvSpPr txBox="1"/>
          <p:nvPr>
            <p:ph type="title"/>
          </p:nvPr>
        </p:nvSpPr>
        <p:spPr>
          <a:xfrm>
            <a:off x="720000" y="2670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SELECTION SORT</a:t>
            </a:r>
            <a:endParaRPr/>
          </a:p>
        </p:txBody>
      </p:sp>
      <p:sp>
        <p:nvSpPr>
          <p:cNvPr id="348" name="Google Shape;348;p21"/>
          <p:cNvSpPr txBox="1"/>
          <p:nvPr/>
        </p:nvSpPr>
        <p:spPr>
          <a:xfrm>
            <a:off x="684775" y="955600"/>
            <a:ext cx="7753200" cy="9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latin typeface="Anaheim"/>
                <a:ea typeface="Anaheim"/>
                <a:cs typeface="Anaheim"/>
                <a:sym typeface="Anaheim"/>
              </a:rPr>
              <a:t>Find the minimum value in the list, then swap that item with the first item in the list. Then go to the next smallest number. Continue this process until </a:t>
            </a:r>
            <a:r>
              <a:rPr lang="es">
                <a:solidFill>
                  <a:srgbClr val="FFFFFF"/>
                </a:solidFill>
                <a:latin typeface="Anaheim"/>
                <a:ea typeface="Anaheim"/>
                <a:cs typeface="Anaheim"/>
                <a:sym typeface="Anaheim"/>
              </a:rPr>
              <a:t>the</a:t>
            </a:r>
            <a:r>
              <a:rPr lang="es">
                <a:solidFill>
                  <a:srgbClr val="FFFFFF"/>
                </a:solidFill>
                <a:latin typeface="Anaheim"/>
                <a:ea typeface="Anaheim"/>
                <a:cs typeface="Anaheim"/>
                <a:sym typeface="Anaheim"/>
              </a:rPr>
              <a:t> list is sorted least to greatest. </a:t>
            </a:r>
            <a:endParaRPr>
              <a:solidFill>
                <a:srgbClr val="FFFFFF"/>
              </a:solidFill>
              <a:latin typeface="Anaheim"/>
              <a:ea typeface="Anaheim"/>
              <a:cs typeface="Anaheim"/>
              <a:sym typeface="Anaheim"/>
            </a:endParaRPr>
          </a:p>
          <a:p>
            <a:pPr indent="457200" lvl="0" marL="914400" rtl="0" algn="l">
              <a:spcBef>
                <a:spcPts val="0"/>
              </a:spcBef>
              <a:spcAft>
                <a:spcPts val="0"/>
              </a:spcAft>
              <a:buNone/>
            </a:pPr>
            <a:r>
              <a:t/>
            </a:r>
            <a:endParaRPr>
              <a:solidFill>
                <a:srgbClr val="FFFFFF"/>
              </a:solidFill>
              <a:latin typeface="Anaheim"/>
              <a:ea typeface="Anaheim"/>
              <a:cs typeface="Anaheim"/>
              <a:sym typeface="Anaheim"/>
            </a:endParaRPr>
          </a:p>
          <a:p>
            <a:pPr indent="457200" lvl="0" marL="0" rtl="0" algn="l">
              <a:spcBef>
                <a:spcPts val="0"/>
              </a:spcBef>
              <a:spcAft>
                <a:spcPts val="0"/>
              </a:spcAft>
              <a:buNone/>
            </a:pPr>
            <a:r>
              <a:rPr i="1" lang="es">
                <a:solidFill>
                  <a:srgbClr val="FFFFFF"/>
                </a:solidFill>
                <a:latin typeface="Anaheim"/>
                <a:ea typeface="Anaheim"/>
                <a:cs typeface="Anaheim"/>
                <a:sym typeface="Anaheim"/>
              </a:rPr>
              <a:t>Ex: In </a:t>
            </a:r>
            <a:r>
              <a:rPr i="1" lang="es">
                <a:solidFill>
                  <a:srgbClr val="FFFFFF"/>
                </a:solidFill>
                <a:latin typeface="Anaheim"/>
                <a:ea typeface="Anaheim"/>
                <a:cs typeface="Anaheim"/>
                <a:sym typeface="Anaheim"/>
              </a:rPr>
              <a:t>scenarios</a:t>
            </a:r>
            <a:r>
              <a:rPr i="1" lang="es">
                <a:solidFill>
                  <a:srgbClr val="FFFFFF"/>
                </a:solidFill>
                <a:latin typeface="Anaheim"/>
                <a:ea typeface="Anaheim"/>
                <a:cs typeface="Anaheim"/>
                <a:sym typeface="Anaheim"/>
              </a:rPr>
              <a:t> where you need to check all values selection sort is the best. </a:t>
            </a:r>
            <a:endParaRPr i="1">
              <a:solidFill>
                <a:srgbClr val="FFFFFF"/>
              </a:solidFill>
              <a:latin typeface="Anaheim"/>
              <a:ea typeface="Anaheim"/>
              <a:cs typeface="Anaheim"/>
              <a:sym typeface="Anaheim"/>
            </a:endParaRPr>
          </a:p>
          <a:p>
            <a:pPr indent="457200" lvl="0" marL="914400" rtl="0" algn="l">
              <a:spcBef>
                <a:spcPts val="0"/>
              </a:spcBef>
              <a:spcAft>
                <a:spcPts val="0"/>
              </a:spcAft>
              <a:buNone/>
            </a:pPr>
            <a:r>
              <a:t/>
            </a:r>
            <a:endParaRPr>
              <a:solidFill>
                <a:srgbClr val="FFFFFF"/>
              </a:solidFill>
              <a:latin typeface="Anaheim"/>
              <a:ea typeface="Anaheim"/>
              <a:cs typeface="Anaheim"/>
              <a:sym typeface="Anaheim"/>
            </a:endParaRPr>
          </a:p>
        </p:txBody>
      </p:sp>
      <p:graphicFrame>
        <p:nvGraphicFramePr>
          <p:cNvPr id="349" name="Google Shape;349;p21"/>
          <p:cNvGraphicFramePr/>
          <p:nvPr/>
        </p:nvGraphicFramePr>
        <p:xfrm>
          <a:off x="9525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0" name="Google Shape;350;p21"/>
          <p:cNvGraphicFramePr/>
          <p:nvPr/>
        </p:nvGraphicFramePr>
        <p:xfrm>
          <a:off x="14859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1" name="Google Shape;351;p21"/>
          <p:cNvGraphicFramePr/>
          <p:nvPr/>
        </p:nvGraphicFramePr>
        <p:xfrm>
          <a:off x="20193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2" name="Google Shape;352;p21"/>
          <p:cNvGraphicFramePr/>
          <p:nvPr/>
        </p:nvGraphicFramePr>
        <p:xfrm>
          <a:off x="25527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3" name="Google Shape;353;p21"/>
          <p:cNvGraphicFramePr/>
          <p:nvPr/>
        </p:nvGraphicFramePr>
        <p:xfrm>
          <a:off x="30861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8</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cxnSp>
        <p:nvCxnSpPr>
          <p:cNvPr id="354" name="Google Shape;354;p21"/>
          <p:cNvCxnSpPr/>
          <p:nvPr/>
        </p:nvCxnSpPr>
        <p:spPr>
          <a:xfrm rot="10800000">
            <a:off x="1420750" y="2152675"/>
            <a:ext cx="7200" cy="795600"/>
          </a:xfrm>
          <a:prstGeom prst="straightConnector1">
            <a:avLst/>
          </a:prstGeom>
          <a:noFill/>
          <a:ln cap="flat" cmpd="sng" w="19050">
            <a:solidFill>
              <a:schemeClr val="dk2"/>
            </a:solidFill>
            <a:prstDash val="lgDash"/>
            <a:round/>
            <a:headEnd len="med" w="med" type="none"/>
            <a:tailEnd len="med" w="med" type="none"/>
          </a:ln>
        </p:spPr>
      </p:cxnSp>
      <p:cxnSp>
        <p:nvCxnSpPr>
          <p:cNvPr id="355" name="Google Shape;355;p21"/>
          <p:cNvCxnSpPr/>
          <p:nvPr/>
        </p:nvCxnSpPr>
        <p:spPr>
          <a:xfrm flipH="1">
            <a:off x="1193550" y="2820400"/>
            <a:ext cx="532800" cy="433500"/>
          </a:xfrm>
          <a:prstGeom prst="straightConnector1">
            <a:avLst/>
          </a:prstGeom>
          <a:noFill/>
          <a:ln cap="flat" cmpd="sng" w="9525">
            <a:solidFill>
              <a:schemeClr val="dk2"/>
            </a:solidFill>
            <a:prstDash val="solid"/>
            <a:round/>
            <a:headEnd len="med" w="med" type="none"/>
            <a:tailEnd len="med" w="med" type="triangle"/>
          </a:ln>
        </p:spPr>
      </p:cxnSp>
      <p:graphicFrame>
        <p:nvGraphicFramePr>
          <p:cNvPr id="356" name="Google Shape;356;p21"/>
          <p:cNvGraphicFramePr/>
          <p:nvPr/>
        </p:nvGraphicFramePr>
        <p:xfrm>
          <a:off x="9525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57" name="Google Shape;357;p21"/>
          <p:cNvGraphicFramePr/>
          <p:nvPr/>
        </p:nvGraphicFramePr>
        <p:xfrm>
          <a:off x="14859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8" name="Google Shape;358;p21"/>
          <p:cNvGraphicFramePr/>
          <p:nvPr/>
        </p:nvGraphicFramePr>
        <p:xfrm>
          <a:off x="20193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59" name="Google Shape;359;p21"/>
          <p:cNvGraphicFramePr/>
          <p:nvPr/>
        </p:nvGraphicFramePr>
        <p:xfrm>
          <a:off x="25527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60" name="Google Shape;360;p21"/>
          <p:cNvGraphicFramePr/>
          <p:nvPr/>
        </p:nvGraphicFramePr>
        <p:xfrm>
          <a:off x="30861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4</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cxnSp>
        <p:nvCxnSpPr>
          <p:cNvPr id="361" name="Google Shape;361;p21"/>
          <p:cNvCxnSpPr/>
          <p:nvPr/>
        </p:nvCxnSpPr>
        <p:spPr>
          <a:xfrm rot="10800000">
            <a:off x="1420750" y="3219475"/>
            <a:ext cx="7200" cy="795600"/>
          </a:xfrm>
          <a:prstGeom prst="straightConnector1">
            <a:avLst/>
          </a:prstGeom>
          <a:noFill/>
          <a:ln cap="flat" cmpd="sng" w="19050">
            <a:solidFill>
              <a:schemeClr val="dk2"/>
            </a:solidFill>
            <a:prstDash val="lgDash"/>
            <a:round/>
            <a:headEnd len="med" w="med" type="none"/>
            <a:tailEnd len="med" w="med" type="none"/>
          </a:ln>
        </p:spPr>
      </p:cxnSp>
      <p:cxnSp>
        <p:nvCxnSpPr>
          <p:cNvPr id="362" name="Google Shape;362;p21"/>
          <p:cNvCxnSpPr/>
          <p:nvPr/>
        </p:nvCxnSpPr>
        <p:spPr>
          <a:xfrm flipH="1">
            <a:off x="1712150" y="3857625"/>
            <a:ext cx="1023000" cy="440700"/>
          </a:xfrm>
          <a:prstGeom prst="straightConnector1">
            <a:avLst/>
          </a:prstGeom>
          <a:noFill/>
          <a:ln cap="flat" cmpd="sng" w="9525">
            <a:solidFill>
              <a:schemeClr val="dk2"/>
            </a:solidFill>
            <a:prstDash val="solid"/>
            <a:round/>
            <a:headEnd len="med" w="med" type="none"/>
            <a:tailEnd len="med" w="med" type="triangle"/>
          </a:ln>
        </p:spPr>
      </p:cxnSp>
      <p:graphicFrame>
        <p:nvGraphicFramePr>
          <p:cNvPr id="363" name="Google Shape;363;p21"/>
          <p:cNvGraphicFramePr/>
          <p:nvPr/>
        </p:nvGraphicFramePr>
        <p:xfrm>
          <a:off x="9525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64" name="Google Shape;364;p21"/>
          <p:cNvGraphicFramePr/>
          <p:nvPr/>
        </p:nvGraphicFramePr>
        <p:xfrm>
          <a:off x="14859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65" name="Google Shape;365;p21"/>
          <p:cNvGraphicFramePr/>
          <p:nvPr/>
        </p:nvGraphicFramePr>
        <p:xfrm>
          <a:off x="20193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66" name="Google Shape;366;p21"/>
          <p:cNvGraphicFramePr/>
          <p:nvPr/>
        </p:nvGraphicFramePr>
        <p:xfrm>
          <a:off x="25527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67" name="Google Shape;367;p21"/>
          <p:cNvGraphicFramePr/>
          <p:nvPr/>
        </p:nvGraphicFramePr>
        <p:xfrm>
          <a:off x="30861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8</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cxnSp>
        <p:nvCxnSpPr>
          <p:cNvPr id="368" name="Google Shape;368;p21"/>
          <p:cNvCxnSpPr/>
          <p:nvPr/>
        </p:nvCxnSpPr>
        <p:spPr>
          <a:xfrm rot="10800000">
            <a:off x="1968100" y="4291075"/>
            <a:ext cx="6900" cy="639300"/>
          </a:xfrm>
          <a:prstGeom prst="straightConnector1">
            <a:avLst/>
          </a:prstGeom>
          <a:noFill/>
          <a:ln cap="flat" cmpd="sng" w="19050">
            <a:solidFill>
              <a:schemeClr val="dk2"/>
            </a:solidFill>
            <a:prstDash val="lgDash"/>
            <a:round/>
            <a:headEnd len="med" w="med" type="none"/>
            <a:tailEnd len="med" w="med" type="none"/>
          </a:ln>
        </p:spPr>
      </p:cxnSp>
      <p:graphicFrame>
        <p:nvGraphicFramePr>
          <p:cNvPr id="369" name="Google Shape;369;p21"/>
          <p:cNvGraphicFramePr/>
          <p:nvPr/>
        </p:nvGraphicFramePr>
        <p:xfrm>
          <a:off x="43053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70" name="Google Shape;370;p21"/>
          <p:cNvGraphicFramePr/>
          <p:nvPr/>
        </p:nvGraphicFramePr>
        <p:xfrm>
          <a:off x="48387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71" name="Google Shape;371;p21"/>
          <p:cNvGraphicFramePr/>
          <p:nvPr/>
        </p:nvGraphicFramePr>
        <p:xfrm>
          <a:off x="53721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72" name="Google Shape;372;p21"/>
          <p:cNvGraphicFramePr/>
          <p:nvPr/>
        </p:nvGraphicFramePr>
        <p:xfrm>
          <a:off x="59055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73" name="Google Shape;373;p21"/>
          <p:cNvGraphicFramePr/>
          <p:nvPr/>
        </p:nvGraphicFramePr>
        <p:xfrm>
          <a:off x="6438900" y="23173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8</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cxnSp>
        <p:nvCxnSpPr>
          <p:cNvPr id="374" name="Google Shape;374;p21"/>
          <p:cNvCxnSpPr/>
          <p:nvPr/>
        </p:nvCxnSpPr>
        <p:spPr>
          <a:xfrm rot="10800000">
            <a:off x="5306950" y="2152675"/>
            <a:ext cx="7200" cy="795600"/>
          </a:xfrm>
          <a:prstGeom prst="straightConnector1">
            <a:avLst/>
          </a:prstGeom>
          <a:noFill/>
          <a:ln cap="flat" cmpd="sng" w="19050">
            <a:solidFill>
              <a:schemeClr val="dk2"/>
            </a:solidFill>
            <a:prstDash val="lgDash"/>
            <a:round/>
            <a:headEnd len="med" w="med" type="none"/>
            <a:tailEnd len="med" w="med" type="none"/>
          </a:ln>
        </p:spPr>
      </p:cxnSp>
      <p:cxnSp>
        <p:nvCxnSpPr>
          <p:cNvPr id="375" name="Google Shape;375;p21"/>
          <p:cNvCxnSpPr/>
          <p:nvPr/>
        </p:nvCxnSpPr>
        <p:spPr>
          <a:xfrm flipH="1">
            <a:off x="5370775" y="2870125"/>
            <a:ext cx="738900" cy="390900"/>
          </a:xfrm>
          <a:prstGeom prst="straightConnector1">
            <a:avLst/>
          </a:prstGeom>
          <a:noFill/>
          <a:ln cap="flat" cmpd="sng" w="9525">
            <a:solidFill>
              <a:schemeClr val="dk2"/>
            </a:solidFill>
            <a:prstDash val="solid"/>
            <a:round/>
            <a:headEnd len="med" w="med" type="none"/>
            <a:tailEnd len="med" w="med" type="triangle"/>
          </a:ln>
        </p:spPr>
      </p:cxnSp>
      <p:graphicFrame>
        <p:nvGraphicFramePr>
          <p:cNvPr id="376" name="Google Shape;376;p21"/>
          <p:cNvGraphicFramePr/>
          <p:nvPr/>
        </p:nvGraphicFramePr>
        <p:xfrm>
          <a:off x="43053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77" name="Google Shape;377;p21"/>
          <p:cNvGraphicFramePr/>
          <p:nvPr/>
        </p:nvGraphicFramePr>
        <p:xfrm>
          <a:off x="48387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78" name="Google Shape;378;p21"/>
          <p:cNvGraphicFramePr/>
          <p:nvPr/>
        </p:nvGraphicFramePr>
        <p:xfrm>
          <a:off x="53721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79" name="Google Shape;379;p21"/>
          <p:cNvGraphicFramePr/>
          <p:nvPr/>
        </p:nvGraphicFramePr>
        <p:xfrm>
          <a:off x="59055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aphicFrame>
        <p:nvGraphicFramePr>
          <p:cNvPr id="380" name="Google Shape;380;p21"/>
          <p:cNvGraphicFramePr/>
          <p:nvPr/>
        </p:nvGraphicFramePr>
        <p:xfrm>
          <a:off x="6438900" y="33841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8</a:t>
                      </a:r>
                      <a:endParaRPr b="1">
                        <a:solidFill>
                          <a:schemeClr val="lt2"/>
                        </a:solidFill>
                        <a:latin typeface="Overpass Mono"/>
                        <a:ea typeface="Overpass Mono"/>
                        <a:cs typeface="Overpass Mono"/>
                        <a:sym typeface="Overpass Mono"/>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cxnSp>
        <p:nvCxnSpPr>
          <p:cNvPr id="381" name="Google Shape;381;p21"/>
          <p:cNvCxnSpPr/>
          <p:nvPr/>
        </p:nvCxnSpPr>
        <p:spPr>
          <a:xfrm rot="10800000">
            <a:off x="5840350" y="3219475"/>
            <a:ext cx="7200" cy="795600"/>
          </a:xfrm>
          <a:prstGeom prst="straightConnector1">
            <a:avLst/>
          </a:prstGeom>
          <a:noFill/>
          <a:ln cap="flat" cmpd="sng" w="19050">
            <a:solidFill>
              <a:schemeClr val="dk2"/>
            </a:solidFill>
            <a:prstDash val="lgDash"/>
            <a:round/>
            <a:headEnd len="med" w="med" type="none"/>
            <a:tailEnd len="med" w="med" type="none"/>
          </a:ln>
        </p:spPr>
      </p:cxnSp>
      <p:graphicFrame>
        <p:nvGraphicFramePr>
          <p:cNvPr id="382" name="Google Shape;382;p21"/>
          <p:cNvGraphicFramePr/>
          <p:nvPr/>
        </p:nvGraphicFramePr>
        <p:xfrm>
          <a:off x="43053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2</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83" name="Google Shape;383;p21"/>
          <p:cNvGraphicFramePr/>
          <p:nvPr/>
        </p:nvGraphicFramePr>
        <p:xfrm>
          <a:off x="48387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3</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84" name="Google Shape;384;p21"/>
          <p:cNvGraphicFramePr/>
          <p:nvPr/>
        </p:nvGraphicFramePr>
        <p:xfrm>
          <a:off x="53721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6</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85" name="Google Shape;385;p21"/>
          <p:cNvGraphicFramePr/>
          <p:nvPr/>
        </p:nvGraphicFramePr>
        <p:xfrm>
          <a:off x="59055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7</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86" name="Google Shape;386;p21"/>
          <p:cNvGraphicFramePr/>
          <p:nvPr/>
        </p:nvGraphicFramePr>
        <p:xfrm>
          <a:off x="6438900" y="4374725"/>
          <a:ext cx="3000000" cy="3000000"/>
        </p:xfrm>
        <a:graphic>
          <a:graphicData uri="http://schemas.openxmlformats.org/drawingml/2006/table">
            <a:tbl>
              <a:tblPr>
                <a:noFill/>
                <a:tableStyleId>{84D5C4BA-E7AE-4760-9F54-BBEF15B50D3B}</a:tableStyleId>
              </a:tblPr>
              <a:tblGrid>
                <a:gridCol w="418900"/>
              </a:tblGrid>
              <a:tr h="381000">
                <a:tc>
                  <a:txBody>
                    <a:bodyPr/>
                    <a:lstStyle/>
                    <a:p>
                      <a:pPr indent="0" lvl="0" marL="0" rtl="0" algn="ctr">
                        <a:spcBef>
                          <a:spcPts val="0"/>
                        </a:spcBef>
                        <a:spcAft>
                          <a:spcPts val="0"/>
                        </a:spcAft>
                        <a:buNone/>
                      </a:pPr>
                      <a:r>
                        <a:rPr b="1" lang="es">
                          <a:solidFill>
                            <a:schemeClr val="lt2"/>
                          </a:solidFill>
                          <a:latin typeface="Overpass Mono"/>
                          <a:ea typeface="Overpass Mono"/>
                          <a:cs typeface="Overpass Mono"/>
                          <a:sym typeface="Overpass Mono"/>
                        </a:rPr>
                        <a:t>8</a:t>
                      </a:r>
                      <a:endParaRPr b="1">
                        <a:solidFill>
                          <a:schemeClr val="lt2"/>
                        </a:solidFill>
                        <a:latin typeface="Overpass Mono"/>
                        <a:ea typeface="Overpass Mono"/>
                        <a:cs typeface="Overpass Mono"/>
                        <a:sym typeface="Overpass Mono"/>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87" name="Google Shape;387;p21"/>
          <p:cNvSpPr txBox="1"/>
          <p:nvPr/>
        </p:nvSpPr>
        <p:spPr>
          <a:xfrm>
            <a:off x="4262575" y="4290975"/>
            <a:ext cx="1499100" cy="58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88" name="Google Shape;388;p21"/>
          <p:cNvSpPr txBox="1"/>
          <p:nvPr/>
        </p:nvSpPr>
        <p:spPr>
          <a:xfrm>
            <a:off x="4227050" y="4290925"/>
            <a:ext cx="2720700" cy="582600"/>
          </a:xfrm>
          <a:prstGeom prst="rect">
            <a:avLst/>
          </a:prstGeom>
          <a:noFill/>
          <a:ln cap="flat" cmpd="sng" w="19050">
            <a:solidFill>
              <a:schemeClr val="dk2"/>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2"/>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MERGE SORT</a:t>
            </a:r>
            <a:endParaRPr/>
          </a:p>
        </p:txBody>
      </p:sp>
      <p:graphicFrame>
        <p:nvGraphicFramePr>
          <p:cNvPr id="394" name="Google Shape;394;p22"/>
          <p:cNvGraphicFramePr/>
          <p:nvPr/>
        </p:nvGraphicFramePr>
        <p:xfrm>
          <a:off x="6061875" y="1012200"/>
          <a:ext cx="3000000" cy="3000000"/>
        </p:xfrm>
        <a:graphic>
          <a:graphicData uri="http://schemas.openxmlformats.org/drawingml/2006/table">
            <a:tbl>
              <a:tblPr>
                <a:noFill/>
                <a:tableStyleId>{84D5C4BA-E7AE-4760-9F54-BBEF15B50D3B}</a:tableStyleId>
              </a:tblPr>
              <a:tblGrid>
                <a:gridCol w="472950"/>
                <a:gridCol w="472950"/>
                <a:gridCol w="472950"/>
                <a:gridCol w="472950"/>
              </a:tblGrid>
              <a:tr h="381000">
                <a:tc>
                  <a:txBody>
                    <a:bodyPr/>
                    <a:lstStyle/>
                    <a:p>
                      <a:pPr indent="0" lvl="0" marL="0" rtl="0" algn="l">
                        <a:spcBef>
                          <a:spcPts val="0"/>
                        </a:spcBef>
                        <a:spcAft>
                          <a:spcPts val="0"/>
                        </a:spcAft>
                        <a:buNone/>
                      </a:pPr>
                      <a:r>
                        <a:rPr lang="es">
                          <a:solidFill>
                            <a:schemeClr val="lt2"/>
                          </a:solidFill>
                        </a:rPr>
                        <a:t> 14</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7</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3</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12</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cxnSp>
        <p:nvCxnSpPr>
          <p:cNvPr id="395" name="Google Shape;395;p22"/>
          <p:cNvCxnSpPr/>
          <p:nvPr/>
        </p:nvCxnSpPr>
        <p:spPr>
          <a:xfrm flipH="1">
            <a:off x="6007800" y="1515200"/>
            <a:ext cx="572700" cy="431700"/>
          </a:xfrm>
          <a:prstGeom prst="straightConnector1">
            <a:avLst/>
          </a:prstGeom>
          <a:noFill/>
          <a:ln cap="flat" cmpd="sng" w="9525">
            <a:solidFill>
              <a:schemeClr val="dk2"/>
            </a:solidFill>
            <a:prstDash val="solid"/>
            <a:round/>
            <a:headEnd len="med" w="med" type="none"/>
            <a:tailEnd len="med" w="med" type="triangle"/>
          </a:ln>
        </p:spPr>
      </p:cxnSp>
      <p:cxnSp>
        <p:nvCxnSpPr>
          <p:cNvPr id="396" name="Google Shape;396;p22"/>
          <p:cNvCxnSpPr/>
          <p:nvPr/>
        </p:nvCxnSpPr>
        <p:spPr>
          <a:xfrm>
            <a:off x="7408575" y="1506375"/>
            <a:ext cx="405300" cy="414000"/>
          </a:xfrm>
          <a:prstGeom prst="straightConnector1">
            <a:avLst/>
          </a:prstGeom>
          <a:noFill/>
          <a:ln cap="flat" cmpd="sng" w="9525">
            <a:solidFill>
              <a:schemeClr val="dk2"/>
            </a:solidFill>
            <a:prstDash val="solid"/>
            <a:round/>
            <a:headEnd len="med" w="med" type="none"/>
            <a:tailEnd len="med" w="med" type="triangle"/>
          </a:ln>
        </p:spPr>
      </p:cxnSp>
      <p:graphicFrame>
        <p:nvGraphicFramePr>
          <p:cNvPr id="397" name="Google Shape;397;p22"/>
          <p:cNvGraphicFramePr/>
          <p:nvPr/>
        </p:nvGraphicFramePr>
        <p:xfrm>
          <a:off x="5586175" y="2011275"/>
          <a:ext cx="3000000" cy="3000000"/>
        </p:xfrm>
        <a:graphic>
          <a:graphicData uri="http://schemas.openxmlformats.org/drawingml/2006/table">
            <a:tbl>
              <a:tblPr>
                <a:noFill/>
                <a:tableStyleId>{84D5C4BA-E7AE-4760-9F54-BBEF15B50D3B}</a:tableStyleId>
              </a:tblPr>
              <a:tblGrid>
                <a:gridCol w="428350"/>
                <a:gridCol w="428350"/>
              </a:tblGrid>
              <a:tr h="381000">
                <a:tc>
                  <a:txBody>
                    <a:bodyPr/>
                    <a:lstStyle/>
                    <a:p>
                      <a:pPr indent="0" lvl="0" marL="0" rtl="0" algn="l">
                        <a:spcBef>
                          <a:spcPts val="0"/>
                        </a:spcBef>
                        <a:spcAft>
                          <a:spcPts val="0"/>
                        </a:spcAft>
                        <a:buNone/>
                      </a:pPr>
                      <a:r>
                        <a:rPr lang="es">
                          <a:solidFill>
                            <a:schemeClr val="lt2"/>
                          </a:solidFill>
                        </a:rPr>
                        <a:t>14</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7</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398" name="Google Shape;398;p22"/>
          <p:cNvGraphicFramePr/>
          <p:nvPr/>
        </p:nvGraphicFramePr>
        <p:xfrm>
          <a:off x="7414975" y="2011275"/>
          <a:ext cx="3000000" cy="3000000"/>
        </p:xfrm>
        <a:graphic>
          <a:graphicData uri="http://schemas.openxmlformats.org/drawingml/2006/table">
            <a:tbl>
              <a:tblPr>
                <a:noFill/>
                <a:tableStyleId>{84D5C4BA-E7AE-4760-9F54-BBEF15B50D3B}</a:tableStyleId>
              </a:tblPr>
              <a:tblGrid>
                <a:gridCol w="428350"/>
                <a:gridCol w="428350"/>
              </a:tblGrid>
              <a:tr h="381000">
                <a:tc>
                  <a:txBody>
                    <a:bodyPr/>
                    <a:lstStyle/>
                    <a:p>
                      <a:pPr indent="0" lvl="0" marL="0" rtl="0" algn="l">
                        <a:spcBef>
                          <a:spcPts val="0"/>
                        </a:spcBef>
                        <a:spcAft>
                          <a:spcPts val="0"/>
                        </a:spcAft>
                        <a:buNone/>
                      </a:pPr>
                      <a:r>
                        <a:rPr lang="es">
                          <a:solidFill>
                            <a:schemeClr val="lt2"/>
                          </a:solidFill>
                        </a:rPr>
                        <a:t>3</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12</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399" name="Google Shape;399;p22"/>
          <p:cNvSpPr txBox="1"/>
          <p:nvPr/>
        </p:nvSpPr>
        <p:spPr>
          <a:xfrm>
            <a:off x="6715275" y="1408400"/>
            <a:ext cx="8016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200">
                <a:solidFill>
                  <a:schemeClr val="dk2"/>
                </a:solidFill>
                <a:latin typeface="Anaheim"/>
                <a:ea typeface="Anaheim"/>
                <a:cs typeface="Anaheim"/>
                <a:sym typeface="Anaheim"/>
              </a:rPr>
              <a:t>DIVIDE</a:t>
            </a:r>
            <a:endParaRPr sz="1200">
              <a:solidFill>
                <a:schemeClr val="dk2"/>
              </a:solidFill>
              <a:latin typeface="Anaheim"/>
              <a:ea typeface="Anaheim"/>
              <a:cs typeface="Anaheim"/>
              <a:sym typeface="Anaheim"/>
            </a:endParaRPr>
          </a:p>
        </p:txBody>
      </p:sp>
      <p:cxnSp>
        <p:nvCxnSpPr>
          <p:cNvPr id="400" name="Google Shape;400;p22"/>
          <p:cNvCxnSpPr/>
          <p:nvPr/>
        </p:nvCxnSpPr>
        <p:spPr>
          <a:xfrm flipH="1">
            <a:off x="5505850" y="2484200"/>
            <a:ext cx="246600" cy="308400"/>
          </a:xfrm>
          <a:prstGeom prst="straightConnector1">
            <a:avLst/>
          </a:prstGeom>
          <a:noFill/>
          <a:ln cap="flat" cmpd="sng" w="9525">
            <a:solidFill>
              <a:schemeClr val="dk2"/>
            </a:solidFill>
            <a:prstDash val="solid"/>
            <a:round/>
            <a:headEnd len="med" w="med" type="none"/>
            <a:tailEnd len="med" w="med" type="triangle"/>
          </a:ln>
        </p:spPr>
      </p:cxnSp>
      <p:cxnSp>
        <p:nvCxnSpPr>
          <p:cNvPr id="401" name="Google Shape;401;p22"/>
          <p:cNvCxnSpPr/>
          <p:nvPr/>
        </p:nvCxnSpPr>
        <p:spPr>
          <a:xfrm>
            <a:off x="6175275" y="2484200"/>
            <a:ext cx="246600" cy="308400"/>
          </a:xfrm>
          <a:prstGeom prst="straightConnector1">
            <a:avLst/>
          </a:prstGeom>
          <a:noFill/>
          <a:ln cap="flat" cmpd="sng" w="9525">
            <a:solidFill>
              <a:schemeClr val="dk2"/>
            </a:solidFill>
            <a:prstDash val="solid"/>
            <a:round/>
            <a:headEnd len="med" w="med" type="none"/>
            <a:tailEnd len="med" w="med" type="triangle"/>
          </a:ln>
        </p:spPr>
      </p:cxnSp>
      <p:cxnSp>
        <p:nvCxnSpPr>
          <p:cNvPr id="402" name="Google Shape;402;p22"/>
          <p:cNvCxnSpPr/>
          <p:nvPr/>
        </p:nvCxnSpPr>
        <p:spPr>
          <a:xfrm flipH="1">
            <a:off x="7410850" y="2484200"/>
            <a:ext cx="246600" cy="308400"/>
          </a:xfrm>
          <a:prstGeom prst="straightConnector1">
            <a:avLst/>
          </a:prstGeom>
          <a:noFill/>
          <a:ln cap="flat" cmpd="sng" w="9525">
            <a:solidFill>
              <a:schemeClr val="dk2"/>
            </a:solidFill>
            <a:prstDash val="solid"/>
            <a:round/>
            <a:headEnd len="med" w="med" type="none"/>
            <a:tailEnd len="med" w="med" type="triangle"/>
          </a:ln>
        </p:spPr>
      </p:cxnSp>
      <p:cxnSp>
        <p:nvCxnSpPr>
          <p:cNvPr id="403" name="Google Shape;403;p22"/>
          <p:cNvCxnSpPr/>
          <p:nvPr/>
        </p:nvCxnSpPr>
        <p:spPr>
          <a:xfrm>
            <a:off x="8080275" y="2484200"/>
            <a:ext cx="246600" cy="308400"/>
          </a:xfrm>
          <a:prstGeom prst="straightConnector1">
            <a:avLst/>
          </a:prstGeom>
          <a:noFill/>
          <a:ln cap="flat" cmpd="sng" w="9525">
            <a:solidFill>
              <a:schemeClr val="dk2"/>
            </a:solidFill>
            <a:prstDash val="solid"/>
            <a:round/>
            <a:headEnd len="med" w="med" type="none"/>
            <a:tailEnd len="med" w="med" type="triangle"/>
          </a:ln>
        </p:spPr>
      </p:cxnSp>
      <p:sp>
        <p:nvSpPr>
          <p:cNvPr id="404" name="Google Shape;404;p22"/>
          <p:cNvSpPr txBox="1"/>
          <p:nvPr/>
        </p:nvSpPr>
        <p:spPr>
          <a:xfrm>
            <a:off x="5689425" y="2407475"/>
            <a:ext cx="8016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DIVIDE</a:t>
            </a:r>
            <a:endParaRPr sz="1100">
              <a:solidFill>
                <a:schemeClr val="dk2"/>
              </a:solidFill>
              <a:latin typeface="Anaheim"/>
              <a:ea typeface="Anaheim"/>
              <a:cs typeface="Anaheim"/>
              <a:sym typeface="Anaheim"/>
            </a:endParaRPr>
          </a:p>
        </p:txBody>
      </p:sp>
      <p:sp>
        <p:nvSpPr>
          <p:cNvPr id="405" name="Google Shape;405;p22"/>
          <p:cNvSpPr txBox="1"/>
          <p:nvPr/>
        </p:nvSpPr>
        <p:spPr>
          <a:xfrm>
            <a:off x="7622400" y="2414550"/>
            <a:ext cx="8016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DIVIDE</a:t>
            </a:r>
            <a:endParaRPr sz="1100">
              <a:solidFill>
                <a:schemeClr val="dk2"/>
              </a:solidFill>
              <a:latin typeface="Anaheim"/>
              <a:ea typeface="Anaheim"/>
              <a:cs typeface="Anaheim"/>
              <a:sym typeface="Anaheim"/>
            </a:endParaRPr>
          </a:p>
        </p:txBody>
      </p:sp>
      <p:graphicFrame>
        <p:nvGraphicFramePr>
          <p:cNvPr id="406" name="Google Shape;406;p22"/>
          <p:cNvGraphicFramePr/>
          <p:nvPr/>
        </p:nvGraphicFramePr>
        <p:xfrm>
          <a:off x="5284125" y="2869325"/>
          <a:ext cx="3000000" cy="3000000"/>
        </p:xfrm>
        <a:graphic>
          <a:graphicData uri="http://schemas.openxmlformats.org/drawingml/2006/table">
            <a:tbl>
              <a:tblPr>
                <a:noFill/>
                <a:tableStyleId>{84D5C4BA-E7AE-4760-9F54-BBEF15B50D3B}</a:tableStyleId>
              </a:tblPr>
              <a:tblGrid>
                <a:gridCol w="382850"/>
              </a:tblGrid>
              <a:tr h="347750">
                <a:tc>
                  <a:txBody>
                    <a:bodyPr/>
                    <a:lstStyle/>
                    <a:p>
                      <a:pPr indent="0" lvl="0" marL="0" rtl="0" algn="l">
                        <a:spcBef>
                          <a:spcPts val="0"/>
                        </a:spcBef>
                        <a:spcAft>
                          <a:spcPts val="0"/>
                        </a:spcAft>
                        <a:buNone/>
                      </a:pPr>
                      <a:r>
                        <a:rPr lang="es"/>
                        <a:t> </a:t>
                      </a:r>
                      <a:r>
                        <a:rPr lang="es">
                          <a:solidFill>
                            <a:schemeClr val="lt2"/>
                          </a:solidFill>
                        </a:rPr>
                        <a:t>7</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chemeClr val="accent6"/>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407" name="Google Shape;407;p22"/>
          <p:cNvGraphicFramePr/>
          <p:nvPr/>
        </p:nvGraphicFramePr>
        <p:xfrm>
          <a:off x="6274725" y="2869325"/>
          <a:ext cx="3000000" cy="3000000"/>
        </p:xfrm>
        <a:graphic>
          <a:graphicData uri="http://schemas.openxmlformats.org/drawingml/2006/table">
            <a:tbl>
              <a:tblPr>
                <a:noFill/>
                <a:tableStyleId>{84D5C4BA-E7AE-4760-9F54-BBEF15B50D3B}</a:tableStyleId>
              </a:tblPr>
              <a:tblGrid>
                <a:gridCol w="382850"/>
              </a:tblGrid>
              <a:tr h="347750">
                <a:tc>
                  <a:txBody>
                    <a:bodyPr/>
                    <a:lstStyle/>
                    <a:p>
                      <a:pPr indent="0" lvl="0" marL="0" rtl="0" algn="l">
                        <a:spcBef>
                          <a:spcPts val="0"/>
                        </a:spcBef>
                        <a:spcAft>
                          <a:spcPts val="0"/>
                        </a:spcAft>
                        <a:buNone/>
                      </a:pPr>
                      <a:r>
                        <a:rPr lang="es">
                          <a:solidFill>
                            <a:schemeClr val="lt2"/>
                          </a:solidFill>
                        </a:rPr>
                        <a:t>14</a:t>
                      </a:r>
                      <a:endParaRPr sz="1000">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chemeClr val="accent6"/>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408" name="Google Shape;408;p22"/>
          <p:cNvGraphicFramePr/>
          <p:nvPr/>
        </p:nvGraphicFramePr>
        <p:xfrm>
          <a:off x="7189125" y="2869325"/>
          <a:ext cx="3000000" cy="3000000"/>
        </p:xfrm>
        <a:graphic>
          <a:graphicData uri="http://schemas.openxmlformats.org/drawingml/2006/table">
            <a:tbl>
              <a:tblPr>
                <a:noFill/>
                <a:tableStyleId>{84D5C4BA-E7AE-4760-9F54-BBEF15B50D3B}</a:tableStyleId>
              </a:tblPr>
              <a:tblGrid>
                <a:gridCol w="382850"/>
              </a:tblGrid>
              <a:tr h="347750">
                <a:tc>
                  <a:txBody>
                    <a:bodyPr/>
                    <a:lstStyle/>
                    <a:p>
                      <a:pPr indent="0" lvl="0" marL="0" rtl="0" algn="l">
                        <a:spcBef>
                          <a:spcPts val="0"/>
                        </a:spcBef>
                        <a:spcAft>
                          <a:spcPts val="0"/>
                        </a:spcAft>
                        <a:buNone/>
                      </a:pPr>
                      <a:r>
                        <a:rPr lang="es"/>
                        <a:t> </a:t>
                      </a:r>
                      <a:r>
                        <a:rPr lang="es">
                          <a:solidFill>
                            <a:schemeClr val="lt2"/>
                          </a:solidFill>
                        </a:rPr>
                        <a:t>3</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chemeClr val="accent6"/>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409" name="Google Shape;409;p22"/>
          <p:cNvGraphicFramePr/>
          <p:nvPr/>
        </p:nvGraphicFramePr>
        <p:xfrm>
          <a:off x="8255925" y="2869325"/>
          <a:ext cx="3000000" cy="3000000"/>
        </p:xfrm>
        <a:graphic>
          <a:graphicData uri="http://schemas.openxmlformats.org/drawingml/2006/table">
            <a:tbl>
              <a:tblPr>
                <a:noFill/>
                <a:tableStyleId>{84D5C4BA-E7AE-4760-9F54-BBEF15B50D3B}</a:tableStyleId>
              </a:tblPr>
              <a:tblGrid>
                <a:gridCol w="382850"/>
              </a:tblGrid>
              <a:tr h="347750">
                <a:tc>
                  <a:txBody>
                    <a:bodyPr/>
                    <a:lstStyle/>
                    <a:p>
                      <a:pPr indent="0" lvl="0" marL="0" rtl="0" algn="l">
                        <a:spcBef>
                          <a:spcPts val="0"/>
                        </a:spcBef>
                        <a:spcAft>
                          <a:spcPts val="0"/>
                        </a:spcAft>
                        <a:buNone/>
                      </a:pPr>
                      <a:r>
                        <a:rPr lang="es">
                          <a:solidFill>
                            <a:schemeClr val="lt2"/>
                          </a:solidFill>
                        </a:rPr>
                        <a:t>12</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chemeClr val="accent6"/>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410" name="Google Shape;410;p22"/>
          <p:cNvSpPr txBox="1"/>
          <p:nvPr/>
        </p:nvSpPr>
        <p:spPr>
          <a:xfrm>
            <a:off x="5438675" y="4427225"/>
            <a:ext cx="8016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LEAST</a:t>
            </a:r>
            <a:endParaRPr sz="1100">
              <a:solidFill>
                <a:schemeClr val="dk2"/>
              </a:solidFill>
              <a:latin typeface="Anaheim"/>
              <a:ea typeface="Anaheim"/>
              <a:cs typeface="Anaheim"/>
              <a:sym typeface="Anaheim"/>
            </a:endParaRPr>
          </a:p>
        </p:txBody>
      </p:sp>
      <p:sp>
        <p:nvSpPr>
          <p:cNvPr id="411" name="Google Shape;411;p22"/>
          <p:cNvSpPr txBox="1"/>
          <p:nvPr/>
        </p:nvSpPr>
        <p:spPr>
          <a:xfrm>
            <a:off x="8046550" y="4427225"/>
            <a:ext cx="801600" cy="1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GREATEST</a:t>
            </a:r>
            <a:endParaRPr sz="1100">
              <a:solidFill>
                <a:schemeClr val="dk2"/>
              </a:solidFill>
              <a:latin typeface="Anaheim"/>
              <a:ea typeface="Anaheim"/>
              <a:cs typeface="Anaheim"/>
              <a:sym typeface="Anaheim"/>
            </a:endParaRPr>
          </a:p>
        </p:txBody>
      </p:sp>
      <p:graphicFrame>
        <p:nvGraphicFramePr>
          <p:cNvPr id="412" name="Google Shape;412;p22"/>
          <p:cNvGraphicFramePr/>
          <p:nvPr/>
        </p:nvGraphicFramePr>
        <p:xfrm>
          <a:off x="6061875" y="4365000"/>
          <a:ext cx="3000000" cy="3000000"/>
        </p:xfrm>
        <a:graphic>
          <a:graphicData uri="http://schemas.openxmlformats.org/drawingml/2006/table">
            <a:tbl>
              <a:tblPr>
                <a:noFill/>
                <a:tableStyleId>{84D5C4BA-E7AE-4760-9F54-BBEF15B50D3B}</a:tableStyleId>
              </a:tblPr>
              <a:tblGrid>
                <a:gridCol w="472950"/>
                <a:gridCol w="472950"/>
                <a:gridCol w="472950"/>
                <a:gridCol w="472950"/>
              </a:tblGrid>
              <a:tr h="381000">
                <a:tc>
                  <a:txBody>
                    <a:bodyPr/>
                    <a:lstStyle/>
                    <a:p>
                      <a:pPr indent="0" lvl="0" marL="0" rtl="0" algn="l">
                        <a:spcBef>
                          <a:spcPts val="0"/>
                        </a:spcBef>
                        <a:spcAft>
                          <a:spcPts val="0"/>
                        </a:spcAft>
                        <a:buNone/>
                      </a:pPr>
                      <a:r>
                        <a:rPr lang="es">
                          <a:solidFill>
                            <a:schemeClr val="lt2"/>
                          </a:solidFill>
                        </a:rPr>
                        <a:t> 3</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7</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12</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14</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413" name="Google Shape;413;p22"/>
          <p:cNvSpPr txBox="1"/>
          <p:nvPr/>
        </p:nvSpPr>
        <p:spPr>
          <a:xfrm>
            <a:off x="569075" y="1326125"/>
            <a:ext cx="4307100" cy="135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600">
                <a:solidFill>
                  <a:srgbClr val="FFFFFF"/>
                </a:solidFill>
                <a:latin typeface="Anaheim"/>
                <a:ea typeface="Anaheim"/>
                <a:cs typeface="Anaheim"/>
                <a:sym typeface="Anaheim"/>
              </a:rPr>
              <a:t>Divide the list into sublists, each should only contain one element, repeatedly merge the list back together while sorting the sublists</a:t>
            </a:r>
            <a:r>
              <a:rPr lang="es">
                <a:solidFill>
                  <a:srgbClr val="FFFFFF"/>
                </a:solidFill>
                <a:latin typeface="Anaheim"/>
                <a:ea typeface="Anaheim"/>
                <a:cs typeface="Anaheim"/>
                <a:sym typeface="Anaheim"/>
              </a:rPr>
              <a:t>. </a:t>
            </a:r>
            <a:r>
              <a:rPr lang="es" sz="1600">
                <a:solidFill>
                  <a:srgbClr val="FFFFFF"/>
                </a:solidFill>
                <a:latin typeface="Anaheim"/>
                <a:ea typeface="Anaheim"/>
                <a:cs typeface="Anaheim"/>
                <a:sym typeface="Anaheim"/>
              </a:rPr>
              <a:t>Similar</a:t>
            </a:r>
            <a:r>
              <a:rPr lang="es" sz="1600">
                <a:solidFill>
                  <a:srgbClr val="FFFFFF"/>
                </a:solidFill>
                <a:latin typeface="Anaheim"/>
                <a:ea typeface="Anaheim"/>
                <a:cs typeface="Anaheim"/>
                <a:sym typeface="Anaheim"/>
              </a:rPr>
              <a:t> to a divide and </a:t>
            </a:r>
            <a:r>
              <a:rPr lang="es" sz="1600">
                <a:solidFill>
                  <a:srgbClr val="FFFFFF"/>
                </a:solidFill>
                <a:latin typeface="Anaheim"/>
                <a:ea typeface="Anaheim"/>
                <a:cs typeface="Anaheim"/>
                <a:sym typeface="Anaheim"/>
              </a:rPr>
              <a:t>conquer algorithm.</a:t>
            </a:r>
            <a:endParaRPr sz="1600">
              <a:solidFill>
                <a:srgbClr val="FFFFFF"/>
              </a:solidFill>
              <a:latin typeface="Anaheim"/>
              <a:ea typeface="Anaheim"/>
              <a:cs typeface="Anaheim"/>
              <a:sym typeface="Anaheim"/>
            </a:endParaRPr>
          </a:p>
        </p:txBody>
      </p:sp>
      <p:sp>
        <p:nvSpPr>
          <p:cNvPr id="414" name="Google Shape;414;p22"/>
          <p:cNvSpPr/>
          <p:nvPr/>
        </p:nvSpPr>
        <p:spPr>
          <a:xfrm flipH="1">
            <a:off x="-11" y="4357775"/>
            <a:ext cx="788431" cy="785368"/>
          </a:xfrm>
          <a:custGeom>
            <a:rect b="b" l="l" r="r" t="t"/>
            <a:pathLst>
              <a:path extrusionOk="0" h="16396" w="17241">
                <a:moveTo>
                  <a:pt x="0" y="1"/>
                </a:moveTo>
                <a:lnTo>
                  <a:pt x="0" y="16396"/>
                </a:lnTo>
                <a:lnTo>
                  <a:pt x="17240" y="16396"/>
                </a:lnTo>
                <a:lnTo>
                  <a:pt x="17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2"/>
          <p:cNvSpPr/>
          <p:nvPr/>
        </p:nvSpPr>
        <p:spPr>
          <a:xfrm>
            <a:off x="419089" y="4786292"/>
            <a:ext cx="1371614" cy="356851"/>
          </a:xfrm>
          <a:custGeom>
            <a:rect b="b" l="l" r="r" t="t"/>
            <a:pathLst>
              <a:path extrusionOk="0" h="2775" w="16884">
                <a:moveTo>
                  <a:pt x="0" y="1"/>
                </a:moveTo>
                <a:lnTo>
                  <a:pt x="0" y="2775"/>
                </a:lnTo>
                <a:lnTo>
                  <a:pt x="16883" y="2775"/>
                </a:lnTo>
                <a:lnTo>
                  <a:pt x="168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2"/>
          <p:cNvSpPr/>
          <p:nvPr/>
        </p:nvSpPr>
        <p:spPr>
          <a:xfrm>
            <a:off x="7772392" y="0"/>
            <a:ext cx="1371614" cy="356851"/>
          </a:xfrm>
          <a:custGeom>
            <a:rect b="b" l="l" r="r" t="t"/>
            <a:pathLst>
              <a:path extrusionOk="0" h="2775" w="16884">
                <a:moveTo>
                  <a:pt x="0" y="1"/>
                </a:moveTo>
                <a:lnTo>
                  <a:pt x="0" y="2775"/>
                </a:lnTo>
                <a:lnTo>
                  <a:pt x="16883" y="2775"/>
                </a:lnTo>
                <a:lnTo>
                  <a:pt x="168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2"/>
          <p:cNvSpPr/>
          <p:nvPr/>
        </p:nvSpPr>
        <p:spPr>
          <a:xfrm flipH="1">
            <a:off x="8355564" y="0"/>
            <a:ext cx="788431" cy="785368"/>
          </a:xfrm>
          <a:custGeom>
            <a:rect b="b" l="l" r="r" t="t"/>
            <a:pathLst>
              <a:path extrusionOk="0" h="16396" w="17241">
                <a:moveTo>
                  <a:pt x="0" y="1"/>
                </a:moveTo>
                <a:lnTo>
                  <a:pt x="0" y="16396"/>
                </a:lnTo>
                <a:lnTo>
                  <a:pt x="17240" y="16396"/>
                </a:lnTo>
                <a:lnTo>
                  <a:pt x="172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2"/>
          <p:cNvSpPr txBox="1"/>
          <p:nvPr/>
        </p:nvSpPr>
        <p:spPr>
          <a:xfrm>
            <a:off x="333200" y="2732925"/>
            <a:ext cx="4107300" cy="6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s">
                <a:solidFill>
                  <a:schemeClr val="lt1"/>
                </a:solidFill>
                <a:latin typeface="Anaheim"/>
                <a:ea typeface="Anaheim"/>
                <a:cs typeface="Anaheim"/>
                <a:sym typeface="Anaheim"/>
              </a:rPr>
              <a:t>  </a:t>
            </a:r>
            <a:r>
              <a:rPr i="1" lang="es">
                <a:solidFill>
                  <a:schemeClr val="lt1"/>
                </a:solidFill>
                <a:latin typeface="Anaheim"/>
                <a:ea typeface="Anaheim"/>
                <a:cs typeface="Anaheim"/>
                <a:sym typeface="Anaheim"/>
              </a:rPr>
              <a:t>Works very </a:t>
            </a:r>
            <a:r>
              <a:rPr i="1" lang="es">
                <a:solidFill>
                  <a:schemeClr val="lt1"/>
                </a:solidFill>
                <a:latin typeface="Anaheim"/>
                <a:ea typeface="Anaheim"/>
                <a:cs typeface="Anaheim"/>
                <a:sym typeface="Anaheim"/>
              </a:rPr>
              <a:t>efficiently with large lists or arrays</a:t>
            </a:r>
            <a:r>
              <a:rPr i="1" lang="es">
                <a:solidFill>
                  <a:schemeClr val="lt1"/>
                </a:solidFill>
                <a:latin typeface="Anaheim"/>
                <a:ea typeface="Anaheim"/>
                <a:cs typeface="Anaheim"/>
                <a:sym typeface="Anaheim"/>
              </a:rPr>
              <a:t> without taking up a lot of space. </a:t>
            </a:r>
            <a:endParaRPr i="1">
              <a:solidFill>
                <a:schemeClr val="lt1"/>
              </a:solidFill>
              <a:latin typeface="Anaheim"/>
              <a:ea typeface="Anaheim"/>
              <a:cs typeface="Anaheim"/>
              <a:sym typeface="Anaheim"/>
            </a:endParaRPr>
          </a:p>
        </p:txBody>
      </p:sp>
      <p:graphicFrame>
        <p:nvGraphicFramePr>
          <p:cNvPr id="419" name="Google Shape;419;p22"/>
          <p:cNvGraphicFramePr/>
          <p:nvPr/>
        </p:nvGraphicFramePr>
        <p:xfrm>
          <a:off x="5548125" y="3693363"/>
          <a:ext cx="3000000" cy="3000000"/>
        </p:xfrm>
        <a:graphic>
          <a:graphicData uri="http://schemas.openxmlformats.org/drawingml/2006/table">
            <a:tbl>
              <a:tblPr>
                <a:noFill/>
                <a:tableStyleId>{84D5C4BA-E7AE-4760-9F54-BBEF15B50D3B}</a:tableStyleId>
              </a:tblPr>
              <a:tblGrid>
                <a:gridCol w="420900"/>
                <a:gridCol w="473850"/>
              </a:tblGrid>
              <a:tr h="381000">
                <a:tc>
                  <a:txBody>
                    <a:bodyPr/>
                    <a:lstStyle/>
                    <a:p>
                      <a:pPr indent="0" lvl="0" marL="0" rtl="0" algn="l">
                        <a:spcBef>
                          <a:spcPts val="0"/>
                        </a:spcBef>
                        <a:spcAft>
                          <a:spcPts val="0"/>
                        </a:spcAft>
                        <a:buNone/>
                      </a:pPr>
                      <a:r>
                        <a:rPr lang="es">
                          <a:solidFill>
                            <a:schemeClr val="lt2"/>
                          </a:solidFill>
                        </a:rPr>
                        <a:t> 7</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 14</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graphicFrame>
        <p:nvGraphicFramePr>
          <p:cNvPr id="420" name="Google Shape;420;p22"/>
          <p:cNvGraphicFramePr/>
          <p:nvPr/>
        </p:nvGraphicFramePr>
        <p:xfrm>
          <a:off x="7516875" y="3680963"/>
          <a:ext cx="3000000" cy="3000000"/>
        </p:xfrm>
        <a:graphic>
          <a:graphicData uri="http://schemas.openxmlformats.org/drawingml/2006/table">
            <a:tbl>
              <a:tblPr>
                <a:noFill/>
                <a:tableStyleId>{84D5C4BA-E7AE-4760-9F54-BBEF15B50D3B}</a:tableStyleId>
              </a:tblPr>
              <a:tblGrid>
                <a:gridCol w="428350"/>
                <a:gridCol w="428350"/>
              </a:tblGrid>
              <a:tr h="381000">
                <a:tc>
                  <a:txBody>
                    <a:bodyPr/>
                    <a:lstStyle/>
                    <a:p>
                      <a:pPr indent="0" lvl="0" marL="0" rtl="0" algn="l">
                        <a:spcBef>
                          <a:spcPts val="0"/>
                        </a:spcBef>
                        <a:spcAft>
                          <a:spcPts val="0"/>
                        </a:spcAft>
                        <a:buNone/>
                      </a:pPr>
                      <a:r>
                        <a:rPr lang="es">
                          <a:solidFill>
                            <a:schemeClr val="lt2"/>
                          </a:solidFill>
                        </a:rPr>
                        <a:t>3</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s">
                          <a:solidFill>
                            <a:schemeClr val="lt2"/>
                          </a:solidFill>
                        </a:rPr>
                        <a:t>12</a:t>
                      </a:r>
                      <a:endParaRPr>
                        <a:solidFill>
                          <a:schemeClr val="lt2"/>
                        </a:solidFill>
                      </a:endParaRPr>
                    </a:p>
                  </a:txBody>
                  <a:tcPr marT="91425" marB="91425" marR="91425" marL="91425">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cxnSp>
        <p:nvCxnSpPr>
          <p:cNvPr id="421" name="Google Shape;421;p22"/>
          <p:cNvCxnSpPr/>
          <p:nvPr/>
        </p:nvCxnSpPr>
        <p:spPr>
          <a:xfrm>
            <a:off x="5438675" y="3361550"/>
            <a:ext cx="275400" cy="252600"/>
          </a:xfrm>
          <a:prstGeom prst="straightConnector1">
            <a:avLst/>
          </a:prstGeom>
          <a:noFill/>
          <a:ln cap="flat" cmpd="sng" w="9525">
            <a:solidFill>
              <a:schemeClr val="dk2"/>
            </a:solidFill>
            <a:prstDash val="solid"/>
            <a:round/>
            <a:headEnd len="med" w="med" type="none"/>
            <a:tailEnd len="med" w="med" type="triangle"/>
          </a:ln>
        </p:spPr>
      </p:cxnSp>
      <p:cxnSp>
        <p:nvCxnSpPr>
          <p:cNvPr id="422" name="Google Shape;422;p22"/>
          <p:cNvCxnSpPr/>
          <p:nvPr/>
        </p:nvCxnSpPr>
        <p:spPr>
          <a:xfrm flipH="1">
            <a:off x="6307700" y="3355450"/>
            <a:ext cx="235800" cy="258600"/>
          </a:xfrm>
          <a:prstGeom prst="straightConnector1">
            <a:avLst/>
          </a:prstGeom>
          <a:noFill/>
          <a:ln cap="flat" cmpd="sng" w="9525">
            <a:solidFill>
              <a:schemeClr val="dk2"/>
            </a:solidFill>
            <a:prstDash val="solid"/>
            <a:round/>
            <a:headEnd len="med" w="med" type="none"/>
            <a:tailEnd len="med" w="med" type="triangle"/>
          </a:ln>
        </p:spPr>
      </p:cxnSp>
      <p:cxnSp>
        <p:nvCxnSpPr>
          <p:cNvPr id="423" name="Google Shape;423;p22"/>
          <p:cNvCxnSpPr/>
          <p:nvPr/>
        </p:nvCxnSpPr>
        <p:spPr>
          <a:xfrm>
            <a:off x="7362888" y="3349488"/>
            <a:ext cx="259500" cy="247500"/>
          </a:xfrm>
          <a:prstGeom prst="straightConnector1">
            <a:avLst/>
          </a:prstGeom>
          <a:noFill/>
          <a:ln cap="flat" cmpd="sng" w="9525">
            <a:solidFill>
              <a:schemeClr val="dk2"/>
            </a:solidFill>
            <a:prstDash val="solid"/>
            <a:round/>
            <a:headEnd len="med" w="med" type="none"/>
            <a:tailEnd len="med" w="med" type="triangle"/>
          </a:ln>
        </p:spPr>
      </p:cxnSp>
      <p:cxnSp>
        <p:nvCxnSpPr>
          <p:cNvPr id="424" name="Google Shape;424;p22"/>
          <p:cNvCxnSpPr/>
          <p:nvPr/>
        </p:nvCxnSpPr>
        <p:spPr>
          <a:xfrm flipH="1">
            <a:off x="8211300" y="3340350"/>
            <a:ext cx="212700" cy="265800"/>
          </a:xfrm>
          <a:prstGeom prst="straightConnector1">
            <a:avLst/>
          </a:prstGeom>
          <a:noFill/>
          <a:ln cap="flat" cmpd="sng" w="9525">
            <a:solidFill>
              <a:schemeClr val="dk2"/>
            </a:solidFill>
            <a:prstDash val="solid"/>
            <a:round/>
            <a:headEnd len="med" w="med" type="none"/>
            <a:tailEnd len="med" w="med" type="triangle"/>
          </a:ln>
        </p:spPr>
      </p:cxnSp>
      <p:sp>
        <p:nvSpPr>
          <p:cNvPr id="425" name="Google Shape;425;p22"/>
          <p:cNvSpPr txBox="1"/>
          <p:nvPr/>
        </p:nvSpPr>
        <p:spPr>
          <a:xfrm>
            <a:off x="5660663" y="3342250"/>
            <a:ext cx="707700" cy="3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Combine</a:t>
            </a:r>
            <a:endParaRPr sz="1100">
              <a:solidFill>
                <a:schemeClr val="dk2"/>
              </a:solidFill>
              <a:latin typeface="Anaheim"/>
              <a:ea typeface="Anaheim"/>
              <a:cs typeface="Anaheim"/>
              <a:sym typeface="Anaheim"/>
            </a:endParaRPr>
          </a:p>
        </p:txBody>
      </p:sp>
      <p:sp>
        <p:nvSpPr>
          <p:cNvPr id="426" name="Google Shape;426;p22"/>
          <p:cNvSpPr txBox="1"/>
          <p:nvPr/>
        </p:nvSpPr>
        <p:spPr>
          <a:xfrm>
            <a:off x="7588538" y="3342238"/>
            <a:ext cx="707700" cy="3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100">
                <a:solidFill>
                  <a:schemeClr val="dk2"/>
                </a:solidFill>
                <a:latin typeface="Anaheim"/>
                <a:ea typeface="Anaheim"/>
                <a:cs typeface="Anaheim"/>
                <a:sym typeface="Anaheim"/>
              </a:rPr>
              <a:t>Combine</a:t>
            </a:r>
            <a:endParaRPr sz="1100">
              <a:solidFill>
                <a:schemeClr val="dk2"/>
              </a:solidFill>
              <a:latin typeface="Anaheim"/>
              <a:ea typeface="Anaheim"/>
              <a:cs typeface="Anaheim"/>
              <a:sym typeface="Anahei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3"/>
          <p:cNvSpPr txBox="1"/>
          <p:nvPr>
            <p:ph type="title"/>
          </p:nvPr>
        </p:nvSpPr>
        <p:spPr>
          <a:xfrm>
            <a:off x="720000" y="343200"/>
            <a:ext cx="7704000" cy="66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EFFICIENCY</a:t>
            </a:r>
            <a:r>
              <a:rPr lang="es"/>
              <a:t> OF SORTING </a:t>
            </a:r>
            <a:r>
              <a:rPr lang="es"/>
              <a:t>ALGORITHMS</a:t>
            </a:r>
            <a:endParaRPr/>
          </a:p>
        </p:txBody>
      </p:sp>
      <p:sp>
        <p:nvSpPr>
          <p:cNvPr id="432" name="Google Shape;432;p23"/>
          <p:cNvSpPr/>
          <p:nvPr/>
        </p:nvSpPr>
        <p:spPr>
          <a:xfrm>
            <a:off x="599100" y="1198075"/>
            <a:ext cx="343500" cy="237900"/>
          </a:xfrm>
          <a:prstGeom prst="chevron">
            <a:avLst>
              <a:gd fmla="val 50000"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3"/>
          <p:cNvSpPr txBox="1"/>
          <p:nvPr/>
        </p:nvSpPr>
        <p:spPr>
          <a:xfrm>
            <a:off x="942600" y="1136400"/>
            <a:ext cx="6739200" cy="36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latin typeface="Anaheim"/>
                <a:ea typeface="Anaheim"/>
                <a:cs typeface="Anaheim"/>
                <a:sym typeface="Anaheim"/>
              </a:rPr>
              <a:t>THE COMPLEXITY OF SORTING </a:t>
            </a:r>
            <a:r>
              <a:rPr lang="es">
                <a:solidFill>
                  <a:srgbClr val="FFFFFF"/>
                </a:solidFill>
                <a:latin typeface="Anaheim"/>
                <a:ea typeface="Anaheim"/>
                <a:cs typeface="Anaheim"/>
                <a:sym typeface="Anaheim"/>
              </a:rPr>
              <a:t>ALGORITHMS</a:t>
            </a:r>
            <a:r>
              <a:rPr lang="es">
                <a:solidFill>
                  <a:srgbClr val="FFFFFF"/>
                </a:solidFill>
                <a:latin typeface="Anaheim"/>
                <a:ea typeface="Anaheim"/>
                <a:cs typeface="Anaheim"/>
                <a:sym typeface="Anaheim"/>
              </a:rPr>
              <a:t> </a:t>
            </a:r>
            <a:r>
              <a:rPr lang="es">
                <a:solidFill>
                  <a:srgbClr val="FFFFFF"/>
                </a:solidFill>
                <a:latin typeface="Anaheim"/>
                <a:ea typeface="Anaheim"/>
                <a:cs typeface="Anaheim"/>
                <a:sym typeface="Anaheim"/>
              </a:rPr>
              <a:t>MEASURES</a:t>
            </a:r>
            <a:r>
              <a:rPr lang="es">
                <a:solidFill>
                  <a:srgbClr val="FFFFFF"/>
                </a:solidFill>
                <a:latin typeface="Anaheim"/>
                <a:ea typeface="Anaheim"/>
                <a:cs typeface="Anaheim"/>
                <a:sym typeface="Anaheim"/>
              </a:rPr>
              <a:t> THE RUNNING TIME OF A FUNCTION.</a:t>
            </a:r>
            <a:endParaRPr>
              <a:solidFill>
                <a:srgbClr val="FFFFFF"/>
              </a:solidFill>
              <a:latin typeface="Anaheim"/>
              <a:ea typeface="Anaheim"/>
              <a:cs typeface="Anaheim"/>
              <a:sym typeface="Anaheim"/>
            </a:endParaRPr>
          </a:p>
        </p:txBody>
      </p:sp>
      <p:sp>
        <p:nvSpPr>
          <p:cNvPr id="434" name="Google Shape;434;p23"/>
          <p:cNvSpPr/>
          <p:nvPr/>
        </p:nvSpPr>
        <p:spPr>
          <a:xfrm>
            <a:off x="599100" y="2063838"/>
            <a:ext cx="343500" cy="237900"/>
          </a:xfrm>
          <a:prstGeom prst="chevron">
            <a:avLst>
              <a:gd fmla="val 50000"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txBox="1"/>
          <p:nvPr/>
        </p:nvSpPr>
        <p:spPr>
          <a:xfrm>
            <a:off x="942600" y="1988100"/>
            <a:ext cx="6739200" cy="36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latin typeface="Anaheim"/>
                <a:ea typeface="Anaheim"/>
                <a:cs typeface="Anaheim"/>
                <a:sym typeface="Anaheim"/>
              </a:rPr>
              <a:t>THE CHOICE OF SORTING METHOD DEPENDS ON </a:t>
            </a:r>
            <a:r>
              <a:rPr lang="es">
                <a:solidFill>
                  <a:srgbClr val="FFFFFF"/>
                </a:solidFill>
                <a:latin typeface="Anaheim"/>
                <a:ea typeface="Anaheim"/>
                <a:cs typeface="Anaheim"/>
                <a:sym typeface="Anaheim"/>
              </a:rPr>
              <a:t>EFFICIENCY FOR DIFFERENT SITUATIONS. </a:t>
            </a:r>
            <a:r>
              <a:rPr lang="es">
                <a:solidFill>
                  <a:srgbClr val="FFFFFF"/>
                </a:solidFill>
                <a:latin typeface="Anaheim"/>
                <a:ea typeface="Anaheim"/>
                <a:cs typeface="Anaheim"/>
                <a:sym typeface="Anaheim"/>
              </a:rPr>
              <a:t> </a:t>
            </a:r>
            <a:endParaRPr>
              <a:solidFill>
                <a:srgbClr val="FFFFFF"/>
              </a:solidFill>
              <a:latin typeface="Anaheim"/>
              <a:ea typeface="Anaheim"/>
              <a:cs typeface="Anaheim"/>
              <a:sym typeface="Anaheim"/>
            </a:endParaRPr>
          </a:p>
        </p:txBody>
      </p:sp>
      <p:sp>
        <p:nvSpPr>
          <p:cNvPr id="436" name="Google Shape;436;p23"/>
          <p:cNvSpPr/>
          <p:nvPr/>
        </p:nvSpPr>
        <p:spPr>
          <a:xfrm>
            <a:off x="599100" y="2929625"/>
            <a:ext cx="343500" cy="237900"/>
          </a:xfrm>
          <a:prstGeom prst="chevron">
            <a:avLst>
              <a:gd fmla="val 50000"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txBox="1"/>
          <p:nvPr/>
        </p:nvSpPr>
        <p:spPr>
          <a:xfrm>
            <a:off x="942600" y="2839800"/>
            <a:ext cx="6739200" cy="10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latin typeface="Anaheim"/>
                <a:ea typeface="Anaheim"/>
                <a:cs typeface="Anaheim"/>
                <a:sym typeface="Anaheim"/>
              </a:rPr>
              <a:t>MOST IMPORTANT CONSIDERATIONS ARE:</a:t>
            </a:r>
            <a:endParaRPr>
              <a:solidFill>
                <a:srgbClr val="FFFFFF"/>
              </a:solidFill>
              <a:latin typeface="Anaheim"/>
              <a:ea typeface="Anaheim"/>
              <a:cs typeface="Anaheim"/>
              <a:sym typeface="Anaheim"/>
            </a:endParaRPr>
          </a:p>
          <a:p>
            <a:pPr indent="0" lvl="0" marL="0" rtl="0" algn="l">
              <a:spcBef>
                <a:spcPts val="0"/>
              </a:spcBef>
              <a:spcAft>
                <a:spcPts val="0"/>
              </a:spcAft>
              <a:buNone/>
            </a:pPr>
            <a:r>
              <a:t/>
            </a:r>
            <a:endParaRPr>
              <a:solidFill>
                <a:srgbClr val="FFFFFF"/>
              </a:solidFill>
              <a:latin typeface="Anaheim"/>
              <a:ea typeface="Anaheim"/>
              <a:cs typeface="Anaheim"/>
              <a:sym typeface="Anaheim"/>
            </a:endParaRPr>
          </a:p>
          <a:p>
            <a:pPr indent="-317500" lvl="0" marL="457200" rtl="0" algn="l">
              <a:spcBef>
                <a:spcPts val="0"/>
              </a:spcBef>
              <a:spcAft>
                <a:spcPts val="0"/>
              </a:spcAft>
              <a:buClr>
                <a:srgbClr val="FFFFFF"/>
              </a:buClr>
              <a:buSzPts val="1400"/>
              <a:buFont typeface="Anaheim"/>
              <a:buChar char="-"/>
            </a:pPr>
            <a:r>
              <a:rPr lang="es">
                <a:solidFill>
                  <a:srgbClr val="FFFFFF"/>
                </a:solidFill>
                <a:latin typeface="Anaheim"/>
                <a:ea typeface="Anaheim"/>
                <a:cs typeface="Anaheim"/>
                <a:sym typeface="Anaheim"/>
              </a:rPr>
              <a:t>AMOUNT 0F TIME SPENT BY PROGRAMMER IN CODING </a:t>
            </a:r>
            <a:r>
              <a:rPr lang="es">
                <a:solidFill>
                  <a:srgbClr val="FFFFFF"/>
                </a:solidFill>
                <a:latin typeface="Anaheim"/>
                <a:ea typeface="Anaheim"/>
                <a:cs typeface="Anaheim"/>
                <a:sym typeface="Anaheim"/>
              </a:rPr>
              <a:t>DIFFERENT</a:t>
            </a:r>
            <a:r>
              <a:rPr lang="es">
                <a:solidFill>
                  <a:srgbClr val="FFFFFF"/>
                </a:solidFill>
                <a:latin typeface="Anaheim"/>
                <a:ea typeface="Anaheim"/>
                <a:cs typeface="Anaheim"/>
                <a:sym typeface="Anaheim"/>
              </a:rPr>
              <a:t> KINDS OF SORTING PROGRAMS.</a:t>
            </a:r>
            <a:endParaRPr>
              <a:solidFill>
                <a:srgbClr val="FFFFFF"/>
              </a:solidFill>
              <a:latin typeface="Anaheim"/>
              <a:ea typeface="Anaheim"/>
              <a:cs typeface="Anaheim"/>
              <a:sym typeface="Anaheim"/>
            </a:endParaRPr>
          </a:p>
          <a:p>
            <a:pPr indent="0" lvl="0" marL="457200" rtl="0" algn="l">
              <a:spcBef>
                <a:spcPts val="0"/>
              </a:spcBef>
              <a:spcAft>
                <a:spcPts val="0"/>
              </a:spcAft>
              <a:buNone/>
            </a:pPr>
            <a:r>
              <a:t/>
            </a:r>
            <a:endParaRPr>
              <a:solidFill>
                <a:srgbClr val="FFFFFF"/>
              </a:solidFill>
              <a:latin typeface="Anaheim"/>
              <a:ea typeface="Anaheim"/>
              <a:cs typeface="Anaheim"/>
              <a:sym typeface="Anaheim"/>
            </a:endParaRPr>
          </a:p>
          <a:p>
            <a:pPr indent="-317500" lvl="0" marL="457200" rtl="0" algn="l">
              <a:spcBef>
                <a:spcPts val="0"/>
              </a:spcBef>
              <a:spcAft>
                <a:spcPts val="0"/>
              </a:spcAft>
              <a:buClr>
                <a:srgbClr val="FFFFFF"/>
              </a:buClr>
              <a:buSzPts val="1400"/>
              <a:buFont typeface="Anaheim"/>
              <a:buChar char="-"/>
            </a:pPr>
            <a:r>
              <a:rPr lang="es">
                <a:solidFill>
                  <a:srgbClr val="FFFFFF"/>
                </a:solidFill>
                <a:latin typeface="Anaheim"/>
                <a:ea typeface="Anaheim"/>
                <a:cs typeface="Anaheim"/>
                <a:sym typeface="Anaheim"/>
              </a:rPr>
              <a:t>AMOUNT OF MACHINE TIME </a:t>
            </a:r>
            <a:r>
              <a:rPr lang="es">
                <a:solidFill>
                  <a:srgbClr val="FFFFFF"/>
                </a:solidFill>
                <a:latin typeface="Anaheim"/>
                <a:ea typeface="Anaheim"/>
                <a:cs typeface="Anaheim"/>
                <a:sym typeface="Anaheim"/>
              </a:rPr>
              <a:t>NECESSARY</a:t>
            </a:r>
            <a:r>
              <a:rPr lang="es">
                <a:solidFill>
                  <a:srgbClr val="FFFFFF"/>
                </a:solidFill>
                <a:latin typeface="Anaheim"/>
                <a:ea typeface="Anaheim"/>
                <a:cs typeface="Anaheim"/>
                <a:sym typeface="Anaheim"/>
              </a:rPr>
              <a:t> FOR RUNNING THE PROGRAM.</a:t>
            </a:r>
            <a:endParaRPr>
              <a:solidFill>
                <a:srgbClr val="FFFFFF"/>
              </a:solidFill>
              <a:latin typeface="Anaheim"/>
              <a:ea typeface="Anaheim"/>
              <a:cs typeface="Anaheim"/>
              <a:sym typeface="Anaheim"/>
            </a:endParaRPr>
          </a:p>
          <a:p>
            <a:pPr indent="0" lvl="0" marL="457200" rtl="0" algn="l">
              <a:spcBef>
                <a:spcPts val="0"/>
              </a:spcBef>
              <a:spcAft>
                <a:spcPts val="0"/>
              </a:spcAft>
              <a:buNone/>
            </a:pPr>
            <a:r>
              <a:t/>
            </a:r>
            <a:endParaRPr>
              <a:solidFill>
                <a:srgbClr val="FFFFFF"/>
              </a:solidFill>
              <a:latin typeface="Anaheim"/>
              <a:ea typeface="Anaheim"/>
              <a:cs typeface="Anaheim"/>
              <a:sym typeface="Anaheim"/>
            </a:endParaRPr>
          </a:p>
          <a:p>
            <a:pPr indent="-317500" lvl="0" marL="457200" rtl="0" algn="l">
              <a:spcBef>
                <a:spcPts val="0"/>
              </a:spcBef>
              <a:spcAft>
                <a:spcPts val="0"/>
              </a:spcAft>
              <a:buClr>
                <a:srgbClr val="FFFFFF"/>
              </a:buClr>
              <a:buSzPts val="1400"/>
              <a:buFont typeface="Anaheim"/>
              <a:buChar char="-"/>
            </a:pPr>
            <a:r>
              <a:rPr lang="es">
                <a:solidFill>
                  <a:srgbClr val="FFFFFF"/>
                </a:solidFill>
                <a:latin typeface="Anaheim"/>
                <a:ea typeface="Anaheim"/>
                <a:cs typeface="Anaheim"/>
                <a:sym typeface="Anaheim"/>
              </a:rPr>
              <a:t>THE AMOUNT OF MEMORY (STORAGE) </a:t>
            </a:r>
            <a:r>
              <a:rPr lang="es">
                <a:solidFill>
                  <a:srgbClr val="FFFFFF"/>
                </a:solidFill>
                <a:latin typeface="Anaheim"/>
                <a:ea typeface="Anaheim"/>
                <a:cs typeface="Anaheim"/>
                <a:sym typeface="Anaheim"/>
              </a:rPr>
              <a:t>NECESSARY</a:t>
            </a:r>
            <a:r>
              <a:rPr lang="es">
                <a:solidFill>
                  <a:srgbClr val="FFFFFF"/>
                </a:solidFill>
                <a:latin typeface="Anaheim"/>
                <a:ea typeface="Anaheim"/>
                <a:cs typeface="Anaheim"/>
                <a:sym typeface="Anaheim"/>
              </a:rPr>
              <a:t> FOR RUNNING THE PROGRAM. </a:t>
            </a:r>
            <a:endParaRPr>
              <a:solidFill>
                <a:srgbClr val="FFFFFF"/>
              </a:solidFill>
              <a:latin typeface="Anaheim"/>
              <a:ea typeface="Anaheim"/>
              <a:cs typeface="Anaheim"/>
              <a:sym typeface="Anaheim"/>
            </a:endParaRPr>
          </a:p>
        </p:txBody>
      </p:sp>
      <p:sp>
        <p:nvSpPr>
          <p:cNvPr id="438" name="Google Shape;438;p23"/>
          <p:cNvSpPr/>
          <p:nvPr/>
        </p:nvSpPr>
        <p:spPr>
          <a:xfrm>
            <a:off x="1141250" y="3379200"/>
            <a:ext cx="169200" cy="237900"/>
          </a:xfrm>
          <a:prstGeom prst="chevron">
            <a:avLst>
              <a:gd fmla="val 343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1141250" y="3912600"/>
            <a:ext cx="169200" cy="237900"/>
          </a:xfrm>
          <a:prstGeom prst="chevron">
            <a:avLst>
              <a:gd fmla="val 343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p:nvPr/>
        </p:nvSpPr>
        <p:spPr>
          <a:xfrm>
            <a:off x="1141250" y="4446000"/>
            <a:ext cx="169200" cy="237900"/>
          </a:xfrm>
          <a:prstGeom prst="chevron">
            <a:avLst>
              <a:gd fmla="val 343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par>
                                <p:cTn fill="hold" nodeType="with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par>
                                <p:cTn fill="hold" nodeType="with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4"/>
          <p:cNvSpPr txBox="1"/>
          <p:nvPr>
            <p:ph type="title"/>
          </p:nvPr>
        </p:nvSpPr>
        <p:spPr>
          <a:xfrm>
            <a:off x="720000" y="800400"/>
            <a:ext cx="77040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200"/>
              <a:t>ANY QUESTIONS?</a:t>
            </a:r>
            <a:endParaRPr sz="3200"/>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s"/>
              <a:t>THANK YOU.</a:t>
            </a:r>
            <a:endParaRPr/>
          </a:p>
          <a:p>
            <a:pPr indent="0" lvl="0" marL="0" rtl="0" algn="ctr">
              <a:spcBef>
                <a:spcPts val="0"/>
              </a:spcBef>
              <a:spcAft>
                <a:spcPts val="0"/>
              </a:spcAft>
              <a:buNone/>
            </a:pPr>
            <a:r>
              <a:rPr lang="es" sz="2500"/>
              <a:t>#ARTEMIS2023</a:t>
            </a:r>
            <a:endParaRPr sz="2500"/>
          </a:p>
        </p:txBody>
      </p:sp>
      <p:pic>
        <p:nvPicPr>
          <p:cNvPr id="446" name="Google Shape;446;p24"/>
          <p:cNvPicPr preferRelativeResize="0"/>
          <p:nvPr/>
        </p:nvPicPr>
        <p:blipFill>
          <a:blip r:embed="rId3">
            <a:alphaModFix/>
          </a:blip>
          <a:stretch>
            <a:fillRect/>
          </a:stretch>
        </p:blipFill>
        <p:spPr>
          <a:xfrm>
            <a:off x="152400" y="4212600"/>
            <a:ext cx="8839200" cy="81018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ogramming Lesson Infographics by Slidesgo">
  <a:themeElements>
    <a:clrScheme name="Simple Light">
      <a:dk1>
        <a:srgbClr val="1B1464"/>
      </a:dk1>
      <a:lt1>
        <a:srgbClr val="FFFFFF"/>
      </a:lt1>
      <a:dk2>
        <a:srgbClr val="00FFC5"/>
      </a:dk2>
      <a:lt2>
        <a:srgbClr val="EC008C"/>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