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4"/>
  </p:sldMasterIdLst>
  <p:notesMasterIdLst>
    <p:notesMasterId r:id="rId20"/>
  </p:notesMasterIdLst>
  <p:handoutMasterIdLst>
    <p:handoutMasterId r:id="rId21"/>
  </p:handoutMasterIdLst>
  <p:sldIdLst>
    <p:sldId id="256" r:id="rId5"/>
    <p:sldId id="353" r:id="rId6"/>
    <p:sldId id="365" r:id="rId7"/>
    <p:sldId id="367" r:id="rId8"/>
    <p:sldId id="330" r:id="rId9"/>
    <p:sldId id="344" r:id="rId10"/>
    <p:sldId id="345" r:id="rId11"/>
    <p:sldId id="387" r:id="rId12"/>
    <p:sldId id="389" r:id="rId13"/>
    <p:sldId id="396" r:id="rId14"/>
    <p:sldId id="358" r:id="rId15"/>
    <p:sldId id="375" r:id="rId16"/>
    <p:sldId id="376" r:id="rId17"/>
    <p:sldId id="356" r:id="rId18"/>
    <p:sldId id="370" r:id="rId1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Osaka" pitchFamily="-6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Osaka" pitchFamily="-6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Osaka" pitchFamily="-6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Osaka" pitchFamily="-6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Osaka" pitchFamily="-64" charset="-128"/>
        <a:cs typeface="+mn-cs"/>
      </a:defRPr>
    </a:lvl5pPr>
    <a:lvl6pPr marL="2286000" algn="l" defTabSz="914400" rtl="0" eaLnBrk="1" latinLnBrk="0" hangingPunct="1">
      <a:defRPr sz="2400" kern="1200">
        <a:solidFill>
          <a:schemeClr val="tx1"/>
        </a:solidFill>
        <a:latin typeface="Arial" panose="020B0604020202020204" pitchFamily="34" charset="0"/>
        <a:ea typeface="Osaka" pitchFamily="-64" charset="-128"/>
        <a:cs typeface="+mn-cs"/>
      </a:defRPr>
    </a:lvl6pPr>
    <a:lvl7pPr marL="2743200" algn="l" defTabSz="914400" rtl="0" eaLnBrk="1" latinLnBrk="0" hangingPunct="1">
      <a:defRPr sz="2400" kern="1200">
        <a:solidFill>
          <a:schemeClr val="tx1"/>
        </a:solidFill>
        <a:latin typeface="Arial" panose="020B0604020202020204" pitchFamily="34" charset="0"/>
        <a:ea typeface="Osaka" pitchFamily="-64" charset="-128"/>
        <a:cs typeface="+mn-cs"/>
      </a:defRPr>
    </a:lvl7pPr>
    <a:lvl8pPr marL="3200400" algn="l" defTabSz="914400" rtl="0" eaLnBrk="1" latinLnBrk="0" hangingPunct="1">
      <a:defRPr sz="2400" kern="1200">
        <a:solidFill>
          <a:schemeClr val="tx1"/>
        </a:solidFill>
        <a:latin typeface="Arial" panose="020B0604020202020204" pitchFamily="34" charset="0"/>
        <a:ea typeface="Osaka" pitchFamily="-64" charset="-128"/>
        <a:cs typeface="+mn-cs"/>
      </a:defRPr>
    </a:lvl8pPr>
    <a:lvl9pPr marL="3657600" algn="l" defTabSz="914400" rtl="0" eaLnBrk="1" latinLnBrk="0" hangingPunct="1">
      <a:defRPr sz="2400" kern="1200">
        <a:solidFill>
          <a:schemeClr val="tx1"/>
        </a:solidFill>
        <a:latin typeface="Arial" panose="020B0604020202020204" pitchFamily="34" charset="0"/>
        <a:ea typeface="Osaka" pitchFamily="-6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75B4"/>
    <a:srgbClr val="999999"/>
    <a:srgbClr val="4D4D4D"/>
    <a:srgbClr val="333333"/>
    <a:srgbClr val="CC0000"/>
    <a:srgbClr val="D9D9D9"/>
    <a:srgbClr val="F2F2F2"/>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9E5655-58A7-4078-AC57-5B06EA54997F}" v="16" dt="2025-10-01T23:33:40.2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64" autoAdjust="0"/>
    <p:restoredTop sz="91348" autoAdjust="0"/>
  </p:normalViewPr>
  <p:slideViewPr>
    <p:cSldViewPr>
      <p:cViewPr varScale="1">
        <p:scale>
          <a:sx n="98" d="100"/>
          <a:sy n="98" d="100"/>
        </p:scale>
        <p:origin x="2262" y="10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notesViewPr>
    <p:cSldViewPr>
      <p:cViewPr varScale="1">
        <p:scale>
          <a:sx n="144" d="100"/>
          <a:sy n="144" d="100"/>
        </p:scale>
        <p:origin x="-2328"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cCloskey, Jennifer" userId="49835b9f-f0a9-4c2a-8732-cea4e1a2fb9f" providerId="ADAL" clId="{399E5655-58A7-4078-AC57-5B06EA54997F}"/>
    <pc:docChg chg="addSld delSld modSld">
      <pc:chgData name="McCloskey, Jennifer" userId="49835b9f-f0a9-4c2a-8732-cea4e1a2fb9f" providerId="ADAL" clId="{399E5655-58A7-4078-AC57-5B06EA54997F}" dt="2025-10-01T23:33:40.202" v="32"/>
      <pc:docMkLst>
        <pc:docMk/>
      </pc:docMkLst>
      <pc:sldChg chg="modSp mod">
        <pc:chgData name="McCloskey, Jennifer" userId="49835b9f-f0a9-4c2a-8732-cea4e1a2fb9f" providerId="ADAL" clId="{399E5655-58A7-4078-AC57-5B06EA54997F}" dt="2025-10-01T23:11:07.269" v="12" actId="20577"/>
        <pc:sldMkLst>
          <pc:docMk/>
          <pc:sldMk cId="0" sldId="256"/>
        </pc:sldMkLst>
        <pc:spChg chg="mod">
          <ac:chgData name="McCloskey, Jennifer" userId="49835b9f-f0a9-4c2a-8732-cea4e1a2fb9f" providerId="ADAL" clId="{399E5655-58A7-4078-AC57-5B06EA54997F}" dt="2025-10-01T23:11:07.269" v="12" actId="20577"/>
          <ac:spMkLst>
            <pc:docMk/>
            <pc:sldMk cId="0" sldId="256"/>
            <ac:spMk id="5123" creationId="{00000000-0000-0000-0000-000000000000}"/>
          </ac:spMkLst>
        </pc:spChg>
      </pc:sldChg>
      <pc:sldChg chg="del">
        <pc:chgData name="McCloskey, Jennifer" userId="49835b9f-f0a9-4c2a-8732-cea4e1a2fb9f" providerId="ADAL" clId="{399E5655-58A7-4078-AC57-5B06EA54997F}" dt="2025-10-01T23:11:15.139" v="13" actId="47"/>
        <pc:sldMkLst>
          <pc:docMk/>
          <pc:sldMk cId="0" sldId="257"/>
        </pc:sldMkLst>
      </pc:sldChg>
      <pc:sldChg chg="del">
        <pc:chgData name="McCloskey, Jennifer" userId="49835b9f-f0a9-4c2a-8732-cea4e1a2fb9f" providerId="ADAL" clId="{399E5655-58A7-4078-AC57-5B06EA54997F}" dt="2025-10-01T23:11:15.139" v="13" actId="47"/>
        <pc:sldMkLst>
          <pc:docMk/>
          <pc:sldMk cId="2903977449" sldId="258"/>
        </pc:sldMkLst>
      </pc:sldChg>
      <pc:sldChg chg="del">
        <pc:chgData name="McCloskey, Jennifer" userId="49835b9f-f0a9-4c2a-8732-cea4e1a2fb9f" providerId="ADAL" clId="{399E5655-58A7-4078-AC57-5B06EA54997F}" dt="2025-10-01T23:11:15.139" v="13" actId="47"/>
        <pc:sldMkLst>
          <pc:docMk/>
          <pc:sldMk cId="869765235" sldId="266"/>
        </pc:sldMkLst>
      </pc:sldChg>
      <pc:sldChg chg="del">
        <pc:chgData name="McCloskey, Jennifer" userId="49835b9f-f0a9-4c2a-8732-cea4e1a2fb9f" providerId="ADAL" clId="{399E5655-58A7-4078-AC57-5B06EA54997F}" dt="2025-10-01T23:11:15.139" v="13" actId="47"/>
        <pc:sldMkLst>
          <pc:docMk/>
          <pc:sldMk cId="389117043" sldId="275"/>
        </pc:sldMkLst>
      </pc:sldChg>
      <pc:sldChg chg="del">
        <pc:chgData name="McCloskey, Jennifer" userId="49835b9f-f0a9-4c2a-8732-cea4e1a2fb9f" providerId="ADAL" clId="{399E5655-58A7-4078-AC57-5B06EA54997F}" dt="2025-10-01T23:11:15.139" v="13" actId="47"/>
        <pc:sldMkLst>
          <pc:docMk/>
          <pc:sldMk cId="1468271065" sldId="279"/>
        </pc:sldMkLst>
      </pc:sldChg>
      <pc:sldChg chg="del">
        <pc:chgData name="McCloskey, Jennifer" userId="49835b9f-f0a9-4c2a-8732-cea4e1a2fb9f" providerId="ADAL" clId="{399E5655-58A7-4078-AC57-5B06EA54997F}" dt="2025-10-01T23:11:15.139" v="13" actId="47"/>
        <pc:sldMkLst>
          <pc:docMk/>
          <pc:sldMk cId="3781381765" sldId="285"/>
        </pc:sldMkLst>
      </pc:sldChg>
      <pc:sldChg chg="del">
        <pc:chgData name="McCloskey, Jennifer" userId="49835b9f-f0a9-4c2a-8732-cea4e1a2fb9f" providerId="ADAL" clId="{399E5655-58A7-4078-AC57-5B06EA54997F}" dt="2025-10-01T23:11:15.139" v="13" actId="47"/>
        <pc:sldMkLst>
          <pc:docMk/>
          <pc:sldMk cId="1083899639" sldId="302"/>
        </pc:sldMkLst>
      </pc:sldChg>
      <pc:sldChg chg="del">
        <pc:chgData name="McCloskey, Jennifer" userId="49835b9f-f0a9-4c2a-8732-cea4e1a2fb9f" providerId="ADAL" clId="{399E5655-58A7-4078-AC57-5B06EA54997F}" dt="2025-10-01T23:11:15.139" v="13" actId="47"/>
        <pc:sldMkLst>
          <pc:docMk/>
          <pc:sldMk cId="1111660872" sldId="314"/>
        </pc:sldMkLst>
      </pc:sldChg>
      <pc:sldChg chg="del">
        <pc:chgData name="McCloskey, Jennifer" userId="49835b9f-f0a9-4c2a-8732-cea4e1a2fb9f" providerId="ADAL" clId="{399E5655-58A7-4078-AC57-5B06EA54997F}" dt="2025-10-01T23:11:15.139" v="13" actId="47"/>
        <pc:sldMkLst>
          <pc:docMk/>
          <pc:sldMk cId="1043554930" sldId="317"/>
        </pc:sldMkLst>
      </pc:sldChg>
      <pc:sldChg chg="del">
        <pc:chgData name="McCloskey, Jennifer" userId="49835b9f-f0a9-4c2a-8732-cea4e1a2fb9f" providerId="ADAL" clId="{399E5655-58A7-4078-AC57-5B06EA54997F}" dt="2025-10-01T23:11:15.139" v="13" actId="47"/>
        <pc:sldMkLst>
          <pc:docMk/>
          <pc:sldMk cId="0" sldId="318"/>
        </pc:sldMkLst>
      </pc:sldChg>
      <pc:sldChg chg="del">
        <pc:chgData name="McCloskey, Jennifer" userId="49835b9f-f0a9-4c2a-8732-cea4e1a2fb9f" providerId="ADAL" clId="{399E5655-58A7-4078-AC57-5B06EA54997F}" dt="2025-10-01T23:11:15.139" v="13" actId="47"/>
        <pc:sldMkLst>
          <pc:docMk/>
          <pc:sldMk cId="3647303298" sldId="319"/>
        </pc:sldMkLst>
      </pc:sldChg>
      <pc:sldChg chg="del">
        <pc:chgData name="McCloskey, Jennifer" userId="49835b9f-f0a9-4c2a-8732-cea4e1a2fb9f" providerId="ADAL" clId="{399E5655-58A7-4078-AC57-5B06EA54997F}" dt="2025-10-01T23:11:15.139" v="13" actId="47"/>
        <pc:sldMkLst>
          <pc:docMk/>
          <pc:sldMk cId="835522909" sldId="320"/>
        </pc:sldMkLst>
      </pc:sldChg>
      <pc:sldChg chg="del">
        <pc:chgData name="McCloskey, Jennifer" userId="49835b9f-f0a9-4c2a-8732-cea4e1a2fb9f" providerId="ADAL" clId="{399E5655-58A7-4078-AC57-5B06EA54997F}" dt="2025-10-01T23:11:15.139" v="13" actId="47"/>
        <pc:sldMkLst>
          <pc:docMk/>
          <pc:sldMk cId="2754875375" sldId="323"/>
        </pc:sldMkLst>
      </pc:sldChg>
      <pc:sldChg chg="del">
        <pc:chgData name="McCloskey, Jennifer" userId="49835b9f-f0a9-4c2a-8732-cea4e1a2fb9f" providerId="ADAL" clId="{399E5655-58A7-4078-AC57-5B06EA54997F}" dt="2025-10-01T23:11:15.139" v="13" actId="47"/>
        <pc:sldMkLst>
          <pc:docMk/>
          <pc:sldMk cId="4268228885" sldId="329"/>
        </pc:sldMkLst>
      </pc:sldChg>
      <pc:sldChg chg="delSp add del">
        <pc:chgData name="McCloskey, Jennifer" userId="49835b9f-f0a9-4c2a-8732-cea4e1a2fb9f" providerId="ADAL" clId="{399E5655-58A7-4078-AC57-5B06EA54997F}" dt="2025-10-01T23:28:13.329" v="28" actId="478"/>
        <pc:sldMkLst>
          <pc:docMk/>
          <pc:sldMk cId="2305263198" sldId="330"/>
        </pc:sldMkLst>
        <pc:spChg chg="del">
          <ac:chgData name="McCloskey, Jennifer" userId="49835b9f-f0a9-4c2a-8732-cea4e1a2fb9f" providerId="ADAL" clId="{399E5655-58A7-4078-AC57-5B06EA54997F}" dt="2025-10-01T23:28:13.329" v="28" actId="478"/>
          <ac:spMkLst>
            <pc:docMk/>
            <pc:sldMk cId="2305263198" sldId="330"/>
            <ac:spMk id="2" creationId="{72EE3688-DD6E-1C34-D8E0-8A72214B839E}"/>
          </ac:spMkLst>
        </pc:spChg>
      </pc:sldChg>
      <pc:sldChg chg="del">
        <pc:chgData name="McCloskey, Jennifer" userId="49835b9f-f0a9-4c2a-8732-cea4e1a2fb9f" providerId="ADAL" clId="{399E5655-58A7-4078-AC57-5B06EA54997F}" dt="2025-10-01T23:11:15.139" v="13" actId="47"/>
        <pc:sldMkLst>
          <pc:docMk/>
          <pc:sldMk cId="1877351723" sldId="335"/>
        </pc:sldMkLst>
      </pc:sldChg>
      <pc:sldChg chg="del">
        <pc:chgData name="McCloskey, Jennifer" userId="49835b9f-f0a9-4c2a-8732-cea4e1a2fb9f" providerId="ADAL" clId="{399E5655-58A7-4078-AC57-5B06EA54997F}" dt="2025-10-01T23:11:15.139" v="13" actId="47"/>
        <pc:sldMkLst>
          <pc:docMk/>
          <pc:sldMk cId="1503034692" sldId="340"/>
        </pc:sldMkLst>
      </pc:sldChg>
      <pc:sldChg chg="del">
        <pc:chgData name="McCloskey, Jennifer" userId="49835b9f-f0a9-4c2a-8732-cea4e1a2fb9f" providerId="ADAL" clId="{399E5655-58A7-4078-AC57-5B06EA54997F}" dt="2025-10-01T23:11:15.139" v="13" actId="47"/>
        <pc:sldMkLst>
          <pc:docMk/>
          <pc:sldMk cId="2849567367" sldId="341"/>
        </pc:sldMkLst>
      </pc:sldChg>
      <pc:sldChg chg="del">
        <pc:chgData name="McCloskey, Jennifer" userId="49835b9f-f0a9-4c2a-8732-cea4e1a2fb9f" providerId="ADAL" clId="{399E5655-58A7-4078-AC57-5B06EA54997F}" dt="2025-10-01T23:11:15.139" v="13" actId="47"/>
        <pc:sldMkLst>
          <pc:docMk/>
          <pc:sldMk cId="2958428915" sldId="342"/>
        </pc:sldMkLst>
      </pc:sldChg>
      <pc:sldChg chg="del">
        <pc:chgData name="McCloskey, Jennifer" userId="49835b9f-f0a9-4c2a-8732-cea4e1a2fb9f" providerId="ADAL" clId="{399E5655-58A7-4078-AC57-5B06EA54997F}" dt="2025-10-01T23:11:15.139" v="13" actId="47"/>
        <pc:sldMkLst>
          <pc:docMk/>
          <pc:sldMk cId="591371143" sldId="343"/>
        </pc:sldMkLst>
      </pc:sldChg>
      <pc:sldChg chg="delSp add">
        <pc:chgData name="McCloskey, Jennifer" userId="49835b9f-f0a9-4c2a-8732-cea4e1a2fb9f" providerId="ADAL" clId="{399E5655-58A7-4078-AC57-5B06EA54997F}" dt="2025-10-01T23:28:15.933" v="29" actId="478"/>
        <pc:sldMkLst>
          <pc:docMk/>
          <pc:sldMk cId="2446236498" sldId="344"/>
        </pc:sldMkLst>
        <pc:spChg chg="del">
          <ac:chgData name="McCloskey, Jennifer" userId="49835b9f-f0a9-4c2a-8732-cea4e1a2fb9f" providerId="ADAL" clId="{399E5655-58A7-4078-AC57-5B06EA54997F}" dt="2025-10-01T23:28:15.933" v="29" actId="478"/>
          <ac:spMkLst>
            <pc:docMk/>
            <pc:sldMk cId="2446236498" sldId="344"/>
            <ac:spMk id="2" creationId="{F288F001-C47F-6126-F934-9ADCD1F2F5CD}"/>
          </ac:spMkLst>
        </pc:spChg>
      </pc:sldChg>
      <pc:sldChg chg="del">
        <pc:chgData name="McCloskey, Jennifer" userId="49835b9f-f0a9-4c2a-8732-cea4e1a2fb9f" providerId="ADAL" clId="{399E5655-58A7-4078-AC57-5B06EA54997F}" dt="2025-10-01T23:11:15.139" v="13" actId="47"/>
        <pc:sldMkLst>
          <pc:docMk/>
          <pc:sldMk cId="3063502133" sldId="344"/>
        </pc:sldMkLst>
      </pc:sldChg>
      <pc:sldChg chg="delSp add">
        <pc:chgData name="McCloskey, Jennifer" userId="49835b9f-f0a9-4c2a-8732-cea4e1a2fb9f" providerId="ADAL" clId="{399E5655-58A7-4078-AC57-5B06EA54997F}" dt="2025-10-01T23:28:18.610" v="30" actId="478"/>
        <pc:sldMkLst>
          <pc:docMk/>
          <pc:sldMk cId="1933949729" sldId="345"/>
        </pc:sldMkLst>
        <pc:spChg chg="del">
          <ac:chgData name="McCloskey, Jennifer" userId="49835b9f-f0a9-4c2a-8732-cea4e1a2fb9f" providerId="ADAL" clId="{399E5655-58A7-4078-AC57-5B06EA54997F}" dt="2025-10-01T23:28:18.610" v="30" actId="478"/>
          <ac:spMkLst>
            <pc:docMk/>
            <pc:sldMk cId="1933949729" sldId="345"/>
            <ac:spMk id="2" creationId="{5C82017A-5CD9-A75E-4DB2-EC0C7B8FCFFE}"/>
          </ac:spMkLst>
        </pc:spChg>
      </pc:sldChg>
      <pc:sldChg chg="del">
        <pc:chgData name="McCloskey, Jennifer" userId="49835b9f-f0a9-4c2a-8732-cea4e1a2fb9f" providerId="ADAL" clId="{399E5655-58A7-4078-AC57-5B06EA54997F}" dt="2025-10-01T23:11:55.544" v="15" actId="47"/>
        <pc:sldMkLst>
          <pc:docMk/>
          <pc:sldMk cId="2563707474" sldId="345"/>
        </pc:sldMkLst>
      </pc:sldChg>
      <pc:sldChg chg="delSp add">
        <pc:chgData name="McCloskey, Jennifer" userId="49835b9f-f0a9-4c2a-8732-cea4e1a2fb9f" providerId="ADAL" clId="{399E5655-58A7-4078-AC57-5B06EA54997F}" dt="2025-10-01T23:19:07.976" v="21" actId="478"/>
        <pc:sldMkLst>
          <pc:docMk/>
          <pc:sldMk cId="1658538670" sldId="353"/>
        </pc:sldMkLst>
        <pc:spChg chg="del">
          <ac:chgData name="McCloskey, Jennifer" userId="49835b9f-f0a9-4c2a-8732-cea4e1a2fb9f" providerId="ADAL" clId="{399E5655-58A7-4078-AC57-5B06EA54997F}" dt="2025-10-01T23:19:07.976" v="21" actId="478"/>
          <ac:spMkLst>
            <pc:docMk/>
            <pc:sldMk cId="1658538670" sldId="353"/>
            <ac:spMk id="7170" creationId="{00000000-0000-0000-0000-000000000000}"/>
          </ac:spMkLst>
        </pc:spChg>
      </pc:sldChg>
      <pc:sldChg chg="add">
        <pc:chgData name="McCloskey, Jennifer" userId="49835b9f-f0a9-4c2a-8732-cea4e1a2fb9f" providerId="ADAL" clId="{399E5655-58A7-4078-AC57-5B06EA54997F}" dt="2025-10-01T23:33:01.727" v="31"/>
        <pc:sldMkLst>
          <pc:docMk/>
          <pc:sldMk cId="1865904912" sldId="356"/>
        </pc:sldMkLst>
      </pc:sldChg>
      <pc:sldChg chg="add">
        <pc:chgData name="McCloskey, Jennifer" userId="49835b9f-f0a9-4c2a-8732-cea4e1a2fb9f" providerId="ADAL" clId="{399E5655-58A7-4078-AC57-5B06EA54997F}" dt="2025-10-01T23:33:01.727" v="31"/>
        <pc:sldMkLst>
          <pc:docMk/>
          <pc:sldMk cId="2474526883" sldId="358"/>
        </pc:sldMkLst>
      </pc:sldChg>
      <pc:sldChg chg="delSp add">
        <pc:chgData name="McCloskey, Jennifer" userId="49835b9f-f0a9-4c2a-8732-cea4e1a2fb9f" providerId="ADAL" clId="{399E5655-58A7-4078-AC57-5B06EA54997F}" dt="2025-10-01T23:22:00.304" v="23" actId="478"/>
        <pc:sldMkLst>
          <pc:docMk/>
          <pc:sldMk cId="361707712" sldId="365"/>
        </pc:sldMkLst>
        <pc:spChg chg="del">
          <ac:chgData name="McCloskey, Jennifer" userId="49835b9f-f0a9-4c2a-8732-cea4e1a2fb9f" providerId="ADAL" clId="{399E5655-58A7-4078-AC57-5B06EA54997F}" dt="2025-10-01T23:22:00.304" v="23" actId="478"/>
          <ac:spMkLst>
            <pc:docMk/>
            <pc:sldMk cId="361707712" sldId="365"/>
            <ac:spMk id="7170" creationId="{00000000-0000-0000-0000-000000000000}"/>
          </ac:spMkLst>
        </pc:spChg>
      </pc:sldChg>
      <pc:sldChg chg="delSp add del">
        <pc:chgData name="McCloskey, Jennifer" userId="49835b9f-f0a9-4c2a-8732-cea4e1a2fb9f" providerId="ADAL" clId="{399E5655-58A7-4078-AC57-5B06EA54997F}" dt="2025-10-01T23:22:27.406" v="25" actId="47"/>
        <pc:sldMkLst>
          <pc:docMk/>
          <pc:sldMk cId="2942583225" sldId="366"/>
        </pc:sldMkLst>
        <pc:spChg chg="del">
          <ac:chgData name="McCloskey, Jennifer" userId="49835b9f-f0a9-4c2a-8732-cea4e1a2fb9f" providerId="ADAL" clId="{399E5655-58A7-4078-AC57-5B06EA54997F}" dt="2025-10-01T23:22:05.522" v="24" actId="478"/>
          <ac:spMkLst>
            <pc:docMk/>
            <pc:sldMk cId="2942583225" sldId="366"/>
            <ac:spMk id="7170" creationId="{00000000-0000-0000-0000-000000000000}"/>
          </ac:spMkLst>
        </pc:spChg>
      </pc:sldChg>
      <pc:sldChg chg="delSp add">
        <pc:chgData name="McCloskey, Jennifer" userId="49835b9f-f0a9-4c2a-8732-cea4e1a2fb9f" providerId="ADAL" clId="{399E5655-58A7-4078-AC57-5B06EA54997F}" dt="2025-10-01T23:22:30.638" v="26" actId="478"/>
        <pc:sldMkLst>
          <pc:docMk/>
          <pc:sldMk cId="734235998" sldId="367"/>
        </pc:sldMkLst>
        <pc:spChg chg="del">
          <ac:chgData name="McCloskey, Jennifer" userId="49835b9f-f0a9-4c2a-8732-cea4e1a2fb9f" providerId="ADAL" clId="{399E5655-58A7-4078-AC57-5B06EA54997F}" dt="2025-10-01T23:22:30.638" v="26" actId="478"/>
          <ac:spMkLst>
            <pc:docMk/>
            <pc:sldMk cId="734235998" sldId="367"/>
            <ac:spMk id="7170" creationId="{00000000-0000-0000-0000-000000000000}"/>
          </ac:spMkLst>
        </pc:spChg>
      </pc:sldChg>
      <pc:sldChg chg="add">
        <pc:chgData name="McCloskey, Jennifer" userId="49835b9f-f0a9-4c2a-8732-cea4e1a2fb9f" providerId="ADAL" clId="{399E5655-58A7-4078-AC57-5B06EA54997F}" dt="2025-10-01T23:33:40.202" v="32"/>
        <pc:sldMkLst>
          <pc:docMk/>
          <pc:sldMk cId="2567153055" sldId="370"/>
        </pc:sldMkLst>
      </pc:sldChg>
      <pc:sldChg chg="add">
        <pc:chgData name="McCloskey, Jennifer" userId="49835b9f-f0a9-4c2a-8732-cea4e1a2fb9f" providerId="ADAL" clId="{399E5655-58A7-4078-AC57-5B06EA54997F}" dt="2025-10-01T23:33:01.727" v="31"/>
        <pc:sldMkLst>
          <pc:docMk/>
          <pc:sldMk cId="4037041164" sldId="375"/>
        </pc:sldMkLst>
      </pc:sldChg>
      <pc:sldChg chg="add">
        <pc:chgData name="McCloskey, Jennifer" userId="49835b9f-f0a9-4c2a-8732-cea4e1a2fb9f" providerId="ADAL" clId="{399E5655-58A7-4078-AC57-5B06EA54997F}" dt="2025-10-01T23:33:01.727" v="31"/>
        <pc:sldMkLst>
          <pc:docMk/>
          <pc:sldMk cId="37040215" sldId="376"/>
        </pc:sldMkLst>
      </pc:sldChg>
      <pc:sldChg chg="delSp add">
        <pc:chgData name="McCloskey, Jennifer" userId="49835b9f-f0a9-4c2a-8732-cea4e1a2fb9f" providerId="ADAL" clId="{399E5655-58A7-4078-AC57-5B06EA54997F}" dt="2025-10-01T23:12:55.875" v="19" actId="478"/>
        <pc:sldMkLst>
          <pc:docMk/>
          <pc:sldMk cId="2147340435" sldId="387"/>
        </pc:sldMkLst>
        <pc:spChg chg="del">
          <ac:chgData name="McCloskey, Jennifer" userId="49835b9f-f0a9-4c2a-8732-cea4e1a2fb9f" providerId="ADAL" clId="{399E5655-58A7-4078-AC57-5B06EA54997F}" dt="2025-10-01T23:12:55.875" v="19" actId="478"/>
          <ac:spMkLst>
            <pc:docMk/>
            <pc:sldMk cId="2147340435" sldId="387"/>
            <ac:spMk id="2" creationId="{F288F001-C47F-6126-F934-9ADCD1F2F5CD}"/>
          </ac:spMkLst>
        </pc:spChg>
      </pc:sldChg>
      <pc:sldChg chg="delSp modSp add mod">
        <pc:chgData name="McCloskey, Jennifer" userId="49835b9f-f0a9-4c2a-8732-cea4e1a2fb9f" providerId="ADAL" clId="{399E5655-58A7-4078-AC57-5B06EA54997F}" dt="2025-10-01T23:12:49.610" v="18" actId="478"/>
        <pc:sldMkLst>
          <pc:docMk/>
          <pc:sldMk cId="1870567660" sldId="389"/>
        </pc:sldMkLst>
        <pc:spChg chg="del mod">
          <ac:chgData name="McCloskey, Jennifer" userId="49835b9f-f0a9-4c2a-8732-cea4e1a2fb9f" providerId="ADAL" clId="{399E5655-58A7-4078-AC57-5B06EA54997F}" dt="2025-10-01T23:12:49.610" v="18" actId="478"/>
          <ac:spMkLst>
            <pc:docMk/>
            <pc:sldMk cId="1870567660" sldId="389"/>
            <ac:spMk id="2" creationId="{F288F001-C47F-6126-F934-9ADCD1F2F5CD}"/>
          </ac:spMkLst>
        </pc:spChg>
      </pc:sldChg>
      <pc:sldChg chg="delSp add">
        <pc:chgData name="McCloskey, Jennifer" userId="49835b9f-f0a9-4c2a-8732-cea4e1a2fb9f" providerId="ADAL" clId="{399E5655-58A7-4078-AC57-5B06EA54997F}" dt="2025-10-01T23:12:41.496" v="16" actId="478"/>
        <pc:sldMkLst>
          <pc:docMk/>
          <pc:sldMk cId="1093937290" sldId="396"/>
        </pc:sldMkLst>
        <pc:spChg chg="del">
          <ac:chgData name="McCloskey, Jennifer" userId="49835b9f-f0a9-4c2a-8732-cea4e1a2fb9f" providerId="ADAL" clId="{399E5655-58A7-4078-AC57-5B06EA54997F}" dt="2025-10-01T23:12:41.496" v="16" actId="478"/>
          <ac:spMkLst>
            <pc:docMk/>
            <pc:sldMk cId="1093937290" sldId="396"/>
            <ac:spMk id="2" creationId="{F288F001-C47F-6126-F934-9ADCD1F2F5CD}"/>
          </ac:spMkLst>
        </pc:spChg>
      </pc:sldChg>
    </pc:docChg>
  </pc:docChgLst>
  <pc:docChgLst>
    <pc:chgData name="McCloskey, Jennifer" userId="49835b9f-f0a9-4c2a-8732-cea4e1a2fb9f" providerId="ADAL" clId="{65F0EFF9-5AA2-453E-B4AE-C40CFE50D46F}"/>
    <pc:docChg chg="undo redo custSel delSld modSld">
      <pc:chgData name="McCloskey, Jennifer" userId="49835b9f-f0a9-4c2a-8732-cea4e1a2fb9f" providerId="ADAL" clId="{65F0EFF9-5AA2-453E-B4AE-C40CFE50D46F}" dt="2024-09-28T19:34:03.713" v="254" actId="6549"/>
      <pc:docMkLst>
        <pc:docMk/>
      </pc:docMkLst>
      <pc:sldChg chg="modSp mod">
        <pc:chgData name="McCloskey, Jennifer" userId="49835b9f-f0a9-4c2a-8732-cea4e1a2fb9f" providerId="ADAL" clId="{65F0EFF9-5AA2-453E-B4AE-C40CFE50D46F}" dt="2024-09-28T19:22:58.123" v="1" actId="20577"/>
        <pc:sldMkLst>
          <pc:docMk/>
          <pc:sldMk cId="0" sldId="256"/>
        </pc:sldMkLst>
      </pc:sldChg>
      <pc:sldChg chg="modSp mod">
        <pc:chgData name="McCloskey, Jennifer" userId="49835b9f-f0a9-4c2a-8732-cea4e1a2fb9f" providerId="ADAL" clId="{65F0EFF9-5AA2-453E-B4AE-C40CFE50D46F}" dt="2024-09-28T19:34:03.713" v="254" actId="6549"/>
        <pc:sldMkLst>
          <pc:docMk/>
          <pc:sldMk cId="2903977449" sldId="258"/>
        </pc:sldMkLst>
      </pc:sldChg>
      <pc:sldChg chg="del">
        <pc:chgData name="McCloskey, Jennifer" userId="49835b9f-f0a9-4c2a-8732-cea4e1a2fb9f" providerId="ADAL" clId="{65F0EFF9-5AA2-453E-B4AE-C40CFE50D46F}" dt="2024-09-28T19:26:08.455" v="66" actId="47"/>
        <pc:sldMkLst>
          <pc:docMk/>
          <pc:sldMk cId="2834489990" sldId="262"/>
        </pc:sldMkLst>
      </pc:sldChg>
      <pc:sldChg chg="del">
        <pc:chgData name="McCloskey, Jennifer" userId="49835b9f-f0a9-4c2a-8732-cea4e1a2fb9f" providerId="ADAL" clId="{65F0EFF9-5AA2-453E-B4AE-C40CFE50D46F}" dt="2024-09-28T19:33:44.737" v="253" actId="47"/>
        <pc:sldMkLst>
          <pc:docMk/>
          <pc:sldMk cId="1251176925" sldId="283"/>
        </pc:sldMkLst>
      </pc:sldChg>
      <pc:sldChg chg="del">
        <pc:chgData name="McCloskey, Jennifer" userId="49835b9f-f0a9-4c2a-8732-cea4e1a2fb9f" providerId="ADAL" clId="{65F0EFF9-5AA2-453E-B4AE-C40CFE50D46F}" dt="2024-09-28T19:25:01.450" v="14" actId="47"/>
        <pc:sldMkLst>
          <pc:docMk/>
          <pc:sldMk cId="2496277105" sldId="309"/>
        </pc:sldMkLst>
      </pc:sldChg>
      <pc:sldChg chg="del">
        <pc:chgData name="McCloskey, Jennifer" userId="49835b9f-f0a9-4c2a-8732-cea4e1a2fb9f" providerId="ADAL" clId="{65F0EFF9-5AA2-453E-B4AE-C40CFE50D46F}" dt="2024-09-28T19:26:28.771" v="67" actId="47"/>
        <pc:sldMkLst>
          <pc:docMk/>
          <pc:sldMk cId="3019484169" sldId="310"/>
        </pc:sldMkLst>
      </pc:sldChg>
      <pc:sldChg chg="modSp mod">
        <pc:chgData name="McCloskey, Jennifer" userId="49835b9f-f0a9-4c2a-8732-cea4e1a2fb9f" providerId="ADAL" clId="{65F0EFF9-5AA2-453E-B4AE-C40CFE50D46F}" dt="2024-09-28T19:30:01.711" v="199" actId="20577"/>
        <pc:sldMkLst>
          <pc:docMk/>
          <pc:sldMk cId="1111660872" sldId="314"/>
        </pc:sldMkLst>
      </pc:sldChg>
      <pc:sldChg chg="modSp mod">
        <pc:chgData name="McCloskey, Jennifer" userId="49835b9f-f0a9-4c2a-8732-cea4e1a2fb9f" providerId="ADAL" clId="{65F0EFF9-5AA2-453E-B4AE-C40CFE50D46F}" dt="2024-09-28T19:29:13.553" v="179" actId="20577"/>
        <pc:sldMkLst>
          <pc:docMk/>
          <pc:sldMk cId="3647303298" sldId="319"/>
        </pc:sldMkLst>
      </pc:sldChg>
      <pc:sldChg chg="modSp mod">
        <pc:chgData name="McCloskey, Jennifer" userId="49835b9f-f0a9-4c2a-8732-cea4e1a2fb9f" providerId="ADAL" clId="{65F0EFF9-5AA2-453E-B4AE-C40CFE50D46F}" dt="2024-09-28T19:29:21.359" v="180" actId="6549"/>
        <pc:sldMkLst>
          <pc:docMk/>
          <pc:sldMk cId="835522909" sldId="320"/>
        </pc:sldMkLst>
      </pc:sldChg>
      <pc:sldChg chg="modSp mod">
        <pc:chgData name="McCloskey, Jennifer" userId="49835b9f-f0a9-4c2a-8732-cea4e1a2fb9f" providerId="ADAL" clId="{65F0EFF9-5AA2-453E-B4AE-C40CFE50D46F}" dt="2024-09-28T19:26:04.776" v="65" actId="20577"/>
        <pc:sldMkLst>
          <pc:docMk/>
          <pc:sldMk cId="2754875375" sldId="323"/>
        </pc:sldMkLst>
      </pc:sldChg>
      <pc:sldChg chg="modSp mod">
        <pc:chgData name="McCloskey, Jennifer" userId="49835b9f-f0a9-4c2a-8732-cea4e1a2fb9f" providerId="ADAL" clId="{65F0EFF9-5AA2-453E-B4AE-C40CFE50D46F}" dt="2024-09-28T19:23:31.287" v="13" actId="20577"/>
        <pc:sldMkLst>
          <pc:docMk/>
          <pc:sldMk cId="1503034692" sldId="340"/>
        </pc:sldMkLst>
      </pc:sldChg>
      <pc:sldChg chg="modSp mod">
        <pc:chgData name="McCloskey, Jennifer" userId="49835b9f-f0a9-4c2a-8732-cea4e1a2fb9f" providerId="ADAL" clId="{65F0EFF9-5AA2-453E-B4AE-C40CFE50D46F}" dt="2024-09-28T19:32:25.575" v="252" actId="20577"/>
        <pc:sldMkLst>
          <pc:docMk/>
          <pc:sldMk cId="2563707474" sldId="345"/>
        </pc:sldMkLst>
      </pc:sldChg>
    </pc:docChg>
  </pc:docChgLst>
  <pc:docChgLst>
    <pc:chgData name="McCloskey, Jennifer" userId="49835b9f-f0a9-4c2a-8732-cea4e1a2fb9f" providerId="ADAL" clId="{07164ED1-B58D-49AB-8D0B-5E4ACB7ABE5E}"/>
    <pc:docChg chg="custSel modSld sldOrd">
      <pc:chgData name="McCloskey, Jennifer" userId="49835b9f-f0a9-4c2a-8732-cea4e1a2fb9f" providerId="ADAL" clId="{07164ED1-B58D-49AB-8D0B-5E4ACB7ABE5E}" dt="2025-09-23T00:21:36.567" v="347" actId="20577"/>
      <pc:docMkLst>
        <pc:docMk/>
      </pc:docMkLst>
      <pc:sldChg chg="modSp mod">
        <pc:chgData name="McCloskey, Jennifer" userId="49835b9f-f0a9-4c2a-8732-cea4e1a2fb9f" providerId="ADAL" clId="{07164ED1-B58D-49AB-8D0B-5E4ACB7ABE5E}" dt="2025-09-23T00:03:14.648" v="1" actId="207"/>
        <pc:sldMkLst>
          <pc:docMk/>
          <pc:sldMk cId="0" sldId="256"/>
        </pc:sldMkLst>
        <pc:spChg chg="mod">
          <ac:chgData name="McCloskey, Jennifer" userId="49835b9f-f0a9-4c2a-8732-cea4e1a2fb9f" providerId="ADAL" clId="{07164ED1-B58D-49AB-8D0B-5E4ACB7ABE5E}" dt="2025-09-23T00:03:14.648" v="1" actId="207"/>
          <ac:spMkLst>
            <pc:docMk/>
            <pc:sldMk cId="0" sldId="256"/>
            <ac:spMk id="5123" creationId="{00000000-0000-0000-0000-000000000000}"/>
          </ac:spMkLst>
        </pc:spChg>
      </pc:sldChg>
      <pc:sldChg chg="modSp mod">
        <pc:chgData name="McCloskey, Jennifer" userId="49835b9f-f0a9-4c2a-8732-cea4e1a2fb9f" providerId="ADAL" clId="{07164ED1-B58D-49AB-8D0B-5E4ACB7ABE5E}" dt="2025-09-23T00:03:33.086" v="27" actId="20577"/>
        <pc:sldMkLst>
          <pc:docMk/>
          <pc:sldMk cId="0" sldId="257"/>
        </pc:sldMkLst>
      </pc:sldChg>
      <pc:sldChg chg="modSp mod ord">
        <pc:chgData name="McCloskey, Jennifer" userId="49835b9f-f0a9-4c2a-8732-cea4e1a2fb9f" providerId="ADAL" clId="{07164ED1-B58D-49AB-8D0B-5E4ACB7ABE5E}" dt="2025-09-23T00:09:21.421" v="89"/>
        <pc:sldMkLst>
          <pc:docMk/>
          <pc:sldMk cId="2903977449" sldId="258"/>
        </pc:sldMkLst>
      </pc:sldChg>
      <pc:sldChg chg="modSp mod ord">
        <pc:chgData name="McCloskey, Jennifer" userId="49835b9f-f0a9-4c2a-8732-cea4e1a2fb9f" providerId="ADAL" clId="{07164ED1-B58D-49AB-8D0B-5E4ACB7ABE5E}" dt="2025-09-23T00:09:53.877" v="93" actId="14100"/>
        <pc:sldMkLst>
          <pc:docMk/>
          <pc:sldMk cId="1083899639" sldId="302"/>
        </pc:sldMkLst>
      </pc:sldChg>
      <pc:sldChg chg="ord">
        <pc:chgData name="McCloskey, Jennifer" userId="49835b9f-f0a9-4c2a-8732-cea4e1a2fb9f" providerId="ADAL" clId="{07164ED1-B58D-49AB-8D0B-5E4ACB7ABE5E}" dt="2025-09-23T00:05:52.420" v="31"/>
        <pc:sldMkLst>
          <pc:docMk/>
          <pc:sldMk cId="1111660872" sldId="314"/>
        </pc:sldMkLst>
      </pc:sldChg>
      <pc:sldChg chg="modSp mod">
        <pc:chgData name="McCloskey, Jennifer" userId="49835b9f-f0a9-4c2a-8732-cea4e1a2fb9f" providerId="ADAL" clId="{07164ED1-B58D-49AB-8D0B-5E4ACB7ABE5E}" dt="2025-09-23T00:21:36.567" v="347" actId="20577"/>
        <pc:sldMkLst>
          <pc:docMk/>
          <pc:sldMk cId="2563707474" sldId="345"/>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8195"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8196"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8197"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4AFDD44D-E9C7-4D3F-BC08-BC5A05E1BCA4}"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6147"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ADDFFD40-9BC8-49A4-B929-723D87B2DAB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Osaka" pitchFamily="-64" charset="-128"/>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Osaka" pitchFamily="-64" charset="-128"/>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Osaka" pitchFamily="-64" charset="-128"/>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Osaka" pitchFamily="-64" charset="-128"/>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Osaka" pitchFamily="-6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Osaka" pitchFamily="-64" charset="-128"/>
              </a:defRPr>
            </a:lvl1pPr>
            <a:lvl2pPr marL="742950" indent="-285750">
              <a:defRPr sz="2400">
                <a:solidFill>
                  <a:schemeClr val="tx1"/>
                </a:solidFill>
                <a:latin typeface="Arial" panose="020B0604020202020204" pitchFamily="34" charset="0"/>
                <a:ea typeface="Osaka" pitchFamily="-64" charset="-128"/>
              </a:defRPr>
            </a:lvl2pPr>
            <a:lvl3pPr marL="1143000" indent="-228600">
              <a:defRPr sz="2400">
                <a:solidFill>
                  <a:schemeClr val="tx1"/>
                </a:solidFill>
                <a:latin typeface="Arial" panose="020B0604020202020204" pitchFamily="34" charset="0"/>
                <a:ea typeface="Osaka" pitchFamily="-64" charset="-128"/>
              </a:defRPr>
            </a:lvl3pPr>
            <a:lvl4pPr marL="1600200" indent="-228600">
              <a:defRPr sz="2400">
                <a:solidFill>
                  <a:schemeClr val="tx1"/>
                </a:solidFill>
                <a:latin typeface="Arial" panose="020B0604020202020204" pitchFamily="34" charset="0"/>
                <a:ea typeface="Osaka" pitchFamily="-64" charset="-128"/>
              </a:defRPr>
            </a:lvl4pPr>
            <a:lvl5pPr marL="2057400" indent="-228600">
              <a:defRPr sz="2400">
                <a:solidFill>
                  <a:schemeClr val="tx1"/>
                </a:solidFill>
                <a:latin typeface="Arial" panose="020B0604020202020204" pitchFamily="34" charset="0"/>
                <a:ea typeface="Osaka" pitchFamily="-6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9pPr>
          </a:lstStyle>
          <a:p>
            <a:fld id="{F72F2383-ECA0-4BC4-9EE2-B9645AFF202D}" type="slidenum">
              <a:rPr lang="en-US" altLang="en-US" sz="1200"/>
              <a:pPr/>
              <a:t>1</a:t>
            </a:fld>
            <a:endParaRPr lang="en-US" altLang="en-US" sz="120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p:spPr>
        <p:txBody>
          <a:bodyPr/>
          <a:lstStyle/>
          <a:p>
            <a:pPr marL="330521" indent="-330521">
              <a:spcBef>
                <a:spcPts val="0"/>
              </a:spcBef>
              <a:spcAft>
                <a:spcPts val="0"/>
              </a:spcAft>
              <a:buFont typeface="Symbol" panose="05050102010706020507" pitchFamily="18" charset="2"/>
              <a:buChar char="-"/>
              <a:tabLst>
                <a:tab pos="440695" algn="l"/>
              </a:tabLst>
            </a:pPr>
            <a:r>
              <a:rPr lang="en-US" dirty="0">
                <a:latin typeface="Calibri" panose="020F0502020204030204" pitchFamily="34" charset="0"/>
                <a:ea typeface="Calibri" panose="020F0502020204030204" pitchFamily="34" charset="0"/>
                <a:cs typeface="font189"/>
              </a:rPr>
              <a:t>Sentences have two kinds of words: working words and glue words. Working words are what give the sentence meaning, while glue words don’t really have any independent meaning, they just hold the sentence together. They are necessary, but they are by their nature not very active or interesting. When the proportion of glue words to working words is too high, your sentence has a readability problem.</a:t>
            </a:r>
            <a:endParaRPr lang="en-US" sz="1100" dirty="0">
              <a:latin typeface="Calibri" panose="020F0502020204030204" pitchFamily="34" charset="0"/>
              <a:ea typeface="Calibri" panose="020F0502020204030204" pitchFamily="34" charset="0"/>
              <a:cs typeface="font189"/>
            </a:endParaRPr>
          </a:p>
          <a:p>
            <a:pPr marL="716130" lvl="1" indent="-275434">
              <a:spcBef>
                <a:spcPts val="0"/>
              </a:spcBef>
              <a:spcAft>
                <a:spcPts val="0"/>
              </a:spcAft>
              <a:buFont typeface="Courier New" panose="02070309020205020404" pitchFamily="49" charset="0"/>
              <a:buChar char="o"/>
              <a:tabLst>
                <a:tab pos="881390" algn="l"/>
              </a:tabLst>
            </a:pPr>
            <a:r>
              <a:rPr lang="en-US" dirty="0">
                <a:latin typeface="Courier New" panose="02070309020205020404" pitchFamily="49" charset="0"/>
                <a:ea typeface="Calibri" panose="020F0502020204030204" pitchFamily="34" charset="0"/>
                <a:cs typeface="Courier New" panose="02070309020205020404" pitchFamily="49" charset="0"/>
              </a:rPr>
              <a:t>Prepositions, It is/there are, helping verbs, wordy prefaces, complicated verb construction</a:t>
            </a:r>
            <a:endParaRPr lang="en-US" sz="1100" dirty="0">
              <a:latin typeface="Courier New" panose="02070309020205020404" pitchFamily="49" charset="0"/>
              <a:ea typeface="Calibri" panose="020F0502020204030204" pitchFamily="34" charset="0"/>
              <a:cs typeface="Courier New" panose="02070309020205020404" pitchFamily="49" charset="0"/>
            </a:endParaRPr>
          </a:p>
          <a:p>
            <a:endParaRPr lang="en-US" altLang="en-US" baseline="0" dirty="0"/>
          </a:p>
          <a:p>
            <a:pPr defTabSz="881390">
              <a:defRPr/>
            </a:pPr>
            <a:r>
              <a:rPr lang="en-US" sz="1700" dirty="0">
                <a:latin typeface="Calibri" panose="020F0502020204030204" pitchFamily="34" charset="0"/>
                <a:ea typeface="Calibri" panose="020F0502020204030204" pitchFamily="34" charset="0"/>
                <a:cs typeface="Times New Roman" panose="02020603050405020304" pitchFamily="18" charset="0"/>
              </a:rPr>
              <a:t>By base verb I just mean the simplest verb form available to say what you mean. Single words like act, collide, decide, state, complain. These verbs typically also have noun forms, like, action, collision, decision, statement, complaint. If you convert a verb to a noun, however, you then need another verb to do the work a verb does in a sentence – you end up having to say “take action,” “get into a collision,” “make a decision,” “make a statement,” “make a complaint.” This is a nominalization. The verb necessarily ends up being a boring helper verb, and you end up with extra articles and prepositions in your sentence. The original base verb works just fine to convey your meaning.</a:t>
            </a:r>
          </a:p>
          <a:p>
            <a:endParaRPr lang="en-US" altLang="en-US" baseline="0" dirty="0"/>
          </a:p>
        </p:txBody>
      </p:sp>
      <p:sp>
        <p:nvSpPr>
          <p:cNvPr id="10244" name="Slide Number Placeholder 3"/>
          <p:cNvSpPr>
            <a:spLocks noGrp="1"/>
          </p:cNvSpPr>
          <p:nvPr>
            <p:ph type="sldNum" sz="quarter" idx="5"/>
          </p:nvPr>
        </p:nvSpPr>
        <p:spPr>
          <a:noFill/>
        </p:spPr>
        <p:txBody>
          <a:bodyPr/>
          <a:lstStyle>
            <a:lvl1pPr>
              <a:defRPr sz="2300">
                <a:solidFill>
                  <a:schemeClr val="tx1"/>
                </a:solidFill>
                <a:latin typeface="Arial" panose="020B0604020202020204" pitchFamily="34" charset="0"/>
                <a:ea typeface="Osaka" pitchFamily="-64" charset="-128"/>
              </a:defRPr>
            </a:lvl1pPr>
            <a:lvl2pPr marL="728371" indent="-280025">
              <a:defRPr sz="2300">
                <a:solidFill>
                  <a:schemeClr val="tx1"/>
                </a:solidFill>
                <a:latin typeface="Arial" panose="020B0604020202020204" pitchFamily="34" charset="0"/>
                <a:ea typeface="Osaka" pitchFamily="-64" charset="-128"/>
              </a:defRPr>
            </a:lvl2pPr>
            <a:lvl3pPr marL="1121631" indent="-223408">
              <a:defRPr sz="2300">
                <a:solidFill>
                  <a:schemeClr val="tx1"/>
                </a:solidFill>
                <a:latin typeface="Arial" panose="020B0604020202020204" pitchFamily="34" charset="0"/>
                <a:ea typeface="Osaka" pitchFamily="-64" charset="-128"/>
              </a:defRPr>
            </a:lvl3pPr>
            <a:lvl4pPr marL="1571507" indent="-223408">
              <a:defRPr sz="2300">
                <a:solidFill>
                  <a:schemeClr val="tx1"/>
                </a:solidFill>
                <a:latin typeface="Arial" panose="020B0604020202020204" pitchFamily="34" charset="0"/>
                <a:ea typeface="Osaka" pitchFamily="-64" charset="-128"/>
              </a:defRPr>
            </a:lvl4pPr>
            <a:lvl5pPr marL="2019852" indent="-223408">
              <a:defRPr sz="2300">
                <a:solidFill>
                  <a:schemeClr val="tx1"/>
                </a:solidFill>
                <a:latin typeface="Arial" panose="020B0604020202020204" pitchFamily="34" charset="0"/>
                <a:ea typeface="Osaka" pitchFamily="-64" charset="-128"/>
              </a:defRPr>
            </a:lvl5pPr>
            <a:lvl6pPr marL="2460548" indent="-223408" eaLnBrk="0" fontAlgn="base" hangingPunct="0">
              <a:spcBef>
                <a:spcPct val="0"/>
              </a:spcBef>
              <a:spcAft>
                <a:spcPct val="0"/>
              </a:spcAft>
              <a:defRPr sz="2300">
                <a:solidFill>
                  <a:schemeClr val="tx1"/>
                </a:solidFill>
                <a:latin typeface="Arial" panose="020B0604020202020204" pitchFamily="34" charset="0"/>
                <a:ea typeface="Osaka" pitchFamily="-64" charset="-128"/>
              </a:defRPr>
            </a:lvl6pPr>
            <a:lvl7pPr marL="2901243" indent="-223408" eaLnBrk="0" fontAlgn="base" hangingPunct="0">
              <a:spcBef>
                <a:spcPct val="0"/>
              </a:spcBef>
              <a:spcAft>
                <a:spcPct val="0"/>
              </a:spcAft>
              <a:defRPr sz="2300">
                <a:solidFill>
                  <a:schemeClr val="tx1"/>
                </a:solidFill>
                <a:latin typeface="Arial" panose="020B0604020202020204" pitchFamily="34" charset="0"/>
                <a:ea typeface="Osaka" pitchFamily="-64" charset="-128"/>
              </a:defRPr>
            </a:lvl7pPr>
            <a:lvl8pPr marL="3341938" indent="-223408" eaLnBrk="0" fontAlgn="base" hangingPunct="0">
              <a:spcBef>
                <a:spcPct val="0"/>
              </a:spcBef>
              <a:spcAft>
                <a:spcPct val="0"/>
              </a:spcAft>
              <a:defRPr sz="2300">
                <a:solidFill>
                  <a:schemeClr val="tx1"/>
                </a:solidFill>
                <a:latin typeface="Arial" panose="020B0604020202020204" pitchFamily="34" charset="0"/>
                <a:ea typeface="Osaka" pitchFamily="-64" charset="-128"/>
              </a:defRPr>
            </a:lvl8pPr>
            <a:lvl9pPr marL="3782633" indent="-223408" eaLnBrk="0" fontAlgn="base" hangingPunct="0">
              <a:spcBef>
                <a:spcPct val="0"/>
              </a:spcBef>
              <a:spcAft>
                <a:spcPct val="0"/>
              </a:spcAft>
              <a:defRPr sz="2300">
                <a:solidFill>
                  <a:schemeClr val="tx1"/>
                </a:solidFill>
                <a:latin typeface="Arial" panose="020B0604020202020204" pitchFamily="34" charset="0"/>
                <a:ea typeface="Osaka" pitchFamily="-64" charset="-128"/>
              </a:defRPr>
            </a:lvl9pPr>
          </a:lstStyle>
          <a:p>
            <a:fld id="{D43B80DC-08D5-4B53-962D-EA9A9845F266}" type="slidenum">
              <a:rPr lang="en-US" altLang="en-US" sz="1200"/>
              <a:pPr/>
              <a:t>10</a:t>
            </a:fld>
            <a:endParaRPr lang="en-US" altLang="en-US" sz="1200"/>
          </a:p>
        </p:txBody>
      </p:sp>
    </p:spTree>
    <p:extLst>
      <p:ext uri="{BB962C8B-B14F-4D97-AF65-F5344CB8AC3E}">
        <p14:creationId xmlns:p14="http://schemas.microsoft.com/office/powerpoint/2010/main" val="36722573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Osaka" pitchFamily="-64" charset="-128"/>
              </a:defRPr>
            </a:lvl1pPr>
            <a:lvl2pPr marL="755650" indent="-290513">
              <a:defRPr sz="2400">
                <a:solidFill>
                  <a:schemeClr val="tx1"/>
                </a:solidFill>
                <a:latin typeface="Arial" panose="020B0604020202020204" pitchFamily="34" charset="0"/>
                <a:ea typeface="Osaka" pitchFamily="-64" charset="-128"/>
              </a:defRPr>
            </a:lvl2pPr>
            <a:lvl3pPr marL="1163638" indent="-231775">
              <a:defRPr sz="2400">
                <a:solidFill>
                  <a:schemeClr val="tx1"/>
                </a:solidFill>
                <a:latin typeface="Arial" panose="020B0604020202020204" pitchFamily="34" charset="0"/>
                <a:ea typeface="Osaka" pitchFamily="-64" charset="-128"/>
              </a:defRPr>
            </a:lvl3pPr>
            <a:lvl4pPr marL="1630363" indent="-231775">
              <a:defRPr sz="2400">
                <a:solidFill>
                  <a:schemeClr val="tx1"/>
                </a:solidFill>
                <a:latin typeface="Arial" panose="020B0604020202020204" pitchFamily="34" charset="0"/>
                <a:ea typeface="Osaka" pitchFamily="-64" charset="-128"/>
              </a:defRPr>
            </a:lvl4pPr>
            <a:lvl5pPr marL="2095500" indent="-231775">
              <a:defRPr sz="2400">
                <a:solidFill>
                  <a:schemeClr val="tx1"/>
                </a:solidFill>
                <a:latin typeface="Arial" panose="020B0604020202020204" pitchFamily="34" charset="0"/>
                <a:ea typeface="Osaka" pitchFamily="-64" charset="-128"/>
              </a:defRPr>
            </a:lvl5pPr>
            <a:lvl6pPr marL="25527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6pPr>
            <a:lvl7pPr marL="30099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7pPr>
            <a:lvl8pPr marL="34671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8pPr>
            <a:lvl9pPr marL="39243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9pPr>
          </a:lstStyle>
          <a:p>
            <a:fld id="{2D67052A-52C9-48C3-80A1-34C938B4D39D}" type="slidenum">
              <a:rPr lang="en-US" altLang="en-US" sz="1200" smtClean="0"/>
              <a:pPr/>
              <a:t>11</a:t>
            </a:fld>
            <a:endParaRPr lang="en-US" altLang="en-US" sz="120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8757601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Osaka" pitchFamily="-64" charset="-128"/>
              </a:defRPr>
            </a:lvl1pPr>
            <a:lvl2pPr marL="755650" indent="-290513">
              <a:defRPr sz="2400">
                <a:solidFill>
                  <a:schemeClr val="tx1"/>
                </a:solidFill>
                <a:latin typeface="Arial" panose="020B0604020202020204" pitchFamily="34" charset="0"/>
                <a:ea typeface="Osaka" pitchFamily="-64" charset="-128"/>
              </a:defRPr>
            </a:lvl2pPr>
            <a:lvl3pPr marL="1163638" indent="-231775">
              <a:defRPr sz="2400">
                <a:solidFill>
                  <a:schemeClr val="tx1"/>
                </a:solidFill>
                <a:latin typeface="Arial" panose="020B0604020202020204" pitchFamily="34" charset="0"/>
                <a:ea typeface="Osaka" pitchFamily="-64" charset="-128"/>
              </a:defRPr>
            </a:lvl3pPr>
            <a:lvl4pPr marL="1630363" indent="-231775">
              <a:defRPr sz="2400">
                <a:solidFill>
                  <a:schemeClr val="tx1"/>
                </a:solidFill>
                <a:latin typeface="Arial" panose="020B0604020202020204" pitchFamily="34" charset="0"/>
                <a:ea typeface="Osaka" pitchFamily="-64" charset="-128"/>
              </a:defRPr>
            </a:lvl4pPr>
            <a:lvl5pPr marL="2095500" indent="-231775">
              <a:defRPr sz="2400">
                <a:solidFill>
                  <a:schemeClr val="tx1"/>
                </a:solidFill>
                <a:latin typeface="Arial" panose="020B0604020202020204" pitchFamily="34" charset="0"/>
                <a:ea typeface="Osaka" pitchFamily="-64" charset="-128"/>
              </a:defRPr>
            </a:lvl5pPr>
            <a:lvl6pPr marL="25527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6pPr>
            <a:lvl7pPr marL="30099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7pPr>
            <a:lvl8pPr marL="34671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8pPr>
            <a:lvl9pPr marL="39243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9pPr>
          </a:lstStyle>
          <a:p>
            <a:fld id="{2D67052A-52C9-48C3-80A1-34C938B4D39D}" type="slidenum">
              <a:rPr lang="en-US" altLang="en-US" sz="1200" smtClean="0"/>
              <a:pPr/>
              <a:t>12</a:t>
            </a:fld>
            <a:endParaRPr lang="en-US" altLang="en-US" sz="120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10485917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Osaka" pitchFamily="-64" charset="-128"/>
              </a:defRPr>
            </a:lvl1pPr>
            <a:lvl2pPr marL="755650" indent="-290513">
              <a:defRPr sz="2400">
                <a:solidFill>
                  <a:schemeClr val="tx1"/>
                </a:solidFill>
                <a:latin typeface="Arial" panose="020B0604020202020204" pitchFamily="34" charset="0"/>
                <a:ea typeface="Osaka" pitchFamily="-64" charset="-128"/>
              </a:defRPr>
            </a:lvl2pPr>
            <a:lvl3pPr marL="1163638" indent="-231775">
              <a:defRPr sz="2400">
                <a:solidFill>
                  <a:schemeClr val="tx1"/>
                </a:solidFill>
                <a:latin typeface="Arial" panose="020B0604020202020204" pitchFamily="34" charset="0"/>
                <a:ea typeface="Osaka" pitchFamily="-64" charset="-128"/>
              </a:defRPr>
            </a:lvl3pPr>
            <a:lvl4pPr marL="1630363" indent="-231775">
              <a:defRPr sz="2400">
                <a:solidFill>
                  <a:schemeClr val="tx1"/>
                </a:solidFill>
                <a:latin typeface="Arial" panose="020B0604020202020204" pitchFamily="34" charset="0"/>
                <a:ea typeface="Osaka" pitchFamily="-64" charset="-128"/>
              </a:defRPr>
            </a:lvl4pPr>
            <a:lvl5pPr marL="2095500" indent="-231775">
              <a:defRPr sz="2400">
                <a:solidFill>
                  <a:schemeClr val="tx1"/>
                </a:solidFill>
                <a:latin typeface="Arial" panose="020B0604020202020204" pitchFamily="34" charset="0"/>
                <a:ea typeface="Osaka" pitchFamily="-64" charset="-128"/>
              </a:defRPr>
            </a:lvl5pPr>
            <a:lvl6pPr marL="25527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6pPr>
            <a:lvl7pPr marL="30099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7pPr>
            <a:lvl8pPr marL="34671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8pPr>
            <a:lvl9pPr marL="39243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9pPr>
          </a:lstStyle>
          <a:p>
            <a:fld id="{2D67052A-52C9-48C3-80A1-34C938B4D39D}" type="slidenum">
              <a:rPr lang="en-US" altLang="en-US" sz="1200" smtClean="0"/>
              <a:pPr/>
              <a:t>13</a:t>
            </a:fld>
            <a:endParaRPr lang="en-US" altLang="en-US" sz="120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40625036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Osaka" pitchFamily="-64" charset="-128"/>
              </a:defRPr>
            </a:lvl1pPr>
            <a:lvl2pPr marL="755650" indent="-290513">
              <a:defRPr sz="2400">
                <a:solidFill>
                  <a:schemeClr val="tx1"/>
                </a:solidFill>
                <a:latin typeface="Arial" panose="020B0604020202020204" pitchFamily="34" charset="0"/>
                <a:ea typeface="Osaka" pitchFamily="-64" charset="-128"/>
              </a:defRPr>
            </a:lvl2pPr>
            <a:lvl3pPr marL="1163638" indent="-231775">
              <a:defRPr sz="2400">
                <a:solidFill>
                  <a:schemeClr val="tx1"/>
                </a:solidFill>
                <a:latin typeface="Arial" panose="020B0604020202020204" pitchFamily="34" charset="0"/>
                <a:ea typeface="Osaka" pitchFamily="-64" charset="-128"/>
              </a:defRPr>
            </a:lvl3pPr>
            <a:lvl4pPr marL="1630363" indent="-231775">
              <a:defRPr sz="2400">
                <a:solidFill>
                  <a:schemeClr val="tx1"/>
                </a:solidFill>
                <a:latin typeface="Arial" panose="020B0604020202020204" pitchFamily="34" charset="0"/>
                <a:ea typeface="Osaka" pitchFamily="-64" charset="-128"/>
              </a:defRPr>
            </a:lvl4pPr>
            <a:lvl5pPr marL="2095500" indent="-231775">
              <a:defRPr sz="2400">
                <a:solidFill>
                  <a:schemeClr val="tx1"/>
                </a:solidFill>
                <a:latin typeface="Arial" panose="020B0604020202020204" pitchFamily="34" charset="0"/>
                <a:ea typeface="Osaka" pitchFamily="-64" charset="-128"/>
              </a:defRPr>
            </a:lvl5pPr>
            <a:lvl6pPr marL="25527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6pPr>
            <a:lvl7pPr marL="30099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7pPr>
            <a:lvl8pPr marL="34671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8pPr>
            <a:lvl9pPr marL="39243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9pPr>
          </a:lstStyle>
          <a:p>
            <a:fld id="{2D67052A-52C9-48C3-80A1-34C938B4D39D}" type="slidenum">
              <a:rPr lang="en-US" altLang="en-US" sz="1200" smtClean="0"/>
              <a:pPr/>
              <a:t>14</a:t>
            </a:fld>
            <a:endParaRPr lang="en-US" altLang="en-US" sz="120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22925716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Osaka" pitchFamily="-64" charset="-128"/>
              </a:defRPr>
            </a:lvl1pPr>
            <a:lvl2pPr marL="755650" indent="-290513">
              <a:defRPr sz="2400">
                <a:solidFill>
                  <a:schemeClr val="tx1"/>
                </a:solidFill>
                <a:latin typeface="Arial" panose="020B0604020202020204" pitchFamily="34" charset="0"/>
                <a:ea typeface="Osaka" pitchFamily="-64" charset="-128"/>
              </a:defRPr>
            </a:lvl2pPr>
            <a:lvl3pPr marL="1163638" indent="-231775">
              <a:defRPr sz="2400">
                <a:solidFill>
                  <a:schemeClr val="tx1"/>
                </a:solidFill>
                <a:latin typeface="Arial" panose="020B0604020202020204" pitchFamily="34" charset="0"/>
                <a:ea typeface="Osaka" pitchFamily="-64" charset="-128"/>
              </a:defRPr>
            </a:lvl3pPr>
            <a:lvl4pPr marL="1630363" indent="-231775">
              <a:defRPr sz="2400">
                <a:solidFill>
                  <a:schemeClr val="tx1"/>
                </a:solidFill>
                <a:latin typeface="Arial" panose="020B0604020202020204" pitchFamily="34" charset="0"/>
                <a:ea typeface="Osaka" pitchFamily="-64" charset="-128"/>
              </a:defRPr>
            </a:lvl4pPr>
            <a:lvl5pPr marL="2095500" indent="-231775">
              <a:defRPr sz="2400">
                <a:solidFill>
                  <a:schemeClr val="tx1"/>
                </a:solidFill>
                <a:latin typeface="Arial" panose="020B0604020202020204" pitchFamily="34" charset="0"/>
                <a:ea typeface="Osaka" pitchFamily="-64" charset="-128"/>
              </a:defRPr>
            </a:lvl5pPr>
            <a:lvl6pPr marL="25527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6pPr>
            <a:lvl7pPr marL="30099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7pPr>
            <a:lvl8pPr marL="34671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8pPr>
            <a:lvl9pPr marL="39243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9pPr>
          </a:lstStyle>
          <a:p>
            <a:fld id="{2D67052A-52C9-48C3-80A1-34C938B4D39D}" type="slidenum">
              <a:rPr lang="en-US" altLang="en-US" sz="1200" smtClean="0"/>
              <a:pPr/>
              <a:t>15</a:t>
            </a:fld>
            <a:endParaRPr lang="en-US" altLang="en-US" sz="120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dirty="0"/>
          </a:p>
        </p:txBody>
      </p:sp>
    </p:spTree>
    <p:extLst>
      <p:ext uri="{BB962C8B-B14F-4D97-AF65-F5344CB8AC3E}">
        <p14:creationId xmlns:p14="http://schemas.microsoft.com/office/powerpoint/2010/main" val="12106239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Osaka" pitchFamily="-64" charset="-128"/>
              </a:defRPr>
            </a:lvl1pPr>
            <a:lvl2pPr marL="755650" indent="-290513">
              <a:defRPr sz="2400">
                <a:solidFill>
                  <a:schemeClr val="tx1"/>
                </a:solidFill>
                <a:latin typeface="Arial" panose="020B0604020202020204" pitchFamily="34" charset="0"/>
                <a:ea typeface="Osaka" pitchFamily="-64" charset="-128"/>
              </a:defRPr>
            </a:lvl2pPr>
            <a:lvl3pPr marL="1163638" indent="-231775">
              <a:defRPr sz="2400">
                <a:solidFill>
                  <a:schemeClr val="tx1"/>
                </a:solidFill>
                <a:latin typeface="Arial" panose="020B0604020202020204" pitchFamily="34" charset="0"/>
                <a:ea typeface="Osaka" pitchFamily="-64" charset="-128"/>
              </a:defRPr>
            </a:lvl3pPr>
            <a:lvl4pPr marL="1630363" indent="-231775">
              <a:defRPr sz="2400">
                <a:solidFill>
                  <a:schemeClr val="tx1"/>
                </a:solidFill>
                <a:latin typeface="Arial" panose="020B0604020202020204" pitchFamily="34" charset="0"/>
                <a:ea typeface="Osaka" pitchFamily="-64" charset="-128"/>
              </a:defRPr>
            </a:lvl4pPr>
            <a:lvl5pPr marL="2095500" indent="-231775">
              <a:defRPr sz="2400">
                <a:solidFill>
                  <a:schemeClr val="tx1"/>
                </a:solidFill>
                <a:latin typeface="Arial" panose="020B0604020202020204" pitchFamily="34" charset="0"/>
                <a:ea typeface="Osaka" pitchFamily="-64" charset="-128"/>
              </a:defRPr>
            </a:lvl5pPr>
            <a:lvl6pPr marL="25527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6pPr>
            <a:lvl7pPr marL="30099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7pPr>
            <a:lvl8pPr marL="34671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8pPr>
            <a:lvl9pPr marL="39243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9pPr>
          </a:lstStyle>
          <a:p>
            <a:fld id="{2D67052A-52C9-48C3-80A1-34C938B4D39D}" type="slidenum">
              <a:rPr lang="en-US" altLang="en-US" sz="1200" smtClean="0"/>
              <a:pPr/>
              <a:t>2</a:t>
            </a:fld>
            <a:endParaRPr lang="en-US" altLang="en-US" sz="120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1041705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Osaka" pitchFamily="-64" charset="-128"/>
              </a:defRPr>
            </a:lvl1pPr>
            <a:lvl2pPr marL="755650" indent="-290513">
              <a:defRPr sz="2400">
                <a:solidFill>
                  <a:schemeClr val="tx1"/>
                </a:solidFill>
                <a:latin typeface="Arial" panose="020B0604020202020204" pitchFamily="34" charset="0"/>
                <a:ea typeface="Osaka" pitchFamily="-64" charset="-128"/>
              </a:defRPr>
            </a:lvl2pPr>
            <a:lvl3pPr marL="1163638" indent="-231775">
              <a:defRPr sz="2400">
                <a:solidFill>
                  <a:schemeClr val="tx1"/>
                </a:solidFill>
                <a:latin typeface="Arial" panose="020B0604020202020204" pitchFamily="34" charset="0"/>
                <a:ea typeface="Osaka" pitchFamily="-64" charset="-128"/>
              </a:defRPr>
            </a:lvl3pPr>
            <a:lvl4pPr marL="1630363" indent="-231775">
              <a:defRPr sz="2400">
                <a:solidFill>
                  <a:schemeClr val="tx1"/>
                </a:solidFill>
                <a:latin typeface="Arial" panose="020B0604020202020204" pitchFamily="34" charset="0"/>
                <a:ea typeface="Osaka" pitchFamily="-64" charset="-128"/>
              </a:defRPr>
            </a:lvl4pPr>
            <a:lvl5pPr marL="2095500" indent="-231775">
              <a:defRPr sz="2400">
                <a:solidFill>
                  <a:schemeClr val="tx1"/>
                </a:solidFill>
                <a:latin typeface="Arial" panose="020B0604020202020204" pitchFamily="34" charset="0"/>
                <a:ea typeface="Osaka" pitchFamily="-64" charset="-128"/>
              </a:defRPr>
            </a:lvl5pPr>
            <a:lvl6pPr marL="25527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6pPr>
            <a:lvl7pPr marL="30099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7pPr>
            <a:lvl8pPr marL="34671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8pPr>
            <a:lvl9pPr marL="39243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9pPr>
          </a:lstStyle>
          <a:p>
            <a:fld id="{2D67052A-52C9-48C3-80A1-34C938B4D39D}" type="slidenum">
              <a:rPr lang="en-US" altLang="en-US" sz="1200" smtClean="0"/>
              <a:pPr/>
              <a:t>3</a:t>
            </a:fld>
            <a:endParaRPr lang="en-US" altLang="en-US" sz="120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2972799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Osaka" pitchFamily="-64" charset="-128"/>
              </a:defRPr>
            </a:lvl1pPr>
            <a:lvl2pPr marL="755650" indent="-290513">
              <a:defRPr sz="2400">
                <a:solidFill>
                  <a:schemeClr val="tx1"/>
                </a:solidFill>
                <a:latin typeface="Arial" panose="020B0604020202020204" pitchFamily="34" charset="0"/>
                <a:ea typeface="Osaka" pitchFamily="-64" charset="-128"/>
              </a:defRPr>
            </a:lvl2pPr>
            <a:lvl3pPr marL="1163638" indent="-231775">
              <a:defRPr sz="2400">
                <a:solidFill>
                  <a:schemeClr val="tx1"/>
                </a:solidFill>
                <a:latin typeface="Arial" panose="020B0604020202020204" pitchFamily="34" charset="0"/>
                <a:ea typeface="Osaka" pitchFamily="-64" charset="-128"/>
              </a:defRPr>
            </a:lvl3pPr>
            <a:lvl4pPr marL="1630363" indent="-231775">
              <a:defRPr sz="2400">
                <a:solidFill>
                  <a:schemeClr val="tx1"/>
                </a:solidFill>
                <a:latin typeface="Arial" panose="020B0604020202020204" pitchFamily="34" charset="0"/>
                <a:ea typeface="Osaka" pitchFamily="-64" charset="-128"/>
              </a:defRPr>
            </a:lvl4pPr>
            <a:lvl5pPr marL="2095500" indent="-231775">
              <a:defRPr sz="2400">
                <a:solidFill>
                  <a:schemeClr val="tx1"/>
                </a:solidFill>
                <a:latin typeface="Arial" panose="020B0604020202020204" pitchFamily="34" charset="0"/>
                <a:ea typeface="Osaka" pitchFamily="-64" charset="-128"/>
              </a:defRPr>
            </a:lvl5pPr>
            <a:lvl6pPr marL="25527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6pPr>
            <a:lvl7pPr marL="30099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7pPr>
            <a:lvl8pPr marL="34671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8pPr>
            <a:lvl9pPr marL="39243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9pPr>
          </a:lstStyle>
          <a:p>
            <a:fld id="{2D67052A-52C9-48C3-80A1-34C938B4D39D}" type="slidenum">
              <a:rPr lang="en-US" altLang="en-US" sz="1200" smtClean="0"/>
              <a:pPr/>
              <a:t>4</a:t>
            </a:fld>
            <a:endParaRPr lang="en-US" altLang="en-US" sz="120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116003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p:spPr>
        <p:txBody>
          <a:bodyPr/>
          <a:lstStyle/>
          <a:p>
            <a:endParaRPr lang="en-US" altLang="en-US" baseline="0" dirty="0"/>
          </a:p>
        </p:txBody>
      </p:sp>
      <p:sp>
        <p:nvSpPr>
          <p:cNvPr id="10244"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ea typeface="Osaka" pitchFamily="-64" charset="-128"/>
              </a:defRPr>
            </a:lvl1pPr>
            <a:lvl2pPr marL="755650" indent="-290513">
              <a:defRPr sz="2400">
                <a:solidFill>
                  <a:schemeClr val="tx1"/>
                </a:solidFill>
                <a:latin typeface="Arial" panose="020B0604020202020204" pitchFamily="34" charset="0"/>
                <a:ea typeface="Osaka" pitchFamily="-64" charset="-128"/>
              </a:defRPr>
            </a:lvl2pPr>
            <a:lvl3pPr marL="1163638" indent="-231775">
              <a:defRPr sz="2400">
                <a:solidFill>
                  <a:schemeClr val="tx1"/>
                </a:solidFill>
                <a:latin typeface="Arial" panose="020B0604020202020204" pitchFamily="34" charset="0"/>
                <a:ea typeface="Osaka" pitchFamily="-64" charset="-128"/>
              </a:defRPr>
            </a:lvl3pPr>
            <a:lvl4pPr marL="1630363" indent="-231775">
              <a:defRPr sz="2400">
                <a:solidFill>
                  <a:schemeClr val="tx1"/>
                </a:solidFill>
                <a:latin typeface="Arial" panose="020B0604020202020204" pitchFamily="34" charset="0"/>
                <a:ea typeface="Osaka" pitchFamily="-64" charset="-128"/>
              </a:defRPr>
            </a:lvl4pPr>
            <a:lvl5pPr marL="2095500" indent="-231775">
              <a:defRPr sz="2400">
                <a:solidFill>
                  <a:schemeClr val="tx1"/>
                </a:solidFill>
                <a:latin typeface="Arial" panose="020B0604020202020204" pitchFamily="34" charset="0"/>
                <a:ea typeface="Osaka" pitchFamily="-64" charset="-128"/>
              </a:defRPr>
            </a:lvl5pPr>
            <a:lvl6pPr marL="25527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6pPr>
            <a:lvl7pPr marL="30099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7pPr>
            <a:lvl8pPr marL="34671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8pPr>
            <a:lvl9pPr marL="39243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9pPr>
          </a:lstStyle>
          <a:p>
            <a:fld id="{D43B80DC-08D5-4B53-962D-EA9A9845F266}" type="slidenum">
              <a:rPr lang="en-US" altLang="en-US" sz="1200" smtClean="0"/>
              <a:pPr/>
              <a:t>5</a:t>
            </a:fld>
            <a:endParaRPr lang="en-US" altLang="en-US" sz="1200"/>
          </a:p>
        </p:txBody>
      </p:sp>
    </p:spTree>
    <p:extLst>
      <p:ext uri="{BB962C8B-B14F-4D97-AF65-F5344CB8AC3E}">
        <p14:creationId xmlns:p14="http://schemas.microsoft.com/office/powerpoint/2010/main" val="3719654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p:spPr>
        <p:txBody>
          <a:bodyPr/>
          <a:lstStyle/>
          <a:p>
            <a:endParaRPr lang="en-US" altLang="en-US" baseline="0" dirty="0"/>
          </a:p>
        </p:txBody>
      </p:sp>
      <p:sp>
        <p:nvSpPr>
          <p:cNvPr id="10244"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ea typeface="Osaka" pitchFamily="-64" charset="-128"/>
              </a:defRPr>
            </a:lvl1pPr>
            <a:lvl2pPr marL="755650" indent="-290513">
              <a:defRPr sz="2400">
                <a:solidFill>
                  <a:schemeClr val="tx1"/>
                </a:solidFill>
                <a:latin typeface="Arial" panose="020B0604020202020204" pitchFamily="34" charset="0"/>
                <a:ea typeface="Osaka" pitchFamily="-64" charset="-128"/>
              </a:defRPr>
            </a:lvl2pPr>
            <a:lvl3pPr marL="1163638" indent="-231775">
              <a:defRPr sz="2400">
                <a:solidFill>
                  <a:schemeClr val="tx1"/>
                </a:solidFill>
                <a:latin typeface="Arial" panose="020B0604020202020204" pitchFamily="34" charset="0"/>
                <a:ea typeface="Osaka" pitchFamily="-64" charset="-128"/>
              </a:defRPr>
            </a:lvl3pPr>
            <a:lvl4pPr marL="1630363" indent="-231775">
              <a:defRPr sz="2400">
                <a:solidFill>
                  <a:schemeClr val="tx1"/>
                </a:solidFill>
                <a:latin typeface="Arial" panose="020B0604020202020204" pitchFamily="34" charset="0"/>
                <a:ea typeface="Osaka" pitchFamily="-64" charset="-128"/>
              </a:defRPr>
            </a:lvl4pPr>
            <a:lvl5pPr marL="2095500" indent="-231775">
              <a:defRPr sz="2400">
                <a:solidFill>
                  <a:schemeClr val="tx1"/>
                </a:solidFill>
                <a:latin typeface="Arial" panose="020B0604020202020204" pitchFamily="34" charset="0"/>
                <a:ea typeface="Osaka" pitchFamily="-64" charset="-128"/>
              </a:defRPr>
            </a:lvl5pPr>
            <a:lvl6pPr marL="25527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6pPr>
            <a:lvl7pPr marL="30099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7pPr>
            <a:lvl8pPr marL="34671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8pPr>
            <a:lvl9pPr marL="39243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9pPr>
          </a:lstStyle>
          <a:p>
            <a:fld id="{D43B80DC-08D5-4B53-962D-EA9A9845F266}" type="slidenum">
              <a:rPr lang="en-US" altLang="en-US" sz="1200" smtClean="0"/>
              <a:pPr/>
              <a:t>6</a:t>
            </a:fld>
            <a:endParaRPr lang="en-US" altLang="en-US" sz="1200"/>
          </a:p>
        </p:txBody>
      </p:sp>
    </p:spTree>
    <p:extLst>
      <p:ext uri="{BB962C8B-B14F-4D97-AF65-F5344CB8AC3E}">
        <p14:creationId xmlns:p14="http://schemas.microsoft.com/office/powerpoint/2010/main" val="39860155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p:spPr>
        <p:txBody>
          <a:bodyPr/>
          <a:lstStyle/>
          <a:p>
            <a:endParaRPr lang="en-US" altLang="en-US" baseline="0" dirty="0"/>
          </a:p>
        </p:txBody>
      </p:sp>
      <p:sp>
        <p:nvSpPr>
          <p:cNvPr id="10244" name="Slide Number Placeholder 3"/>
          <p:cNvSpPr>
            <a:spLocks noGrp="1"/>
          </p:cNvSpPr>
          <p:nvPr>
            <p:ph type="sldNum" sz="quarter" idx="5"/>
          </p:nvPr>
        </p:nvSpPr>
        <p:spPr>
          <a:noFill/>
        </p:spPr>
        <p:txBody>
          <a:bodyPr/>
          <a:lstStyle>
            <a:lvl1pPr>
              <a:defRPr sz="2400">
                <a:solidFill>
                  <a:schemeClr val="tx1"/>
                </a:solidFill>
                <a:latin typeface="Arial" panose="020B0604020202020204" pitchFamily="34" charset="0"/>
                <a:ea typeface="Osaka" pitchFamily="-64" charset="-128"/>
              </a:defRPr>
            </a:lvl1pPr>
            <a:lvl2pPr marL="755650" indent="-290513">
              <a:defRPr sz="2400">
                <a:solidFill>
                  <a:schemeClr val="tx1"/>
                </a:solidFill>
                <a:latin typeface="Arial" panose="020B0604020202020204" pitchFamily="34" charset="0"/>
                <a:ea typeface="Osaka" pitchFamily="-64" charset="-128"/>
              </a:defRPr>
            </a:lvl2pPr>
            <a:lvl3pPr marL="1163638" indent="-231775">
              <a:defRPr sz="2400">
                <a:solidFill>
                  <a:schemeClr val="tx1"/>
                </a:solidFill>
                <a:latin typeface="Arial" panose="020B0604020202020204" pitchFamily="34" charset="0"/>
                <a:ea typeface="Osaka" pitchFamily="-64" charset="-128"/>
              </a:defRPr>
            </a:lvl3pPr>
            <a:lvl4pPr marL="1630363" indent="-231775">
              <a:defRPr sz="2400">
                <a:solidFill>
                  <a:schemeClr val="tx1"/>
                </a:solidFill>
                <a:latin typeface="Arial" panose="020B0604020202020204" pitchFamily="34" charset="0"/>
                <a:ea typeface="Osaka" pitchFamily="-64" charset="-128"/>
              </a:defRPr>
            </a:lvl4pPr>
            <a:lvl5pPr marL="2095500" indent="-231775">
              <a:defRPr sz="2400">
                <a:solidFill>
                  <a:schemeClr val="tx1"/>
                </a:solidFill>
                <a:latin typeface="Arial" panose="020B0604020202020204" pitchFamily="34" charset="0"/>
                <a:ea typeface="Osaka" pitchFamily="-64" charset="-128"/>
              </a:defRPr>
            </a:lvl5pPr>
            <a:lvl6pPr marL="25527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6pPr>
            <a:lvl7pPr marL="30099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7pPr>
            <a:lvl8pPr marL="34671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8pPr>
            <a:lvl9pPr marL="3924300" indent="-231775" eaLnBrk="0" fontAlgn="base" hangingPunct="0">
              <a:spcBef>
                <a:spcPct val="0"/>
              </a:spcBef>
              <a:spcAft>
                <a:spcPct val="0"/>
              </a:spcAft>
              <a:defRPr sz="2400">
                <a:solidFill>
                  <a:schemeClr val="tx1"/>
                </a:solidFill>
                <a:latin typeface="Arial" panose="020B0604020202020204" pitchFamily="34" charset="0"/>
                <a:ea typeface="Osaka" pitchFamily="-64" charset="-128"/>
              </a:defRPr>
            </a:lvl9pPr>
          </a:lstStyle>
          <a:p>
            <a:fld id="{D43B80DC-08D5-4B53-962D-EA9A9845F266}" type="slidenum">
              <a:rPr lang="en-US" altLang="en-US" sz="1200" smtClean="0"/>
              <a:pPr/>
              <a:t>7</a:t>
            </a:fld>
            <a:endParaRPr lang="en-US" altLang="en-US" sz="1200"/>
          </a:p>
        </p:txBody>
      </p:sp>
    </p:spTree>
    <p:extLst>
      <p:ext uri="{BB962C8B-B14F-4D97-AF65-F5344CB8AC3E}">
        <p14:creationId xmlns:p14="http://schemas.microsoft.com/office/powerpoint/2010/main" val="14965308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p:spPr>
        <p:txBody>
          <a:bodyPr/>
          <a:lstStyle/>
          <a:p>
            <a:endParaRPr lang="en-US" altLang="en-US" baseline="0" dirty="0"/>
          </a:p>
        </p:txBody>
      </p:sp>
      <p:sp>
        <p:nvSpPr>
          <p:cNvPr id="10244" name="Slide Number Placeholder 3"/>
          <p:cNvSpPr>
            <a:spLocks noGrp="1"/>
          </p:cNvSpPr>
          <p:nvPr>
            <p:ph type="sldNum" sz="quarter" idx="5"/>
          </p:nvPr>
        </p:nvSpPr>
        <p:spPr>
          <a:noFill/>
        </p:spPr>
        <p:txBody>
          <a:bodyPr/>
          <a:lstStyle>
            <a:lvl1pPr>
              <a:defRPr sz="2300">
                <a:solidFill>
                  <a:schemeClr val="tx1"/>
                </a:solidFill>
                <a:latin typeface="Arial" panose="020B0604020202020204" pitchFamily="34" charset="0"/>
                <a:ea typeface="Osaka" pitchFamily="-64" charset="-128"/>
              </a:defRPr>
            </a:lvl1pPr>
            <a:lvl2pPr marL="728371" indent="-280025">
              <a:defRPr sz="2300">
                <a:solidFill>
                  <a:schemeClr val="tx1"/>
                </a:solidFill>
                <a:latin typeface="Arial" panose="020B0604020202020204" pitchFamily="34" charset="0"/>
                <a:ea typeface="Osaka" pitchFamily="-64" charset="-128"/>
              </a:defRPr>
            </a:lvl2pPr>
            <a:lvl3pPr marL="1121631" indent="-223408">
              <a:defRPr sz="2300">
                <a:solidFill>
                  <a:schemeClr val="tx1"/>
                </a:solidFill>
                <a:latin typeface="Arial" panose="020B0604020202020204" pitchFamily="34" charset="0"/>
                <a:ea typeface="Osaka" pitchFamily="-64" charset="-128"/>
              </a:defRPr>
            </a:lvl3pPr>
            <a:lvl4pPr marL="1571507" indent="-223408">
              <a:defRPr sz="2300">
                <a:solidFill>
                  <a:schemeClr val="tx1"/>
                </a:solidFill>
                <a:latin typeface="Arial" panose="020B0604020202020204" pitchFamily="34" charset="0"/>
                <a:ea typeface="Osaka" pitchFamily="-64" charset="-128"/>
              </a:defRPr>
            </a:lvl4pPr>
            <a:lvl5pPr marL="2019852" indent="-223408">
              <a:defRPr sz="2300">
                <a:solidFill>
                  <a:schemeClr val="tx1"/>
                </a:solidFill>
                <a:latin typeface="Arial" panose="020B0604020202020204" pitchFamily="34" charset="0"/>
                <a:ea typeface="Osaka" pitchFamily="-64" charset="-128"/>
              </a:defRPr>
            </a:lvl5pPr>
            <a:lvl6pPr marL="2460548" indent="-223408" eaLnBrk="0" fontAlgn="base" hangingPunct="0">
              <a:spcBef>
                <a:spcPct val="0"/>
              </a:spcBef>
              <a:spcAft>
                <a:spcPct val="0"/>
              </a:spcAft>
              <a:defRPr sz="2300">
                <a:solidFill>
                  <a:schemeClr val="tx1"/>
                </a:solidFill>
                <a:latin typeface="Arial" panose="020B0604020202020204" pitchFamily="34" charset="0"/>
                <a:ea typeface="Osaka" pitchFamily="-64" charset="-128"/>
              </a:defRPr>
            </a:lvl6pPr>
            <a:lvl7pPr marL="2901243" indent="-223408" eaLnBrk="0" fontAlgn="base" hangingPunct="0">
              <a:spcBef>
                <a:spcPct val="0"/>
              </a:spcBef>
              <a:spcAft>
                <a:spcPct val="0"/>
              </a:spcAft>
              <a:defRPr sz="2300">
                <a:solidFill>
                  <a:schemeClr val="tx1"/>
                </a:solidFill>
                <a:latin typeface="Arial" panose="020B0604020202020204" pitchFamily="34" charset="0"/>
                <a:ea typeface="Osaka" pitchFamily="-64" charset="-128"/>
              </a:defRPr>
            </a:lvl7pPr>
            <a:lvl8pPr marL="3341938" indent="-223408" eaLnBrk="0" fontAlgn="base" hangingPunct="0">
              <a:spcBef>
                <a:spcPct val="0"/>
              </a:spcBef>
              <a:spcAft>
                <a:spcPct val="0"/>
              </a:spcAft>
              <a:defRPr sz="2300">
                <a:solidFill>
                  <a:schemeClr val="tx1"/>
                </a:solidFill>
                <a:latin typeface="Arial" panose="020B0604020202020204" pitchFamily="34" charset="0"/>
                <a:ea typeface="Osaka" pitchFamily="-64" charset="-128"/>
              </a:defRPr>
            </a:lvl8pPr>
            <a:lvl9pPr marL="3782633" indent="-223408" eaLnBrk="0" fontAlgn="base" hangingPunct="0">
              <a:spcBef>
                <a:spcPct val="0"/>
              </a:spcBef>
              <a:spcAft>
                <a:spcPct val="0"/>
              </a:spcAft>
              <a:defRPr sz="2300">
                <a:solidFill>
                  <a:schemeClr val="tx1"/>
                </a:solidFill>
                <a:latin typeface="Arial" panose="020B0604020202020204" pitchFamily="34" charset="0"/>
                <a:ea typeface="Osaka" pitchFamily="-64" charset="-128"/>
              </a:defRPr>
            </a:lvl9pPr>
          </a:lstStyle>
          <a:p>
            <a:fld id="{D43B80DC-08D5-4B53-962D-EA9A9845F266}" type="slidenum">
              <a:rPr lang="en-US" altLang="en-US" sz="1200"/>
              <a:pPr/>
              <a:t>8</a:t>
            </a:fld>
            <a:endParaRPr lang="en-US" altLang="en-US" sz="1200"/>
          </a:p>
        </p:txBody>
      </p:sp>
    </p:spTree>
    <p:extLst>
      <p:ext uri="{BB962C8B-B14F-4D97-AF65-F5344CB8AC3E}">
        <p14:creationId xmlns:p14="http://schemas.microsoft.com/office/powerpoint/2010/main" val="36216847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p:spPr>
        <p:txBody>
          <a:bodyPr/>
          <a:lstStyle/>
          <a:p>
            <a:r>
              <a:rPr lang="en-US" sz="1700" dirty="0">
                <a:latin typeface="Calibri" panose="020F0502020204030204" pitchFamily="34" charset="0"/>
                <a:ea typeface="Calibri" panose="020F0502020204030204" pitchFamily="34" charset="0"/>
                <a:cs typeface="Times New Roman" panose="02020603050405020304" pitchFamily="18" charset="0"/>
              </a:rPr>
              <a:t>Case example: a local newspaper writes a story incorrectly stating that your client, Farmer Bob, sold contaminated vegetables at the farmers’ market. Bob is suing for false light invasion of privacy, which is a tort.</a:t>
            </a:r>
          </a:p>
          <a:p>
            <a:endParaRPr lang="en-US" altLang="en-US" sz="1700" dirty="0">
              <a:latin typeface="Calibri" panose="020F0502020204030204" pitchFamily="34" charset="0"/>
              <a:cs typeface="Times New Roman" panose="02020603050405020304" pitchFamily="18" charset="0"/>
            </a:endParaRPr>
          </a:p>
          <a:p>
            <a:pPr marL="330521" indent="-330521">
              <a:spcBef>
                <a:spcPts val="0"/>
              </a:spcBef>
              <a:spcAft>
                <a:spcPts val="0"/>
              </a:spcAft>
              <a:buFont typeface="Calibri" panose="020F0502020204030204" pitchFamily="34" charset="0"/>
              <a:buChar char="-"/>
            </a:pPr>
            <a:r>
              <a:rPr lang="en-US" sz="1700" dirty="0">
                <a:latin typeface="Calibri" panose="020F0502020204030204" pitchFamily="34" charset="0"/>
                <a:ea typeface="Calibri" panose="020F0502020204030204" pitchFamily="34" charset="0"/>
                <a:cs typeface="Times New Roman" panose="02020603050405020304" pitchFamily="18" charset="0"/>
              </a:rPr>
              <a:t>This is the kind of sentence you could use to explain the law, if you follow it with a cite (and preferably a parenthetical where you state that case’s actual holding).</a:t>
            </a:r>
          </a:p>
          <a:p>
            <a:pPr marL="330521" indent="-330521">
              <a:spcBef>
                <a:spcPts val="0"/>
              </a:spcBef>
              <a:spcAft>
                <a:spcPts val="0"/>
              </a:spcAft>
              <a:buFont typeface="Calibri" panose="020F0502020204030204" pitchFamily="34" charset="0"/>
              <a:buChar char="-"/>
            </a:pPr>
            <a:r>
              <a:rPr lang="en-US" sz="1700" dirty="0">
                <a:latin typeface="Calibri" panose="020F0502020204030204" pitchFamily="34" charset="0"/>
                <a:ea typeface="Calibri" panose="020F0502020204030204" pitchFamily="34" charset="0"/>
                <a:cs typeface="Times New Roman" panose="02020603050405020304" pitchFamily="18" charset="0"/>
              </a:rPr>
              <a:t>It isn’t even a great sentence – it’s too long. You could break it into two sentences – one about what Bob is contending, and one about how he can prevail.</a:t>
            </a:r>
          </a:p>
          <a:p>
            <a:endParaRPr lang="en-US" altLang="en-US" baseline="0" dirty="0"/>
          </a:p>
        </p:txBody>
      </p:sp>
      <p:sp>
        <p:nvSpPr>
          <p:cNvPr id="10244" name="Slide Number Placeholder 3"/>
          <p:cNvSpPr>
            <a:spLocks noGrp="1"/>
          </p:cNvSpPr>
          <p:nvPr>
            <p:ph type="sldNum" sz="quarter" idx="5"/>
          </p:nvPr>
        </p:nvSpPr>
        <p:spPr>
          <a:noFill/>
        </p:spPr>
        <p:txBody>
          <a:bodyPr/>
          <a:lstStyle>
            <a:lvl1pPr>
              <a:defRPr sz="2300">
                <a:solidFill>
                  <a:schemeClr val="tx1"/>
                </a:solidFill>
                <a:latin typeface="Arial" panose="020B0604020202020204" pitchFamily="34" charset="0"/>
                <a:ea typeface="Osaka" pitchFamily="-64" charset="-128"/>
              </a:defRPr>
            </a:lvl1pPr>
            <a:lvl2pPr marL="728371" indent="-280025">
              <a:defRPr sz="2300">
                <a:solidFill>
                  <a:schemeClr val="tx1"/>
                </a:solidFill>
                <a:latin typeface="Arial" panose="020B0604020202020204" pitchFamily="34" charset="0"/>
                <a:ea typeface="Osaka" pitchFamily="-64" charset="-128"/>
              </a:defRPr>
            </a:lvl2pPr>
            <a:lvl3pPr marL="1121631" indent="-223408">
              <a:defRPr sz="2300">
                <a:solidFill>
                  <a:schemeClr val="tx1"/>
                </a:solidFill>
                <a:latin typeface="Arial" panose="020B0604020202020204" pitchFamily="34" charset="0"/>
                <a:ea typeface="Osaka" pitchFamily="-64" charset="-128"/>
              </a:defRPr>
            </a:lvl3pPr>
            <a:lvl4pPr marL="1571507" indent="-223408">
              <a:defRPr sz="2300">
                <a:solidFill>
                  <a:schemeClr val="tx1"/>
                </a:solidFill>
                <a:latin typeface="Arial" panose="020B0604020202020204" pitchFamily="34" charset="0"/>
                <a:ea typeface="Osaka" pitchFamily="-64" charset="-128"/>
              </a:defRPr>
            </a:lvl4pPr>
            <a:lvl5pPr marL="2019852" indent="-223408">
              <a:defRPr sz="2300">
                <a:solidFill>
                  <a:schemeClr val="tx1"/>
                </a:solidFill>
                <a:latin typeface="Arial" panose="020B0604020202020204" pitchFamily="34" charset="0"/>
                <a:ea typeface="Osaka" pitchFamily="-64" charset="-128"/>
              </a:defRPr>
            </a:lvl5pPr>
            <a:lvl6pPr marL="2460548" indent="-223408" eaLnBrk="0" fontAlgn="base" hangingPunct="0">
              <a:spcBef>
                <a:spcPct val="0"/>
              </a:spcBef>
              <a:spcAft>
                <a:spcPct val="0"/>
              </a:spcAft>
              <a:defRPr sz="2300">
                <a:solidFill>
                  <a:schemeClr val="tx1"/>
                </a:solidFill>
                <a:latin typeface="Arial" panose="020B0604020202020204" pitchFamily="34" charset="0"/>
                <a:ea typeface="Osaka" pitchFamily="-64" charset="-128"/>
              </a:defRPr>
            </a:lvl6pPr>
            <a:lvl7pPr marL="2901243" indent="-223408" eaLnBrk="0" fontAlgn="base" hangingPunct="0">
              <a:spcBef>
                <a:spcPct val="0"/>
              </a:spcBef>
              <a:spcAft>
                <a:spcPct val="0"/>
              </a:spcAft>
              <a:defRPr sz="2300">
                <a:solidFill>
                  <a:schemeClr val="tx1"/>
                </a:solidFill>
                <a:latin typeface="Arial" panose="020B0604020202020204" pitchFamily="34" charset="0"/>
                <a:ea typeface="Osaka" pitchFamily="-64" charset="-128"/>
              </a:defRPr>
            </a:lvl7pPr>
            <a:lvl8pPr marL="3341938" indent="-223408" eaLnBrk="0" fontAlgn="base" hangingPunct="0">
              <a:spcBef>
                <a:spcPct val="0"/>
              </a:spcBef>
              <a:spcAft>
                <a:spcPct val="0"/>
              </a:spcAft>
              <a:defRPr sz="2300">
                <a:solidFill>
                  <a:schemeClr val="tx1"/>
                </a:solidFill>
                <a:latin typeface="Arial" panose="020B0604020202020204" pitchFamily="34" charset="0"/>
                <a:ea typeface="Osaka" pitchFamily="-64" charset="-128"/>
              </a:defRPr>
            </a:lvl8pPr>
            <a:lvl9pPr marL="3782633" indent="-223408" eaLnBrk="0" fontAlgn="base" hangingPunct="0">
              <a:spcBef>
                <a:spcPct val="0"/>
              </a:spcBef>
              <a:spcAft>
                <a:spcPct val="0"/>
              </a:spcAft>
              <a:defRPr sz="2300">
                <a:solidFill>
                  <a:schemeClr val="tx1"/>
                </a:solidFill>
                <a:latin typeface="Arial" panose="020B0604020202020204" pitchFamily="34" charset="0"/>
                <a:ea typeface="Osaka" pitchFamily="-64" charset="-128"/>
              </a:defRPr>
            </a:lvl9pPr>
          </a:lstStyle>
          <a:p>
            <a:fld id="{D43B80DC-08D5-4B53-962D-EA9A9845F266}" type="slidenum">
              <a:rPr lang="en-US" altLang="en-US" sz="1200"/>
              <a:pPr/>
              <a:t>9</a:t>
            </a:fld>
            <a:endParaRPr lang="en-US" altLang="en-US" sz="1200"/>
          </a:p>
        </p:txBody>
      </p:sp>
    </p:spTree>
    <p:extLst>
      <p:ext uri="{BB962C8B-B14F-4D97-AF65-F5344CB8AC3E}">
        <p14:creationId xmlns:p14="http://schemas.microsoft.com/office/powerpoint/2010/main" val="36142409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43800" y="6118225"/>
            <a:ext cx="968375" cy="43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15"/>
          <p:cNvSpPr>
            <a:spLocks noChangeArrowheads="1"/>
          </p:cNvSpPr>
          <p:nvPr userDrawn="1"/>
        </p:nvSpPr>
        <p:spPr bwMode="auto">
          <a:xfrm>
            <a:off x="0" y="-76200"/>
            <a:ext cx="9144000" cy="2895600"/>
          </a:xfrm>
          <a:prstGeom prst="rect">
            <a:avLst/>
          </a:prstGeom>
          <a:gradFill rotWithShape="0">
            <a:gsLst>
              <a:gs pos="0">
                <a:srgbClr val="333333"/>
              </a:gs>
              <a:gs pos="100000">
                <a:schemeClr val="tx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ea typeface="Osaka" pitchFamily="-64" charset="-128"/>
              </a:defRPr>
            </a:lvl1pPr>
            <a:lvl2pPr marL="742950" indent="-285750">
              <a:defRPr sz="2400">
                <a:solidFill>
                  <a:schemeClr val="tx1"/>
                </a:solidFill>
                <a:latin typeface="Arial" panose="020B0604020202020204" pitchFamily="34" charset="0"/>
                <a:ea typeface="Osaka" pitchFamily="-64" charset="-128"/>
              </a:defRPr>
            </a:lvl2pPr>
            <a:lvl3pPr marL="1143000" indent="-228600">
              <a:defRPr sz="2400">
                <a:solidFill>
                  <a:schemeClr val="tx1"/>
                </a:solidFill>
                <a:latin typeface="Arial" panose="020B0604020202020204" pitchFamily="34" charset="0"/>
                <a:ea typeface="Osaka" pitchFamily="-64" charset="-128"/>
              </a:defRPr>
            </a:lvl3pPr>
            <a:lvl4pPr marL="1600200" indent="-228600">
              <a:defRPr sz="2400">
                <a:solidFill>
                  <a:schemeClr val="tx1"/>
                </a:solidFill>
                <a:latin typeface="Arial" panose="020B0604020202020204" pitchFamily="34" charset="0"/>
                <a:ea typeface="Osaka" pitchFamily="-64" charset="-128"/>
              </a:defRPr>
            </a:lvl4pPr>
            <a:lvl5pPr marL="2057400" indent="-228600">
              <a:defRPr sz="2400">
                <a:solidFill>
                  <a:schemeClr val="tx1"/>
                </a:solidFill>
                <a:latin typeface="Arial" panose="020B0604020202020204" pitchFamily="34" charset="0"/>
                <a:ea typeface="Osaka" pitchFamily="-6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9pPr>
          </a:lstStyle>
          <a:p>
            <a:endParaRPr lang="en-US" altLang="en-US"/>
          </a:p>
        </p:txBody>
      </p:sp>
      <p:sp>
        <p:nvSpPr>
          <p:cNvPr id="6" name="Rectangle 19"/>
          <p:cNvSpPr>
            <a:spLocks noChangeArrowheads="1"/>
          </p:cNvSpPr>
          <p:nvPr userDrawn="1"/>
        </p:nvSpPr>
        <p:spPr bwMode="auto">
          <a:xfrm>
            <a:off x="609600" y="6172200"/>
            <a:ext cx="46640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Osaka" pitchFamily="-64" charset="-128"/>
              </a:defRPr>
            </a:lvl1pPr>
            <a:lvl2pPr marL="742950" indent="-285750">
              <a:defRPr sz="2400">
                <a:solidFill>
                  <a:schemeClr val="tx1"/>
                </a:solidFill>
                <a:latin typeface="Arial" panose="020B0604020202020204" pitchFamily="34" charset="0"/>
                <a:ea typeface="Osaka" pitchFamily="-64" charset="-128"/>
              </a:defRPr>
            </a:lvl2pPr>
            <a:lvl3pPr marL="1143000" indent="-228600">
              <a:defRPr sz="2400">
                <a:solidFill>
                  <a:schemeClr val="tx1"/>
                </a:solidFill>
                <a:latin typeface="Arial" panose="020B0604020202020204" pitchFamily="34" charset="0"/>
                <a:ea typeface="Osaka" pitchFamily="-64" charset="-128"/>
              </a:defRPr>
            </a:lvl3pPr>
            <a:lvl4pPr marL="1600200" indent="-228600">
              <a:defRPr sz="2400">
                <a:solidFill>
                  <a:schemeClr val="tx1"/>
                </a:solidFill>
                <a:latin typeface="Arial" panose="020B0604020202020204" pitchFamily="34" charset="0"/>
                <a:ea typeface="Osaka" pitchFamily="-64" charset="-128"/>
              </a:defRPr>
            </a:lvl4pPr>
            <a:lvl5pPr marL="2057400" indent="-228600">
              <a:defRPr sz="2400">
                <a:solidFill>
                  <a:schemeClr val="tx1"/>
                </a:solidFill>
                <a:latin typeface="Arial" panose="020B0604020202020204" pitchFamily="34" charset="0"/>
                <a:ea typeface="Osaka" pitchFamily="-6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9pPr>
          </a:lstStyle>
          <a:p>
            <a:r>
              <a:rPr lang="en-US" altLang="en-US" sz="1200">
                <a:latin typeface="Arial Bold" panose="020B0704020202020204" pitchFamily="34" charset="0"/>
              </a:rPr>
              <a:t>Boston University</a:t>
            </a:r>
            <a:r>
              <a:rPr lang="en-US" altLang="en-US" sz="1200"/>
              <a:t> School of Law</a:t>
            </a:r>
          </a:p>
        </p:txBody>
      </p:sp>
      <p:sp>
        <p:nvSpPr>
          <p:cNvPr id="3075" name="Rectangle 3"/>
          <p:cNvSpPr>
            <a:spLocks noGrp="1" noChangeArrowheads="1"/>
          </p:cNvSpPr>
          <p:nvPr>
            <p:ph type="subTitle" idx="1"/>
          </p:nvPr>
        </p:nvSpPr>
        <p:spPr>
          <a:xfrm>
            <a:off x="685800" y="3200400"/>
            <a:ext cx="7772400" cy="1752600"/>
          </a:xfrm>
        </p:spPr>
        <p:txBody>
          <a:bodyPr/>
          <a:lstStyle>
            <a:lvl1pPr marL="0" indent="0">
              <a:buFont typeface="Wingdings" panose="05000000000000000000" pitchFamily="2" charset="2"/>
              <a:buNone/>
              <a:defRPr sz="1800">
                <a:solidFill>
                  <a:srgbClr val="CCCCCC"/>
                </a:solidFill>
              </a:defRPr>
            </a:lvl1pPr>
          </a:lstStyle>
          <a:p>
            <a:pPr lvl="0"/>
            <a:r>
              <a:rPr lang="en-US" altLang="en-US" noProof="0"/>
              <a:t>Click to edit Master subtitle style</a:t>
            </a:r>
          </a:p>
        </p:txBody>
      </p:sp>
      <p:sp>
        <p:nvSpPr>
          <p:cNvPr id="3074" name="Rectangle 2"/>
          <p:cNvSpPr>
            <a:spLocks noGrp="1" noChangeArrowheads="1"/>
          </p:cNvSpPr>
          <p:nvPr>
            <p:ph type="ctrTitle"/>
          </p:nvPr>
        </p:nvSpPr>
        <p:spPr>
          <a:xfrm>
            <a:off x="685800" y="1600200"/>
            <a:ext cx="7772400" cy="1143000"/>
          </a:xfrm>
        </p:spPr>
        <p:txBody>
          <a:bodyPr anchor="ctr"/>
          <a:lstStyle>
            <a:lvl1pPr>
              <a:defRPr>
                <a:solidFill>
                  <a:schemeClr val="bg1"/>
                </a:solidFill>
              </a:defRPr>
            </a:lvl1pPr>
          </a:lstStyle>
          <a:p>
            <a:pPr lvl="0"/>
            <a:r>
              <a:rPr lang="en-US" altLang="en-US" noProof="0"/>
              <a:t>Click to edit Master title style</a:t>
            </a:r>
          </a:p>
        </p:txBody>
      </p:sp>
    </p:spTree>
    <p:extLst>
      <p:ext uri="{BB962C8B-B14F-4D97-AF65-F5344CB8AC3E}">
        <p14:creationId xmlns:p14="http://schemas.microsoft.com/office/powerpoint/2010/main" val="1638234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a:t>Trustees Presentation</a:t>
            </a:r>
          </a:p>
        </p:txBody>
      </p:sp>
      <p:sp>
        <p:nvSpPr>
          <p:cNvPr id="5" name="Rectangle 18"/>
          <p:cNvSpPr>
            <a:spLocks noGrp="1" noChangeArrowheads="1"/>
          </p:cNvSpPr>
          <p:nvPr>
            <p:ph type="dt" sz="half" idx="11"/>
          </p:nvPr>
        </p:nvSpPr>
        <p:spPr>
          <a:ln/>
        </p:spPr>
        <p:txBody>
          <a:bodyPr/>
          <a:lstStyle>
            <a:lvl1pPr>
              <a:defRPr/>
            </a:lvl1pPr>
          </a:lstStyle>
          <a:p>
            <a:pPr>
              <a:defRPr/>
            </a:pPr>
            <a:r>
              <a:rPr lang="en-US" altLang="en-US"/>
              <a:t>2/3/08  </a:t>
            </a:r>
            <a:fld id="{4D0DB421-B3A2-436B-AF3B-CB7660E6B7B4}" type="slidenum">
              <a:rPr lang="en-US" altLang="en-US"/>
              <a:pPr>
                <a:defRPr/>
              </a:pPr>
              <a:t>‹#›</a:t>
            </a:fld>
            <a:endParaRPr lang="en-US" altLang="en-US" baseline="0"/>
          </a:p>
        </p:txBody>
      </p:sp>
    </p:spTree>
    <p:extLst>
      <p:ext uri="{BB962C8B-B14F-4D97-AF65-F5344CB8AC3E}">
        <p14:creationId xmlns:p14="http://schemas.microsoft.com/office/powerpoint/2010/main" val="2379224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762000"/>
            <a:ext cx="1981200" cy="495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762000"/>
            <a:ext cx="5791200" cy="49530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a:t>Trustees Presentation</a:t>
            </a:r>
          </a:p>
        </p:txBody>
      </p:sp>
      <p:sp>
        <p:nvSpPr>
          <p:cNvPr id="5" name="Rectangle 18"/>
          <p:cNvSpPr>
            <a:spLocks noGrp="1" noChangeArrowheads="1"/>
          </p:cNvSpPr>
          <p:nvPr>
            <p:ph type="dt" sz="half" idx="11"/>
          </p:nvPr>
        </p:nvSpPr>
        <p:spPr>
          <a:ln/>
        </p:spPr>
        <p:txBody>
          <a:bodyPr/>
          <a:lstStyle>
            <a:lvl1pPr>
              <a:defRPr/>
            </a:lvl1pPr>
          </a:lstStyle>
          <a:p>
            <a:pPr>
              <a:defRPr/>
            </a:pPr>
            <a:r>
              <a:rPr lang="en-US" altLang="en-US"/>
              <a:t>2/3/08  </a:t>
            </a:r>
            <a:fld id="{38E1A855-5E7B-411C-80D4-D17366C1DF7D}" type="slidenum">
              <a:rPr lang="en-US" altLang="en-US"/>
              <a:pPr>
                <a:defRPr/>
              </a:pPr>
              <a:t>‹#›</a:t>
            </a:fld>
            <a:endParaRPr lang="en-US" altLang="en-US" baseline="0"/>
          </a:p>
        </p:txBody>
      </p:sp>
    </p:spTree>
    <p:extLst>
      <p:ext uri="{BB962C8B-B14F-4D97-AF65-F5344CB8AC3E}">
        <p14:creationId xmlns:p14="http://schemas.microsoft.com/office/powerpoint/2010/main" val="1994458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a:t>Trustees Presentation</a:t>
            </a:r>
          </a:p>
        </p:txBody>
      </p:sp>
      <p:sp>
        <p:nvSpPr>
          <p:cNvPr id="5" name="Rectangle 18"/>
          <p:cNvSpPr>
            <a:spLocks noGrp="1" noChangeArrowheads="1"/>
          </p:cNvSpPr>
          <p:nvPr>
            <p:ph type="dt" sz="half" idx="11"/>
          </p:nvPr>
        </p:nvSpPr>
        <p:spPr>
          <a:ln/>
        </p:spPr>
        <p:txBody>
          <a:bodyPr/>
          <a:lstStyle>
            <a:lvl1pPr>
              <a:defRPr/>
            </a:lvl1pPr>
          </a:lstStyle>
          <a:p>
            <a:pPr>
              <a:defRPr/>
            </a:pPr>
            <a:r>
              <a:rPr lang="en-US" altLang="en-US"/>
              <a:t>2/3/08  </a:t>
            </a:r>
            <a:fld id="{9EE47069-945F-4611-A145-DC973448A32F}" type="slidenum">
              <a:rPr lang="en-US" altLang="en-US"/>
              <a:pPr>
                <a:defRPr/>
              </a:pPr>
              <a:t>‹#›</a:t>
            </a:fld>
            <a:endParaRPr lang="en-US" altLang="en-US" baseline="0"/>
          </a:p>
        </p:txBody>
      </p:sp>
    </p:spTree>
    <p:extLst>
      <p:ext uri="{BB962C8B-B14F-4D97-AF65-F5344CB8AC3E}">
        <p14:creationId xmlns:p14="http://schemas.microsoft.com/office/powerpoint/2010/main" val="4261847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a:t>Trustees Presentation</a:t>
            </a:r>
          </a:p>
        </p:txBody>
      </p:sp>
      <p:sp>
        <p:nvSpPr>
          <p:cNvPr id="5" name="Rectangle 18"/>
          <p:cNvSpPr>
            <a:spLocks noGrp="1" noChangeArrowheads="1"/>
          </p:cNvSpPr>
          <p:nvPr>
            <p:ph type="dt" sz="half" idx="11"/>
          </p:nvPr>
        </p:nvSpPr>
        <p:spPr>
          <a:ln/>
        </p:spPr>
        <p:txBody>
          <a:bodyPr/>
          <a:lstStyle>
            <a:lvl1pPr>
              <a:defRPr/>
            </a:lvl1pPr>
          </a:lstStyle>
          <a:p>
            <a:pPr>
              <a:defRPr/>
            </a:pPr>
            <a:r>
              <a:rPr lang="en-US" altLang="en-US"/>
              <a:t>2/3/08  </a:t>
            </a:r>
            <a:fld id="{291D618B-53AA-4403-8082-8FAADE4177D7}" type="slidenum">
              <a:rPr lang="en-US" altLang="en-US"/>
              <a:pPr>
                <a:defRPr/>
              </a:pPr>
              <a:t>‹#›</a:t>
            </a:fld>
            <a:endParaRPr lang="en-US" altLang="en-US" baseline="0"/>
          </a:p>
        </p:txBody>
      </p:sp>
    </p:spTree>
    <p:extLst>
      <p:ext uri="{BB962C8B-B14F-4D97-AF65-F5344CB8AC3E}">
        <p14:creationId xmlns:p14="http://schemas.microsoft.com/office/powerpoint/2010/main" val="303654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828800"/>
            <a:ext cx="3886200" cy="3886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8800"/>
            <a:ext cx="3886200" cy="3886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r>
              <a:rPr lang="en-US" altLang="en-US"/>
              <a:t>Trustees Presentation</a:t>
            </a:r>
          </a:p>
        </p:txBody>
      </p:sp>
      <p:sp>
        <p:nvSpPr>
          <p:cNvPr id="6" name="Rectangle 18"/>
          <p:cNvSpPr>
            <a:spLocks noGrp="1" noChangeArrowheads="1"/>
          </p:cNvSpPr>
          <p:nvPr>
            <p:ph type="dt" sz="half" idx="11"/>
          </p:nvPr>
        </p:nvSpPr>
        <p:spPr>
          <a:ln/>
        </p:spPr>
        <p:txBody>
          <a:bodyPr/>
          <a:lstStyle>
            <a:lvl1pPr>
              <a:defRPr/>
            </a:lvl1pPr>
          </a:lstStyle>
          <a:p>
            <a:pPr>
              <a:defRPr/>
            </a:pPr>
            <a:r>
              <a:rPr lang="en-US" altLang="en-US"/>
              <a:t>2/3/08  </a:t>
            </a:r>
            <a:fld id="{97D29492-BF73-48A6-9D4B-94CE2E723A3C}" type="slidenum">
              <a:rPr lang="en-US" altLang="en-US"/>
              <a:pPr>
                <a:defRPr/>
              </a:pPr>
              <a:t>‹#›</a:t>
            </a:fld>
            <a:endParaRPr lang="en-US" altLang="en-US" baseline="0"/>
          </a:p>
        </p:txBody>
      </p:sp>
    </p:spTree>
    <p:extLst>
      <p:ext uri="{BB962C8B-B14F-4D97-AF65-F5344CB8AC3E}">
        <p14:creationId xmlns:p14="http://schemas.microsoft.com/office/powerpoint/2010/main" val="2431784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r>
              <a:rPr lang="en-US" altLang="en-US"/>
              <a:t>Trustees Presentation</a:t>
            </a:r>
          </a:p>
        </p:txBody>
      </p:sp>
      <p:sp>
        <p:nvSpPr>
          <p:cNvPr id="8" name="Rectangle 18"/>
          <p:cNvSpPr>
            <a:spLocks noGrp="1" noChangeArrowheads="1"/>
          </p:cNvSpPr>
          <p:nvPr>
            <p:ph type="dt" sz="half" idx="11"/>
          </p:nvPr>
        </p:nvSpPr>
        <p:spPr>
          <a:ln/>
        </p:spPr>
        <p:txBody>
          <a:bodyPr/>
          <a:lstStyle>
            <a:lvl1pPr>
              <a:defRPr/>
            </a:lvl1pPr>
          </a:lstStyle>
          <a:p>
            <a:pPr>
              <a:defRPr/>
            </a:pPr>
            <a:r>
              <a:rPr lang="en-US" altLang="en-US"/>
              <a:t>2/3/08  </a:t>
            </a:r>
            <a:fld id="{F61648CA-EBC5-4802-8DAB-25D49693C90D}" type="slidenum">
              <a:rPr lang="en-US" altLang="en-US"/>
              <a:pPr>
                <a:defRPr/>
              </a:pPr>
              <a:t>‹#›</a:t>
            </a:fld>
            <a:endParaRPr lang="en-US" altLang="en-US" baseline="0"/>
          </a:p>
        </p:txBody>
      </p:sp>
    </p:spTree>
    <p:extLst>
      <p:ext uri="{BB962C8B-B14F-4D97-AF65-F5344CB8AC3E}">
        <p14:creationId xmlns:p14="http://schemas.microsoft.com/office/powerpoint/2010/main" val="1018353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r>
              <a:rPr lang="en-US" altLang="en-US"/>
              <a:t>Trustees Presentation</a:t>
            </a:r>
          </a:p>
        </p:txBody>
      </p:sp>
      <p:sp>
        <p:nvSpPr>
          <p:cNvPr id="4" name="Rectangle 18"/>
          <p:cNvSpPr>
            <a:spLocks noGrp="1" noChangeArrowheads="1"/>
          </p:cNvSpPr>
          <p:nvPr>
            <p:ph type="dt" sz="half" idx="11"/>
          </p:nvPr>
        </p:nvSpPr>
        <p:spPr>
          <a:ln/>
        </p:spPr>
        <p:txBody>
          <a:bodyPr/>
          <a:lstStyle>
            <a:lvl1pPr>
              <a:defRPr/>
            </a:lvl1pPr>
          </a:lstStyle>
          <a:p>
            <a:pPr>
              <a:defRPr/>
            </a:pPr>
            <a:r>
              <a:rPr lang="en-US" altLang="en-US"/>
              <a:t>2/3/08  </a:t>
            </a:r>
            <a:fld id="{84E44725-4FA5-4705-84CE-E23A2E681350}" type="slidenum">
              <a:rPr lang="en-US" altLang="en-US"/>
              <a:pPr>
                <a:defRPr/>
              </a:pPr>
              <a:t>‹#›</a:t>
            </a:fld>
            <a:endParaRPr lang="en-US" altLang="en-US" baseline="0"/>
          </a:p>
        </p:txBody>
      </p:sp>
    </p:spTree>
    <p:extLst>
      <p:ext uri="{BB962C8B-B14F-4D97-AF65-F5344CB8AC3E}">
        <p14:creationId xmlns:p14="http://schemas.microsoft.com/office/powerpoint/2010/main" val="1337793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ltLang="en-US"/>
              <a:t>Trustees Presentation</a:t>
            </a:r>
          </a:p>
        </p:txBody>
      </p:sp>
      <p:sp>
        <p:nvSpPr>
          <p:cNvPr id="3" name="Rectangle 18"/>
          <p:cNvSpPr>
            <a:spLocks noGrp="1" noChangeArrowheads="1"/>
          </p:cNvSpPr>
          <p:nvPr>
            <p:ph type="dt" sz="half" idx="11"/>
          </p:nvPr>
        </p:nvSpPr>
        <p:spPr>
          <a:ln/>
        </p:spPr>
        <p:txBody>
          <a:bodyPr/>
          <a:lstStyle>
            <a:lvl1pPr>
              <a:defRPr/>
            </a:lvl1pPr>
          </a:lstStyle>
          <a:p>
            <a:pPr>
              <a:defRPr/>
            </a:pPr>
            <a:r>
              <a:rPr lang="en-US" altLang="en-US"/>
              <a:t>2/3/08  </a:t>
            </a:r>
            <a:fld id="{BFFAF6B6-D240-4AA6-81A5-80E7E95EECFA}" type="slidenum">
              <a:rPr lang="en-US" altLang="en-US"/>
              <a:pPr>
                <a:defRPr/>
              </a:pPr>
              <a:t>‹#›</a:t>
            </a:fld>
            <a:endParaRPr lang="en-US" altLang="en-US" baseline="0"/>
          </a:p>
        </p:txBody>
      </p:sp>
    </p:spTree>
    <p:extLst>
      <p:ext uri="{BB962C8B-B14F-4D97-AF65-F5344CB8AC3E}">
        <p14:creationId xmlns:p14="http://schemas.microsoft.com/office/powerpoint/2010/main" val="3895723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ltLang="en-US"/>
              <a:t>Trustees Presentation</a:t>
            </a:r>
          </a:p>
        </p:txBody>
      </p:sp>
      <p:sp>
        <p:nvSpPr>
          <p:cNvPr id="6" name="Rectangle 18"/>
          <p:cNvSpPr>
            <a:spLocks noGrp="1" noChangeArrowheads="1"/>
          </p:cNvSpPr>
          <p:nvPr>
            <p:ph type="dt" sz="half" idx="11"/>
          </p:nvPr>
        </p:nvSpPr>
        <p:spPr>
          <a:ln/>
        </p:spPr>
        <p:txBody>
          <a:bodyPr/>
          <a:lstStyle>
            <a:lvl1pPr>
              <a:defRPr/>
            </a:lvl1pPr>
          </a:lstStyle>
          <a:p>
            <a:pPr>
              <a:defRPr/>
            </a:pPr>
            <a:r>
              <a:rPr lang="en-US" altLang="en-US"/>
              <a:t>2/3/08  </a:t>
            </a:r>
            <a:fld id="{551A4474-1E77-42B8-B8AE-762B0F822E11}" type="slidenum">
              <a:rPr lang="en-US" altLang="en-US"/>
              <a:pPr>
                <a:defRPr/>
              </a:pPr>
              <a:t>‹#›</a:t>
            </a:fld>
            <a:endParaRPr lang="en-US" altLang="en-US" baseline="0"/>
          </a:p>
        </p:txBody>
      </p:sp>
    </p:spTree>
    <p:extLst>
      <p:ext uri="{BB962C8B-B14F-4D97-AF65-F5344CB8AC3E}">
        <p14:creationId xmlns:p14="http://schemas.microsoft.com/office/powerpoint/2010/main" val="2104625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ltLang="en-US"/>
              <a:t>Trustees Presentation</a:t>
            </a:r>
          </a:p>
        </p:txBody>
      </p:sp>
      <p:sp>
        <p:nvSpPr>
          <p:cNvPr id="6" name="Rectangle 18"/>
          <p:cNvSpPr>
            <a:spLocks noGrp="1" noChangeArrowheads="1"/>
          </p:cNvSpPr>
          <p:nvPr>
            <p:ph type="dt" sz="half" idx="11"/>
          </p:nvPr>
        </p:nvSpPr>
        <p:spPr>
          <a:ln/>
        </p:spPr>
        <p:txBody>
          <a:bodyPr/>
          <a:lstStyle>
            <a:lvl1pPr>
              <a:defRPr/>
            </a:lvl1pPr>
          </a:lstStyle>
          <a:p>
            <a:pPr>
              <a:defRPr/>
            </a:pPr>
            <a:r>
              <a:rPr lang="en-US" altLang="en-US"/>
              <a:t>2/3/08  </a:t>
            </a:r>
            <a:fld id="{CA0EF367-154A-4E44-8325-3D55F9184A53}" type="slidenum">
              <a:rPr lang="en-US" altLang="en-US"/>
              <a:pPr>
                <a:defRPr/>
              </a:pPr>
              <a:t>‹#›</a:t>
            </a:fld>
            <a:endParaRPr lang="en-US" altLang="en-US" baseline="0"/>
          </a:p>
        </p:txBody>
      </p:sp>
    </p:spTree>
    <p:extLst>
      <p:ext uri="{BB962C8B-B14F-4D97-AF65-F5344CB8AC3E}">
        <p14:creationId xmlns:p14="http://schemas.microsoft.com/office/powerpoint/2010/main" val="2400288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
          <p:cNvSpPr>
            <a:spLocks noChangeArrowheads="1"/>
          </p:cNvSpPr>
          <p:nvPr userDrawn="1"/>
        </p:nvSpPr>
        <p:spPr bwMode="auto">
          <a:xfrm>
            <a:off x="0" y="-42863"/>
            <a:ext cx="9144000" cy="347663"/>
          </a:xfrm>
          <a:prstGeom prst="rect">
            <a:avLst/>
          </a:prstGeom>
          <a:gradFill rotWithShape="0">
            <a:gsLst>
              <a:gs pos="0">
                <a:srgbClr val="333333"/>
              </a:gs>
              <a:gs pos="100000">
                <a:schemeClr val="tx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Arial" panose="020B0604020202020204" pitchFamily="34" charset="0"/>
                <a:ea typeface="Osaka" pitchFamily="-64" charset="-128"/>
              </a:defRPr>
            </a:lvl1pPr>
            <a:lvl2pPr marL="742950" indent="-285750">
              <a:defRPr sz="2400">
                <a:solidFill>
                  <a:schemeClr val="tx1"/>
                </a:solidFill>
                <a:latin typeface="Arial" panose="020B0604020202020204" pitchFamily="34" charset="0"/>
                <a:ea typeface="Osaka" pitchFamily="-64" charset="-128"/>
              </a:defRPr>
            </a:lvl2pPr>
            <a:lvl3pPr marL="1143000" indent="-228600">
              <a:defRPr sz="2400">
                <a:solidFill>
                  <a:schemeClr val="tx1"/>
                </a:solidFill>
                <a:latin typeface="Arial" panose="020B0604020202020204" pitchFamily="34" charset="0"/>
                <a:ea typeface="Osaka" pitchFamily="-64" charset="-128"/>
              </a:defRPr>
            </a:lvl3pPr>
            <a:lvl4pPr marL="1600200" indent="-228600">
              <a:defRPr sz="2400">
                <a:solidFill>
                  <a:schemeClr val="tx1"/>
                </a:solidFill>
                <a:latin typeface="Arial" panose="020B0604020202020204" pitchFamily="34" charset="0"/>
                <a:ea typeface="Osaka" pitchFamily="-64" charset="-128"/>
              </a:defRPr>
            </a:lvl4pPr>
            <a:lvl5pPr marL="2057400" indent="-228600">
              <a:defRPr sz="2400">
                <a:solidFill>
                  <a:schemeClr val="tx1"/>
                </a:solidFill>
                <a:latin typeface="Arial" panose="020B0604020202020204" pitchFamily="34" charset="0"/>
                <a:ea typeface="Osaka" pitchFamily="-6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9pPr>
          </a:lstStyle>
          <a:p>
            <a:endParaRPr lang="en-US" altLang="en-US"/>
          </a:p>
        </p:txBody>
      </p:sp>
      <p:sp>
        <p:nvSpPr>
          <p:cNvPr id="1027" name="Rectangle 2"/>
          <p:cNvSpPr>
            <a:spLocks noGrp="1" noChangeArrowheads="1"/>
          </p:cNvSpPr>
          <p:nvPr>
            <p:ph type="title"/>
          </p:nvPr>
        </p:nvSpPr>
        <p:spPr bwMode="auto">
          <a:xfrm>
            <a:off x="609600" y="762000"/>
            <a:ext cx="7924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8" name="Rectangle 3"/>
          <p:cNvSpPr>
            <a:spLocks noGrp="1" noChangeArrowheads="1"/>
          </p:cNvSpPr>
          <p:nvPr>
            <p:ph type="body" idx="1"/>
          </p:nvPr>
        </p:nvSpPr>
        <p:spPr bwMode="auto">
          <a:xfrm>
            <a:off x="609600" y="1828800"/>
            <a:ext cx="79248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9" name="Rectangle 5"/>
          <p:cNvSpPr>
            <a:spLocks noGrp="1" noChangeArrowheads="1"/>
          </p:cNvSpPr>
          <p:nvPr>
            <p:ph type="ftr" sz="quarter" idx="3"/>
          </p:nvPr>
        </p:nvSpPr>
        <p:spPr bwMode="auto">
          <a:xfrm>
            <a:off x="609600" y="0"/>
            <a:ext cx="510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solidFill>
                  <a:schemeClr val="bg1"/>
                </a:solidFill>
              </a:defRPr>
            </a:lvl1pPr>
          </a:lstStyle>
          <a:p>
            <a:pPr>
              <a:defRPr/>
            </a:pPr>
            <a:r>
              <a:rPr lang="en-US" altLang="en-US"/>
              <a:t>Trustees Presentation</a:t>
            </a:r>
          </a:p>
        </p:txBody>
      </p:sp>
      <p:sp>
        <p:nvSpPr>
          <p:cNvPr id="1030" name="Text Box 12"/>
          <p:cNvSpPr txBox="1">
            <a:spLocks noChangeArrowheads="1"/>
          </p:cNvSpPr>
          <p:nvPr userDrawn="1"/>
        </p:nvSpPr>
        <p:spPr bwMode="auto">
          <a:xfrm>
            <a:off x="609600" y="1524000"/>
            <a:ext cx="79248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Osaka" pitchFamily="-64" charset="-128"/>
              </a:defRPr>
            </a:lvl1pPr>
            <a:lvl2pPr marL="742950" indent="-285750">
              <a:defRPr sz="2400">
                <a:solidFill>
                  <a:schemeClr val="tx1"/>
                </a:solidFill>
                <a:latin typeface="Arial" panose="020B0604020202020204" pitchFamily="34" charset="0"/>
                <a:ea typeface="Osaka" pitchFamily="-64" charset="-128"/>
              </a:defRPr>
            </a:lvl2pPr>
            <a:lvl3pPr marL="1143000" indent="-228600">
              <a:defRPr sz="2400">
                <a:solidFill>
                  <a:schemeClr val="tx1"/>
                </a:solidFill>
                <a:latin typeface="Arial" panose="020B0604020202020204" pitchFamily="34" charset="0"/>
                <a:ea typeface="Osaka" pitchFamily="-64" charset="-128"/>
              </a:defRPr>
            </a:lvl3pPr>
            <a:lvl4pPr marL="1600200" indent="-228600">
              <a:defRPr sz="2400">
                <a:solidFill>
                  <a:schemeClr val="tx1"/>
                </a:solidFill>
                <a:latin typeface="Arial" panose="020B0604020202020204" pitchFamily="34" charset="0"/>
                <a:ea typeface="Osaka" pitchFamily="-64" charset="-128"/>
              </a:defRPr>
            </a:lvl4pPr>
            <a:lvl5pPr marL="2057400" indent="-228600">
              <a:defRPr sz="2400">
                <a:solidFill>
                  <a:schemeClr val="tx1"/>
                </a:solidFill>
                <a:latin typeface="Arial" panose="020B0604020202020204" pitchFamily="34" charset="0"/>
                <a:ea typeface="Osaka" pitchFamily="-6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9pPr>
          </a:lstStyle>
          <a:p>
            <a:pPr>
              <a:spcBef>
                <a:spcPct val="50000"/>
              </a:spcBef>
            </a:pPr>
            <a:r>
              <a:rPr lang="en-US" altLang="en-US" sz="1200" b="1">
                <a:solidFill>
                  <a:schemeClr val="bg1"/>
                </a:solidFill>
              </a:rPr>
              <a:t>Boston University</a:t>
            </a:r>
            <a:r>
              <a:rPr lang="en-US" altLang="en-US" sz="1200">
                <a:solidFill>
                  <a:schemeClr val="bg1"/>
                </a:solidFill>
              </a:rPr>
              <a:t> Slideshow Title Goes Here</a:t>
            </a:r>
          </a:p>
        </p:txBody>
      </p:sp>
      <p:pic>
        <p:nvPicPr>
          <p:cNvPr id="1031" name="Picture 20"/>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543800" y="6118225"/>
            <a:ext cx="968375" cy="434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42" name="Rectangle 18"/>
          <p:cNvSpPr>
            <a:spLocks noGrp="1" noChangeArrowheads="1"/>
          </p:cNvSpPr>
          <p:nvPr>
            <p:ph type="dt" sz="half" idx="2"/>
          </p:nvPr>
        </p:nvSpPr>
        <p:spPr bwMode="auto">
          <a:xfrm>
            <a:off x="8001000" y="76200"/>
            <a:ext cx="10668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aseline="30000" smtClean="0">
                <a:solidFill>
                  <a:srgbClr val="CCCCCC"/>
                </a:solidFill>
              </a:defRPr>
            </a:lvl1pPr>
          </a:lstStyle>
          <a:p>
            <a:pPr>
              <a:defRPr/>
            </a:pPr>
            <a:r>
              <a:rPr lang="en-US" altLang="en-US"/>
              <a:t>2/3/08  </a:t>
            </a:r>
            <a:fld id="{8BAB9A6B-D1B9-4D00-9AF7-7EF4A39EA3C0}" type="slidenum">
              <a:rPr lang="en-US" altLang="en-US"/>
              <a:pPr>
                <a:defRPr/>
              </a:pPr>
              <a:t>‹#›</a:t>
            </a:fld>
            <a:endParaRPr lang="en-US" altLang="en-US" baseline="0"/>
          </a:p>
        </p:txBody>
      </p:sp>
      <p:sp>
        <p:nvSpPr>
          <p:cNvPr id="1033" name="Rectangle 23"/>
          <p:cNvSpPr>
            <a:spLocks noChangeArrowheads="1"/>
          </p:cNvSpPr>
          <p:nvPr userDrawn="1"/>
        </p:nvSpPr>
        <p:spPr bwMode="auto">
          <a:xfrm>
            <a:off x="609600" y="6172200"/>
            <a:ext cx="46640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panose="020B0604020202020204" pitchFamily="34" charset="0"/>
                <a:ea typeface="Osaka" pitchFamily="-64" charset="-128"/>
              </a:defRPr>
            </a:lvl1pPr>
            <a:lvl2pPr marL="742950" indent="-285750">
              <a:defRPr sz="2400">
                <a:solidFill>
                  <a:schemeClr val="tx1"/>
                </a:solidFill>
                <a:latin typeface="Arial" panose="020B0604020202020204" pitchFamily="34" charset="0"/>
                <a:ea typeface="Osaka" pitchFamily="-64" charset="-128"/>
              </a:defRPr>
            </a:lvl2pPr>
            <a:lvl3pPr marL="1143000" indent="-228600">
              <a:defRPr sz="2400">
                <a:solidFill>
                  <a:schemeClr val="tx1"/>
                </a:solidFill>
                <a:latin typeface="Arial" panose="020B0604020202020204" pitchFamily="34" charset="0"/>
                <a:ea typeface="Osaka" pitchFamily="-64" charset="-128"/>
              </a:defRPr>
            </a:lvl3pPr>
            <a:lvl4pPr marL="1600200" indent="-228600">
              <a:defRPr sz="2400">
                <a:solidFill>
                  <a:schemeClr val="tx1"/>
                </a:solidFill>
                <a:latin typeface="Arial" panose="020B0604020202020204" pitchFamily="34" charset="0"/>
                <a:ea typeface="Osaka" pitchFamily="-64" charset="-128"/>
              </a:defRPr>
            </a:lvl4pPr>
            <a:lvl5pPr marL="2057400" indent="-228600">
              <a:defRPr sz="2400">
                <a:solidFill>
                  <a:schemeClr val="tx1"/>
                </a:solidFill>
                <a:latin typeface="Arial" panose="020B0604020202020204" pitchFamily="34" charset="0"/>
                <a:ea typeface="Osaka" pitchFamily="-6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Osaka" pitchFamily="-64" charset="-128"/>
              </a:defRPr>
            </a:lvl9pPr>
          </a:lstStyle>
          <a:p>
            <a:r>
              <a:rPr lang="en-US" altLang="en-US" sz="1200">
                <a:latin typeface="Arial Bold" panose="020B0704020202020204" pitchFamily="34" charset="0"/>
              </a:rPr>
              <a:t>Boston University</a:t>
            </a:r>
            <a:r>
              <a:rPr lang="en-US" altLang="en-US" sz="1200"/>
              <a:t> School of Law</a:t>
            </a:r>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sldNum="0" hdr="0"/>
  <p:txStyles>
    <p:titleStyle>
      <a:lvl1pPr algn="l" rtl="0" eaLnBrk="0" fontAlgn="base" hangingPunct="0">
        <a:spcBef>
          <a:spcPct val="0"/>
        </a:spcBef>
        <a:spcAft>
          <a:spcPct val="0"/>
        </a:spcAft>
        <a:defRPr sz="2400" kern="1200">
          <a:solidFill>
            <a:schemeClr val="tx1"/>
          </a:solidFill>
          <a:latin typeface="+mj-lt"/>
          <a:ea typeface="+mj-ea"/>
          <a:cs typeface="+mj-cs"/>
        </a:defRPr>
      </a:lvl1pPr>
      <a:lvl2pPr algn="l" rtl="0" eaLnBrk="0" fontAlgn="base" hangingPunct="0">
        <a:spcBef>
          <a:spcPct val="0"/>
        </a:spcBef>
        <a:spcAft>
          <a:spcPct val="0"/>
        </a:spcAft>
        <a:defRPr sz="2400">
          <a:solidFill>
            <a:schemeClr val="tx1"/>
          </a:solidFill>
          <a:latin typeface="Arial" panose="020B0604020202020204" pitchFamily="34" charset="0"/>
          <a:ea typeface="Osaka" pitchFamily="-64" charset="-128"/>
        </a:defRPr>
      </a:lvl2pPr>
      <a:lvl3pPr algn="l" rtl="0" eaLnBrk="0" fontAlgn="base" hangingPunct="0">
        <a:spcBef>
          <a:spcPct val="0"/>
        </a:spcBef>
        <a:spcAft>
          <a:spcPct val="0"/>
        </a:spcAft>
        <a:defRPr sz="2400">
          <a:solidFill>
            <a:schemeClr val="tx1"/>
          </a:solidFill>
          <a:latin typeface="Arial" panose="020B0604020202020204" pitchFamily="34" charset="0"/>
          <a:ea typeface="Osaka" pitchFamily="-64" charset="-128"/>
        </a:defRPr>
      </a:lvl3pPr>
      <a:lvl4pPr algn="l" rtl="0" eaLnBrk="0" fontAlgn="base" hangingPunct="0">
        <a:spcBef>
          <a:spcPct val="0"/>
        </a:spcBef>
        <a:spcAft>
          <a:spcPct val="0"/>
        </a:spcAft>
        <a:defRPr sz="2400">
          <a:solidFill>
            <a:schemeClr val="tx1"/>
          </a:solidFill>
          <a:latin typeface="Arial" panose="020B0604020202020204" pitchFamily="34" charset="0"/>
          <a:ea typeface="Osaka" pitchFamily="-64" charset="-128"/>
        </a:defRPr>
      </a:lvl4pPr>
      <a:lvl5pPr algn="l" rtl="0" eaLnBrk="0" fontAlgn="base" hangingPunct="0">
        <a:spcBef>
          <a:spcPct val="0"/>
        </a:spcBef>
        <a:spcAft>
          <a:spcPct val="0"/>
        </a:spcAft>
        <a:defRPr sz="2400">
          <a:solidFill>
            <a:schemeClr val="tx1"/>
          </a:solidFill>
          <a:latin typeface="Arial" panose="020B0604020202020204" pitchFamily="34" charset="0"/>
          <a:ea typeface="Osaka" pitchFamily="-64" charset="-128"/>
        </a:defRPr>
      </a:lvl5pPr>
      <a:lvl6pPr marL="457200" algn="l" rtl="0" fontAlgn="base">
        <a:spcBef>
          <a:spcPct val="0"/>
        </a:spcBef>
        <a:spcAft>
          <a:spcPct val="0"/>
        </a:spcAft>
        <a:defRPr sz="2400">
          <a:solidFill>
            <a:schemeClr val="tx1"/>
          </a:solidFill>
          <a:latin typeface="Arial" panose="020B0604020202020204" pitchFamily="34" charset="0"/>
          <a:ea typeface="Osaka" pitchFamily="-64" charset="-128"/>
        </a:defRPr>
      </a:lvl6pPr>
      <a:lvl7pPr marL="914400" algn="l" rtl="0" fontAlgn="base">
        <a:spcBef>
          <a:spcPct val="0"/>
        </a:spcBef>
        <a:spcAft>
          <a:spcPct val="0"/>
        </a:spcAft>
        <a:defRPr sz="2400">
          <a:solidFill>
            <a:schemeClr val="tx1"/>
          </a:solidFill>
          <a:latin typeface="Arial" panose="020B0604020202020204" pitchFamily="34" charset="0"/>
          <a:ea typeface="Osaka" pitchFamily="-64" charset="-128"/>
        </a:defRPr>
      </a:lvl7pPr>
      <a:lvl8pPr marL="1371600" algn="l" rtl="0" fontAlgn="base">
        <a:spcBef>
          <a:spcPct val="0"/>
        </a:spcBef>
        <a:spcAft>
          <a:spcPct val="0"/>
        </a:spcAft>
        <a:defRPr sz="2400">
          <a:solidFill>
            <a:schemeClr val="tx1"/>
          </a:solidFill>
          <a:latin typeface="Arial" panose="020B0604020202020204" pitchFamily="34" charset="0"/>
          <a:ea typeface="Osaka" pitchFamily="-64" charset="-128"/>
        </a:defRPr>
      </a:lvl8pPr>
      <a:lvl9pPr marL="1828800" algn="l" rtl="0" fontAlgn="base">
        <a:spcBef>
          <a:spcPct val="0"/>
        </a:spcBef>
        <a:spcAft>
          <a:spcPct val="0"/>
        </a:spcAft>
        <a:defRPr sz="2400">
          <a:solidFill>
            <a:schemeClr val="tx1"/>
          </a:solidFill>
          <a:latin typeface="Arial" panose="020B0604020202020204" pitchFamily="34" charset="0"/>
          <a:ea typeface="Osaka" pitchFamily="-64" charset="-128"/>
        </a:defRPr>
      </a:lvl9pPr>
    </p:titleStyle>
    <p:bodyStyle>
      <a:lvl1pPr marL="342900" indent="-342900" algn="l" rtl="0" eaLnBrk="0" fontAlgn="base" hangingPunct="0">
        <a:spcBef>
          <a:spcPct val="20000"/>
        </a:spcBef>
        <a:spcAft>
          <a:spcPct val="0"/>
        </a:spcAft>
        <a:buClr>
          <a:srgbClr val="2675B4"/>
        </a:buClr>
        <a:buFont typeface="Wingdings" panose="05000000000000000000" pitchFamily="2" charset="2"/>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2675B4"/>
        </a:buClr>
        <a:buFont typeface="Wingdings" panose="05000000000000000000" pitchFamily="2" charset="2"/>
        <a:buChar char="§"/>
        <a:defRPr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2675B4"/>
        </a:buClr>
        <a:buFont typeface="Wingdings" panose="05000000000000000000" pitchFamily="2" charset="2"/>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2675B4"/>
        </a:buClr>
        <a:buFont typeface="Wingdings" panose="05000000000000000000" pitchFamily="2" charset="2"/>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2675B4"/>
        </a:buClr>
        <a:buFont typeface="Wingdings" panose="05000000000000000000" pitchFamily="2" charset="2"/>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pPr eaLnBrk="1" hangingPunct="1"/>
            <a:r>
              <a:rPr lang="en-US" sz="3600" dirty="0"/>
              <a:t>Stone Moot Court</a:t>
            </a:r>
            <a:endParaRPr lang="en-US" altLang="en-US" sz="3600" dirty="0"/>
          </a:p>
        </p:txBody>
      </p:sp>
      <p:sp>
        <p:nvSpPr>
          <p:cNvPr id="5123" name="Rectangle 3"/>
          <p:cNvSpPr>
            <a:spLocks noGrp="1" noChangeArrowheads="1"/>
          </p:cNvSpPr>
          <p:nvPr>
            <p:ph type="subTitle" idx="1"/>
          </p:nvPr>
        </p:nvSpPr>
        <p:spPr/>
        <p:txBody>
          <a:bodyPr/>
          <a:lstStyle/>
          <a:p>
            <a:pPr eaLnBrk="1" hangingPunct="1"/>
            <a:r>
              <a:rPr lang="en-US" sz="2800" dirty="0">
                <a:solidFill>
                  <a:srgbClr val="2675B4"/>
                </a:solidFill>
                <a:latin typeface="+mj-lt"/>
              </a:rPr>
              <a:t>Supplemental Brief Writing Workshop</a:t>
            </a:r>
          </a:p>
          <a:p>
            <a:pPr eaLnBrk="1" hangingPunct="1"/>
            <a:r>
              <a:rPr lang="en-US" altLang="en-US" sz="2800" dirty="0">
                <a:solidFill>
                  <a:srgbClr val="2675B4"/>
                </a:solidFill>
                <a:latin typeface="+mj-lt"/>
              </a:rPr>
              <a:t>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555661" y="533400"/>
            <a:ext cx="8458200" cy="533400"/>
          </a:xfrm>
        </p:spPr>
        <p:txBody>
          <a:bodyPr/>
          <a:lstStyle/>
          <a:p>
            <a:r>
              <a:rPr lang="en-US" altLang="en-US" sz="2800" b="1" dirty="0"/>
              <a:t>Omit Needless Words</a:t>
            </a:r>
          </a:p>
        </p:txBody>
      </p:sp>
      <p:sp>
        <p:nvSpPr>
          <p:cNvPr id="9219" name="Content Placeholder 2"/>
          <p:cNvSpPr>
            <a:spLocks noGrp="1"/>
          </p:cNvSpPr>
          <p:nvPr>
            <p:ph idx="1"/>
          </p:nvPr>
        </p:nvSpPr>
        <p:spPr>
          <a:xfrm>
            <a:off x="533400" y="1219200"/>
            <a:ext cx="8001000" cy="4800600"/>
          </a:xfrm>
        </p:spPr>
        <p:txBody>
          <a:bodyPr/>
          <a:lstStyle/>
          <a:p>
            <a:pPr>
              <a:spcBef>
                <a:spcPts val="600"/>
              </a:spcBef>
              <a:defRPr/>
            </a:pPr>
            <a:r>
              <a:rPr lang="en-US" sz="2000" dirty="0"/>
              <a:t>Working words vs. glue words</a:t>
            </a:r>
          </a:p>
          <a:p>
            <a:pPr lvl="1">
              <a:spcBef>
                <a:spcPts val="600"/>
              </a:spcBef>
              <a:defRPr/>
            </a:pPr>
            <a:r>
              <a:rPr lang="en-US" dirty="0"/>
              <a:t>Prepositions, it is/there are, helping verbs, wordy prefaces, complicated verb construction.</a:t>
            </a:r>
          </a:p>
          <a:p>
            <a:pPr>
              <a:spcBef>
                <a:spcPts val="600"/>
              </a:spcBef>
              <a:defRPr/>
            </a:pPr>
            <a:r>
              <a:rPr lang="en-US" sz="2000" dirty="0"/>
              <a:t>Wordy prefaces: Avoid wordy constructs, needless words, and throat-clearing sentence intros</a:t>
            </a:r>
          </a:p>
          <a:p>
            <a:pPr lvl="1">
              <a:spcBef>
                <a:spcPts val="600"/>
              </a:spcBef>
              <a:defRPr/>
            </a:pPr>
            <a:r>
              <a:rPr lang="en-US" dirty="0"/>
              <a:t>As to whether = whether</a:t>
            </a:r>
          </a:p>
          <a:p>
            <a:pPr lvl="1">
              <a:spcBef>
                <a:spcPts val="600"/>
              </a:spcBef>
              <a:defRPr/>
            </a:pPr>
            <a:r>
              <a:rPr lang="en-US" dirty="0"/>
              <a:t>It is sometimes the case that = sometimes</a:t>
            </a:r>
          </a:p>
          <a:p>
            <a:pPr lvl="1">
              <a:spcBef>
                <a:spcPts val="600"/>
              </a:spcBef>
              <a:defRPr/>
            </a:pPr>
            <a:r>
              <a:rPr lang="en-US" dirty="0"/>
              <a:t>The first thing to consider is = first</a:t>
            </a:r>
          </a:p>
          <a:p>
            <a:pPr lvl="1">
              <a:spcBef>
                <a:spcPts val="600"/>
              </a:spcBef>
              <a:defRPr/>
            </a:pPr>
            <a:r>
              <a:rPr lang="en-US" dirty="0"/>
              <a:t>An important factor is = nothing, just state the point or fact</a:t>
            </a:r>
          </a:p>
          <a:p>
            <a:pPr lvl="1">
              <a:spcBef>
                <a:spcPts val="600"/>
              </a:spcBef>
              <a:defRPr/>
            </a:pPr>
            <a:r>
              <a:rPr lang="en-US" dirty="0"/>
              <a:t>In order to = to</a:t>
            </a:r>
          </a:p>
          <a:p>
            <a:pPr>
              <a:spcBef>
                <a:spcPts val="600"/>
              </a:spcBef>
              <a:defRPr/>
            </a:pPr>
            <a:r>
              <a:rPr lang="en-US" sz="2000" dirty="0"/>
              <a:t>Use base verbs, not nominalizations</a:t>
            </a:r>
          </a:p>
          <a:p>
            <a:pPr lvl="1">
              <a:spcBef>
                <a:spcPts val="600"/>
              </a:spcBef>
              <a:defRPr/>
            </a:pPr>
            <a:r>
              <a:rPr lang="en-US" dirty="0"/>
              <a:t>Nominalization = helper verb + article or preposition + noun that also has a verb form</a:t>
            </a:r>
          </a:p>
          <a:p>
            <a:pPr lvl="1">
              <a:spcBef>
                <a:spcPts val="600"/>
              </a:spcBef>
              <a:defRPr/>
            </a:pPr>
            <a:r>
              <a:rPr lang="en-US" dirty="0"/>
              <a:t>Usually the noun part ends in: </a:t>
            </a:r>
            <a:r>
              <a:rPr lang="fr-FR" dirty="0"/>
              <a:t>-ment, -ion, -</a:t>
            </a:r>
            <a:r>
              <a:rPr lang="fr-FR" dirty="0" err="1"/>
              <a:t>ent</a:t>
            </a:r>
            <a:r>
              <a:rPr lang="fr-FR" dirty="0"/>
              <a:t>, -</a:t>
            </a:r>
            <a:r>
              <a:rPr lang="fr-FR" dirty="0" err="1"/>
              <a:t>ant</a:t>
            </a:r>
            <a:r>
              <a:rPr lang="fr-FR" dirty="0"/>
              <a:t>, -</a:t>
            </a:r>
            <a:r>
              <a:rPr lang="fr-FR" dirty="0" err="1"/>
              <a:t>ance</a:t>
            </a:r>
            <a:r>
              <a:rPr lang="fr-FR" dirty="0"/>
              <a:t>, etc.</a:t>
            </a:r>
            <a:endParaRPr lang="en-US" dirty="0"/>
          </a:p>
          <a:p>
            <a:pPr>
              <a:defRPr/>
            </a:pPr>
            <a:endParaRPr lang="en-US" sz="2000" dirty="0"/>
          </a:p>
        </p:txBody>
      </p:sp>
      <p:sp>
        <p:nvSpPr>
          <p:cNvPr id="9221" name="Date Placeholder 4"/>
          <p:cNvSpPr>
            <a:spLocks noGrp="1"/>
          </p:cNvSpPr>
          <p:nvPr>
            <p:ph type="dt" sz="quarter" idx="11"/>
          </p:nvPr>
        </p:nvSpPr>
        <p:spPr>
          <a:noFill/>
        </p:spPr>
        <p:txBody>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r>
              <a:rPr lang="en-US" altLang="en-US" sz="1200">
                <a:solidFill>
                  <a:srgbClr val="CCCCCC"/>
                </a:solidFill>
              </a:rPr>
              <a:t>2/3/08  3</a:t>
            </a:r>
            <a:endParaRPr lang="en-US" altLang="en-US" sz="1200" baseline="0">
              <a:solidFill>
                <a:srgbClr val="CCCCCC"/>
              </a:solidFill>
            </a:endParaRPr>
          </a:p>
        </p:txBody>
      </p:sp>
    </p:spTree>
    <p:extLst>
      <p:ext uri="{BB962C8B-B14F-4D97-AF65-F5344CB8AC3E}">
        <p14:creationId xmlns:p14="http://schemas.microsoft.com/office/powerpoint/2010/main" val="1093937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21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219">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219">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19">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219">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219">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9">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219">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21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3"/>
          <p:cNvSpPr>
            <a:spLocks noGrp="1"/>
          </p:cNvSpPr>
          <p:nvPr>
            <p:ph type="ftr" sz="quarter" idx="10"/>
          </p:nvPr>
        </p:nvSpPr>
        <p:spPr>
          <a:noFill/>
        </p:spPr>
        <p:txBody>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r>
              <a:rPr lang="en-US" altLang="en-US" sz="1200" dirty="0">
                <a:solidFill>
                  <a:schemeClr val="bg1"/>
                </a:solidFill>
              </a:rPr>
              <a:t>Competitions 1: Brief Writing</a:t>
            </a:r>
          </a:p>
        </p:txBody>
      </p:sp>
      <p:sp>
        <p:nvSpPr>
          <p:cNvPr id="7171" name="Date Placeholder 4"/>
          <p:cNvSpPr>
            <a:spLocks noGrp="1"/>
          </p:cNvSpPr>
          <p:nvPr>
            <p:ph type="dt" sz="quarter" idx="11"/>
          </p:nvPr>
        </p:nvSpPr>
        <p:spPr>
          <a:noFill/>
        </p:spPr>
        <p:txBody>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r>
              <a:rPr lang="en-US" altLang="en-US" sz="1200">
                <a:solidFill>
                  <a:srgbClr val="CCCCCC"/>
                </a:solidFill>
              </a:rPr>
              <a:t>2/3/08  3</a:t>
            </a:r>
            <a:endParaRPr lang="en-US" altLang="en-US" sz="1200" baseline="0">
              <a:solidFill>
                <a:srgbClr val="CCCCCC"/>
              </a:solidFill>
            </a:endParaRPr>
          </a:p>
        </p:txBody>
      </p:sp>
      <p:sp>
        <p:nvSpPr>
          <p:cNvPr id="7172" name="Rectangle 2"/>
          <p:cNvSpPr>
            <a:spLocks noGrp="1" noChangeArrowheads="1"/>
          </p:cNvSpPr>
          <p:nvPr>
            <p:ph type="title"/>
          </p:nvPr>
        </p:nvSpPr>
        <p:spPr>
          <a:xfrm>
            <a:off x="609600" y="457200"/>
            <a:ext cx="8534400" cy="609600"/>
          </a:xfrm>
        </p:spPr>
        <p:txBody>
          <a:bodyPr/>
          <a:lstStyle/>
          <a:p>
            <a:pPr eaLnBrk="1" hangingPunct="1"/>
            <a:r>
              <a:rPr lang="en-US" altLang="en-US" sz="3200" b="1" dirty="0"/>
              <a:t>Editing Method: CORP</a:t>
            </a:r>
            <a:endParaRPr lang="en-US" altLang="en-US" sz="3200" dirty="0"/>
          </a:p>
        </p:txBody>
      </p:sp>
      <p:sp>
        <p:nvSpPr>
          <p:cNvPr id="7173" name="Rectangle 3"/>
          <p:cNvSpPr>
            <a:spLocks noGrp="1" noChangeArrowheads="1"/>
          </p:cNvSpPr>
          <p:nvPr>
            <p:ph type="body" idx="1"/>
          </p:nvPr>
        </p:nvSpPr>
        <p:spPr>
          <a:xfrm>
            <a:off x="609600" y="1219200"/>
            <a:ext cx="8077200" cy="4724400"/>
          </a:xfrm>
        </p:spPr>
        <p:txBody>
          <a:bodyPr/>
          <a:lstStyle/>
          <a:p>
            <a:r>
              <a:rPr lang="en-US" altLang="en-US" sz="2000" dirty="0"/>
              <a:t>Content</a:t>
            </a:r>
          </a:p>
          <a:p>
            <a:r>
              <a:rPr lang="en-US" altLang="en-US" sz="2000" dirty="0"/>
              <a:t>Organization</a:t>
            </a:r>
          </a:p>
          <a:p>
            <a:r>
              <a:rPr lang="en-US" altLang="en-US" sz="2000" b="1" dirty="0"/>
              <a:t>Readability: </a:t>
            </a:r>
            <a:r>
              <a:rPr lang="en-US" altLang="en-US" sz="2000" dirty="0"/>
              <a:t>Did you say what you mean in a manner that easily conveys your intended meaning to your reader?</a:t>
            </a:r>
          </a:p>
          <a:p>
            <a:r>
              <a:rPr lang="en-US" altLang="en-US" sz="2000" dirty="0"/>
              <a:t>Proofread: Read out loud, </a:t>
            </a:r>
            <a:r>
              <a:rPr lang="en-US" altLang="en-US" sz="2000" b="1" dirty="0"/>
              <a:t>check cites</a:t>
            </a:r>
            <a:r>
              <a:rPr lang="en-US" altLang="en-US" sz="2000" dirty="0"/>
              <a:t>, fix typos!</a:t>
            </a:r>
          </a:p>
          <a:p>
            <a:endParaRPr lang="en-US" altLang="en-US" sz="1600" b="1" u="sng" dirty="0"/>
          </a:p>
          <a:p>
            <a:r>
              <a:rPr lang="en-US" altLang="en-US" sz="2000" b="1" u="sng" dirty="0"/>
              <a:t>Why does editing matter?</a:t>
            </a:r>
          </a:p>
          <a:p>
            <a:pPr lvl="1"/>
            <a:r>
              <a:rPr lang="en-US" altLang="en-US" b="1" dirty="0"/>
              <a:t>Reader is Busy = Culture of Efficiency</a:t>
            </a:r>
          </a:p>
          <a:p>
            <a:pPr lvl="2"/>
            <a:r>
              <a:rPr lang="en-US" altLang="en-US" sz="1600" dirty="0"/>
              <a:t>Trust is built when a junior lawyers “get it”</a:t>
            </a:r>
          </a:p>
          <a:p>
            <a:pPr lvl="1"/>
            <a:r>
              <a:rPr lang="en-US" altLang="en-US" sz="1600" b="1" dirty="0"/>
              <a:t>Reader Wants &amp; Expects</a:t>
            </a:r>
          </a:p>
          <a:p>
            <a:pPr lvl="2"/>
            <a:r>
              <a:rPr lang="en-US" altLang="en-US" sz="1600" dirty="0"/>
              <a:t>Clarity</a:t>
            </a:r>
          </a:p>
          <a:p>
            <a:pPr lvl="2"/>
            <a:r>
              <a:rPr lang="en-US" altLang="en-US" sz="1600" dirty="0"/>
              <a:t>Brevity</a:t>
            </a:r>
          </a:p>
          <a:p>
            <a:pPr lvl="2"/>
            <a:r>
              <a:rPr lang="en-US" altLang="en-US" sz="1600" dirty="0"/>
              <a:t>Law Applied to the Facts of this Case</a:t>
            </a:r>
          </a:p>
          <a:p>
            <a:pPr lvl="2"/>
            <a:r>
              <a:rPr lang="en-US" altLang="en-US" sz="1600" dirty="0"/>
              <a:t>An Answer!</a:t>
            </a:r>
          </a:p>
          <a:p>
            <a:endParaRPr lang="en-US" altLang="en-US" sz="2000" b="1" u="sng" dirty="0"/>
          </a:p>
        </p:txBody>
      </p:sp>
      <p:sp>
        <p:nvSpPr>
          <p:cNvPr id="7174"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endParaRPr lang="en-US" altLang="en-US"/>
          </a:p>
        </p:txBody>
      </p:sp>
    </p:spTree>
    <p:extLst>
      <p:ext uri="{BB962C8B-B14F-4D97-AF65-F5344CB8AC3E}">
        <p14:creationId xmlns:p14="http://schemas.microsoft.com/office/powerpoint/2010/main" val="24745268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3"/>
          <p:cNvSpPr>
            <a:spLocks noGrp="1"/>
          </p:cNvSpPr>
          <p:nvPr>
            <p:ph type="ftr" sz="quarter" idx="10"/>
          </p:nvPr>
        </p:nvSpPr>
        <p:spPr>
          <a:noFill/>
        </p:spPr>
        <p:txBody>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r>
              <a:rPr lang="en-US" altLang="en-US" sz="1200" dirty="0">
                <a:solidFill>
                  <a:schemeClr val="bg1"/>
                </a:solidFill>
              </a:rPr>
              <a:t>Competitions 1: Brief Writing</a:t>
            </a:r>
          </a:p>
        </p:txBody>
      </p:sp>
      <p:sp>
        <p:nvSpPr>
          <p:cNvPr id="7171" name="Date Placeholder 4"/>
          <p:cNvSpPr>
            <a:spLocks noGrp="1"/>
          </p:cNvSpPr>
          <p:nvPr>
            <p:ph type="dt" sz="quarter" idx="11"/>
          </p:nvPr>
        </p:nvSpPr>
        <p:spPr>
          <a:noFill/>
        </p:spPr>
        <p:txBody>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r>
              <a:rPr lang="en-US" altLang="en-US" sz="1200">
                <a:solidFill>
                  <a:srgbClr val="CCCCCC"/>
                </a:solidFill>
              </a:rPr>
              <a:t>2/3/08  3</a:t>
            </a:r>
            <a:endParaRPr lang="en-US" altLang="en-US" sz="1200" baseline="0">
              <a:solidFill>
                <a:srgbClr val="CCCCCC"/>
              </a:solidFill>
            </a:endParaRPr>
          </a:p>
        </p:txBody>
      </p:sp>
      <p:sp>
        <p:nvSpPr>
          <p:cNvPr id="7172" name="Rectangle 2"/>
          <p:cNvSpPr>
            <a:spLocks noGrp="1" noChangeArrowheads="1"/>
          </p:cNvSpPr>
          <p:nvPr>
            <p:ph type="title"/>
          </p:nvPr>
        </p:nvSpPr>
        <p:spPr>
          <a:xfrm>
            <a:off x="609600" y="457200"/>
            <a:ext cx="8534400" cy="609600"/>
          </a:xfrm>
        </p:spPr>
        <p:txBody>
          <a:bodyPr/>
          <a:lstStyle/>
          <a:p>
            <a:pPr eaLnBrk="1" hangingPunct="1"/>
            <a:r>
              <a:rPr lang="en-US" altLang="en-US" sz="3200" b="1" dirty="0"/>
              <a:t>Content</a:t>
            </a:r>
            <a:endParaRPr lang="en-US" altLang="en-US" sz="3200" dirty="0"/>
          </a:p>
        </p:txBody>
      </p:sp>
      <p:sp>
        <p:nvSpPr>
          <p:cNvPr id="7173" name="Rectangle 3"/>
          <p:cNvSpPr>
            <a:spLocks noGrp="1" noChangeArrowheads="1"/>
          </p:cNvSpPr>
          <p:nvPr>
            <p:ph type="body" idx="1"/>
          </p:nvPr>
        </p:nvSpPr>
        <p:spPr>
          <a:xfrm>
            <a:off x="609600" y="1219200"/>
            <a:ext cx="8077200" cy="4724400"/>
          </a:xfrm>
        </p:spPr>
        <p:txBody>
          <a:bodyPr/>
          <a:lstStyle/>
          <a:p>
            <a:r>
              <a:rPr lang="en-US" altLang="en-US" sz="2200" dirty="0"/>
              <a:t>Are you making all of the points you need to make?</a:t>
            </a:r>
          </a:p>
          <a:p>
            <a:pPr lvl="1"/>
            <a:r>
              <a:rPr lang="en-US" altLang="en-US" dirty="0"/>
              <a:t>Did you make an explicit decision as to each argument/factor to:</a:t>
            </a:r>
          </a:p>
          <a:p>
            <a:pPr lvl="2"/>
            <a:r>
              <a:rPr lang="en-US" altLang="en-US" dirty="0"/>
              <a:t>Omit (because absolutely not relevant/weak)</a:t>
            </a:r>
          </a:p>
          <a:p>
            <a:pPr lvl="2"/>
            <a:r>
              <a:rPr lang="en-US" altLang="en-US" dirty="0"/>
              <a:t>Raise and resolve/dismiss (relevant but not at issue)</a:t>
            </a:r>
          </a:p>
          <a:p>
            <a:pPr lvl="2"/>
            <a:r>
              <a:rPr lang="en-US" altLang="en-US" dirty="0"/>
              <a:t>CREAC</a:t>
            </a:r>
          </a:p>
          <a:p>
            <a:r>
              <a:rPr lang="en-US" altLang="en-US" sz="2200" dirty="0"/>
              <a:t>All facts used in your AC paragraphs are included in your Facts section?</a:t>
            </a:r>
          </a:p>
          <a:p>
            <a:r>
              <a:rPr lang="en-US" altLang="en-US" sz="2200" dirty="0"/>
              <a:t>All cases you meant to use in there?</a:t>
            </a:r>
          </a:p>
          <a:p>
            <a:pPr lvl="1"/>
            <a:r>
              <a:rPr lang="en-US" altLang="en-US" dirty="0"/>
              <a:t>And not overused – do not need a string cite for every point.</a:t>
            </a:r>
          </a:p>
          <a:p>
            <a:r>
              <a:rPr lang="en-US" altLang="en-US" sz="2200" dirty="0"/>
              <a:t>All application (and counter-analysis) points made?</a:t>
            </a:r>
          </a:p>
          <a:p>
            <a:pPr lvl="1"/>
            <a:r>
              <a:rPr lang="en-US" altLang="en-US" sz="1600" dirty="0"/>
              <a:t>Did you apply all the aspects of your rule and explanation (if a </a:t>
            </a:r>
            <a:r>
              <a:rPr lang="en-US" altLang="en-US" sz="1600" dirty="0" err="1"/>
              <a:t>facty</a:t>
            </a:r>
            <a:r>
              <a:rPr lang="en-US" altLang="en-US" sz="1600" dirty="0"/>
              <a:t> CREAC)?</a:t>
            </a:r>
          </a:p>
          <a:p>
            <a:pPr lvl="1"/>
            <a:r>
              <a:rPr lang="en-US" altLang="en-US" sz="1600" dirty="0"/>
              <a:t>Did you illustrate how your case compares to other cases using “see” cites and EPs?</a:t>
            </a:r>
          </a:p>
          <a:p>
            <a:r>
              <a:rPr lang="en-US" altLang="en-US" sz="2200" dirty="0"/>
              <a:t>Have you answered the question you presented?</a:t>
            </a:r>
          </a:p>
        </p:txBody>
      </p:sp>
      <p:sp>
        <p:nvSpPr>
          <p:cNvPr id="7174"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endParaRPr lang="en-US" altLang="en-US"/>
          </a:p>
        </p:txBody>
      </p:sp>
    </p:spTree>
    <p:extLst>
      <p:ext uri="{BB962C8B-B14F-4D97-AF65-F5344CB8AC3E}">
        <p14:creationId xmlns:p14="http://schemas.microsoft.com/office/powerpoint/2010/main" val="4037041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3"/>
          <p:cNvSpPr>
            <a:spLocks noGrp="1"/>
          </p:cNvSpPr>
          <p:nvPr>
            <p:ph type="ftr" sz="quarter" idx="10"/>
          </p:nvPr>
        </p:nvSpPr>
        <p:spPr>
          <a:noFill/>
        </p:spPr>
        <p:txBody>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r>
              <a:rPr lang="en-US" altLang="en-US" sz="1200" dirty="0">
                <a:solidFill>
                  <a:schemeClr val="bg1"/>
                </a:solidFill>
              </a:rPr>
              <a:t>Competitions 1: Brief Writing</a:t>
            </a:r>
          </a:p>
        </p:txBody>
      </p:sp>
      <p:sp>
        <p:nvSpPr>
          <p:cNvPr id="7171" name="Date Placeholder 4"/>
          <p:cNvSpPr>
            <a:spLocks noGrp="1"/>
          </p:cNvSpPr>
          <p:nvPr>
            <p:ph type="dt" sz="quarter" idx="11"/>
          </p:nvPr>
        </p:nvSpPr>
        <p:spPr>
          <a:noFill/>
        </p:spPr>
        <p:txBody>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r>
              <a:rPr lang="en-US" altLang="en-US" sz="1200">
                <a:solidFill>
                  <a:srgbClr val="CCCCCC"/>
                </a:solidFill>
              </a:rPr>
              <a:t>2/3/08  3</a:t>
            </a:r>
            <a:endParaRPr lang="en-US" altLang="en-US" sz="1200" baseline="0">
              <a:solidFill>
                <a:srgbClr val="CCCCCC"/>
              </a:solidFill>
            </a:endParaRPr>
          </a:p>
        </p:txBody>
      </p:sp>
      <p:sp>
        <p:nvSpPr>
          <p:cNvPr id="7172" name="Rectangle 2"/>
          <p:cNvSpPr>
            <a:spLocks noGrp="1" noChangeArrowheads="1"/>
          </p:cNvSpPr>
          <p:nvPr>
            <p:ph type="title"/>
          </p:nvPr>
        </p:nvSpPr>
        <p:spPr>
          <a:xfrm>
            <a:off x="609600" y="457200"/>
            <a:ext cx="8534400" cy="609600"/>
          </a:xfrm>
        </p:spPr>
        <p:txBody>
          <a:bodyPr/>
          <a:lstStyle/>
          <a:p>
            <a:pPr eaLnBrk="1" hangingPunct="1"/>
            <a:r>
              <a:rPr lang="en-US" altLang="en-US" sz="3200" b="1" dirty="0"/>
              <a:t>Organization</a:t>
            </a:r>
            <a:endParaRPr lang="en-US" altLang="en-US" sz="3200" dirty="0"/>
          </a:p>
        </p:txBody>
      </p:sp>
      <p:sp>
        <p:nvSpPr>
          <p:cNvPr id="7173" name="Rectangle 3"/>
          <p:cNvSpPr>
            <a:spLocks noGrp="1" noChangeArrowheads="1"/>
          </p:cNvSpPr>
          <p:nvPr>
            <p:ph type="body" idx="1"/>
          </p:nvPr>
        </p:nvSpPr>
        <p:spPr>
          <a:xfrm>
            <a:off x="609600" y="1143000"/>
            <a:ext cx="8077200" cy="4800600"/>
          </a:xfrm>
        </p:spPr>
        <p:txBody>
          <a:bodyPr/>
          <a:lstStyle/>
          <a:p>
            <a:r>
              <a:rPr lang="en-US" altLang="en-US" sz="2000" dirty="0"/>
              <a:t>Facts flow in an order that makes sense</a:t>
            </a:r>
          </a:p>
          <a:p>
            <a:pPr lvl="1"/>
            <a:r>
              <a:rPr lang="en-US" altLang="en-US" dirty="0"/>
              <a:t>E.g., Background </a:t>
            </a:r>
            <a:r>
              <a:rPr lang="en-US" altLang="en-US" dirty="0">
                <a:sym typeface="Wingdings" panose="05000000000000000000" pitchFamily="2" charset="2"/>
              </a:rPr>
              <a:t> Main event  Client concerns/procedure</a:t>
            </a:r>
            <a:endParaRPr lang="en-US" altLang="en-US" dirty="0"/>
          </a:p>
          <a:p>
            <a:r>
              <a:rPr lang="en-US" altLang="en-US" sz="2000" dirty="0"/>
              <a:t>QP</a:t>
            </a:r>
          </a:p>
          <a:p>
            <a:pPr lvl="1"/>
            <a:r>
              <a:rPr lang="en-US" altLang="en-US" dirty="0"/>
              <a:t>Key facts included (if possible)? </a:t>
            </a:r>
          </a:p>
          <a:p>
            <a:pPr lvl="1"/>
            <a:r>
              <a:rPr lang="en-US" altLang="en-US" dirty="0"/>
              <a:t>Answered the same way for both?</a:t>
            </a:r>
          </a:p>
          <a:p>
            <a:r>
              <a:rPr lang="en-US" altLang="en-US" sz="2000" dirty="0"/>
              <a:t>Argument</a:t>
            </a:r>
          </a:p>
          <a:p>
            <a:pPr lvl="1"/>
            <a:r>
              <a:rPr lang="en-US" altLang="en-US" dirty="0"/>
              <a:t>Umbrella </a:t>
            </a:r>
          </a:p>
          <a:p>
            <a:pPr lvl="2"/>
            <a:r>
              <a:rPr lang="en-US" altLang="en-US" sz="1600" dirty="0"/>
              <a:t>Where do you start (too far back? Not far enough?)</a:t>
            </a:r>
          </a:p>
          <a:p>
            <a:pPr lvl="2"/>
            <a:r>
              <a:rPr lang="en-US" altLang="en-US" sz="1600" dirty="0"/>
              <a:t>Resolving anything?</a:t>
            </a:r>
          </a:p>
          <a:p>
            <a:pPr lvl="2"/>
            <a:r>
              <a:rPr lang="en-US" altLang="en-US" sz="1600" dirty="0"/>
              <a:t>Funnel leading to a roadmap? CREAC for each point?</a:t>
            </a:r>
          </a:p>
          <a:p>
            <a:pPr lvl="1"/>
            <a:r>
              <a:rPr lang="en-US" altLang="en-US" dirty="0"/>
              <a:t>CREACs</a:t>
            </a:r>
          </a:p>
          <a:p>
            <a:pPr lvl="2"/>
            <a:r>
              <a:rPr lang="en-US" altLang="en-US" sz="1600" dirty="0"/>
              <a:t>Clear, strong contention headings?</a:t>
            </a:r>
          </a:p>
          <a:p>
            <a:pPr lvl="2"/>
            <a:r>
              <a:rPr lang="en-US" altLang="en-US" sz="1600" dirty="0"/>
              <a:t>Does your Application mirror your Rule/Explanation?</a:t>
            </a:r>
          </a:p>
          <a:p>
            <a:pPr lvl="2"/>
            <a:r>
              <a:rPr lang="en-US" altLang="en-US" sz="1600" dirty="0"/>
              <a:t>Did you Conclude this particular CREAC?</a:t>
            </a:r>
          </a:p>
          <a:p>
            <a:pPr lvl="1"/>
            <a:endParaRPr lang="en-US" altLang="en-US" sz="1200" dirty="0"/>
          </a:p>
        </p:txBody>
      </p:sp>
      <p:sp>
        <p:nvSpPr>
          <p:cNvPr id="7174"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endParaRPr lang="en-US" altLang="en-US"/>
          </a:p>
        </p:txBody>
      </p:sp>
    </p:spTree>
    <p:extLst>
      <p:ext uri="{BB962C8B-B14F-4D97-AF65-F5344CB8AC3E}">
        <p14:creationId xmlns:p14="http://schemas.microsoft.com/office/powerpoint/2010/main" val="37040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3"/>
          <p:cNvSpPr>
            <a:spLocks noGrp="1"/>
          </p:cNvSpPr>
          <p:nvPr>
            <p:ph type="ftr" sz="quarter" idx="10"/>
          </p:nvPr>
        </p:nvSpPr>
        <p:spPr>
          <a:noFill/>
        </p:spPr>
        <p:txBody>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r>
              <a:rPr lang="en-US" altLang="en-US" sz="1200" dirty="0">
                <a:solidFill>
                  <a:schemeClr val="bg1"/>
                </a:solidFill>
              </a:rPr>
              <a:t>Competitions 1: Brief Writing</a:t>
            </a:r>
          </a:p>
        </p:txBody>
      </p:sp>
      <p:sp>
        <p:nvSpPr>
          <p:cNvPr id="7171" name="Date Placeholder 4"/>
          <p:cNvSpPr>
            <a:spLocks noGrp="1"/>
          </p:cNvSpPr>
          <p:nvPr>
            <p:ph type="dt" sz="quarter" idx="11"/>
          </p:nvPr>
        </p:nvSpPr>
        <p:spPr>
          <a:noFill/>
        </p:spPr>
        <p:txBody>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r>
              <a:rPr lang="en-US" altLang="en-US" sz="1200">
                <a:solidFill>
                  <a:srgbClr val="CCCCCC"/>
                </a:solidFill>
              </a:rPr>
              <a:t>2/3/08  3</a:t>
            </a:r>
            <a:endParaRPr lang="en-US" altLang="en-US" sz="1200" baseline="0">
              <a:solidFill>
                <a:srgbClr val="CCCCCC"/>
              </a:solidFill>
            </a:endParaRPr>
          </a:p>
        </p:txBody>
      </p:sp>
      <p:sp>
        <p:nvSpPr>
          <p:cNvPr id="7172" name="Rectangle 2"/>
          <p:cNvSpPr>
            <a:spLocks noGrp="1" noChangeArrowheads="1"/>
          </p:cNvSpPr>
          <p:nvPr>
            <p:ph type="title"/>
          </p:nvPr>
        </p:nvSpPr>
        <p:spPr>
          <a:xfrm>
            <a:off x="609600" y="457200"/>
            <a:ext cx="8534400" cy="609600"/>
          </a:xfrm>
        </p:spPr>
        <p:txBody>
          <a:bodyPr/>
          <a:lstStyle/>
          <a:p>
            <a:pPr eaLnBrk="1" hangingPunct="1"/>
            <a:r>
              <a:rPr lang="en-US" altLang="en-US" sz="3200" b="1" dirty="0"/>
              <a:t>Readability</a:t>
            </a:r>
            <a:endParaRPr lang="en-US" altLang="en-US" sz="3200" dirty="0"/>
          </a:p>
        </p:txBody>
      </p:sp>
      <p:sp>
        <p:nvSpPr>
          <p:cNvPr id="7173" name="Rectangle 3"/>
          <p:cNvSpPr>
            <a:spLocks noGrp="1" noChangeArrowheads="1"/>
          </p:cNvSpPr>
          <p:nvPr>
            <p:ph type="body" idx="1"/>
          </p:nvPr>
        </p:nvSpPr>
        <p:spPr>
          <a:xfrm>
            <a:off x="609600" y="1371600"/>
            <a:ext cx="8077200" cy="4572000"/>
          </a:xfrm>
        </p:spPr>
        <p:txBody>
          <a:bodyPr/>
          <a:lstStyle/>
          <a:p>
            <a:pPr>
              <a:defRPr/>
            </a:pPr>
            <a:r>
              <a:rPr lang="en-US" altLang="en-US" dirty="0"/>
              <a:t>“Good” writing = editing!</a:t>
            </a:r>
          </a:p>
          <a:p>
            <a:pPr>
              <a:defRPr/>
            </a:pPr>
            <a:r>
              <a:rPr lang="en-US" altLang="en-US" dirty="0"/>
              <a:t>Use simple, clear language:</a:t>
            </a:r>
          </a:p>
          <a:p>
            <a:pPr>
              <a:defRPr/>
            </a:pPr>
            <a:endParaRPr lang="en-US" altLang="en-US" sz="1000" dirty="0"/>
          </a:p>
          <a:p>
            <a:pPr lvl="1">
              <a:spcBef>
                <a:spcPts val="0"/>
              </a:spcBef>
              <a:defRPr/>
            </a:pPr>
            <a:r>
              <a:rPr lang="en-US" altLang="en-US" b="1" dirty="0"/>
              <a:t>Precision:</a:t>
            </a:r>
            <a:r>
              <a:rPr lang="en-US" altLang="en-US" dirty="0"/>
              <a:t> no misstatements or mistakes; choose the right words</a:t>
            </a:r>
          </a:p>
          <a:p>
            <a:pPr marL="914400" lvl="2" indent="0">
              <a:spcBef>
                <a:spcPts val="0"/>
              </a:spcBef>
              <a:buNone/>
              <a:defRPr/>
            </a:pPr>
            <a:endParaRPr lang="en-US" altLang="en-US" sz="600" dirty="0"/>
          </a:p>
          <a:p>
            <a:pPr lvl="1">
              <a:spcBef>
                <a:spcPts val="0"/>
              </a:spcBef>
              <a:defRPr/>
            </a:pPr>
            <a:r>
              <a:rPr lang="en-US" altLang="en-US" b="1" dirty="0"/>
              <a:t>Clarity:</a:t>
            </a:r>
            <a:r>
              <a:rPr lang="en-US" altLang="en-US" dirty="0"/>
              <a:t> keep word choice, sentence structure, organization simple</a:t>
            </a:r>
          </a:p>
          <a:p>
            <a:pPr marL="457200" lvl="1" indent="0">
              <a:buNone/>
              <a:defRPr/>
            </a:pPr>
            <a:endParaRPr lang="en-US" altLang="en-US" sz="600" dirty="0"/>
          </a:p>
          <a:p>
            <a:pPr lvl="1">
              <a:spcBef>
                <a:spcPts val="0"/>
              </a:spcBef>
              <a:defRPr/>
            </a:pPr>
            <a:r>
              <a:rPr lang="en-US" altLang="en-US" b="1" dirty="0"/>
              <a:t>Conciseness:</a:t>
            </a:r>
            <a:r>
              <a:rPr lang="en-US" altLang="en-US" dirty="0"/>
              <a:t> Avoid too many “glue” words, needlessly wordy common phrases, and throat-clearing introductory phrases</a:t>
            </a:r>
          </a:p>
          <a:p>
            <a:pPr lvl="1">
              <a:spcBef>
                <a:spcPts val="0"/>
              </a:spcBef>
              <a:defRPr/>
            </a:pPr>
            <a:endParaRPr lang="en-US" altLang="en-US" sz="1000" dirty="0"/>
          </a:p>
          <a:p>
            <a:pPr>
              <a:defRPr/>
            </a:pPr>
            <a:r>
              <a:rPr lang="en-US" altLang="en-US" dirty="0"/>
              <a:t>English for Law is formal:</a:t>
            </a:r>
          </a:p>
          <a:p>
            <a:pPr>
              <a:defRPr/>
            </a:pPr>
            <a:endParaRPr lang="en-US" altLang="en-US" sz="1000" dirty="0"/>
          </a:p>
          <a:p>
            <a:pPr lvl="1">
              <a:spcBef>
                <a:spcPts val="0"/>
              </a:spcBef>
              <a:defRPr/>
            </a:pPr>
            <a:r>
              <a:rPr lang="en-US" altLang="en-US" b="1" dirty="0"/>
              <a:t>No contractions</a:t>
            </a:r>
            <a:endParaRPr lang="en-US" altLang="en-US" dirty="0"/>
          </a:p>
          <a:p>
            <a:pPr marL="914400" lvl="2" indent="0">
              <a:spcBef>
                <a:spcPts val="0"/>
              </a:spcBef>
              <a:buNone/>
              <a:defRPr/>
            </a:pPr>
            <a:endParaRPr lang="en-US" altLang="en-US" sz="600" dirty="0"/>
          </a:p>
          <a:p>
            <a:pPr lvl="1">
              <a:spcBef>
                <a:spcPts val="0"/>
              </a:spcBef>
              <a:defRPr/>
            </a:pPr>
            <a:r>
              <a:rPr lang="en-US" altLang="en-US" b="1" dirty="0"/>
              <a:t>No colloquialisms </a:t>
            </a:r>
            <a:r>
              <a:rPr lang="en-US" altLang="en-US" dirty="0"/>
              <a:t>(marijuana, not weed)</a:t>
            </a:r>
          </a:p>
        </p:txBody>
      </p:sp>
      <p:sp>
        <p:nvSpPr>
          <p:cNvPr id="7174"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endParaRPr lang="en-US" altLang="en-US"/>
          </a:p>
        </p:txBody>
      </p:sp>
    </p:spTree>
    <p:extLst>
      <p:ext uri="{BB962C8B-B14F-4D97-AF65-F5344CB8AC3E}">
        <p14:creationId xmlns:p14="http://schemas.microsoft.com/office/powerpoint/2010/main" val="1865904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3"/>
          <p:cNvSpPr>
            <a:spLocks noGrp="1"/>
          </p:cNvSpPr>
          <p:nvPr>
            <p:ph type="ftr" sz="quarter" idx="10"/>
          </p:nvPr>
        </p:nvSpPr>
        <p:spPr>
          <a:noFill/>
        </p:spPr>
        <p:txBody>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r>
              <a:rPr lang="en-US" altLang="en-US" sz="1200" dirty="0">
                <a:solidFill>
                  <a:schemeClr val="bg1"/>
                </a:solidFill>
              </a:rPr>
              <a:t>Competitions 1: Brief Writing</a:t>
            </a:r>
          </a:p>
        </p:txBody>
      </p:sp>
      <p:sp>
        <p:nvSpPr>
          <p:cNvPr id="7171" name="Date Placeholder 4"/>
          <p:cNvSpPr>
            <a:spLocks noGrp="1"/>
          </p:cNvSpPr>
          <p:nvPr>
            <p:ph type="dt" sz="quarter" idx="11"/>
          </p:nvPr>
        </p:nvSpPr>
        <p:spPr>
          <a:noFill/>
        </p:spPr>
        <p:txBody>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r>
              <a:rPr lang="en-US" altLang="en-US" sz="1200">
                <a:solidFill>
                  <a:srgbClr val="CCCCCC"/>
                </a:solidFill>
              </a:rPr>
              <a:t>2/3/08  3</a:t>
            </a:r>
            <a:endParaRPr lang="en-US" altLang="en-US" sz="1200" baseline="0">
              <a:solidFill>
                <a:srgbClr val="CCCCCC"/>
              </a:solidFill>
            </a:endParaRPr>
          </a:p>
        </p:txBody>
      </p:sp>
      <p:sp>
        <p:nvSpPr>
          <p:cNvPr id="7172" name="Rectangle 2"/>
          <p:cNvSpPr>
            <a:spLocks noGrp="1" noChangeArrowheads="1"/>
          </p:cNvSpPr>
          <p:nvPr>
            <p:ph type="title"/>
          </p:nvPr>
        </p:nvSpPr>
        <p:spPr>
          <a:xfrm>
            <a:off x="609600" y="375634"/>
            <a:ext cx="8534400" cy="609600"/>
          </a:xfrm>
        </p:spPr>
        <p:txBody>
          <a:bodyPr/>
          <a:lstStyle/>
          <a:p>
            <a:pPr eaLnBrk="1" hangingPunct="1"/>
            <a:r>
              <a:rPr lang="en-US" altLang="en-US" sz="2800" b="1" dirty="0"/>
              <a:t>Proofreading: Checking Citations</a:t>
            </a:r>
            <a:endParaRPr lang="en-US" altLang="en-US" sz="2800" dirty="0"/>
          </a:p>
        </p:txBody>
      </p:sp>
      <p:sp>
        <p:nvSpPr>
          <p:cNvPr id="7173" name="Rectangle 3"/>
          <p:cNvSpPr>
            <a:spLocks noGrp="1" noChangeArrowheads="1"/>
          </p:cNvSpPr>
          <p:nvPr>
            <p:ph type="body" idx="1"/>
          </p:nvPr>
        </p:nvSpPr>
        <p:spPr>
          <a:xfrm>
            <a:off x="609600" y="1056068"/>
            <a:ext cx="8229600" cy="4887532"/>
          </a:xfrm>
        </p:spPr>
        <p:txBody>
          <a:bodyPr/>
          <a:lstStyle/>
          <a:p>
            <a:r>
              <a:rPr lang="en-US" altLang="en-US" sz="2000" b="1" dirty="0" err="1"/>
              <a:t>Bluepages</a:t>
            </a:r>
            <a:r>
              <a:rPr lang="en-US" altLang="en-US" sz="2000" b="1" dirty="0"/>
              <a:t>: </a:t>
            </a:r>
            <a:r>
              <a:rPr lang="en-US" altLang="en-US" sz="2000" dirty="0"/>
              <a:t>Citation forms for court documents and legal memoranda. </a:t>
            </a:r>
          </a:p>
          <a:p>
            <a:pPr lvl="1"/>
            <a:r>
              <a:rPr lang="en-US" altLang="en-US" sz="1600" dirty="0"/>
              <a:t>Citations appear as citation sentences in-text, NOT as footnotes.</a:t>
            </a:r>
          </a:p>
          <a:p>
            <a:pPr lvl="1"/>
            <a:r>
              <a:rPr lang="en-US" altLang="en-US" sz="1600" dirty="0" err="1"/>
              <a:t>Bluepages</a:t>
            </a:r>
            <a:r>
              <a:rPr lang="en-US" altLang="en-US" sz="1600" dirty="0"/>
              <a:t> are much shorter than the </a:t>
            </a:r>
            <a:r>
              <a:rPr lang="en-US" altLang="en-US" sz="1600" dirty="0" err="1"/>
              <a:t>Whitepages</a:t>
            </a:r>
            <a:r>
              <a:rPr lang="en-US" altLang="en-US" sz="1600" dirty="0"/>
              <a:t> – you may need to refer to </a:t>
            </a:r>
            <a:r>
              <a:rPr lang="en-US" altLang="en-US" sz="1600" dirty="0" err="1"/>
              <a:t>Whitepages</a:t>
            </a:r>
            <a:r>
              <a:rPr lang="en-US" altLang="en-US" sz="1600" dirty="0"/>
              <a:t> rules where </a:t>
            </a:r>
            <a:r>
              <a:rPr lang="en-US" altLang="en-US" sz="1600" dirty="0" err="1"/>
              <a:t>Bluepages</a:t>
            </a:r>
            <a:r>
              <a:rPr lang="en-US" altLang="en-US" sz="1600" dirty="0"/>
              <a:t> are silent.</a:t>
            </a:r>
          </a:p>
          <a:p>
            <a:r>
              <a:rPr lang="en-US" altLang="en-US" sz="2000" b="1" dirty="0" err="1"/>
              <a:t>Whitepages</a:t>
            </a:r>
            <a:r>
              <a:rPr lang="en-US" altLang="en-US" sz="2000" b="1" dirty="0"/>
              <a:t>: </a:t>
            </a:r>
            <a:r>
              <a:rPr lang="en-US" altLang="en-US" sz="2000" dirty="0"/>
              <a:t>Citation forms for law reviews and academic footnotes.</a:t>
            </a:r>
          </a:p>
          <a:p>
            <a:pPr lvl="1"/>
            <a:r>
              <a:rPr lang="en-US" altLang="en-US" sz="1600" dirty="0"/>
              <a:t>Main difference from </a:t>
            </a:r>
            <a:r>
              <a:rPr lang="en-US" altLang="en-US" sz="1600" dirty="0" err="1"/>
              <a:t>Bluepages</a:t>
            </a:r>
            <a:r>
              <a:rPr lang="en-US" altLang="en-US" sz="1600" dirty="0"/>
              <a:t> is typeface.</a:t>
            </a:r>
          </a:p>
          <a:p>
            <a:pPr lvl="1"/>
            <a:r>
              <a:rPr lang="en-US" altLang="en-US" sz="1600" b="1" u="sng" dirty="0">
                <a:solidFill>
                  <a:srgbClr val="FF0000"/>
                </a:solidFill>
              </a:rPr>
              <a:t>TIP</a:t>
            </a:r>
            <a:r>
              <a:rPr lang="en-US" altLang="en-US" sz="1600" b="1" dirty="0">
                <a:solidFill>
                  <a:srgbClr val="FF0000"/>
                </a:solidFill>
              </a:rPr>
              <a:t>: </a:t>
            </a:r>
            <a:r>
              <a:rPr lang="en-US" altLang="en-US" sz="1600" dirty="0">
                <a:solidFill>
                  <a:srgbClr val="FF0000"/>
                </a:solidFill>
              </a:rPr>
              <a:t>Rules B2-B9 and R2-R9 cover some basics that apply to citations AND writing, including abbreviations/spacing, number ranges (including page ranges), capitalization, and using quotations</a:t>
            </a:r>
          </a:p>
          <a:p>
            <a:r>
              <a:rPr lang="en-US" altLang="en-US" sz="2000" b="1" dirty="0"/>
              <a:t>Tables</a:t>
            </a:r>
            <a:r>
              <a:rPr lang="en-US" altLang="en-US" sz="2000" dirty="0"/>
              <a:t>: Abbreviations, state-specific info, etc.</a:t>
            </a:r>
          </a:p>
          <a:p>
            <a:pPr lvl="1"/>
            <a:r>
              <a:rPr lang="en-US" altLang="en-US" sz="1600" dirty="0"/>
              <a:t>Check Tables T1, T6, and T10 for EVERY case cite!</a:t>
            </a:r>
          </a:p>
          <a:p>
            <a:r>
              <a:rPr lang="en-US" altLang="en-US" sz="2000" b="1" dirty="0"/>
              <a:t>Index: </a:t>
            </a:r>
            <a:r>
              <a:rPr lang="en-US" altLang="en-US" sz="2000" dirty="0"/>
              <a:t>Use to identify specific rules – often start here</a:t>
            </a:r>
          </a:p>
          <a:p>
            <a:r>
              <a:rPr lang="en-US" altLang="en-US" sz="2000" b="1" dirty="0"/>
              <a:t>Quick Reference Guide: </a:t>
            </a:r>
            <a:r>
              <a:rPr lang="en-US" altLang="en-US" sz="2000" dirty="0"/>
              <a:t>Inside covers – identifies the rules used most often.</a:t>
            </a:r>
          </a:p>
        </p:txBody>
      </p:sp>
      <p:sp>
        <p:nvSpPr>
          <p:cNvPr id="7174"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endParaRPr lang="en-US" altLang="en-US"/>
          </a:p>
        </p:txBody>
      </p:sp>
    </p:spTree>
    <p:extLst>
      <p:ext uri="{BB962C8B-B14F-4D97-AF65-F5344CB8AC3E}">
        <p14:creationId xmlns:p14="http://schemas.microsoft.com/office/powerpoint/2010/main" val="2567153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Date Placeholder 4"/>
          <p:cNvSpPr>
            <a:spLocks noGrp="1"/>
          </p:cNvSpPr>
          <p:nvPr>
            <p:ph type="dt" sz="quarter" idx="11"/>
          </p:nvPr>
        </p:nvSpPr>
        <p:spPr>
          <a:noFill/>
        </p:spPr>
        <p:txBody>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r>
              <a:rPr lang="en-US" altLang="en-US" sz="1200">
                <a:solidFill>
                  <a:srgbClr val="CCCCCC"/>
                </a:solidFill>
              </a:rPr>
              <a:t>2/3/08  3</a:t>
            </a:r>
            <a:endParaRPr lang="en-US" altLang="en-US" sz="1200" baseline="0">
              <a:solidFill>
                <a:srgbClr val="CCCCCC"/>
              </a:solidFill>
            </a:endParaRPr>
          </a:p>
        </p:txBody>
      </p:sp>
      <p:sp>
        <p:nvSpPr>
          <p:cNvPr id="7172" name="Rectangle 2"/>
          <p:cNvSpPr>
            <a:spLocks noGrp="1" noChangeArrowheads="1"/>
          </p:cNvSpPr>
          <p:nvPr>
            <p:ph type="title"/>
          </p:nvPr>
        </p:nvSpPr>
        <p:spPr>
          <a:xfrm>
            <a:off x="609600" y="457200"/>
            <a:ext cx="8534400" cy="609600"/>
          </a:xfrm>
        </p:spPr>
        <p:txBody>
          <a:bodyPr/>
          <a:lstStyle/>
          <a:p>
            <a:pPr eaLnBrk="1" hangingPunct="1"/>
            <a:r>
              <a:rPr lang="en-US" altLang="en-US" sz="3200" b="1" dirty="0"/>
              <a:t>Meeting Expectations</a:t>
            </a:r>
            <a:endParaRPr lang="en-US" altLang="en-US" sz="3200" dirty="0"/>
          </a:p>
        </p:txBody>
      </p:sp>
      <p:sp>
        <p:nvSpPr>
          <p:cNvPr id="7173" name="Rectangle 3"/>
          <p:cNvSpPr>
            <a:spLocks noGrp="1" noChangeArrowheads="1"/>
          </p:cNvSpPr>
          <p:nvPr>
            <p:ph type="body" idx="1"/>
          </p:nvPr>
        </p:nvSpPr>
        <p:spPr>
          <a:xfrm>
            <a:off x="609600" y="1219200"/>
            <a:ext cx="8077200" cy="4724400"/>
          </a:xfrm>
        </p:spPr>
        <p:txBody>
          <a:bodyPr/>
          <a:lstStyle/>
          <a:p>
            <a:pPr marL="0" indent="0">
              <a:lnSpc>
                <a:spcPct val="120000"/>
              </a:lnSpc>
              <a:spcBef>
                <a:spcPts val="0"/>
              </a:spcBef>
              <a:buNone/>
            </a:pPr>
            <a:r>
              <a:rPr lang="en-US" dirty="0"/>
              <a:t>The brief scorer expects you to:</a:t>
            </a:r>
          </a:p>
          <a:p>
            <a:pPr marL="914400" lvl="2" indent="-457200">
              <a:lnSpc>
                <a:spcPct val="120000"/>
              </a:lnSpc>
              <a:spcBef>
                <a:spcPts val="0"/>
              </a:spcBef>
            </a:pPr>
            <a:r>
              <a:rPr lang="en-US" sz="2000" dirty="0"/>
              <a:t>Follow all competition rules (make a checklist!)</a:t>
            </a:r>
          </a:p>
          <a:p>
            <a:pPr marL="914400" lvl="2" indent="-457200">
              <a:lnSpc>
                <a:spcPct val="120000"/>
              </a:lnSpc>
              <a:spcBef>
                <a:spcPts val="0"/>
              </a:spcBef>
            </a:pPr>
            <a:r>
              <a:rPr lang="en-US" sz="2000" dirty="0"/>
              <a:t>State and argue under the correct standard of review</a:t>
            </a:r>
          </a:p>
          <a:p>
            <a:pPr marL="914400" lvl="2" indent="-457200">
              <a:lnSpc>
                <a:spcPct val="120000"/>
              </a:lnSpc>
              <a:spcBef>
                <a:spcPts val="0"/>
              </a:spcBef>
            </a:pPr>
            <a:r>
              <a:rPr lang="en-US" sz="2000" dirty="0"/>
              <a:t>Include all required sections of the brief</a:t>
            </a:r>
          </a:p>
          <a:p>
            <a:pPr marL="914400" lvl="2" indent="-457200">
              <a:lnSpc>
                <a:spcPct val="120000"/>
              </a:lnSpc>
              <a:spcBef>
                <a:spcPts val="0"/>
              </a:spcBef>
            </a:pPr>
            <a:r>
              <a:rPr lang="en-US" sz="2000" dirty="0"/>
              <a:t>Submit an error-free brief </a:t>
            </a:r>
          </a:p>
          <a:p>
            <a:pPr marL="1371600" lvl="3" indent="-457200">
              <a:lnSpc>
                <a:spcPct val="120000"/>
              </a:lnSpc>
              <a:spcBef>
                <a:spcPts val="0"/>
              </a:spcBef>
            </a:pPr>
            <a:r>
              <a:rPr lang="en-US" dirty="0"/>
              <a:t>Citations: Correct + consistent</a:t>
            </a:r>
          </a:p>
          <a:p>
            <a:pPr marL="1371600" lvl="3" indent="-457200">
              <a:lnSpc>
                <a:spcPct val="120000"/>
              </a:lnSpc>
              <a:spcBef>
                <a:spcPts val="0"/>
              </a:spcBef>
            </a:pPr>
            <a:r>
              <a:rPr lang="en-US" dirty="0"/>
              <a:t>Writing: No typos, no grammar errors</a:t>
            </a:r>
          </a:p>
          <a:p>
            <a:pPr marL="1371600" lvl="3" indent="-457200">
              <a:lnSpc>
                <a:spcPct val="120000"/>
              </a:lnSpc>
              <a:spcBef>
                <a:spcPts val="0"/>
              </a:spcBef>
            </a:pPr>
            <a:r>
              <a:rPr lang="en-US" dirty="0"/>
              <a:t>Formatting: Neat + consistent</a:t>
            </a:r>
          </a:p>
          <a:p>
            <a:pPr marL="914400" lvl="2" indent="-457200">
              <a:lnSpc>
                <a:spcPct val="120000"/>
              </a:lnSpc>
              <a:spcBef>
                <a:spcPts val="0"/>
              </a:spcBef>
            </a:pPr>
            <a:r>
              <a:rPr lang="en-US" sz="2000" dirty="0"/>
              <a:t>Address arguments raised in lower court opinion(s)</a:t>
            </a:r>
          </a:p>
          <a:p>
            <a:pPr marL="1371600" lvl="3" indent="-457200">
              <a:lnSpc>
                <a:spcPct val="120000"/>
              </a:lnSpc>
              <a:spcBef>
                <a:spcPts val="0"/>
              </a:spcBef>
            </a:pPr>
            <a:r>
              <a:rPr lang="en-US" dirty="0"/>
              <a:t>Don’t waste time on kitchen sink arguments</a:t>
            </a:r>
          </a:p>
          <a:p>
            <a:pPr marL="914400" lvl="2" indent="-457200">
              <a:lnSpc>
                <a:spcPct val="120000"/>
              </a:lnSpc>
              <a:spcBef>
                <a:spcPts val="0"/>
              </a:spcBef>
            </a:pPr>
            <a:r>
              <a:rPr lang="en-US" sz="2000" dirty="0"/>
              <a:t>Address obvious counterarguments</a:t>
            </a:r>
          </a:p>
          <a:p>
            <a:pPr marL="1371600" lvl="3" indent="-457200">
              <a:lnSpc>
                <a:spcPct val="120000"/>
              </a:lnSpc>
              <a:spcBef>
                <a:spcPts val="0"/>
              </a:spcBef>
            </a:pPr>
            <a:r>
              <a:rPr lang="en-US" dirty="0"/>
              <a:t>But don’t make opponent’s argument for them</a:t>
            </a:r>
          </a:p>
          <a:p>
            <a:pPr marL="914400" lvl="2" indent="-457200">
              <a:lnSpc>
                <a:spcPct val="120000"/>
              </a:lnSpc>
              <a:spcBef>
                <a:spcPts val="0"/>
              </a:spcBef>
            </a:pPr>
            <a:r>
              <a:rPr lang="en-US" sz="2000" dirty="0"/>
              <a:t>Avoid exposition – this isn’t a law review article</a:t>
            </a:r>
          </a:p>
          <a:p>
            <a:pPr marL="0">
              <a:lnSpc>
                <a:spcPct val="120000"/>
              </a:lnSpc>
              <a:spcBef>
                <a:spcPts val="0"/>
              </a:spcBef>
              <a:buNone/>
            </a:pPr>
            <a:endParaRPr lang="en-US" sz="2000" dirty="0"/>
          </a:p>
        </p:txBody>
      </p:sp>
      <p:sp>
        <p:nvSpPr>
          <p:cNvPr id="7174"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endParaRPr lang="en-US" altLang="en-US"/>
          </a:p>
        </p:txBody>
      </p:sp>
    </p:spTree>
    <p:extLst>
      <p:ext uri="{BB962C8B-B14F-4D97-AF65-F5344CB8AC3E}">
        <p14:creationId xmlns:p14="http://schemas.microsoft.com/office/powerpoint/2010/main" val="1658538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Date Placeholder 4"/>
          <p:cNvSpPr>
            <a:spLocks noGrp="1"/>
          </p:cNvSpPr>
          <p:nvPr>
            <p:ph type="dt" sz="quarter" idx="11"/>
          </p:nvPr>
        </p:nvSpPr>
        <p:spPr>
          <a:noFill/>
        </p:spPr>
        <p:txBody>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r>
              <a:rPr lang="en-US" altLang="en-US" sz="1200">
                <a:solidFill>
                  <a:srgbClr val="CCCCCC"/>
                </a:solidFill>
              </a:rPr>
              <a:t>2/3/08  3</a:t>
            </a:r>
            <a:endParaRPr lang="en-US" altLang="en-US" sz="1200" baseline="0">
              <a:solidFill>
                <a:srgbClr val="CCCCCC"/>
              </a:solidFill>
            </a:endParaRPr>
          </a:p>
        </p:txBody>
      </p:sp>
      <p:sp>
        <p:nvSpPr>
          <p:cNvPr id="7172" name="Rectangle 2"/>
          <p:cNvSpPr>
            <a:spLocks noGrp="1" noChangeArrowheads="1"/>
          </p:cNvSpPr>
          <p:nvPr>
            <p:ph type="title"/>
          </p:nvPr>
        </p:nvSpPr>
        <p:spPr>
          <a:xfrm>
            <a:off x="609600" y="457200"/>
            <a:ext cx="8534400" cy="609600"/>
          </a:xfrm>
        </p:spPr>
        <p:txBody>
          <a:bodyPr/>
          <a:lstStyle/>
          <a:p>
            <a:pPr eaLnBrk="1" hangingPunct="1"/>
            <a:r>
              <a:rPr lang="en-US" altLang="en-US" sz="3200" b="1" dirty="0"/>
              <a:t>Main Arguments Only</a:t>
            </a:r>
            <a:endParaRPr lang="en-US" altLang="en-US" sz="3200" dirty="0"/>
          </a:p>
        </p:txBody>
      </p:sp>
      <p:sp>
        <p:nvSpPr>
          <p:cNvPr id="7173" name="Rectangle 3"/>
          <p:cNvSpPr>
            <a:spLocks noGrp="1" noChangeArrowheads="1"/>
          </p:cNvSpPr>
          <p:nvPr>
            <p:ph type="body" idx="1"/>
          </p:nvPr>
        </p:nvSpPr>
        <p:spPr>
          <a:xfrm>
            <a:off x="609600" y="1219200"/>
            <a:ext cx="8077200" cy="4724400"/>
          </a:xfrm>
        </p:spPr>
        <p:txBody>
          <a:bodyPr/>
          <a:lstStyle/>
          <a:p>
            <a:pPr>
              <a:lnSpc>
                <a:spcPct val="120000"/>
              </a:lnSpc>
              <a:spcBef>
                <a:spcPts val="0"/>
              </a:spcBef>
            </a:pPr>
            <a:r>
              <a:rPr lang="en-US" dirty="0"/>
              <a:t>You cannot include every possible argument</a:t>
            </a:r>
          </a:p>
          <a:p>
            <a:pPr lvl="1">
              <a:lnSpc>
                <a:spcPct val="120000"/>
              </a:lnSpc>
              <a:spcBef>
                <a:spcPts val="0"/>
              </a:spcBef>
            </a:pPr>
            <a:r>
              <a:rPr lang="en-US" dirty="0"/>
              <a:t>Including weaker arguments means less space for stronger ones</a:t>
            </a:r>
          </a:p>
          <a:p>
            <a:pPr lvl="1">
              <a:lnSpc>
                <a:spcPct val="120000"/>
              </a:lnSpc>
              <a:spcBef>
                <a:spcPts val="0"/>
              </a:spcBef>
            </a:pPr>
            <a:r>
              <a:rPr lang="en-US" dirty="0"/>
              <a:t>Weak arguments damage credibility</a:t>
            </a:r>
          </a:p>
          <a:p>
            <a:pPr lvl="1">
              <a:lnSpc>
                <a:spcPct val="120000"/>
              </a:lnSpc>
              <a:spcBef>
                <a:spcPts val="0"/>
              </a:spcBef>
            </a:pPr>
            <a:r>
              <a:rPr lang="en-US" dirty="0"/>
              <a:t>Not a law school exam</a:t>
            </a:r>
          </a:p>
          <a:p>
            <a:pPr lvl="1">
              <a:lnSpc>
                <a:spcPct val="120000"/>
              </a:lnSpc>
              <a:spcBef>
                <a:spcPts val="0"/>
              </a:spcBef>
            </a:pPr>
            <a:r>
              <a:rPr lang="en-US" dirty="0"/>
              <a:t>Think about your Table of Contents</a:t>
            </a:r>
          </a:p>
          <a:p>
            <a:pPr marL="457200" lvl="1" indent="0">
              <a:lnSpc>
                <a:spcPct val="120000"/>
              </a:lnSpc>
              <a:spcBef>
                <a:spcPts val="0"/>
              </a:spcBef>
              <a:buNone/>
            </a:pPr>
            <a:endParaRPr lang="en-US" dirty="0"/>
          </a:p>
          <a:p>
            <a:pPr>
              <a:lnSpc>
                <a:spcPct val="120000"/>
              </a:lnSpc>
              <a:spcBef>
                <a:spcPts val="0"/>
              </a:spcBef>
            </a:pPr>
            <a:r>
              <a:rPr lang="en-US" dirty="0"/>
              <a:t>Put the strongest or most relevant arguments first</a:t>
            </a:r>
          </a:p>
          <a:p>
            <a:pPr lvl="1">
              <a:lnSpc>
                <a:spcPct val="120000"/>
              </a:lnSpc>
              <a:spcBef>
                <a:spcPts val="0"/>
              </a:spcBef>
            </a:pPr>
            <a:r>
              <a:rPr lang="en-US" dirty="0"/>
              <a:t>Meet the reader’s expectations</a:t>
            </a:r>
          </a:p>
          <a:p>
            <a:pPr lvl="1">
              <a:lnSpc>
                <a:spcPct val="120000"/>
              </a:lnSpc>
              <a:spcBef>
                <a:spcPts val="0"/>
              </a:spcBef>
            </a:pPr>
            <a:r>
              <a:rPr lang="en-US" dirty="0"/>
              <a:t>Group arguments using subsections if needed</a:t>
            </a:r>
          </a:p>
          <a:p>
            <a:pPr marL="0">
              <a:lnSpc>
                <a:spcPct val="120000"/>
              </a:lnSpc>
              <a:spcBef>
                <a:spcPts val="0"/>
              </a:spcBef>
              <a:buNone/>
            </a:pPr>
            <a:endParaRPr lang="en-US" sz="2400" dirty="0"/>
          </a:p>
        </p:txBody>
      </p:sp>
      <p:sp>
        <p:nvSpPr>
          <p:cNvPr id="7174"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endParaRPr lang="en-US" altLang="en-US"/>
          </a:p>
        </p:txBody>
      </p:sp>
    </p:spTree>
    <p:extLst>
      <p:ext uri="{BB962C8B-B14F-4D97-AF65-F5344CB8AC3E}">
        <p14:creationId xmlns:p14="http://schemas.microsoft.com/office/powerpoint/2010/main" val="361707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Date Placeholder 4"/>
          <p:cNvSpPr>
            <a:spLocks noGrp="1"/>
          </p:cNvSpPr>
          <p:nvPr>
            <p:ph type="dt" sz="quarter" idx="11"/>
          </p:nvPr>
        </p:nvSpPr>
        <p:spPr>
          <a:noFill/>
        </p:spPr>
        <p:txBody>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r>
              <a:rPr lang="en-US" altLang="en-US" sz="1200">
                <a:solidFill>
                  <a:srgbClr val="CCCCCC"/>
                </a:solidFill>
              </a:rPr>
              <a:t>2/3/08  3</a:t>
            </a:r>
            <a:endParaRPr lang="en-US" altLang="en-US" sz="1200" baseline="0">
              <a:solidFill>
                <a:srgbClr val="CCCCCC"/>
              </a:solidFill>
            </a:endParaRPr>
          </a:p>
        </p:txBody>
      </p:sp>
      <p:sp>
        <p:nvSpPr>
          <p:cNvPr id="7172" name="Rectangle 2"/>
          <p:cNvSpPr>
            <a:spLocks noGrp="1" noChangeArrowheads="1"/>
          </p:cNvSpPr>
          <p:nvPr>
            <p:ph type="title"/>
          </p:nvPr>
        </p:nvSpPr>
        <p:spPr>
          <a:xfrm>
            <a:off x="609600" y="457200"/>
            <a:ext cx="8534400" cy="609600"/>
          </a:xfrm>
        </p:spPr>
        <p:txBody>
          <a:bodyPr/>
          <a:lstStyle/>
          <a:p>
            <a:pPr eaLnBrk="1" hangingPunct="1"/>
            <a:r>
              <a:rPr lang="en-US" altLang="en-US" sz="3200" b="1" dirty="0"/>
              <a:t>Contrary Arguments</a:t>
            </a:r>
            <a:endParaRPr lang="en-US" altLang="en-US" sz="3200" dirty="0"/>
          </a:p>
        </p:txBody>
      </p:sp>
      <p:sp>
        <p:nvSpPr>
          <p:cNvPr id="7173" name="Rectangle 3"/>
          <p:cNvSpPr>
            <a:spLocks noGrp="1" noChangeArrowheads="1"/>
          </p:cNvSpPr>
          <p:nvPr>
            <p:ph type="body" idx="1"/>
          </p:nvPr>
        </p:nvSpPr>
        <p:spPr>
          <a:xfrm>
            <a:off x="609600" y="1219200"/>
            <a:ext cx="8077200" cy="4724400"/>
          </a:xfrm>
        </p:spPr>
        <p:txBody>
          <a:bodyPr/>
          <a:lstStyle/>
          <a:p>
            <a:pPr>
              <a:spcBef>
                <a:spcPts val="0"/>
              </a:spcBef>
            </a:pPr>
            <a:r>
              <a:rPr lang="en-US" dirty="0"/>
              <a:t>Never make the opposing side’s arguments for them or sound defensive.</a:t>
            </a:r>
          </a:p>
          <a:p>
            <a:pPr lvl="1">
              <a:spcBef>
                <a:spcPts val="0"/>
              </a:spcBef>
            </a:pPr>
            <a:r>
              <a:rPr lang="en-US" u="sng" dirty="0"/>
              <a:t>Example</a:t>
            </a:r>
            <a:r>
              <a:rPr lang="en-US" dirty="0"/>
              <a:t>: The defendant contends that the contractual provision transferring ownership rights to the car is invalid because the recipient is a minor. He relies on the infancy doctrine . . . . Contrary to this argument, the infancy doctrine does not apply when the minor purchases a necessity. Here, the defendant needed the car to drive to work; therefore, it is a necessity.</a:t>
            </a:r>
          </a:p>
          <a:p>
            <a:pPr marL="457200" lvl="1" indent="0">
              <a:spcBef>
                <a:spcPts val="0"/>
              </a:spcBef>
              <a:buNone/>
            </a:pPr>
            <a:endParaRPr lang="en-US" sz="1800" dirty="0"/>
          </a:p>
          <a:p>
            <a:pPr>
              <a:spcBef>
                <a:spcPts val="0"/>
              </a:spcBef>
            </a:pPr>
            <a:r>
              <a:rPr lang="en-US" dirty="0"/>
              <a:t>Argue in the affirmative.</a:t>
            </a:r>
          </a:p>
          <a:p>
            <a:pPr lvl="1">
              <a:spcBef>
                <a:spcPts val="0"/>
              </a:spcBef>
            </a:pPr>
            <a:r>
              <a:rPr lang="en-US" u="sng" dirty="0"/>
              <a:t>Example</a:t>
            </a:r>
            <a:r>
              <a:rPr lang="en-US" dirty="0"/>
              <a:t>: </a:t>
            </a:r>
            <a:r>
              <a:rPr lang="en-US" sz="1800" dirty="0"/>
              <a:t>The contract transferring the car to the defendant is valid. Here the defendant needed the car to drive to work. When a minor purchases a necessity, the minor must abide by the contract. Because the vehicle in this case is a necessity, the doctrine of infancy does not apply . . . .</a:t>
            </a:r>
            <a:endParaRPr lang="en-US" sz="1600" dirty="0"/>
          </a:p>
          <a:p>
            <a:pPr lvl="1">
              <a:spcBef>
                <a:spcPts val="0"/>
              </a:spcBef>
            </a:pPr>
            <a:endParaRPr lang="en-US" dirty="0"/>
          </a:p>
          <a:p>
            <a:pPr lvl="1">
              <a:spcBef>
                <a:spcPts val="0"/>
              </a:spcBef>
            </a:pPr>
            <a:endParaRPr lang="en-US" dirty="0"/>
          </a:p>
          <a:p>
            <a:pPr marL="0">
              <a:spcBef>
                <a:spcPts val="0"/>
              </a:spcBef>
              <a:buNone/>
            </a:pPr>
            <a:endParaRPr lang="en-US" sz="2400" dirty="0"/>
          </a:p>
        </p:txBody>
      </p:sp>
      <p:sp>
        <p:nvSpPr>
          <p:cNvPr id="7174" name="Rectangle 7"/>
          <p:cNvSpPr>
            <a:spLocks noChangeArrowheads="1"/>
          </p:cNvSpPr>
          <p:nvPr/>
        </p:nvSpPr>
        <p:spPr bwMode="auto">
          <a:xfrm>
            <a:off x="-2060575" y="-676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endParaRPr lang="en-US" altLang="en-US"/>
          </a:p>
        </p:txBody>
      </p:sp>
    </p:spTree>
    <p:extLst>
      <p:ext uri="{BB962C8B-B14F-4D97-AF65-F5344CB8AC3E}">
        <p14:creationId xmlns:p14="http://schemas.microsoft.com/office/powerpoint/2010/main" val="734235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555661" y="533400"/>
            <a:ext cx="8458200" cy="533400"/>
          </a:xfrm>
        </p:spPr>
        <p:txBody>
          <a:bodyPr/>
          <a:lstStyle/>
          <a:p>
            <a:r>
              <a:rPr lang="en-US" altLang="en-US" b="1" dirty="0">
                <a:solidFill>
                  <a:srgbClr val="FF0000"/>
                </a:solidFill>
              </a:rPr>
              <a:t>R</a:t>
            </a:r>
            <a:r>
              <a:rPr lang="en-US" altLang="en-US" b="1" dirty="0"/>
              <a:t>ule &amp; Rule </a:t>
            </a:r>
            <a:r>
              <a:rPr lang="en-US" altLang="en-US" b="1" dirty="0">
                <a:solidFill>
                  <a:srgbClr val="FF0000"/>
                </a:solidFill>
              </a:rPr>
              <a:t>E</a:t>
            </a:r>
            <a:r>
              <a:rPr lang="en-US" altLang="en-US" b="1" dirty="0"/>
              <a:t>xplanation: Framing Persuasive Rules</a:t>
            </a:r>
          </a:p>
        </p:txBody>
      </p:sp>
      <p:sp>
        <p:nvSpPr>
          <p:cNvPr id="9221" name="Date Placeholder 4"/>
          <p:cNvSpPr>
            <a:spLocks noGrp="1"/>
          </p:cNvSpPr>
          <p:nvPr>
            <p:ph type="dt" sz="quarter" idx="11"/>
          </p:nvPr>
        </p:nvSpPr>
        <p:spPr>
          <a:noFill/>
        </p:spPr>
        <p:txBody>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r>
              <a:rPr lang="en-US" altLang="en-US" sz="1200">
                <a:solidFill>
                  <a:srgbClr val="CCCCCC"/>
                </a:solidFill>
              </a:rPr>
              <a:t>2/3/08  3</a:t>
            </a:r>
            <a:endParaRPr lang="en-US" altLang="en-US" sz="1200" baseline="0">
              <a:solidFill>
                <a:srgbClr val="CCCCCC"/>
              </a:solidFill>
            </a:endParaRPr>
          </a:p>
        </p:txBody>
      </p:sp>
      <p:sp>
        <p:nvSpPr>
          <p:cNvPr id="5" name="Content Placeholder 2">
            <a:extLst>
              <a:ext uri="{FF2B5EF4-FFF2-40B4-BE49-F238E27FC236}">
                <a16:creationId xmlns:a16="http://schemas.microsoft.com/office/drawing/2014/main" id="{0F9E6974-D1F9-6A66-B418-24A4E8607794}"/>
              </a:ext>
            </a:extLst>
          </p:cNvPr>
          <p:cNvSpPr>
            <a:spLocks noGrp="1"/>
          </p:cNvSpPr>
          <p:nvPr>
            <p:ph idx="1"/>
          </p:nvPr>
        </p:nvSpPr>
        <p:spPr>
          <a:xfrm>
            <a:off x="533400" y="1295400"/>
            <a:ext cx="8001000" cy="4724400"/>
          </a:xfrm>
        </p:spPr>
        <p:txBody>
          <a:bodyPr/>
          <a:lstStyle/>
          <a:p>
            <a:pPr marL="0" indent="0">
              <a:spcBef>
                <a:spcPts val="600"/>
              </a:spcBef>
              <a:buNone/>
              <a:defRPr/>
            </a:pPr>
            <a:r>
              <a:rPr lang="en-US" sz="2000" dirty="0">
                <a:solidFill>
                  <a:srgbClr val="008A3E"/>
                </a:solidFill>
              </a:rPr>
              <a:t>How do you synthesize </a:t>
            </a:r>
            <a:r>
              <a:rPr lang="en-US" sz="2000" dirty="0"/>
              <a:t>and state the rule in a way that favors your client (while remaining correct)?</a:t>
            </a:r>
            <a:endParaRPr lang="en-US" sz="1600" dirty="0"/>
          </a:p>
          <a:p>
            <a:pPr>
              <a:spcBef>
                <a:spcPts val="600"/>
              </a:spcBef>
              <a:defRPr/>
            </a:pPr>
            <a:r>
              <a:rPr lang="en-US" sz="2000" dirty="0">
                <a:solidFill>
                  <a:srgbClr val="FF0000"/>
                </a:solidFill>
              </a:rPr>
              <a:t>Create a favorable context. </a:t>
            </a:r>
            <a:r>
              <a:rPr lang="en-US" sz="2000" dirty="0"/>
              <a:t>State the rule from the perspective most favorable to your client. </a:t>
            </a:r>
          </a:p>
          <a:p>
            <a:pPr>
              <a:spcBef>
                <a:spcPts val="600"/>
              </a:spcBef>
              <a:defRPr/>
            </a:pPr>
            <a:r>
              <a:rPr lang="en-US" sz="2000" dirty="0"/>
              <a:t>Consider the following </a:t>
            </a:r>
            <a:r>
              <a:rPr lang="en-US" sz="2000" u="sng" dirty="0"/>
              <a:t>objective</a:t>
            </a:r>
            <a:r>
              <a:rPr lang="en-US" sz="2000" dirty="0"/>
              <a:t> rule: </a:t>
            </a:r>
          </a:p>
          <a:p>
            <a:pPr marL="628650" lvl="1">
              <a:spcBef>
                <a:spcPts val="600"/>
              </a:spcBef>
              <a:defRPr/>
            </a:pPr>
            <a:r>
              <a:rPr lang="en-US" sz="1600" dirty="0"/>
              <a:t>The court shall grant summary judgment if the movant shows that there is no genuine dispute as to any material fact and the movant is entitled to judgment as a matter of law.  Fed. R. Civ. P. 56(a).</a:t>
            </a:r>
          </a:p>
          <a:p>
            <a:pPr>
              <a:spcBef>
                <a:spcPts val="600"/>
              </a:spcBef>
              <a:defRPr/>
            </a:pPr>
            <a:r>
              <a:rPr lang="en-US" sz="2000" dirty="0">
                <a:solidFill>
                  <a:srgbClr val="FF0000"/>
                </a:solidFill>
              </a:rPr>
              <a:t>Consider the following </a:t>
            </a:r>
            <a:r>
              <a:rPr lang="en-US" sz="2000" u="sng" dirty="0">
                <a:solidFill>
                  <a:srgbClr val="FF0000"/>
                </a:solidFill>
              </a:rPr>
              <a:t>persuasive</a:t>
            </a:r>
            <a:r>
              <a:rPr lang="en-US" sz="2000" dirty="0">
                <a:solidFill>
                  <a:srgbClr val="FF0000"/>
                </a:solidFill>
              </a:rPr>
              <a:t> rules. Who wrote each?</a:t>
            </a:r>
          </a:p>
          <a:p>
            <a:pPr lvl="1">
              <a:spcBef>
                <a:spcPts val="600"/>
              </a:spcBef>
              <a:defRPr/>
            </a:pPr>
            <a:r>
              <a:rPr lang="en-US" sz="1600" dirty="0"/>
              <a:t>This Court should grant summary judgment if no material facts are in dispute and the moving party is entitled to judgment as a matter of law. Fed. R. Civ. P. 56(a).</a:t>
            </a:r>
          </a:p>
          <a:p>
            <a:pPr lvl="1">
              <a:spcBef>
                <a:spcPts val="600"/>
              </a:spcBef>
              <a:defRPr/>
            </a:pPr>
            <a:r>
              <a:rPr lang="en-US" sz="1600" dirty="0"/>
              <a:t>This Court should not grant summary judgment when a dispute over an issue of material fact exists. Fed. R. Civ. P. 56(a).</a:t>
            </a:r>
          </a:p>
        </p:txBody>
      </p:sp>
    </p:spTree>
    <p:extLst>
      <p:ext uri="{BB962C8B-B14F-4D97-AF65-F5344CB8AC3E}">
        <p14:creationId xmlns:p14="http://schemas.microsoft.com/office/powerpoint/2010/main" val="2305263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555661" y="533400"/>
            <a:ext cx="8458200" cy="533400"/>
          </a:xfrm>
        </p:spPr>
        <p:txBody>
          <a:bodyPr/>
          <a:lstStyle/>
          <a:p>
            <a:r>
              <a:rPr lang="en-US" altLang="en-US" b="1" dirty="0"/>
              <a:t>Framing Persuasive Rules, cont.</a:t>
            </a:r>
          </a:p>
        </p:txBody>
      </p:sp>
      <p:sp>
        <p:nvSpPr>
          <p:cNvPr id="9219" name="Content Placeholder 2"/>
          <p:cNvSpPr>
            <a:spLocks noGrp="1"/>
          </p:cNvSpPr>
          <p:nvPr>
            <p:ph idx="1"/>
          </p:nvPr>
        </p:nvSpPr>
        <p:spPr>
          <a:xfrm>
            <a:off x="533400" y="1295400"/>
            <a:ext cx="8001000" cy="4724400"/>
          </a:xfrm>
        </p:spPr>
        <p:txBody>
          <a:bodyPr/>
          <a:lstStyle/>
          <a:p>
            <a:pPr>
              <a:spcBef>
                <a:spcPts val="600"/>
              </a:spcBef>
              <a:defRPr/>
            </a:pPr>
            <a:r>
              <a:rPr lang="en-US" dirty="0"/>
              <a:t>Consider whether to frame in </a:t>
            </a:r>
            <a:r>
              <a:rPr lang="en-US" dirty="0">
                <a:solidFill>
                  <a:srgbClr val="FF0000"/>
                </a:solidFill>
              </a:rPr>
              <a:t>positive or negative terms. </a:t>
            </a:r>
          </a:p>
          <a:p>
            <a:pPr>
              <a:spcBef>
                <a:spcPts val="600"/>
              </a:spcBef>
              <a:defRPr/>
            </a:pPr>
            <a:r>
              <a:rPr lang="en-US" dirty="0"/>
              <a:t>Who wrote each of these rules? </a:t>
            </a:r>
          </a:p>
          <a:p>
            <a:pPr lvl="1">
              <a:spcBef>
                <a:spcPts val="600"/>
              </a:spcBef>
              <a:defRPr/>
            </a:pPr>
            <a:r>
              <a:rPr lang="en-US" sz="2000" dirty="0"/>
              <a:t>A university complies with Title IX if it effectively accommodates the interests and abilities of its students.</a:t>
            </a:r>
          </a:p>
          <a:p>
            <a:pPr lvl="1">
              <a:spcBef>
                <a:spcPts val="600"/>
              </a:spcBef>
              <a:defRPr/>
            </a:pPr>
            <a:r>
              <a:rPr lang="en-US" sz="2000" dirty="0"/>
              <a:t>A university discriminates against its female students when it fails to effectively accommodate the interests and abilities of its female students.</a:t>
            </a:r>
          </a:p>
          <a:p>
            <a:pPr>
              <a:defRPr/>
            </a:pPr>
            <a:endParaRPr lang="en-US" dirty="0"/>
          </a:p>
        </p:txBody>
      </p:sp>
      <p:sp>
        <p:nvSpPr>
          <p:cNvPr id="9221" name="Date Placeholder 4"/>
          <p:cNvSpPr>
            <a:spLocks noGrp="1"/>
          </p:cNvSpPr>
          <p:nvPr>
            <p:ph type="dt" sz="quarter" idx="11"/>
          </p:nvPr>
        </p:nvSpPr>
        <p:spPr>
          <a:noFill/>
        </p:spPr>
        <p:txBody>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r>
              <a:rPr lang="en-US" altLang="en-US" sz="1200">
                <a:solidFill>
                  <a:srgbClr val="CCCCCC"/>
                </a:solidFill>
              </a:rPr>
              <a:t>2/3/08  3</a:t>
            </a:r>
            <a:endParaRPr lang="en-US" altLang="en-US" sz="1200" baseline="0">
              <a:solidFill>
                <a:srgbClr val="CCCCCC"/>
              </a:solidFill>
            </a:endParaRPr>
          </a:p>
        </p:txBody>
      </p:sp>
    </p:spTree>
    <p:extLst>
      <p:ext uri="{BB962C8B-B14F-4D97-AF65-F5344CB8AC3E}">
        <p14:creationId xmlns:p14="http://schemas.microsoft.com/office/powerpoint/2010/main" val="2446236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555661" y="533400"/>
            <a:ext cx="8458200" cy="533400"/>
          </a:xfrm>
        </p:spPr>
        <p:txBody>
          <a:bodyPr/>
          <a:lstStyle/>
          <a:p>
            <a:r>
              <a:rPr lang="en-US" altLang="en-US" b="1" dirty="0"/>
              <a:t>Framing Persuasive Rules, cont.</a:t>
            </a:r>
          </a:p>
        </p:txBody>
      </p:sp>
      <p:sp>
        <p:nvSpPr>
          <p:cNvPr id="9219" name="Content Placeholder 2"/>
          <p:cNvSpPr>
            <a:spLocks noGrp="1"/>
          </p:cNvSpPr>
          <p:nvPr>
            <p:ph idx="1"/>
          </p:nvPr>
        </p:nvSpPr>
        <p:spPr>
          <a:xfrm>
            <a:off x="533400" y="1295400"/>
            <a:ext cx="8001000" cy="4724400"/>
          </a:xfrm>
        </p:spPr>
        <p:txBody>
          <a:bodyPr/>
          <a:lstStyle/>
          <a:p>
            <a:pPr>
              <a:defRPr/>
            </a:pPr>
            <a:r>
              <a:rPr lang="en-US" dirty="0">
                <a:solidFill>
                  <a:srgbClr val="FF0000"/>
                </a:solidFill>
              </a:rPr>
              <a:t>Divide the rule into parts / elements for emphasis</a:t>
            </a:r>
          </a:p>
          <a:p>
            <a:pPr lvl="1">
              <a:defRPr/>
            </a:pPr>
            <a:r>
              <a:rPr lang="en-US" sz="2000" dirty="0"/>
              <a:t>Consider:</a:t>
            </a:r>
          </a:p>
          <a:p>
            <a:pPr lvl="2">
              <a:defRPr/>
            </a:pPr>
            <a:r>
              <a:rPr lang="en-US" dirty="0"/>
              <a:t>Intentional infliction of emotional distress is reckless or intentional “extreme and outrageous” conduct that causes severe emotional distress to the plaintiff. </a:t>
            </a:r>
          </a:p>
          <a:p>
            <a:pPr marL="342900" lvl="1" indent="0">
              <a:buNone/>
              <a:defRPr/>
            </a:pPr>
            <a:r>
              <a:rPr lang="en-US" dirty="0"/>
              <a:t>vs.</a:t>
            </a:r>
          </a:p>
          <a:p>
            <a:pPr lvl="2">
              <a:defRPr/>
            </a:pPr>
            <a:r>
              <a:rPr lang="en-US" dirty="0"/>
              <a:t>Conduct does not constitute intentional infliction of emotional distress unless the plaintiff proves all of the following elements: (1) the defendant’s conduct was “extreme and outrageous,” (2) the defendant acted intentionally or recklessly, (3) the defendant’s actions caused the emotional distress to the plaintiff, and (4) the plaintiff’s distress was severe. </a:t>
            </a:r>
          </a:p>
          <a:p>
            <a:pPr marL="685800" lvl="1" indent="-342900">
              <a:defRPr/>
            </a:pPr>
            <a:endParaRPr lang="en-US" dirty="0"/>
          </a:p>
        </p:txBody>
      </p:sp>
      <p:sp>
        <p:nvSpPr>
          <p:cNvPr id="9221" name="Date Placeholder 4"/>
          <p:cNvSpPr>
            <a:spLocks noGrp="1"/>
          </p:cNvSpPr>
          <p:nvPr>
            <p:ph type="dt" sz="quarter" idx="11"/>
          </p:nvPr>
        </p:nvSpPr>
        <p:spPr>
          <a:noFill/>
        </p:spPr>
        <p:txBody>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r>
              <a:rPr lang="en-US" altLang="en-US" sz="1200">
                <a:solidFill>
                  <a:srgbClr val="CCCCCC"/>
                </a:solidFill>
              </a:rPr>
              <a:t>2/3/08  3</a:t>
            </a:r>
            <a:endParaRPr lang="en-US" altLang="en-US" sz="1200" baseline="0">
              <a:solidFill>
                <a:srgbClr val="CCCCCC"/>
              </a:solidFill>
            </a:endParaRPr>
          </a:p>
        </p:txBody>
      </p:sp>
    </p:spTree>
    <p:extLst>
      <p:ext uri="{BB962C8B-B14F-4D97-AF65-F5344CB8AC3E}">
        <p14:creationId xmlns:p14="http://schemas.microsoft.com/office/powerpoint/2010/main" val="1933949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1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555661" y="533400"/>
            <a:ext cx="8458200" cy="533400"/>
          </a:xfrm>
        </p:spPr>
        <p:txBody>
          <a:bodyPr/>
          <a:lstStyle/>
          <a:p>
            <a:r>
              <a:rPr lang="en-US" altLang="en-US" sz="2800" b="1" dirty="0"/>
              <a:t>Be Concrete: Choosing Concrete Words</a:t>
            </a:r>
          </a:p>
        </p:txBody>
      </p:sp>
      <p:sp>
        <p:nvSpPr>
          <p:cNvPr id="9219" name="Content Placeholder 2"/>
          <p:cNvSpPr>
            <a:spLocks noGrp="1"/>
          </p:cNvSpPr>
          <p:nvPr>
            <p:ph idx="1"/>
          </p:nvPr>
        </p:nvSpPr>
        <p:spPr>
          <a:xfrm>
            <a:off x="533400" y="1295400"/>
            <a:ext cx="8001000" cy="4724400"/>
          </a:xfrm>
        </p:spPr>
        <p:txBody>
          <a:bodyPr/>
          <a:lstStyle/>
          <a:p>
            <a:pPr>
              <a:spcBef>
                <a:spcPts val="600"/>
              </a:spcBef>
              <a:defRPr/>
            </a:pPr>
            <a:r>
              <a:rPr lang="en-US" dirty="0"/>
              <a:t>Example:</a:t>
            </a:r>
          </a:p>
          <a:p>
            <a:pPr lvl="1">
              <a:spcBef>
                <a:spcPts val="600"/>
              </a:spcBef>
              <a:defRPr/>
            </a:pPr>
            <a:r>
              <a:rPr lang="en-US" sz="2000" dirty="0"/>
              <a:t>Kim has established that her emotional injuries manifested themselves physically.</a:t>
            </a:r>
          </a:p>
          <a:p>
            <a:pPr>
              <a:spcBef>
                <a:spcPts val="600"/>
              </a:spcBef>
              <a:defRPr/>
            </a:pPr>
            <a:r>
              <a:rPr lang="en-US" dirty="0"/>
              <a:t>Improvement?</a:t>
            </a:r>
          </a:p>
          <a:p>
            <a:pPr lvl="1">
              <a:spcBef>
                <a:spcPts val="600"/>
              </a:spcBef>
              <a:defRPr/>
            </a:pPr>
            <a:r>
              <a:rPr lang="en-US" sz="2000" dirty="0"/>
              <a:t>Kim has </a:t>
            </a:r>
            <a:r>
              <a:rPr lang="en-US" sz="2000" b="1" dirty="0"/>
              <a:t>proven</a:t>
            </a:r>
            <a:r>
              <a:rPr lang="en-US" sz="2000" dirty="0"/>
              <a:t> that her emotional injuries </a:t>
            </a:r>
            <a:r>
              <a:rPr lang="en-US" sz="2000" b="1" dirty="0"/>
              <a:t>caused</a:t>
            </a:r>
            <a:r>
              <a:rPr lang="en-US" sz="2000" dirty="0"/>
              <a:t> </a:t>
            </a:r>
            <a:r>
              <a:rPr lang="en-US" sz="2000" u="sng" dirty="0"/>
              <a:t>coronary artery disease and a heart attack</a:t>
            </a:r>
            <a:r>
              <a:rPr lang="en-US" sz="2000" dirty="0"/>
              <a:t>.</a:t>
            </a:r>
          </a:p>
          <a:p>
            <a:pPr>
              <a:defRPr/>
            </a:pPr>
            <a:endParaRPr lang="en-US" dirty="0"/>
          </a:p>
        </p:txBody>
      </p:sp>
      <p:sp>
        <p:nvSpPr>
          <p:cNvPr id="9221" name="Date Placeholder 4"/>
          <p:cNvSpPr>
            <a:spLocks noGrp="1"/>
          </p:cNvSpPr>
          <p:nvPr>
            <p:ph type="dt" sz="quarter" idx="11"/>
          </p:nvPr>
        </p:nvSpPr>
        <p:spPr>
          <a:noFill/>
        </p:spPr>
        <p:txBody>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r>
              <a:rPr lang="en-US" altLang="en-US" sz="1200">
                <a:solidFill>
                  <a:srgbClr val="CCCCCC"/>
                </a:solidFill>
              </a:rPr>
              <a:t>2/3/08  3</a:t>
            </a:r>
            <a:endParaRPr lang="en-US" altLang="en-US" sz="1200" baseline="0">
              <a:solidFill>
                <a:srgbClr val="CCCCCC"/>
              </a:solidFill>
            </a:endParaRPr>
          </a:p>
        </p:txBody>
      </p:sp>
    </p:spTree>
    <p:extLst>
      <p:ext uri="{BB962C8B-B14F-4D97-AF65-F5344CB8AC3E}">
        <p14:creationId xmlns:p14="http://schemas.microsoft.com/office/powerpoint/2010/main" val="2147340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21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555661" y="533400"/>
            <a:ext cx="8458200" cy="533400"/>
          </a:xfrm>
        </p:spPr>
        <p:txBody>
          <a:bodyPr/>
          <a:lstStyle/>
          <a:p>
            <a:r>
              <a:rPr lang="en-US" altLang="en-US" sz="2800" b="1" dirty="0"/>
              <a:t>Be Concrete: Writing in Terms of Your Case</a:t>
            </a:r>
          </a:p>
        </p:txBody>
      </p:sp>
      <p:sp>
        <p:nvSpPr>
          <p:cNvPr id="9219" name="Content Placeholder 2"/>
          <p:cNvSpPr>
            <a:spLocks noGrp="1"/>
          </p:cNvSpPr>
          <p:nvPr>
            <p:ph idx="1"/>
          </p:nvPr>
        </p:nvSpPr>
        <p:spPr>
          <a:xfrm>
            <a:off x="533400" y="1295400"/>
            <a:ext cx="8001000" cy="4724400"/>
          </a:xfrm>
        </p:spPr>
        <p:txBody>
          <a:bodyPr/>
          <a:lstStyle/>
          <a:p>
            <a:pPr>
              <a:spcBef>
                <a:spcPts val="600"/>
              </a:spcBef>
              <a:defRPr/>
            </a:pPr>
            <a:r>
              <a:rPr lang="en-US" sz="2200" dirty="0"/>
              <a:t>Example:</a:t>
            </a:r>
          </a:p>
          <a:p>
            <a:pPr lvl="1">
              <a:spcBef>
                <a:spcPts val="600"/>
              </a:spcBef>
              <a:defRPr/>
            </a:pPr>
            <a:r>
              <a:rPr lang="en-US" dirty="0"/>
              <a:t>For a private individual to recover compensatory damages in a false light invasion of privacy action against a media defendant, he or she should need to prove only that the publisher printed the statement negligently.</a:t>
            </a:r>
          </a:p>
          <a:p>
            <a:pPr>
              <a:spcBef>
                <a:spcPts val="600"/>
              </a:spcBef>
              <a:defRPr/>
            </a:pPr>
            <a:r>
              <a:rPr lang="en-US" sz="2200" dirty="0"/>
              <a:t>What would make this more concrete?</a:t>
            </a:r>
          </a:p>
          <a:p>
            <a:pPr lvl="1">
              <a:spcBef>
                <a:spcPts val="600"/>
              </a:spcBef>
              <a:defRPr/>
            </a:pPr>
            <a:r>
              <a:rPr lang="en-US" dirty="0"/>
              <a:t>Add party names?</a:t>
            </a:r>
          </a:p>
          <a:p>
            <a:pPr lvl="1">
              <a:spcBef>
                <a:spcPts val="600"/>
              </a:spcBef>
              <a:defRPr/>
            </a:pPr>
            <a:r>
              <a:rPr lang="en-US" dirty="0"/>
              <a:t>Say what the statement actually is? </a:t>
            </a:r>
          </a:p>
          <a:p>
            <a:pPr>
              <a:spcBef>
                <a:spcPts val="600"/>
              </a:spcBef>
              <a:defRPr/>
            </a:pPr>
            <a:r>
              <a:rPr lang="en-US" sz="2200" dirty="0"/>
              <a:t>Revised Example:</a:t>
            </a:r>
          </a:p>
          <a:p>
            <a:pPr lvl="1">
              <a:spcBef>
                <a:spcPts val="600"/>
              </a:spcBef>
              <a:defRPr/>
            </a:pPr>
            <a:r>
              <a:rPr lang="en-US" dirty="0"/>
              <a:t>For a private individual like Bob to win compensatory damages in a false light invasion of privacy action against a media defendant like the Old Colony News, he should need to prove only that the News acted negligently in stating that he sold contaminated vegetables.</a:t>
            </a:r>
          </a:p>
          <a:p>
            <a:pPr>
              <a:defRPr/>
            </a:pPr>
            <a:endParaRPr lang="en-US" sz="2000" dirty="0"/>
          </a:p>
        </p:txBody>
      </p:sp>
      <p:sp>
        <p:nvSpPr>
          <p:cNvPr id="9221" name="Date Placeholder 4"/>
          <p:cNvSpPr>
            <a:spLocks noGrp="1"/>
          </p:cNvSpPr>
          <p:nvPr>
            <p:ph type="dt" sz="quarter" idx="11"/>
          </p:nvPr>
        </p:nvSpPr>
        <p:spPr>
          <a:noFill/>
        </p:spPr>
        <p:txBody>
          <a:bodyPr/>
          <a:lstStyle>
            <a:lvl1pPr>
              <a:spcBef>
                <a:spcPct val="20000"/>
              </a:spcBef>
              <a:buClr>
                <a:srgbClr val="2675B4"/>
              </a:buClr>
              <a:buFont typeface="Wingdings" panose="05000000000000000000" pitchFamily="2" charset="2"/>
              <a:buChar char="§"/>
              <a:defRPr sz="2400">
                <a:solidFill>
                  <a:schemeClr val="tx1"/>
                </a:solidFill>
                <a:latin typeface="Arial" panose="020B0604020202020204" pitchFamily="34" charset="0"/>
                <a:ea typeface="Osaka" pitchFamily="-64" charset="-128"/>
              </a:defRPr>
            </a:lvl1pPr>
            <a:lvl2pPr marL="742950" indent="-28575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2pPr>
            <a:lvl3pPr marL="11430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3pPr>
            <a:lvl4pPr marL="16002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4pPr>
            <a:lvl5pPr marL="2057400" indent="-228600">
              <a:spcBef>
                <a:spcPct val="20000"/>
              </a:spcBef>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5pPr>
            <a:lvl6pPr marL="25146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6pPr>
            <a:lvl7pPr marL="29718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7pPr>
            <a:lvl8pPr marL="34290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8pPr>
            <a:lvl9pPr marL="3886200" indent="-228600" eaLnBrk="0" fontAlgn="base" hangingPunct="0">
              <a:spcBef>
                <a:spcPct val="20000"/>
              </a:spcBef>
              <a:spcAft>
                <a:spcPct val="0"/>
              </a:spcAft>
              <a:buClr>
                <a:srgbClr val="2675B4"/>
              </a:buClr>
              <a:buFont typeface="Wingdings" panose="05000000000000000000" pitchFamily="2" charset="2"/>
              <a:buChar char="§"/>
              <a:defRPr>
                <a:solidFill>
                  <a:schemeClr val="tx1"/>
                </a:solidFill>
                <a:latin typeface="Arial" panose="020B0604020202020204" pitchFamily="34" charset="0"/>
                <a:ea typeface="Osaka" pitchFamily="-64" charset="-128"/>
              </a:defRPr>
            </a:lvl9pPr>
          </a:lstStyle>
          <a:p>
            <a:pPr>
              <a:spcBef>
                <a:spcPct val="0"/>
              </a:spcBef>
              <a:buClrTx/>
              <a:buFontTx/>
              <a:buNone/>
            </a:pPr>
            <a:r>
              <a:rPr lang="en-US" altLang="en-US" sz="1200">
                <a:solidFill>
                  <a:srgbClr val="CCCCCC"/>
                </a:solidFill>
              </a:rPr>
              <a:t>2/3/08  3</a:t>
            </a:r>
            <a:endParaRPr lang="en-US" altLang="en-US" sz="1200" baseline="0">
              <a:solidFill>
                <a:srgbClr val="CCCCCC"/>
              </a:solidFill>
            </a:endParaRPr>
          </a:p>
        </p:txBody>
      </p:sp>
    </p:spTree>
    <p:extLst>
      <p:ext uri="{BB962C8B-B14F-4D97-AF65-F5344CB8AC3E}">
        <p14:creationId xmlns:p14="http://schemas.microsoft.com/office/powerpoint/2010/main" val="1870567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219">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219">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Osaka"/>
        <a:cs typeface=""/>
      </a:majorFont>
      <a:minorFont>
        <a:latin typeface="Arial"/>
        <a:ea typeface="Osaka"/>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panose="020B0604020202020204" pitchFamily="34" charset="0"/>
            <a:ea typeface="Osaka" pitchFamily="-6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panose="020B0604020202020204" pitchFamily="34" charset="0"/>
            <a:ea typeface="Osaka" pitchFamily="-6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B2E15F11F5874D91B97707031E7ECA" ma:contentTypeVersion="13" ma:contentTypeDescription="Create a new document." ma:contentTypeScope="" ma:versionID="61d71ad58004e4eeb9bef0290bbcee70">
  <xsd:schema xmlns:xsd="http://www.w3.org/2001/XMLSchema" xmlns:xs="http://www.w3.org/2001/XMLSchema" xmlns:p="http://schemas.microsoft.com/office/2006/metadata/properties" xmlns:ns2="97dc8b47-f539-428f-9dcd-b393aadd97b0" xmlns:ns3="9799f0a0-a5fd-4b10-8853-7e2c40240a05" targetNamespace="http://schemas.microsoft.com/office/2006/metadata/properties" ma:root="true" ma:fieldsID="f04f1d2b67d24d7488c937672ccdd901" ns2:_="" ns3:_="">
    <xsd:import namespace="97dc8b47-f539-428f-9dcd-b393aadd97b0"/>
    <xsd:import namespace="9799f0a0-a5fd-4b10-8853-7e2c40240a0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dc8b47-f539-428f-9dcd-b393aadd97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30fdde71-3d84-4f2a-8a39-a81d5da30a6e"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799f0a0-a5fd-4b10-8853-7e2c40240a05"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196f6d1d-32c7-435c-a687-e2cab959d0c7}" ma:internalName="TaxCatchAll" ma:showField="CatchAllData" ma:web="9799f0a0-a5fd-4b10-8853-7e2c40240a0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7dc8b47-f539-428f-9dcd-b393aadd97b0">
      <Terms xmlns="http://schemas.microsoft.com/office/infopath/2007/PartnerControls"/>
    </lcf76f155ced4ddcb4097134ff3c332f>
    <TaxCatchAll xmlns="9799f0a0-a5fd-4b10-8853-7e2c40240a0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3397E26-6677-498D-B121-01A557EDE2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7dc8b47-f539-428f-9dcd-b393aadd97b0"/>
    <ds:schemaRef ds:uri="9799f0a0-a5fd-4b10-8853-7e2c40240a0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A60C318-8239-45FE-92DE-66B767024F3B}">
  <ds:schemaRefs>
    <ds:schemaRef ds:uri="http://schemas.microsoft.com/office/2006/metadata/properties"/>
    <ds:schemaRef ds:uri="http://schemas.microsoft.com/office/infopath/2007/PartnerControls"/>
    <ds:schemaRef ds:uri="97dc8b47-f539-428f-9dcd-b393aadd97b0"/>
    <ds:schemaRef ds:uri="9799f0a0-a5fd-4b10-8853-7e2c40240a05"/>
  </ds:schemaRefs>
</ds:datastoreItem>
</file>

<file path=customXml/itemProps3.xml><?xml version="1.0" encoding="utf-8"?>
<ds:datastoreItem xmlns:ds="http://schemas.openxmlformats.org/officeDocument/2006/customXml" ds:itemID="{DDD3A4B2-F552-4527-9223-E6F4B5C1DC3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Macintosh HD:Applications:Microsoft Office 2004:Templates:Presentations:Designs:Blank Presentation</Template>
  <TotalTime>524</TotalTime>
  <Words>1868</Words>
  <Application>Microsoft Office PowerPoint</Application>
  <PresentationFormat>On-screen Show (4:3)</PresentationFormat>
  <Paragraphs>188</Paragraphs>
  <Slides>15</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Arial Bold</vt:lpstr>
      <vt:lpstr>Calibri</vt:lpstr>
      <vt:lpstr>Courier New</vt:lpstr>
      <vt:lpstr>Symbol</vt:lpstr>
      <vt:lpstr>Wingdings</vt:lpstr>
      <vt:lpstr>Blank Presentation</vt:lpstr>
      <vt:lpstr>Stone Moot Court</vt:lpstr>
      <vt:lpstr>Meeting Expectations</vt:lpstr>
      <vt:lpstr>Main Arguments Only</vt:lpstr>
      <vt:lpstr>Contrary Arguments</vt:lpstr>
      <vt:lpstr>Rule &amp; Rule Explanation: Framing Persuasive Rules</vt:lpstr>
      <vt:lpstr>Framing Persuasive Rules, cont.</vt:lpstr>
      <vt:lpstr>Framing Persuasive Rules, cont.</vt:lpstr>
      <vt:lpstr>Be Concrete: Choosing Concrete Words</vt:lpstr>
      <vt:lpstr>Be Concrete: Writing in Terms of Your Case</vt:lpstr>
      <vt:lpstr>Omit Needless Words</vt:lpstr>
      <vt:lpstr>Editing Method: CORP</vt:lpstr>
      <vt:lpstr>Content</vt:lpstr>
      <vt:lpstr>Organization</vt:lpstr>
      <vt:lpstr>Readability</vt:lpstr>
      <vt:lpstr>Proofreading: Checking Citations</vt:lpstr>
    </vt:vector>
  </TitlesOfParts>
  <Company>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McCloskey, Jennifer</cp:lastModifiedBy>
  <cp:revision>53</cp:revision>
  <cp:lastPrinted>1904-01-01T00:00:00Z</cp:lastPrinted>
  <dcterms:created xsi:type="dcterms:W3CDTF">2008-01-28T19:49:47Z</dcterms:created>
  <dcterms:modified xsi:type="dcterms:W3CDTF">2025-10-01T23:33:50Z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0x010100D1B2E15F11F5874D91B97707031E7ECA</vt:lpwstr>
  </property>
  <property fmtid="{D5CDD505-2E9C-101B-9397-08002B2CF9AE}" pid="3" name="MediaServiceImageTags">
    <vt:lpwstr/>
  </property>
</Properties>
</file>