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/>
    <p:restoredTop sz="94635"/>
  </p:normalViewPr>
  <p:slideViewPr>
    <p:cSldViewPr snapToGrid="0">
      <p:cViewPr varScale="1">
        <p:scale>
          <a:sx n="115" d="100"/>
          <a:sy n="115" d="100"/>
        </p:scale>
        <p:origin x="49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AACF3-9F4B-CB4F-5BCF-748A91E18E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7EC849-6CEF-CB75-A595-42B5B87FE7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E597D-367E-913B-885F-6AC65BE45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6C0D-42B6-F641-B747-D76E6B107D76}" type="datetimeFigureOut">
              <a:rPr lang="en-US" smtClean="0"/>
              <a:t>9/29/25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2AF12F-E91A-603B-5FEC-200936FD6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FE846D-8C06-9710-D06A-CB1F51A93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25992-B815-0E4C-9008-950F60DBE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824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D22B70-BB2D-87B6-A227-5E06F3622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68DE5E-FD33-69D0-B33E-F007C96EA9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CD6D2D-E99F-8982-604B-31F3301CD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6C0D-42B6-F641-B747-D76E6B107D76}" type="datetimeFigureOut">
              <a:rPr lang="en-US" smtClean="0"/>
              <a:t>9/29/25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EB9ECE-4A4B-5556-8D63-B53BC3F42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07D834-CC8E-D115-DAEE-34F15F097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25992-B815-0E4C-9008-950F60DBE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663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64A8E20-E351-B7B4-E40C-2507AF3D81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996B48-D317-36A0-48B5-5D2A33F18D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C3F89A-975F-9CE3-AB76-C0AA35E25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6C0D-42B6-F641-B747-D76E6B107D76}" type="datetimeFigureOut">
              <a:rPr lang="en-US" smtClean="0"/>
              <a:t>9/29/25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4F64DD-6583-F443-2C1F-A461C7C9C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5441D0-3CA4-1FBC-694C-DB4DE63264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25992-B815-0E4C-9008-950F60DBE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048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3B365-9E45-6735-995F-31CCC051AD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8195F1-EFB9-5F93-6BD4-7BFECE5B02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4FE15-5155-A3AD-795C-EC70F034E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6C0D-42B6-F641-B747-D76E6B107D76}" type="datetimeFigureOut">
              <a:rPr lang="en-US" smtClean="0"/>
              <a:t>9/29/25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1F4060-4C1C-A234-E643-4BAD6A5F1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54DD81-7D8C-269D-2B73-1D750CEA6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25992-B815-0E4C-9008-950F60DBE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622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5E6AF6-D5F0-55CB-1858-65D8A7F5B8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7275A7-10FC-2EF8-B455-1ED4317830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A81035-D259-6E2D-4D00-173B2109F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6C0D-42B6-F641-B747-D76E6B107D76}" type="datetimeFigureOut">
              <a:rPr lang="en-US" smtClean="0"/>
              <a:t>9/29/25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F2A764-E821-FE4E-DA74-8D0C51A97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20D60B-3805-C159-1C83-D16EAC7F2A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25992-B815-0E4C-9008-950F60DBE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862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D22D8-9772-5568-C815-81439B179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CAB641-0D07-B455-83CC-626A499381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CE5856-ED45-382B-3489-D83A519CB9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0D2EFA-8628-6185-F4CE-07D9F3D2A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6C0D-42B6-F641-B747-D76E6B107D76}" type="datetimeFigureOut">
              <a:rPr lang="en-US" smtClean="0"/>
              <a:t>9/29/25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DA2DC0-4383-B81B-3A22-6A6348DA7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301E9F-CB3C-2907-64A3-27CDE82CA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25992-B815-0E4C-9008-950F60DBE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124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483D4-1F09-5689-3652-8CB25BD56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518B4E-2DB7-0D43-A734-D0AED8FA71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5A1F60-7F1A-F125-45A1-3AACE261F6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BA510C-C5B1-7E6A-A0C8-FDCE03EBB0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A164F5-E5F0-3134-9206-78251A52AA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5619EF-3AB3-622F-4AF8-E7A005D6A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6C0D-42B6-F641-B747-D76E6B107D76}" type="datetimeFigureOut">
              <a:rPr lang="en-US" smtClean="0"/>
              <a:t>9/29/25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488D3DB-CCC4-96DE-5345-AC7B3B452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A3D3D7-0BAB-C0C3-0E29-2FF3821A6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25992-B815-0E4C-9008-950F60DBE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594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60ABC-A913-B02A-E3F8-8EDD2B757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D6C0F8-0983-5C40-1BFF-7187629752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6C0D-42B6-F641-B747-D76E6B107D76}" type="datetimeFigureOut">
              <a:rPr lang="en-US" smtClean="0"/>
              <a:t>9/29/25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1A1286-1B5E-61E6-0C05-070CDDE34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BEEE7D-97A8-3664-4029-35C39BF9F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25992-B815-0E4C-9008-950F60DBE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540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BE22EF-2171-77B6-2E41-806C19C07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6C0D-42B6-F641-B747-D76E6B107D76}" type="datetimeFigureOut">
              <a:rPr lang="en-US" smtClean="0"/>
              <a:t>9/29/25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011486-C470-E8DA-195A-A08EDB072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3FC9F6-5EA7-F7DC-5C08-3D3EF465E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25992-B815-0E4C-9008-950F60DBE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79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3A05D-951C-EE2C-F187-EFCCA6466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D860E4-2E51-22FD-1988-B53979C59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EBCE43-019A-FC41-93B1-BD023A0D1E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95F577-B4E7-C5D0-00F5-D2A3B45424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6C0D-42B6-F641-B747-D76E6B107D76}" type="datetimeFigureOut">
              <a:rPr lang="en-US" smtClean="0"/>
              <a:t>9/29/25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FA7FBA-3B69-43DC-45ED-B17101164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5EA11B-4459-D603-755F-F487E17D0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25992-B815-0E4C-9008-950F60DBE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521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CDD1C-F8C7-1D90-66D9-C7DCEBED17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164EC1-8823-4AB3-80C0-B1DA1C4A4E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AF05B0-FE24-A0C2-A8FC-D3B7329304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3EC246-B01A-FF3D-F117-31DF79E9E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E6C0D-42B6-F641-B747-D76E6B107D76}" type="datetimeFigureOut">
              <a:rPr lang="en-US" smtClean="0"/>
              <a:t>9/29/25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1EBAD9-490E-C8A3-EAE7-72943342F9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A6FB2E-7CCA-CEE2-7723-E763A9CF9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525992-B815-0E4C-9008-950F60DBE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264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C5974EE-E218-2A54-23CC-5AD9E644CF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B33F41-8B3E-539D-9C8E-89552616F7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2A26FF-60DC-55B5-8DE1-CF32310104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8E6C0D-42B6-F641-B747-D76E6B107D76}" type="datetimeFigureOut">
              <a:rPr lang="en-US" smtClean="0"/>
              <a:t>9/29/25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47EF23-4F17-9DBC-2C3F-6140BDBDA5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D3AAAB-0869-759F-405E-02E4E81952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C525992-B815-0E4C-9008-950F60DBE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907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FB894-81E5-6F43-9F27-1FD41D3246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ST-25-02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9BC663-6113-F459-7D40-6B37B1DB47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960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034EE-9F41-1341-4AB2-A1BE295B1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Parties &amp; Posture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E9855C-8898-7C98-9B45-7050667DC4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Cole Palmer is the Petitioner (the appellant)</a:t>
            </a:r>
          </a:p>
          <a:p>
            <a:pPr lvl="1"/>
            <a:r>
              <a:rPr lang="en-US" dirty="0"/>
              <a:t>He lost in the court below.</a:t>
            </a:r>
          </a:p>
          <a:p>
            <a:r>
              <a:rPr lang="en-US" dirty="0"/>
              <a:t>The Commission is the Respondent (the appellee)</a:t>
            </a:r>
          </a:p>
          <a:p>
            <a:pPr lvl="1"/>
            <a:r>
              <a:rPr lang="en-US" dirty="0"/>
              <a:t>The Commission won in the court below. </a:t>
            </a:r>
          </a:p>
          <a:p>
            <a:r>
              <a:rPr lang="en-US" dirty="0"/>
              <a:t>The case is in the 14</a:t>
            </a:r>
            <a:r>
              <a:rPr lang="en-US" baseline="30000" dirty="0"/>
              <a:t>th</a:t>
            </a:r>
            <a:r>
              <a:rPr lang="en-US" dirty="0"/>
              <a:t> Cir. COA</a:t>
            </a:r>
          </a:p>
          <a:p>
            <a:pPr lvl="1"/>
            <a:r>
              <a:rPr lang="en-US" dirty="0"/>
              <a:t>Binding precedent is SCOTUS</a:t>
            </a:r>
          </a:p>
          <a:p>
            <a:pPr lvl="1"/>
            <a:r>
              <a:rPr lang="en-US" dirty="0"/>
              <a:t>Every circuit opinion and lower court opinion is NOT.</a:t>
            </a:r>
          </a:p>
          <a:p>
            <a:r>
              <a:rPr lang="en-US" dirty="0"/>
              <a:t>This is a </a:t>
            </a:r>
            <a:r>
              <a:rPr lang="en-US" i="1" dirty="0"/>
              <a:t>preliminary injunction</a:t>
            </a:r>
            <a:r>
              <a:rPr lang="en-US" dirty="0"/>
              <a:t>. The case has </a:t>
            </a:r>
            <a:r>
              <a:rPr lang="en-US" i="1" dirty="0"/>
              <a:t>not been decided on the merits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30249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C94DA-9E56-A1B7-805B-4ED1C9349B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1: Statutory Interpretation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64D654-0ABB-2960-66C0-3DC1BCA21C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Court is attempting to determine whether there is a clear and valid legislative command in the Securities Act or the Exchange Act to modify the traditional standard for preliminary injunctions. </a:t>
            </a:r>
          </a:p>
          <a:p>
            <a:pPr lvl="1"/>
            <a:r>
              <a:rPr lang="en-US" dirty="0"/>
              <a:t>2d Cir v. basically everyone else. </a:t>
            </a:r>
          </a:p>
          <a:p>
            <a:pPr lvl="2"/>
            <a:r>
              <a:rPr lang="en-US" dirty="0"/>
              <a:t>Hint: the 2d Cir. is the securities law GOAT. Why is that important? </a:t>
            </a:r>
          </a:p>
        </p:txBody>
      </p:sp>
    </p:spTree>
    <p:extLst>
      <p:ext uri="{BB962C8B-B14F-4D97-AF65-F5344CB8AC3E}">
        <p14:creationId xmlns:p14="http://schemas.microsoft.com/office/powerpoint/2010/main" val="9757830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3C1CF-92CE-BD34-F834-600DDC2C1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2: Factual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234BA8-1A8C-78A7-C953-C2C188068C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basically a 10b-5 issue.</a:t>
            </a:r>
          </a:p>
          <a:p>
            <a:r>
              <a:rPr lang="en-US" dirty="0"/>
              <a:t>Think about what evidence in the facts points to the information being “public”; the standard is based on a reasonable investor, so what would you care about when making an investment decision? </a:t>
            </a:r>
          </a:p>
          <a:p>
            <a:r>
              <a:rPr lang="en-US" dirty="0"/>
              <a:t>The second issue is much more novel. See the trends in cases. </a:t>
            </a:r>
          </a:p>
        </p:txBody>
      </p:sp>
    </p:spTree>
    <p:extLst>
      <p:ext uri="{BB962C8B-B14F-4D97-AF65-F5344CB8AC3E}">
        <p14:creationId xmlns:p14="http://schemas.microsoft.com/office/powerpoint/2010/main" val="1078706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1B2E15F11F5874D91B97707031E7ECA" ma:contentTypeVersion="13" ma:contentTypeDescription="Create a new document." ma:contentTypeScope="" ma:versionID="61d71ad58004e4eeb9bef0290bbcee70">
  <xsd:schema xmlns:xsd="http://www.w3.org/2001/XMLSchema" xmlns:xs="http://www.w3.org/2001/XMLSchema" xmlns:p="http://schemas.microsoft.com/office/2006/metadata/properties" xmlns:ns2="97dc8b47-f539-428f-9dcd-b393aadd97b0" xmlns:ns3="9799f0a0-a5fd-4b10-8853-7e2c40240a05" targetNamespace="http://schemas.microsoft.com/office/2006/metadata/properties" ma:root="true" ma:fieldsID="f04f1d2b67d24d7488c937672ccdd901" ns2:_="" ns3:_="">
    <xsd:import namespace="97dc8b47-f539-428f-9dcd-b393aadd97b0"/>
    <xsd:import namespace="9799f0a0-a5fd-4b10-8853-7e2c40240a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dc8b47-f539-428f-9dcd-b393aadd97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30fdde71-3d84-4f2a-8a39-a81d5da30a6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99f0a0-a5fd-4b10-8853-7e2c40240a05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196f6d1d-32c7-435c-a687-e2cab959d0c7}" ma:internalName="TaxCatchAll" ma:showField="CatchAllData" ma:web="9799f0a0-a5fd-4b10-8853-7e2c40240a0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7dc8b47-f539-428f-9dcd-b393aadd97b0">
      <Terms xmlns="http://schemas.microsoft.com/office/infopath/2007/PartnerControls"/>
    </lcf76f155ced4ddcb4097134ff3c332f>
    <TaxCatchAll xmlns="9799f0a0-a5fd-4b10-8853-7e2c40240a05" xsi:nil="true"/>
  </documentManagement>
</p:properties>
</file>

<file path=customXml/itemProps1.xml><?xml version="1.0" encoding="utf-8"?>
<ds:datastoreItem xmlns:ds="http://schemas.openxmlformats.org/officeDocument/2006/customXml" ds:itemID="{6303F311-A7C1-4EDD-B7EA-E31122AF9B9E}"/>
</file>

<file path=customXml/itemProps2.xml><?xml version="1.0" encoding="utf-8"?>
<ds:datastoreItem xmlns:ds="http://schemas.openxmlformats.org/officeDocument/2006/customXml" ds:itemID="{812C32E5-8307-4A3D-BAC0-DC7267F0B1B2}"/>
</file>

<file path=customXml/itemProps3.xml><?xml version="1.0" encoding="utf-8"?>
<ds:datastoreItem xmlns:ds="http://schemas.openxmlformats.org/officeDocument/2006/customXml" ds:itemID="{2D19C6A5-5129-4B07-8A8D-2F9CA14DA083}"/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199</Words>
  <Application>Microsoft Macintosh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ST-25-02</vt:lpstr>
      <vt:lpstr>Parties &amp; Posture</vt:lpstr>
      <vt:lpstr>Issue 1: Statutory Interpretation</vt:lpstr>
      <vt:lpstr>Issue 2: Factual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Kahler, Seth</dc:creator>
  <cp:lastModifiedBy>Kahler, Seth</cp:lastModifiedBy>
  <cp:revision>1</cp:revision>
  <dcterms:created xsi:type="dcterms:W3CDTF">2025-09-29T17:02:45Z</dcterms:created>
  <dcterms:modified xsi:type="dcterms:W3CDTF">2025-09-29T17:12:26Z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0x010100D1B2E15F11F5874D91B97707031E7ECA</vt:lpwstr>
  </property>
</Properties>
</file>