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42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5/18/2021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5/18/2021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0D9C58C-E62D-43BD-BDC7-C8A30E4A6DD9}" type="datetimeFigureOut">
              <a:rPr lang="en-US" smtClean="0"/>
              <a:pPr/>
              <a:t>5/18/2021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0D9C58C-E62D-43BD-BDC7-C8A30E4A6DD9}" type="datetimeFigureOut">
              <a:rPr lang="en-US" smtClean="0"/>
              <a:pPr/>
              <a:t>5/18/2021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9C58C-E62D-43BD-BDC7-C8A30E4A6DD9}" type="datetimeFigureOut">
              <a:rPr lang="en-US" smtClean="0"/>
              <a:pPr/>
              <a:t>5/18/2021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0D9C58C-E62D-43BD-BDC7-C8A30E4A6DD9}" type="datetimeFigureOut">
              <a:rPr lang="en-US" smtClean="0"/>
              <a:pPr/>
              <a:t>5/18/2021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ADA8076-8013-4F4A-98B8-1F8CD1FB85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6.m4a"/><Relationship Id="rId7" Type="http://schemas.openxmlformats.org/officeDocument/2006/relationships/image" Target="../media/image4.png"/><Relationship Id="rId2" Type="http://schemas.microsoft.com/office/2007/relationships/media" Target="../media/media5.WAV"/><Relationship Id="rId1" Type="http://schemas.openxmlformats.org/officeDocument/2006/relationships/audio" Target="NULL" TargetMode="External"/><Relationship Id="rId6" Type="http://schemas.openxmlformats.org/officeDocument/2006/relationships/hyperlink" Target="mailto:jesslev@bu.edu" TargetMode="Externa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How to adapt your application materials to reflect your transfer student status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Transfer Student Resumes	and Cover Letters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705600" y="1676400"/>
            <a:ext cx="304800" cy="30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34200" y="1676400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Click speaker icon for audio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Resume- Education 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List both the institution attended previously and BU Law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Example 1</a:t>
            </a:r>
          </a:p>
          <a:p>
            <a:pPr lvl="2">
              <a:buNone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Boston University School of Law,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Boston, MA</a:t>
            </a:r>
          </a:p>
          <a:p>
            <a:pPr lvl="2">
              <a:buNone/>
            </a:pP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Juris Doctor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expected May 2015 </a:t>
            </a:r>
          </a:p>
          <a:p>
            <a:pPr lvl="2">
              <a:spcBef>
                <a:spcPts val="1200"/>
              </a:spcBef>
              <a:buNone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Suffolk University School of Law,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Boston, MA</a:t>
            </a:r>
          </a:p>
          <a:p>
            <a:pPr lvl="2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Completed First Year of Legal Studies, 2012-2013 </a:t>
            </a:r>
          </a:p>
          <a:p>
            <a:pPr lvl="2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GPA: 3.6/4.0</a:t>
            </a:r>
          </a:p>
          <a:p>
            <a:pPr lvl="1"/>
            <a:r>
              <a:rPr lang="en-US" dirty="0"/>
              <a:t>Example 2</a:t>
            </a:r>
          </a:p>
          <a:p>
            <a:pPr lvl="2">
              <a:buNone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Boston University School of Law,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Boston, MA</a:t>
            </a:r>
          </a:p>
          <a:p>
            <a:pPr lvl="2">
              <a:buNone/>
            </a:pP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Juris Doctor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expected May 2015 </a:t>
            </a:r>
          </a:p>
          <a:p>
            <a:pPr lvl="2">
              <a:spcBef>
                <a:spcPts val="1200"/>
              </a:spcBef>
              <a:buNone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University of Florida Levin College of Law,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Gainesville, FL</a:t>
            </a:r>
          </a:p>
          <a:p>
            <a:pPr lvl="2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Attended 2012-2013 </a:t>
            </a:r>
          </a:p>
          <a:p>
            <a:pPr lvl="2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GPA: 3.8/4.0 (1L Rank: 3/223)</a:t>
            </a:r>
          </a:p>
          <a:p>
            <a:pPr lvl="2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Honors: Cuban American Bar Merit Scholarship; invitation to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Florida Law Review</a:t>
            </a:r>
          </a:p>
          <a:p>
            <a:pPr lvl="2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Activities: John Marshall Bar Association, 1L Section Representative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696200" y="533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Resume- GPA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BU Law uses  a 4.3 scale (not a 4.0) for GPA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If the school you previously attended uses a 4.0 scale, be sure to indicate that on your resume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Example: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GPA: 3.6/4.0 or GPA: 3.56/4.00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Otherwise, interviewers reading through resumes quickly may miss that your GPA is not out of a 4.3 scale, making it appear lower than it is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858000" y="533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 Letter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You should mention your transfer in your cover letter to avoid any confusion</a:t>
            </a:r>
          </a:p>
          <a:p>
            <a:r>
              <a:rPr lang="en-US" dirty="0"/>
              <a:t>Consider addressing your decision to transfer</a:t>
            </a:r>
            <a:endParaRPr lang="en-US" dirty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tx1"/>
                </a:solidFill>
              </a:rPr>
              <a:t>You should not include the following reasons:</a:t>
            </a:r>
          </a:p>
          <a:p>
            <a:pPr lvl="2"/>
            <a:r>
              <a:rPr lang="en-US" dirty="0"/>
              <a:t>Solely because BU Law is ranked higher than your previous institution</a:t>
            </a:r>
          </a:p>
          <a:p>
            <a:pPr lvl="2"/>
            <a:r>
              <a:rPr lang="en-US" dirty="0"/>
              <a:t>You wanted a better chance of obtaining a job</a:t>
            </a:r>
          </a:p>
          <a:p>
            <a:pPr lvl="2"/>
            <a:r>
              <a:rPr lang="en-US" dirty="0"/>
              <a:t>You disliked your previous institution </a:t>
            </a:r>
            <a:endParaRPr lang="en-US" dirty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tx1"/>
                </a:solidFill>
              </a:rPr>
              <a:t>You may want to include the following reasons (if applicable):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BU Law has a concentration or coursework in the area in which you are interested (and this is an area of law this employer practices)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You were outside of Boston and knew you wanted to work and live here long-term</a:t>
            </a:r>
          </a:p>
          <a:p>
            <a:pPr lvl="2"/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324600" y="609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You should also review the Resume Handbook and Cover Letter Handbook, both available on the CDO Website. Updated versions will be released later this summer.</a:t>
            </a:r>
          </a:p>
          <a:p>
            <a:endParaRPr lang="en-US" dirty="0"/>
          </a:p>
          <a:p>
            <a:r>
              <a:rPr lang="en-US" dirty="0"/>
              <a:t>If you have any questions, please contact CDO advisor Jessica Leveroni in the CDO at </a:t>
            </a:r>
            <a:r>
              <a:rPr lang="en-US" dirty="0">
                <a:hlinkClick r:id="rId6"/>
              </a:rPr>
              <a:t>jesslev@bu.edu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213.5714"/>
                </p14:media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6400800" y="533400"/>
            <a:ext cx="304800" cy="304800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BCFD12AB-BFFE-4DA2-91B6-6E7EE337CAF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560"/>
    </mc:Choice>
    <mc:Fallback>
      <p:transition spd="slow" advTm="235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5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ustom 3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C00000"/>
      </a:accent1>
      <a:accent2>
        <a:srgbClr val="7F7F7F"/>
      </a:accent2>
      <a:accent3>
        <a:srgbClr val="C00000"/>
      </a:accent3>
      <a:accent4>
        <a:srgbClr val="8C7B70"/>
      </a:accent4>
      <a:accent5>
        <a:srgbClr val="C00000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109</TotalTime>
  <Words>366</Words>
  <Application>Microsoft Office PowerPoint</Application>
  <PresentationFormat>On-screen Show (4:3)</PresentationFormat>
  <Paragraphs>42</Paragraphs>
  <Slides>5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Georgia</vt:lpstr>
      <vt:lpstr>Times New Roman</vt:lpstr>
      <vt:lpstr>Wingdings</vt:lpstr>
      <vt:lpstr>Wingdings 2</vt:lpstr>
      <vt:lpstr>Civic</vt:lpstr>
      <vt:lpstr>Transfer Student Resumes and Cover Letters</vt:lpstr>
      <vt:lpstr>Resume- Education Section</vt:lpstr>
      <vt:lpstr>Resume- GPA</vt:lpstr>
      <vt:lpstr>Cover Letter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Transfer Student Resumes</dc:title>
  <dc:creator>Sara Dana</dc:creator>
  <cp:lastModifiedBy>Leveroni, Jessica</cp:lastModifiedBy>
  <cp:revision>24</cp:revision>
  <dcterms:created xsi:type="dcterms:W3CDTF">2011-07-06T19:12:01Z</dcterms:created>
  <dcterms:modified xsi:type="dcterms:W3CDTF">2021-05-18T16:32:21Z</dcterms:modified>
</cp:coreProperties>
</file>