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86" d="100"/>
          <a:sy n="86" d="100"/>
        </p:scale>
        <p:origin x="15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0D9C58C-E62D-43BD-BDC7-C8A30E4A6DD9}" type="datetimeFigureOut">
              <a:rPr lang="en-US" smtClean="0"/>
              <a:pPr/>
              <a:t>5/17/2021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law/central/jd/contacts/career/internal/search/interviews/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5" Type="http://schemas.openxmlformats.org/officeDocument/2006/relationships/image" Target="../media/image3.png"/><Relationship Id="rId4" Type="http://schemas.openxmlformats.org/officeDocument/2006/relationships/hyperlink" Target="mailto:jesslev@b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anticipate and prepare for interview questions regarding your transfer student status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Interview Tips for Transfer Students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34200" y="16764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speaker icon for audio</a:t>
            </a:r>
            <a:endParaRPr lang="en-US" sz="10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6553200" y="1676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Interviewing as a Transfer Student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Do not say anything negative about your previous school</a:t>
            </a:r>
            <a:r>
              <a:rPr lang="en-US" dirty="0" smtClean="0"/>
              <a:t>!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 prepared to: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Answer questions about the reason for your transfer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Answer potentially uncomfortable questions about your previous school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Discuss your previous school’s GPA, curve and grading system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Make the transfer into a positive 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/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8153400" y="609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Discussing Your Decision to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 able to articulate clearly and concisely why you wanted to come to BU Law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You should avoid discussing the following reasons:</a:t>
            </a:r>
          </a:p>
          <a:p>
            <a:pPr lvl="2"/>
            <a:r>
              <a:rPr lang="en-US" dirty="0" smtClean="0"/>
              <a:t>Solely because BU Law is ranked higher than your previous institution</a:t>
            </a:r>
          </a:p>
          <a:p>
            <a:pPr lvl="2"/>
            <a:r>
              <a:rPr lang="en-US" dirty="0" smtClean="0"/>
              <a:t>You wanted a better chance of obtaining a job</a:t>
            </a:r>
          </a:p>
          <a:p>
            <a:pPr lvl="2"/>
            <a:r>
              <a:rPr lang="en-US" dirty="0" smtClean="0"/>
              <a:t>You disliked your previous institution 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Stronger answers would include (if applicable):</a:t>
            </a:r>
          </a:p>
          <a:p>
            <a:pPr lvl="2"/>
            <a:r>
              <a:rPr lang="en-US" dirty="0" smtClean="0"/>
              <a:t>BU Law has a concentration, coursework, clinics or externships in the area in which you are interested (and this is an area of law this employer practices)</a:t>
            </a:r>
          </a:p>
          <a:p>
            <a:pPr lvl="2"/>
            <a:r>
              <a:rPr lang="en-US" dirty="0" smtClean="0"/>
              <a:t>You were outside of Boston and knew you wanted to work and live here long-term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8305800" y="609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Discussing Your Previous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2"/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Never speak negatively about your previous school</a:t>
            </a:r>
          </a:p>
          <a:p>
            <a:r>
              <a:rPr lang="en-US" dirty="0" smtClean="0"/>
              <a:t>Be prepared to “sell” your previous school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Highlighting the strengths of your previous school can make you appear to be a stronger candidate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Brush up on your previous institution’s selling points and be prepared to discuss your decision to attend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Know the class sizes, ranks, and other detailed information about both BU and your previous school so you can discuss them thoughtfully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8077200" y="533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Discussing Your GPA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employers (particularly those that don’t interview at your previous school) may have questions about your GPA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 able to discuss the number of people in your class and section, what the curve was, how that curve and grading system worked and how ranking worked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 prepared to discuss any honors received at your previous school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7086600" y="533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Transfer a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Along with your skills and experience, highlight the traits exemplified by your transfer: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Transfer students are, on the whole, focused and hardworking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Transferring shows initiative, taking ownership of your career, not resting on your laurels, and the desire to challenge yourself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Discuss your willingness to work hard – whether it be to do well enough to transfer or to “prove yourself” here at BU or as a summer associate</a:t>
            </a:r>
          </a:p>
          <a:p>
            <a:endParaRPr lang="en-US" dirty="0" smtClean="0"/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7543800" y="609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You should also review the </a:t>
            </a:r>
            <a:r>
              <a:rPr lang="en-US" dirty="0" smtClean="0">
                <a:hlinkClick r:id="rId3"/>
              </a:rPr>
              <a:t>Interviews Section </a:t>
            </a:r>
            <a:r>
              <a:rPr lang="en-US" dirty="0" smtClean="0"/>
              <a:t>on the CDO Website and </a:t>
            </a:r>
            <a:r>
              <a:rPr lang="en-US" dirty="0" smtClean="0"/>
              <a:t>consider making an appointment for </a:t>
            </a:r>
            <a:r>
              <a:rPr lang="en-US" dirty="0" smtClean="0"/>
              <a:t>a mock </a:t>
            </a:r>
            <a:r>
              <a:rPr lang="en-US" dirty="0" smtClean="0"/>
              <a:t>interview.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you have any questions, contact </a:t>
            </a:r>
            <a:r>
              <a:rPr lang="en-US" dirty="0" smtClean="0"/>
              <a:t>CDO advisor Jessica Leveroni </a:t>
            </a:r>
            <a:r>
              <a:rPr lang="en-US" smtClean="0"/>
              <a:t>at </a:t>
            </a:r>
            <a:r>
              <a:rPr lang="en-US" smtClean="0">
                <a:hlinkClick r:id="rId4"/>
              </a:rPr>
              <a:t>jesslev@bu.edu</a:t>
            </a:r>
            <a:r>
              <a:rPr lang="en-US" smtClean="0"/>
              <a:t>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6172200" y="609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3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C00000"/>
      </a:accent1>
      <a:accent2>
        <a:srgbClr val="7F7F7F"/>
      </a:accent2>
      <a:accent3>
        <a:srgbClr val="C00000"/>
      </a:accent3>
      <a:accent4>
        <a:srgbClr val="8C7B70"/>
      </a:accent4>
      <a:accent5>
        <a:srgbClr val="C00000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509</TotalTime>
  <Words>440</Words>
  <Application>Microsoft Office PowerPoint</Application>
  <PresentationFormat>On-screen Show (4:3)</PresentationFormat>
  <Paragraphs>46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Georgia</vt:lpstr>
      <vt:lpstr>Times New Roman</vt:lpstr>
      <vt:lpstr>Wingdings</vt:lpstr>
      <vt:lpstr>Wingdings 2</vt:lpstr>
      <vt:lpstr>Civic</vt:lpstr>
      <vt:lpstr>Interview Tips for Transfer Students</vt:lpstr>
      <vt:lpstr>Interviewing as a Transfer Student </vt:lpstr>
      <vt:lpstr>Discussing Your Decision to Transfer</vt:lpstr>
      <vt:lpstr>Discussing Your Previous School</vt:lpstr>
      <vt:lpstr>Discussing Your GPA</vt:lpstr>
      <vt:lpstr>Make the Transfer a Positive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 Student Resumes </dc:title>
  <dc:creator>Sara Dana</dc:creator>
  <cp:lastModifiedBy>Mathis, Angel Michelle</cp:lastModifiedBy>
  <cp:revision>44</cp:revision>
  <dcterms:created xsi:type="dcterms:W3CDTF">2011-07-06T19:12:01Z</dcterms:created>
  <dcterms:modified xsi:type="dcterms:W3CDTF">2021-05-17T18:05:34Z</dcterms:modified>
</cp:coreProperties>
</file>