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4" r:id="rId16"/>
    <p:sldId id="269" r:id="rId17"/>
    <p:sldId id="275" r:id="rId18"/>
    <p:sldId id="272" r:id="rId19"/>
    <p:sldId id="270" r:id="rId20"/>
    <p:sldId id="271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-20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Cube and the Skyscraper</a:t>
            </a:r>
            <a:endParaRPr lang="en-US" dirty="0"/>
          </a:p>
        </p:txBody>
      </p:sp>
      <p:pic>
        <p:nvPicPr>
          <p:cNvPr id="7" name="Content Placeholder 6" descr="Liberté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5" r="16535"/>
          <a:stretch>
            <a:fillRect/>
          </a:stretch>
        </p:blipFill>
        <p:spPr>
          <a:xfrm>
            <a:off x="4767412" y="1735299"/>
            <a:ext cx="4038600" cy="4525963"/>
          </a:xfrm>
        </p:spPr>
      </p:pic>
      <p:pic>
        <p:nvPicPr>
          <p:cNvPr id="8" name="Content Placeholder 7" descr="P3300548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>
          <a:xfrm>
            <a:off x="613916" y="1735299"/>
            <a:ext cx="3881883" cy="4350334"/>
          </a:xfrm>
        </p:spPr>
      </p:pic>
    </p:spTree>
    <p:extLst>
      <p:ext uri="{BB962C8B-B14F-4D97-AF65-F5344CB8AC3E}">
        <p14:creationId xmlns:p14="http://schemas.microsoft.com/office/powerpoint/2010/main" val="256988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ins turqu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attoir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3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81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ude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7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s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99" y="-44823"/>
            <a:ext cx="7878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4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t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29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elin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37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36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DH for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9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 Espri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6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7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M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07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1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ibrar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485" y="-29882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15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ynagogu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38" y="-1494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36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61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td facad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47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attoir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98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18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ok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87" y="0"/>
            <a:ext cx="4542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82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43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07" y="14941"/>
            <a:ext cx="4542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396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sicia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74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57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derrahimDSC_045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67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04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attoir w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17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10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idi gam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64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19422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144</TotalTime>
  <Words>5</Words>
  <Application>Microsoft Macintosh PowerPoint</Application>
  <PresentationFormat>On-screen Show (4:3)</PresentationFormat>
  <Paragraphs>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 Black </vt:lpstr>
      <vt:lpstr>The Cube and the Skyscraper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Wylie</dc:creator>
  <cp:lastModifiedBy>BU</cp:lastModifiedBy>
  <cp:revision>10</cp:revision>
  <dcterms:created xsi:type="dcterms:W3CDTF">2015-04-11T16:08:09Z</dcterms:created>
  <dcterms:modified xsi:type="dcterms:W3CDTF">2016-03-31T22:35:56Z</dcterms:modified>
</cp:coreProperties>
</file>