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5400" autoAdjust="0"/>
  </p:normalViewPr>
  <p:slideViewPr>
    <p:cSldViewPr snapToGrid="0">
      <p:cViewPr varScale="1">
        <p:scale>
          <a:sx n="89" d="100"/>
          <a:sy n="89" d="100"/>
        </p:scale>
        <p:origin x="-1264" y="-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40364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341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40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065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6422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5117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106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530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332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1862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871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804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037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579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29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3" tIns="91423" rIns="91423" bIns="91423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hape 26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3" tIns="91423" rIns="91423" bIns="91423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3" tIns="91423" rIns="91423" bIns="91423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89218" y="1412276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lIns="91423" tIns="91423" rIns="91423" bIns="91423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3" tIns="91423" rIns="91423" bIns="91423" anchor="ctr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3" tIns="91423" rIns="91423" bIns="91423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4" name="Shape 4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lIns="91423" tIns="91423" rIns="91423" bIns="91423" anchor="b" anchorCtr="0"/>
          <a:lstStyle>
            <a:lvl1pPr lvl="0" algn="ctr" rtl="0">
              <a:spcBef>
                <a:spcPts val="0"/>
              </a:spcBef>
              <a:buSzPct val="100000"/>
              <a:defRPr sz="3800"/>
            </a:lvl1pPr>
            <a:lvl2pPr lvl="1" algn="ctr" rtl="0">
              <a:spcBef>
                <a:spcPts val="0"/>
              </a:spcBef>
              <a:buSzPct val="100000"/>
              <a:defRPr sz="3800"/>
            </a:lvl2pPr>
            <a:lvl3pPr lvl="2" algn="ctr" rtl="0">
              <a:spcBef>
                <a:spcPts val="0"/>
              </a:spcBef>
              <a:buSzPct val="100000"/>
              <a:defRPr sz="3800"/>
            </a:lvl3pPr>
            <a:lvl4pPr lvl="3" algn="ctr" rtl="0">
              <a:spcBef>
                <a:spcPts val="0"/>
              </a:spcBef>
              <a:buSzPct val="100000"/>
              <a:defRPr sz="3800"/>
            </a:lvl4pPr>
            <a:lvl5pPr lvl="4" algn="ctr" rtl="0">
              <a:spcBef>
                <a:spcPts val="0"/>
              </a:spcBef>
              <a:buSzPct val="100000"/>
              <a:defRPr sz="3800"/>
            </a:lvl5pPr>
            <a:lvl6pPr lvl="5" algn="ctr" rtl="0">
              <a:spcBef>
                <a:spcPts val="0"/>
              </a:spcBef>
              <a:buSzPct val="100000"/>
              <a:defRPr sz="3800"/>
            </a:lvl6pPr>
            <a:lvl7pPr lvl="6" algn="ctr" rtl="0">
              <a:spcBef>
                <a:spcPts val="0"/>
              </a:spcBef>
              <a:buSzPct val="100000"/>
              <a:defRPr sz="3800"/>
            </a:lvl7pPr>
            <a:lvl8pPr lvl="7" algn="ctr" rtl="0">
              <a:spcBef>
                <a:spcPts val="0"/>
              </a:spcBef>
              <a:buSzPct val="100000"/>
              <a:defRPr sz="3800"/>
            </a:lvl8pPr>
            <a:lvl9pPr lvl="8" algn="ctr" rtl="0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3" tIns="91423" rIns="91423" bIns="91423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lIns="91423" tIns="91423" rIns="91423" bIns="91423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3" tIns="91423" rIns="91423" bIns="91423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lIns="91423" tIns="91423" rIns="91423" bIns="91423" anchor="ctr" anchorCtr="0"/>
          <a:lstStyle>
            <a:lvl1pPr lvl="0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lIns="91423" tIns="91423" rIns="91423" bIns="91423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 anchor="b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 anchor="ctr" anchorCtr="0">
            <a:noAutofit/>
          </a:bodyPr>
          <a:lstStyle/>
          <a:p>
            <a:pPr algn="r"/>
            <a:fld id="{00000000-1234-1234-1234-123412341234}" type="slidenum">
              <a:rPr lang="en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pPr algn="r"/>
              <a:t>‹#›</a:t>
            </a:fld>
            <a:endParaRPr lang="en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265500" y="3401375"/>
            <a:ext cx="4045200" cy="1102200"/>
          </a:xfrm>
          <a:prstGeom prst="rect">
            <a:avLst/>
          </a:prstGeom>
        </p:spPr>
        <p:txBody>
          <a:bodyPr lIns="91423" tIns="91423" rIns="91423" bIns="91423" anchor="b" anchorCtr="0">
            <a:noAutofit/>
          </a:bodyPr>
          <a:lstStyle/>
          <a:p>
            <a:r>
              <a:rPr lang="en" sz="3600" dirty="0"/>
              <a:t>O’Malley’s Pleasure Dome: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265500" y="4258800"/>
            <a:ext cx="4045200" cy="853200"/>
          </a:xfrm>
          <a:prstGeom prst="rect">
            <a:avLst/>
          </a:prstGeom>
        </p:spPr>
        <p:txBody>
          <a:bodyPr lIns="91423" tIns="91423" rIns="91423" bIns="91423" anchor="t" anchorCtr="0">
            <a:noAutofit/>
          </a:bodyPr>
          <a:lstStyle/>
          <a:p>
            <a:r>
              <a:rPr lang="en" dirty="0"/>
              <a:t>The </a:t>
            </a:r>
            <a:r>
              <a:rPr lang="en"/>
              <a:t>Modern </a:t>
            </a:r>
            <a:r>
              <a:rPr lang="en" smtClean="0"/>
              <a:t>Stadium</a:t>
            </a:r>
            <a:r>
              <a:rPr lang="en" dirty="0"/>
              <a:t>, Urban Renewal, and the American City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6107" y="0"/>
            <a:ext cx="397418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/>
          <p:cNvPicPr preferRelativeResize="0"/>
          <p:nvPr/>
        </p:nvPicPr>
        <p:blipFill rotWithShape="1">
          <a:blip r:embed="rId4">
            <a:alphaModFix/>
          </a:blip>
          <a:srcRect b="1584"/>
          <a:stretch/>
        </p:blipFill>
        <p:spPr>
          <a:xfrm>
            <a:off x="959451" y="1"/>
            <a:ext cx="2657299" cy="334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43" indent="-285743">
              <a:buFont typeface="Arial" panose="020B0604020202020204" pitchFamily="34" charset="0"/>
              <a:buChar char="•"/>
            </a:pPr>
            <a:r>
              <a:rPr lang="en-US" sz="3000" dirty="0"/>
              <a:t>O’Malley’s attempt first to present the stadium as an urban renewal effort.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US" sz="2400" dirty="0"/>
              <a:t>Overview of O’Malley’s efforts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US" sz="2400" dirty="0"/>
              <a:t>Changing context of 1950s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US" sz="2400" dirty="0"/>
              <a:t>Cementing the stadium as an urban renewal piece </a:t>
            </a:r>
          </a:p>
        </p:txBody>
      </p:sp>
    </p:spTree>
    <p:extLst>
      <p:ext uri="{BB962C8B-B14F-4D97-AF65-F5344CB8AC3E}">
        <p14:creationId xmlns:p14="http://schemas.microsoft.com/office/powerpoint/2010/main" val="3079333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0" y="4233725"/>
            <a:ext cx="21543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 smtClean="0"/>
              <a:t>Ebbets </a:t>
            </a:r>
            <a:r>
              <a:rPr lang="en" dirty="0"/>
              <a:t>Field in Brooklyn, 1950s</a:t>
            </a:r>
          </a:p>
        </p:txBody>
      </p:sp>
      <p:pic>
        <p:nvPicPr>
          <p:cNvPr id="78" name="Shape 78"/>
          <p:cNvPicPr preferRelativeResize="0"/>
          <p:nvPr/>
        </p:nvPicPr>
        <p:blipFill rotWithShape="1">
          <a:blip r:embed="rId3">
            <a:alphaModFix/>
          </a:blip>
          <a:srcRect t="4952" r="3929"/>
          <a:stretch/>
        </p:blipFill>
        <p:spPr>
          <a:xfrm>
            <a:off x="2154175" y="0"/>
            <a:ext cx="69898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0" y="4233725"/>
            <a:ext cx="21558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Design for new Dodger Stadium, 1952</a:t>
            </a:r>
          </a:p>
        </p:txBody>
      </p:sp>
      <p:pic>
        <p:nvPicPr>
          <p:cNvPr id="84" name="Shape 84"/>
          <p:cNvPicPr preferRelativeResize="0"/>
          <p:nvPr/>
        </p:nvPicPr>
        <p:blipFill rotWithShape="1">
          <a:blip r:embed="rId3">
            <a:alphaModFix/>
          </a:blip>
          <a:srcRect t="1854"/>
          <a:stretch/>
        </p:blipFill>
        <p:spPr>
          <a:xfrm>
            <a:off x="2155946" y="0"/>
            <a:ext cx="698805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0" y="4233725"/>
            <a:ext cx="17526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Urban Renewal in Boston, 1950s</a:t>
            </a: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 r="8181"/>
          <a:stretch/>
        </p:blipFill>
        <p:spPr>
          <a:xfrm>
            <a:off x="1752976" y="0"/>
            <a:ext cx="7391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30765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Robert Moses, New York’s “Master Builder”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t="2719" b="4455"/>
          <a:stretch/>
        </p:blipFill>
        <p:spPr>
          <a:xfrm>
            <a:off x="3395990" y="0"/>
            <a:ext cx="519460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27369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Establishment of the Brooklyn Sports Center Authority, April 21, 1956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 l="6639" t="1706" r="1015" b="1898"/>
          <a:stretch/>
        </p:blipFill>
        <p:spPr>
          <a:xfrm>
            <a:off x="3056402" y="1"/>
            <a:ext cx="60875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Walter </a:t>
            </a:r>
            <a:r>
              <a:rPr lang="en" smtClean="0"/>
              <a:t>O’Malley</a:t>
            </a:r>
            <a:r>
              <a:rPr lang="en" dirty="0" smtClean="0"/>
              <a:t>, </a:t>
            </a:r>
          </a:p>
          <a:p>
            <a:r>
              <a:rPr lang="en" dirty="0" smtClean="0"/>
              <a:t>June, 1957</a:t>
            </a:r>
            <a:endParaRPr lang="en" dirty="0"/>
          </a:p>
        </p:txBody>
      </p:sp>
      <p:pic>
        <p:nvPicPr>
          <p:cNvPr id="1026" name="Picture 2" descr="http://image.nj.com/home/njo-media/width620/img/hudsoncountynow_impact/photo/17590695-mmm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480" y="0"/>
            <a:ext cx="6720908" cy="513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135125" y="4233725"/>
            <a:ext cx="20910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Dodger Stadium, 1963 World Series</a:t>
            </a:r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6439" y="4"/>
            <a:ext cx="691756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37245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The Gateway Complex, Pittsburgh, PA, 1952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353" y="0"/>
            <a:ext cx="51000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731737" y="4233725"/>
            <a:ext cx="34368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Crosley Field, Cincinnati, OH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 l="1520" r="6896"/>
          <a:stretch/>
        </p:blipFill>
        <p:spPr>
          <a:xfrm>
            <a:off x="1" y="1"/>
            <a:ext cx="4900274" cy="42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 rotWithShape="1">
          <a:blip r:embed="rId4">
            <a:alphaModFix/>
          </a:blip>
          <a:srcRect l="2873" r="2276"/>
          <a:stretch/>
        </p:blipFill>
        <p:spPr>
          <a:xfrm>
            <a:off x="4957433" y="0"/>
            <a:ext cx="4148242" cy="42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5313137" y="4233725"/>
            <a:ext cx="34368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Shibe Park, Philadelphia, PA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159787" y="4233725"/>
            <a:ext cx="40572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Riverfront Stadium, Cincinnati, OH</a:t>
            </a:r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 l="14932" t="11743" r="13994" b="5089"/>
          <a:stretch/>
        </p:blipFill>
        <p:spPr>
          <a:xfrm>
            <a:off x="1" y="1"/>
            <a:ext cx="4376775" cy="402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 l="11893" r="8709"/>
          <a:stretch/>
        </p:blipFill>
        <p:spPr>
          <a:xfrm>
            <a:off x="4376775" y="0"/>
            <a:ext cx="4767228" cy="402586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731775" y="4233725"/>
            <a:ext cx="40572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Veterans Stadium, Philadelphia, PA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r>
              <a:rPr lang="en"/>
              <a:t>Walter O’Malley with R. Buckminster Fuller and a model of the proposed Dodger Stadium, 1956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9339" y="1"/>
            <a:ext cx="5245323" cy="42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91700" y="4233725"/>
            <a:ext cx="34023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ctr"/>
            <a:r>
              <a:rPr lang="en"/>
              <a:t>The Great American Ballpark, Cincinnati, OH</a:t>
            </a:r>
          </a:p>
        </p:txBody>
      </p:sp>
      <p:pic>
        <p:nvPicPr>
          <p:cNvPr id="147" name="Shape 147"/>
          <p:cNvPicPr preferRelativeResize="0"/>
          <p:nvPr/>
        </p:nvPicPr>
        <p:blipFill rotWithShape="1">
          <a:blip r:embed="rId3">
            <a:alphaModFix/>
          </a:blip>
          <a:srcRect l="5426" r="7609"/>
          <a:stretch/>
        </p:blipFill>
        <p:spPr>
          <a:xfrm>
            <a:off x="1" y="1"/>
            <a:ext cx="4785699" cy="42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741" y="0"/>
            <a:ext cx="4271260" cy="42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5157675" y="4233725"/>
            <a:ext cx="37014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ctr"/>
            <a:r>
              <a:rPr lang="en"/>
              <a:t>Progressive Field, Cleveland, OH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0" y="4233725"/>
            <a:ext cx="1942200" cy="598800"/>
          </a:xfrm>
          <a:prstGeom prst="rect">
            <a:avLst/>
          </a:prstGeom>
        </p:spPr>
        <p:txBody>
          <a:bodyPr lIns="91423" tIns="91423" rIns="91423" bIns="91423" anchor="ctr" anchorCtr="0">
            <a:noAutofit/>
          </a:bodyPr>
          <a:lstStyle/>
          <a:p>
            <a:pPr algn="r"/>
            <a:r>
              <a:rPr lang="en"/>
              <a:t>Barclays Center, Brooklyn</a:t>
            </a: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 l="1433" r="4226"/>
          <a:stretch/>
        </p:blipFill>
        <p:spPr>
          <a:xfrm>
            <a:off x="1865726" y="0"/>
            <a:ext cx="72782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165</Words>
  <Application>Microsoft Macintosh PowerPoint</Application>
  <PresentationFormat>On-screen Show (16:9)</PresentationFormat>
  <Paragraphs>24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marina</vt:lpstr>
      <vt:lpstr>O’Malley’s Pleasure Dome: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O’Malley’s Pleasure Dome:</dc:title>
  <dc:creator>at01lang</dc:creator>
  <cp:lastModifiedBy>BU</cp:lastModifiedBy>
  <cp:revision>8</cp:revision>
  <dcterms:modified xsi:type="dcterms:W3CDTF">2016-04-11T17:18:36Z</dcterms:modified>
</cp:coreProperties>
</file>