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  <p:sldMasterId id="2147483864" r:id="rId2"/>
    <p:sldMasterId id="2147483876" r:id="rId3"/>
    <p:sldMasterId id="2147483888" r:id="rId4"/>
    <p:sldMasterId id="2147483900" r:id="rId5"/>
    <p:sldMasterId id="2147483912" r:id="rId6"/>
    <p:sldMasterId id="2147483924" r:id="rId7"/>
    <p:sldMasterId id="2147483960" r:id="rId8"/>
    <p:sldMasterId id="2147483972" r:id="rId9"/>
    <p:sldMasterId id="2147483984" r:id="rId10"/>
  </p:sldMasterIdLst>
  <p:sldIdLst>
    <p:sldId id="260" r:id="rId11"/>
    <p:sldId id="256" r:id="rId12"/>
    <p:sldId id="263" r:id="rId13"/>
    <p:sldId id="315" r:id="rId14"/>
    <p:sldId id="262" r:id="rId15"/>
    <p:sldId id="289" r:id="rId16"/>
    <p:sldId id="313" r:id="rId17"/>
    <p:sldId id="290" r:id="rId18"/>
    <p:sldId id="298" r:id="rId19"/>
    <p:sldId id="293" r:id="rId20"/>
    <p:sldId id="304" r:id="rId21"/>
    <p:sldId id="296" r:id="rId22"/>
    <p:sldId id="297" r:id="rId23"/>
    <p:sldId id="294" r:id="rId24"/>
    <p:sldId id="300" r:id="rId25"/>
    <p:sldId id="267" r:id="rId26"/>
    <p:sldId id="272" r:id="rId27"/>
    <p:sldId id="273" r:id="rId28"/>
    <p:sldId id="276" r:id="rId29"/>
    <p:sldId id="287" r:id="rId30"/>
    <p:sldId id="257" r:id="rId31"/>
    <p:sldId id="311" r:id="rId32"/>
    <p:sldId id="309" r:id="rId33"/>
    <p:sldId id="312" r:id="rId34"/>
    <p:sldId id="291" r:id="rId35"/>
    <p:sldId id="258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3" autoAdjust="0"/>
    <p:restoredTop sz="88987" autoAdjust="0"/>
  </p:normalViewPr>
  <p:slideViewPr>
    <p:cSldViewPr snapToGrid="0">
      <p:cViewPr varScale="1">
        <p:scale>
          <a:sx n="87" d="100"/>
          <a:sy n="87" d="100"/>
        </p:scale>
        <p:origin x="-8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41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0.xml"/><Relationship Id="rId21" Type="http://schemas.openxmlformats.org/officeDocument/2006/relationships/slide" Target="slides/slide11.xml"/><Relationship Id="rId22" Type="http://schemas.openxmlformats.org/officeDocument/2006/relationships/slide" Target="slides/slide12.xml"/><Relationship Id="rId23" Type="http://schemas.openxmlformats.org/officeDocument/2006/relationships/slide" Target="slides/slide13.xml"/><Relationship Id="rId24" Type="http://schemas.openxmlformats.org/officeDocument/2006/relationships/slide" Target="slides/slide14.xml"/><Relationship Id="rId25" Type="http://schemas.openxmlformats.org/officeDocument/2006/relationships/slide" Target="slides/slide15.xml"/><Relationship Id="rId26" Type="http://schemas.openxmlformats.org/officeDocument/2006/relationships/slide" Target="slides/slide16.xml"/><Relationship Id="rId27" Type="http://schemas.openxmlformats.org/officeDocument/2006/relationships/slide" Target="slides/slide17.xml"/><Relationship Id="rId28" Type="http://schemas.openxmlformats.org/officeDocument/2006/relationships/slide" Target="slides/slide18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20.xml"/><Relationship Id="rId31" Type="http://schemas.openxmlformats.org/officeDocument/2006/relationships/slide" Target="slides/slide21.xml"/><Relationship Id="rId32" Type="http://schemas.openxmlformats.org/officeDocument/2006/relationships/slide" Target="slides/slide22.xml"/><Relationship Id="rId9" Type="http://schemas.openxmlformats.org/officeDocument/2006/relationships/slideMaster" Target="slideMasters/slideMaster9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33" Type="http://schemas.openxmlformats.org/officeDocument/2006/relationships/slide" Target="slides/slide23.xml"/><Relationship Id="rId34" Type="http://schemas.openxmlformats.org/officeDocument/2006/relationships/slide" Target="slides/slide24.xml"/><Relationship Id="rId35" Type="http://schemas.openxmlformats.org/officeDocument/2006/relationships/slide" Target="slides/slide25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1" Type="http://schemas.openxmlformats.org/officeDocument/2006/relationships/slide" Target="slides/slide1.xml"/><Relationship Id="rId12" Type="http://schemas.openxmlformats.org/officeDocument/2006/relationships/slide" Target="slides/slide2.xml"/><Relationship Id="rId13" Type="http://schemas.openxmlformats.org/officeDocument/2006/relationships/slide" Target="slides/slide3.xml"/><Relationship Id="rId14" Type="http://schemas.openxmlformats.org/officeDocument/2006/relationships/slide" Target="slides/slide4.xml"/><Relationship Id="rId15" Type="http://schemas.openxmlformats.org/officeDocument/2006/relationships/slide" Target="slides/slide5.xml"/><Relationship Id="rId16" Type="http://schemas.openxmlformats.org/officeDocument/2006/relationships/slide" Target="slides/slide6.xml"/><Relationship Id="rId17" Type="http://schemas.openxmlformats.org/officeDocument/2006/relationships/slide" Target="slides/slide7.xml"/><Relationship Id="rId18" Type="http://schemas.openxmlformats.org/officeDocument/2006/relationships/slide" Target="slides/slide8.xml"/><Relationship Id="rId19" Type="http://schemas.openxmlformats.org/officeDocument/2006/relationships/slide" Target="slides/slide9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44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71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268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549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03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434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944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605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558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598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6592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F4E07-6416-4286-8472-942F42536C84}" type="datetimeFigureOut">
              <a:rPr lang="en-US" smtClean="0"/>
              <a:t>3/31/16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072F-D343-41DA-B5A4-BB12F4E84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31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F4E07-6416-4286-8472-942F42536C84}" type="datetimeFigureOut">
              <a:rPr lang="en-US" smtClean="0"/>
              <a:t>3/31/16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072F-D343-41DA-B5A4-BB12F4E84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3869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F4E07-6416-4286-8472-942F42536C84}" type="datetimeFigureOut">
              <a:rPr lang="en-US" smtClean="0"/>
              <a:t>3/31/16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072F-D343-41DA-B5A4-BB12F4E84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9821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F4E07-6416-4286-8472-942F42536C84}" type="datetimeFigureOut">
              <a:rPr lang="en-US" smtClean="0"/>
              <a:t>3/31/16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072F-D343-41DA-B5A4-BB12F4E84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9973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F4E07-6416-4286-8472-942F42536C84}" type="datetimeFigureOut">
              <a:rPr lang="en-US" smtClean="0"/>
              <a:t>3/31/16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072F-D343-41DA-B5A4-BB12F4E84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740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F4E07-6416-4286-8472-942F42536C84}" type="datetimeFigureOut">
              <a:rPr lang="en-US" smtClean="0"/>
              <a:t>3/31/16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072F-D343-41DA-B5A4-BB12F4E84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3680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F4E07-6416-4286-8472-942F42536C84}" type="datetimeFigureOut">
              <a:rPr lang="en-US" smtClean="0"/>
              <a:t>3/31/16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072F-D343-41DA-B5A4-BB12F4E84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1696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F4E07-6416-4286-8472-942F42536C84}" type="datetimeFigureOut">
              <a:rPr lang="en-US" smtClean="0"/>
              <a:t>3/31/16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072F-D343-41DA-B5A4-BB12F4E84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0781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F4E07-6416-4286-8472-942F42536C84}" type="datetimeFigureOut">
              <a:rPr lang="en-US" smtClean="0"/>
              <a:t>3/31/16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072F-D343-41DA-B5A4-BB12F4E84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9518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F4E07-6416-4286-8472-942F42536C84}" type="datetimeFigureOut">
              <a:rPr lang="en-US" smtClean="0"/>
              <a:t>3/31/16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072F-D343-41DA-B5A4-BB12F4E84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9665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F4E07-6416-4286-8472-942F42536C84}" type="datetimeFigureOut">
              <a:rPr lang="en-US" smtClean="0"/>
              <a:t>3/31/16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072F-D343-41DA-B5A4-BB12F4E84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462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9500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2028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8934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59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9683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0066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8353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7370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6997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964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8649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6757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0804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1261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2747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2449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7802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2869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0863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3824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13001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23668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665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99410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92553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89678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7027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31931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36086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7058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44308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9013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0492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09184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12804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0751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82699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72591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04808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87650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14587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92666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34530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85491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170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67988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92774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6507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63488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02952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99977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40634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86262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43298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2685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17064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68331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95442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21870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07262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59277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5300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27619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86017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05566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6647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16745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53444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14557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29322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022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68813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46231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04592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07908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23579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63907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08964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61512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36026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21544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76655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32023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93859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39426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86390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27531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02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1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1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9.xml"/><Relationship Id="rId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3.xml"/><Relationship Id="rId8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9.xml"/><Relationship Id="rId3" Type="http://schemas.openxmlformats.org/officeDocument/2006/relationships/slideLayout" Target="../slideLayouts/slideLayout80.xml"/><Relationship Id="rId4" Type="http://schemas.openxmlformats.org/officeDocument/2006/relationships/slideLayout" Target="../slideLayouts/slideLayout81.xml"/><Relationship Id="rId5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4.xml"/><Relationship Id="rId8" Type="http://schemas.openxmlformats.org/officeDocument/2006/relationships/slideLayout" Target="../slideLayouts/slideLayout85.xml"/><Relationship Id="rId9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9.xml"/><Relationship Id="rId12" Type="http://schemas.openxmlformats.org/officeDocument/2006/relationships/theme" Target="../theme/theme9.xml"/><Relationship Id="rId1" Type="http://schemas.openxmlformats.org/officeDocument/2006/relationships/slideLayout" Target="../slideLayouts/slideLayout89.xml"/><Relationship Id="rId2" Type="http://schemas.openxmlformats.org/officeDocument/2006/relationships/slideLayout" Target="../slideLayouts/slideLayout90.xml"/><Relationship Id="rId3" Type="http://schemas.openxmlformats.org/officeDocument/2006/relationships/slideLayout" Target="../slideLayouts/slideLayout91.xml"/><Relationship Id="rId4" Type="http://schemas.openxmlformats.org/officeDocument/2006/relationships/slideLayout" Target="../slideLayouts/slideLayout92.xml"/><Relationship Id="rId5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5.xml"/><Relationship Id="rId8" Type="http://schemas.openxmlformats.org/officeDocument/2006/relationships/slideLayout" Target="../slideLayouts/slideLayout96.xml"/><Relationship Id="rId9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0.xml"/><Relationship Id="rId12" Type="http://schemas.openxmlformats.org/officeDocument/2006/relationships/theme" Target="../theme/theme10.xml"/><Relationship Id="rId1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6.xml"/><Relationship Id="rId8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F4E07-6416-4286-8472-942F42536C84}" type="datetimeFigureOut">
              <a:rPr lang="en-US" smtClean="0"/>
              <a:t>3/31/16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8072F-D343-41DA-B5A4-BB12F4E84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68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F4E07-6416-4286-8472-942F42536C84}" type="datetimeFigureOut">
              <a:rPr lang="en-US" smtClean="0"/>
              <a:t>3/31/16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8072F-D343-41DA-B5A4-BB12F4E84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936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247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09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872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084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14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443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725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A0287-1AB9-41F9-BAB3-3366AF3E44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3/31/16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EAC41-B921-4311-AFAF-6B80C2D8E4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64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Relationship Id="rId2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Relationship Id="rId2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Relationship Id="rId2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Relationship Id="rId2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Relationship Id="rId2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Relationship Id="rId2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29.jpeg"/><Relationship Id="rId5" Type="http://schemas.openxmlformats.org/officeDocument/2006/relationships/image" Target="../media/image30.jpeg"/><Relationship Id="rId6" Type="http://schemas.openxmlformats.org/officeDocument/2006/relationships/image" Target="../media/image31.jpeg"/><Relationship Id="rId7" Type="http://schemas.openxmlformats.org/officeDocument/2006/relationships/image" Target="../media/image32.jpeg"/><Relationship Id="rId1" Type="http://schemas.openxmlformats.org/officeDocument/2006/relationships/slideLayout" Target="../slideLayouts/slideLayout51.xml"/><Relationship Id="rId2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823" y="1198029"/>
            <a:ext cx="8088355" cy="4435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3988" y="5463784"/>
            <a:ext cx="6296025" cy="1405092"/>
          </a:xfrm>
        </p:spPr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r>
              <a:rPr lang="en-US" sz="1650" dirty="0">
                <a:solidFill>
                  <a:schemeClr val="bg1"/>
                </a:solidFill>
                <a:latin typeface="Lucida Sans" panose="020B0602030504020204" pitchFamily="34" charset="0"/>
              </a:rPr>
              <a:t>Aaron Ahlstrom</a:t>
            </a:r>
          </a:p>
          <a:p>
            <a:r>
              <a:rPr lang="en-US" sz="1650" dirty="0">
                <a:solidFill>
                  <a:schemeClr val="bg1"/>
                </a:solidFill>
                <a:latin typeface="Lucida Sans" panose="020B0602030504020204" pitchFamily="34" charset="0"/>
              </a:rPr>
              <a:t>Boston University </a:t>
            </a:r>
          </a:p>
          <a:p>
            <a:r>
              <a:rPr lang="en-US" sz="1650" dirty="0" smtClean="0">
                <a:solidFill>
                  <a:schemeClr val="bg1"/>
                </a:solidFill>
                <a:latin typeface="Lucida Sans" panose="020B0602030504020204" pitchFamily="34" charset="0"/>
              </a:rPr>
              <a:t>The Dynamic City: Futures for the Past</a:t>
            </a:r>
            <a:endParaRPr lang="en-US" sz="1650" dirty="0">
              <a:solidFill>
                <a:schemeClr val="bg1"/>
              </a:solidFill>
              <a:latin typeface="Lucida Sans" panose="020B0602030504020204" pitchFamily="34" charset="0"/>
            </a:endParaRPr>
          </a:p>
          <a:p>
            <a:r>
              <a:rPr lang="en-US" sz="1650" dirty="0" smtClean="0">
                <a:solidFill>
                  <a:schemeClr val="bg1"/>
                </a:solidFill>
                <a:latin typeface="Lucida Sans" panose="020B0602030504020204" pitchFamily="34" charset="0"/>
              </a:rPr>
              <a:t>April 1, </a:t>
            </a:r>
            <a:r>
              <a:rPr lang="en-US" sz="1650" dirty="0">
                <a:solidFill>
                  <a:schemeClr val="bg1"/>
                </a:solidFill>
                <a:latin typeface="Lucida Sans" panose="020B0602030504020204" pitchFamily="34" charset="0"/>
              </a:rPr>
              <a:t>2016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05699" y="218991"/>
            <a:ext cx="673260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dirty="0">
                <a:solidFill>
                  <a:schemeClr val="bg1"/>
                </a:solidFill>
                <a:latin typeface="Lucida Sans" panose="020B0602030504020204" pitchFamily="34" charset="0"/>
              </a:rPr>
              <a:t>Green </a:t>
            </a:r>
            <a:r>
              <a:rPr lang="en-US" sz="2700" dirty="0" smtClean="0">
                <a:solidFill>
                  <a:schemeClr val="bg1"/>
                </a:solidFill>
                <a:latin typeface="Lucida Sans" panose="020B0602030504020204" pitchFamily="34" charset="0"/>
              </a:rPr>
              <a:t>Space </a:t>
            </a:r>
            <a:r>
              <a:rPr lang="en-US" sz="2700" dirty="0">
                <a:solidFill>
                  <a:schemeClr val="bg1"/>
                </a:solidFill>
                <a:latin typeface="Lucida Sans" panose="020B0602030504020204" pitchFamily="34" charset="0"/>
              </a:rPr>
              <a:t>and Close Quarters: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Lucida Sans" panose="020B0602030504020204" pitchFamily="34" charset="0"/>
              </a:rPr>
              <a:t>Bromley Park and </a:t>
            </a:r>
            <a:r>
              <a:rPr lang="en-US" dirty="0" smtClean="0">
                <a:solidFill>
                  <a:schemeClr val="bg1"/>
                </a:solidFill>
                <a:latin typeface="Lucida Sans" panose="020B0602030504020204" pitchFamily="34" charset="0"/>
              </a:rPr>
              <a:t>Housing Density </a:t>
            </a:r>
            <a:r>
              <a:rPr lang="en-US" dirty="0">
                <a:solidFill>
                  <a:schemeClr val="bg1"/>
                </a:solidFill>
                <a:latin typeface="Lucida Sans" panose="020B0602030504020204" pitchFamily="34" charset="0"/>
              </a:rPr>
              <a:t>in Jamaica Plain</a:t>
            </a:r>
          </a:p>
        </p:txBody>
      </p:sp>
    </p:spTree>
    <p:extLst>
      <p:ext uri="{BB962C8B-B14F-4D97-AF65-F5344CB8AC3E}">
        <p14:creationId xmlns:p14="http://schemas.microsoft.com/office/powerpoint/2010/main" val="1276973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4392" y="0"/>
            <a:ext cx="5195216" cy="684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613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3769"/>
            <a:ext cx="9144000" cy="633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694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2613" y="0"/>
            <a:ext cx="5672584" cy="6858000"/>
          </a:xfrm>
          <a:prstGeom prst="rect">
            <a:avLst/>
          </a:prstGeom>
        </p:spPr>
      </p:pic>
      <p:sp>
        <p:nvSpPr>
          <p:cNvPr id="4" name="Freeform 3"/>
          <p:cNvSpPr/>
          <p:nvPr/>
        </p:nvSpPr>
        <p:spPr>
          <a:xfrm>
            <a:off x="4438575" y="3413760"/>
            <a:ext cx="163905" cy="203597"/>
          </a:xfrm>
          <a:custGeom>
            <a:avLst/>
            <a:gdLst>
              <a:gd name="connsiteX0" fmla="*/ 0 w 219075"/>
              <a:gd name="connsiteY0" fmla="*/ 14287 h 271462"/>
              <a:gd name="connsiteX1" fmla="*/ 219075 w 219075"/>
              <a:gd name="connsiteY1" fmla="*/ 0 h 271462"/>
              <a:gd name="connsiteX2" fmla="*/ 195263 w 219075"/>
              <a:gd name="connsiteY2" fmla="*/ 266700 h 271462"/>
              <a:gd name="connsiteX3" fmla="*/ 0 w 219075"/>
              <a:gd name="connsiteY3" fmla="*/ 271462 h 271462"/>
              <a:gd name="connsiteX4" fmla="*/ 0 w 219075"/>
              <a:gd name="connsiteY4" fmla="*/ 14287 h 271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075" h="271462">
                <a:moveTo>
                  <a:pt x="0" y="14287"/>
                </a:moveTo>
                <a:lnTo>
                  <a:pt x="219075" y="0"/>
                </a:lnTo>
                <a:lnTo>
                  <a:pt x="195263" y="266700"/>
                </a:lnTo>
                <a:lnTo>
                  <a:pt x="0" y="271462"/>
                </a:lnTo>
                <a:lnTo>
                  <a:pt x="0" y="14287"/>
                </a:lnTo>
                <a:close/>
              </a:path>
            </a:pathLst>
          </a:custGeom>
          <a:noFill/>
          <a:ln w="349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5" name="Straight Arrow Connector 4"/>
          <p:cNvCxnSpPr>
            <a:stCxn id="7" idx="3"/>
          </p:cNvCxnSpPr>
          <p:nvPr/>
        </p:nvCxnSpPr>
        <p:spPr>
          <a:xfrm flipV="1">
            <a:off x="1852613" y="3617357"/>
            <a:ext cx="2383830" cy="1145514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4562" y="4562816"/>
            <a:ext cx="17780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Lucida Sans" panose="020B0602030504020204" pitchFamily="34" charset="0"/>
              </a:rPr>
              <a:t>Bromley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Lucida Sans" panose="020B0602030504020204" pitchFamily="34" charset="0"/>
              </a:rPr>
              <a:t>Park</a:t>
            </a:r>
          </a:p>
        </p:txBody>
      </p:sp>
    </p:spTree>
    <p:extLst>
      <p:ext uri="{BB962C8B-B14F-4D97-AF65-F5344CB8AC3E}">
        <p14:creationId xmlns:p14="http://schemas.microsoft.com/office/powerpoint/2010/main" val="1838067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680" y="68579"/>
            <a:ext cx="8930640" cy="671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113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46014" y="270511"/>
            <a:ext cx="5451973" cy="6023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11180" y="6431280"/>
            <a:ext cx="41216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Lucida Sans" panose="020B0602030504020204" pitchFamily="34" charset="0"/>
              </a:rPr>
              <a:t>John Amory Lowell (1798-1881)</a:t>
            </a:r>
            <a:endParaRPr lang="en-US" sz="2000" dirty="0">
              <a:solidFill>
                <a:schemeClr val="bg1"/>
              </a:solidFill>
              <a:latin typeface="Lucida Sans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61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91741" y="6387696"/>
            <a:ext cx="960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Lucida Sans" panose="020B0602030504020204" pitchFamily="34" charset="0"/>
              </a:rPr>
              <a:t>1832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410" y="262890"/>
            <a:ext cx="7917180" cy="602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75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2268" y="240031"/>
            <a:ext cx="7439465" cy="60749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19450" y="6396335"/>
            <a:ext cx="21162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Lucida Sans" panose="020B0602030504020204" pitchFamily="34" charset="0"/>
              </a:rPr>
              <a:t>Bromley Vale</a:t>
            </a:r>
            <a:endParaRPr lang="en-US" sz="2400" dirty="0">
              <a:solidFill>
                <a:schemeClr val="bg1"/>
              </a:solidFill>
              <a:latin typeface="Lucida Sans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075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936" y="594752"/>
            <a:ext cx="7842129" cy="5668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363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210" y="262890"/>
            <a:ext cx="8069580" cy="657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114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57350"/>
            <a:ext cx="3965805" cy="32575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37613" y="1657350"/>
            <a:ext cx="4806387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808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3296"/>
            <a:ext cx="9144000" cy="605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306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9064" y="390525"/>
            <a:ext cx="8905875" cy="6076950"/>
            <a:chOff x="101727" y="325991"/>
            <a:chExt cx="7609115" cy="507274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1727" y="325991"/>
              <a:ext cx="7609115" cy="5072743"/>
            </a:xfrm>
            <a:prstGeom prst="rect">
              <a:avLst/>
            </a:prstGeom>
          </p:spPr>
        </p:pic>
        <p:sp>
          <p:nvSpPr>
            <p:cNvPr id="7" name="Freeform 6"/>
            <p:cNvSpPr/>
            <p:nvPr/>
          </p:nvSpPr>
          <p:spPr>
            <a:xfrm>
              <a:off x="2340716" y="1616928"/>
              <a:ext cx="742950" cy="592931"/>
            </a:xfrm>
            <a:custGeom>
              <a:avLst/>
              <a:gdLst>
                <a:gd name="connsiteX0" fmla="*/ 133350 w 990600"/>
                <a:gd name="connsiteY0" fmla="*/ 0 h 790575"/>
                <a:gd name="connsiteX1" fmla="*/ 133350 w 990600"/>
                <a:gd name="connsiteY1" fmla="*/ 0 h 790575"/>
                <a:gd name="connsiteX2" fmla="*/ 219075 w 990600"/>
                <a:gd name="connsiteY2" fmla="*/ 19050 h 790575"/>
                <a:gd name="connsiteX3" fmla="*/ 276225 w 990600"/>
                <a:gd name="connsiteY3" fmla="*/ 38100 h 790575"/>
                <a:gd name="connsiteX4" fmla="*/ 304800 w 990600"/>
                <a:gd name="connsiteY4" fmla="*/ 47625 h 790575"/>
                <a:gd name="connsiteX5" fmla="*/ 342900 w 990600"/>
                <a:gd name="connsiteY5" fmla="*/ 57150 h 790575"/>
                <a:gd name="connsiteX6" fmla="*/ 371475 w 990600"/>
                <a:gd name="connsiteY6" fmla="*/ 76200 h 790575"/>
                <a:gd name="connsiteX7" fmla="*/ 400050 w 990600"/>
                <a:gd name="connsiteY7" fmla="*/ 104775 h 790575"/>
                <a:gd name="connsiteX8" fmla="*/ 476250 w 990600"/>
                <a:gd name="connsiteY8" fmla="*/ 133350 h 790575"/>
                <a:gd name="connsiteX9" fmla="*/ 514350 w 990600"/>
                <a:gd name="connsiteY9" fmla="*/ 152400 h 790575"/>
                <a:gd name="connsiteX10" fmla="*/ 571500 w 990600"/>
                <a:gd name="connsiteY10" fmla="*/ 171450 h 790575"/>
                <a:gd name="connsiteX11" fmla="*/ 628650 w 990600"/>
                <a:gd name="connsiteY11" fmla="*/ 190500 h 790575"/>
                <a:gd name="connsiteX12" fmla="*/ 752475 w 990600"/>
                <a:gd name="connsiteY12" fmla="*/ 228600 h 790575"/>
                <a:gd name="connsiteX13" fmla="*/ 790575 w 990600"/>
                <a:gd name="connsiteY13" fmla="*/ 247650 h 790575"/>
                <a:gd name="connsiteX14" fmla="*/ 819150 w 990600"/>
                <a:gd name="connsiteY14" fmla="*/ 266700 h 790575"/>
                <a:gd name="connsiteX15" fmla="*/ 885825 w 990600"/>
                <a:gd name="connsiteY15" fmla="*/ 285750 h 790575"/>
                <a:gd name="connsiteX16" fmla="*/ 942975 w 990600"/>
                <a:gd name="connsiteY16" fmla="*/ 304800 h 790575"/>
                <a:gd name="connsiteX17" fmla="*/ 971550 w 990600"/>
                <a:gd name="connsiteY17" fmla="*/ 314325 h 790575"/>
                <a:gd name="connsiteX18" fmla="*/ 990600 w 990600"/>
                <a:gd name="connsiteY18" fmla="*/ 314325 h 790575"/>
                <a:gd name="connsiteX19" fmla="*/ 800100 w 990600"/>
                <a:gd name="connsiteY19" fmla="*/ 790575 h 790575"/>
                <a:gd name="connsiteX20" fmla="*/ 247650 w 990600"/>
                <a:gd name="connsiteY20" fmla="*/ 609600 h 790575"/>
                <a:gd name="connsiteX21" fmla="*/ 285750 w 990600"/>
                <a:gd name="connsiteY21" fmla="*/ 400050 h 790575"/>
                <a:gd name="connsiteX22" fmla="*/ 0 w 990600"/>
                <a:gd name="connsiteY22" fmla="*/ 276225 h 790575"/>
                <a:gd name="connsiteX23" fmla="*/ 133350 w 990600"/>
                <a:gd name="connsiteY23" fmla="*/ 0 h 790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90600" h="790575">
                  <a:moveTo>
                    <a:pt x="133350" y="0"/>
                  </a:moveTo>
                  <a:lnTo>
                    <a:pt x="133350" y="0"/>
                  </a:lnTo>
                  <a:cubicBezTo>
                    <a:pt x="161925" y="6350"/>
                    <a:pt x="190791" y="11508"/>
                    <a:pt x="219075" y="19050"/>
                  </a:cubicBezTo>
                  <a:cubicBezTo>
                    <a:pt x="238477" y="24224"/>
                    <a:pt x="257175" y="31750"/>
                    <a:pt x="276225" y="38100"/>
                  </a:cubicBezTo>
                  <a:cubicBezTo>
                    <a:pt x="285750" y="41275"/>
                    <a:pt x="295060" y="45190"/>
                    <a:pt x="304800" y="47625"/>
                  </a:cubicBezTo>
                  <a:lnTo>
                    <a:pt x="342900" y="57150"/>
                  </a:lnTo>
                  <a:cubicBezTo>
                    <a:pt x="352425" y="63500"/>
                    <a:pt x="362681" y="68871"/>
                    <a:pt x="371475" y="76200"/>
                  </a:cubicBezTo>
                  <a:cubicBezTo>
                    <a:pt x="381823" y="84824"/>
                    <a:pt x="388224" y="98325"/>
                    <a:pt x="400050" y="104775"/>
                  </a:cubicBezTo>
                  <a:cubicBezTo>
                    <a:pt x="423865" y="117765"/>
                    <a:pt x="451209" y="122916"/>
                    <a:pt x="476250" y="133350"/>
                  </a:cubicBezTo>
                  <a:cubicBezTo>
                    <a:pt x="489357" y="138811"/>
                    <a:pt x="501167" y="147127"/>
                    <a:pt x="514350" y="152400"/>
                  </a:cubicBezTo>
                  <a:cubicBezTo>
                    <a:pt x="532994" y="159858"/>
                    <a:pt x="552450" y="165100"/>
                    <a:pt x="571500" y="171450"/>
                  </a:cubicBezTo>
                  <a:cubicBezTo>
                    <a:pt x="590550" y="177800"/>
                    <a:pt x="609342" y="184983"/>
                    <a:pt x="628650" y="190500"/>
                  </a:cubicBezTo>
                  <a:cubicBezTo>
                    <a:pt x="643835" y="194839"/>
                    <a:pt x="734902" y="219814"/>
                    <a:pt x="752475" y="228600"/>
                  </a:cubicBezTo>
                  <a:cubicBezTo>
                    <a:pt x="765175" y="234950"/>
                    <a:pt x="778247" y="240605"/>
                    <a:pt x="790575" y="247650"/>
                  </a:cubicBezTo>
                  <a:cubicBezTo>
                    <a:pt x="800514" y="253330"/>
                    <a:pt x="808911" y="261580"/>
                    <a:pt x="819150" y="266700"/>
                  </a:cubicBezTo>
                  <a:cubicBezTo>
                    <a:pt x="835155" y="274703"/>
                    <a:pt x="870566" y="281172"/>
                    <a:pt x="885825" y="285750"/>
                  </a:cubicBezTo>
                  <a:cubicBezTo>
                    <a:pt x="905059" y="291520"/>
                    <a:pt x="923925" y="298450"/>
                    <a:pt x="942975" y="304800"/>
                  </a:cubicBezTo>
                  <a:cubicBezTo>
                    <a:pt x="952500" y="307975"/>
                    <a:pt x="961510" y="314325"/>
                    <a:pt x="971550" y="314325"/>
                  </a:cubicBezTo>
                  <a:lnTo>
                    <a:pt x="990600" y="314325"/>
                  </a:lnTo>
                  <a:lnTo>
                    <a:pt x="800100" y="790575"/>
                  </a:lnTo>
                  <a:lnTo>
                    <a:pt x="247650" y="609600"/>
                  </a:lnTo>
                  <a:lnTo>
                    <a:pt x="285750" y="400050"/>
                  </a:lnTo>
                  <a:lnTo>
                    <a:pt x="0" y="276225"/>
                  </a:lnTo>
                  <a:lnTo>
                    <a:pt x="133350" y="0"/>
                  </a:lnTo>
                  <a:close/>
                </a:path>
              </a:pathLst>
            </a:custGeom>
            <a:noFill/>
            <a:ln w="349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543363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838" y="504825"/>
            <a:ext cx="8696325" cy="55693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07172" y="6286500"/>
            <a:ext cx="4129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Lucida Sans" panose="020B0602030504020204" pitchFamily="34" charset="0"/>
              </a:rPr>
              <a:t>Pemberton Square, Boston</a:t>
            </a:r>
            <a:endParaRPr lang="en-US" sz="2400" dirty="0">
              <a:solidFill>
                <a:schemeClr val="bg1"/>
              </a:solidFill>
              <a:latin typeface="Lucida Sans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499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43" y="1067414"/>
            <a:ext cx="9115915" cy="472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0108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2" y="0"/>
            <a:ext cx="9122977" cy="59817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67201" y="6161001"/>
            <a:ext cx="960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Lucida Sans" panose="020B0602030504020204" pitchFamily="34" charset="0"/>
              </a:rPr>
              <a:t>1873</a:t>
            </a:r>
          </a:p>
        </p:txBody>
      </p:sp>
    </p:spTree>
    <p:extLst>
      <p:ext uri="{BB962C8B-B14F-4D97-AF65-F5344CB8AC3E}">
        <p14:creationId xmlns:p14="http://schemas.microsoft.com/office/powerpoint/2010/main" val="1373481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56" y="0"/>
            <a:ext cx="9057488" cy="61436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91741" y="6326736"/>
            <a:ext cx="960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white"/>
                </a:solidFill>
                <a:latin typeface="Lucida Sans" panose="020B0602030504020204" pitchFamily="34" charset="0"/>
              </a:rPr>
              <a:t>1890</a:t>
            </a:r>
          </a:p>
        </p:txBody>
      </p:sp>
    </p:spTree>
    <p:extLst>
      <p:ext uri="{BB962C8B-B14F-4D97-AF65-F5344CB8AC3E}">
        <p14:creationId xmlns:p14="http://schemas.microsoft.com/office/powerpoint/2010/main" val="36041783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06" y="19050"/>
            <a:ext cx="9017188" cy="634959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91741" y="6349596"/>
            <a:ext cx="960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white"/>
                </a:solidFill>
                <a:latin typeface="Lucida Sans" panose="020B0602030504020204" pitchFamily="34" charset="0"/>
              </a:rPr>
              <a:t>1899</a:t>
            </a:r>
          </a:p>
        </p:txBody>
      </p:sp>
    </p:spTree>
    <p:extLst>
      <p:ext uri="{BB962C8B-B14F-4D97-AF65-F5344CB8AC3E}">
        <p14:creationId xmlns:p14="http://schemas.microsoft.com/office/powerpoint/2010/main" val="2470626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90" y="0"/>
            <a:ext cx="8943421" cy="63038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91740" y="6367760"/>
            <a:ext cx="960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white"/>
                </a:solidFill>
                <a:latin typeface="Lucida Sans" panose="020B0602030504020204" pitchFamily="34" charset="0"/>
              </a:rPr>
              <a:t>1915</a:t>
            </a:r>
          </a:p>
        </p:txBody>
      </p:sp>
    </p:spTree>
    <p:extLst>
      <p:ext uri="{BB962C8B-B14F-4D97-AF65-F5344CB8AC3E}">
        <p14:creationId xmlns:p14="http://schemas.microsoft.com/office/powerpoint/2010/main" val="737802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 rot="16200000">
            <a:off x="1146264" y="-1060539"/>
            <a:ext cx="6851473" cy="897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74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80348" y="-1"/>
            <a:ext cx="5183305" cy="685424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7306" y="3075057"/>
            <a:ext cx="18020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Lucida Sans" panose="020B0602030504020204" pitchFamily="34" charset="0"/>
              </a:rPr>
              <a:t>21-37 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  <a:latin typeface="Lucida Sans" panose="020B0602030504020204" pitchFamily="34" charset="0"/>
              </a:rPr>
              <a:t>Bromley Park</a:t>
            </a:r>
            <a:endParaRPr lang="en-US" sz="2000" dirty="0">
              <a:solidFill>
                <a:schemeClr val="bg1"/>
              </a:solidFill>
              <a:latin typeface="Lucida Sans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997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54506" y="639727"/>
            <a:ext cx="6834988" cy="55555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2673" y="3075057"/>
            <a:ext cx="18020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Lucida Sans" panose="020B0602030504020204" pitchFamily="34" charset="0"/>
              </a:rPr>
              <a:t>21 </a:t>
            </a:r>
            <a:endParaRPr lang="en-US" sz="2000" dirty="0" smtClean="0">
              <a:solidFill>
                <a:schemeClr val="bg1"/>
              </a:solidFill>
              <a:latin typeface="Lucida Sans" panose="020B0602030504020204" pitchFamily="34" charset="0"/>
            </a:endParaRPr>
          </a:p>
          <a:p>
            <a:pPr algn="ctr"/>
            <a:r>
              <a:rPr lang="en-US" sz="2000" dirty="0" smtClean="0">
                <a:solidFill>
                  <a:schemeClr val="bg1"/>
                </a:solidFill>
                <a:latin typeface="Lucida Sans" panose="020B0602030504020204" pitchFamily="34" charset="0"/>
              </a:rPr>
              <a:t>Bromley </a:t>
            </a:r>
            <a:r>
              <a:rPr lang="en-US" sz="2000" dirty="0">
                <a:solidFill>
                  <a:schemeClr val="bg1"/>
                </a:solidFill>
                <a:latin typeface="Lucida Sans" panose="020B0602030504020204" pitchFamily="34" charset="0"/>
              </a:rPr>
              <a:t>Park</a:t>
            </a:r>
          </a:p>
        </p:txBody>
      </p:sp>
    </p:spTree>
    <p:extLst>
      <p:ext uri="{BB962C8B-B14F-4D97-AF65-F5344CB8AC3E}">
        <p14:creationId xmlns:p14="http://schemas.microsoft.com/office/powerpoint/2010/main" val="3243085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857" y="0"/>
            <a:ext cx="90882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601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143001" y="-114300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564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242" y="0"/>
            <a:ext cx="85795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283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2018543"/>
            <a:ext cx="9144000" cy="2820915"/>
            <a:chOff x="862554" y="1057522"/>
            <a:chExt cx="11168568" cy="337930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3067593" y="1455634"/>
              <a:ext cx="3349673" cy="2596819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2386743" y="1557481"/>
              <a:ext cx="3357556" cy="2389451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4808970" y="2096459"/>
              <a:ext cx="3379309" cy="1301436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6656524" y="1572024"/>
              <a:ext cx="3357621" cy="2371987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9134907" y="1531410"/>
              <a:ext cx="3282636" cy="2509794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2554" y="1079206"/>
              <a:ext cx="2507456" cy="33417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5746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8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6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3190</TotalTime>
  <Words>59</Words>
  <Application>Microsoft Macintosh PowerPoint</Application>
  <PresentationFormat>On-screen Show (4:3)</PresentationFormat>
  <Paragraphs>20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10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2_Office Theme</vt:lpstr>
      <vt:lpstr>Office Theme</vt:lpstr>
      <vt:lpstr>5_Office Theme</vt:lpstr>
      <vt:lpstr>4_Office Theme</vt:lpstr>
      <vt:lpstr>1_Office Theme</vt:lpstr>
      <vt:lpstr>6_Office Theme</vt:lpstr>
      <vt:lpstr>8_Office Theme</vt:lpstr>
      <vt:lpstr>13_Office Theme</vt:lpstr>
      <vt:lpstr>14_Office Theme</vt:lpstr>
      <vt:lpstr>16_Office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Boston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BU</cp:lastModifiedBy>
  <cp:revision>50</cp:revision>
  <dcterms:created xsi:type="dcterms:W3CDTF">2016-02-10T02:21:13Z</dcterms:created>
  <dcterms:modified xsi:type="dcterms:W3CDTF">2016-04-01T02:10:25Z</dcterms:modified>
</cp:coreProperties>
</file>