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schemas.openxmlformats.org/officeDocument/2006/relationships/slide" Target="slides/slide7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c9482d8d8d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c9482d8d8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c9482d8d8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c9482d8d8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c9482d8d8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c9482d8d8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9482d8d8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9482d8d8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c9482d8d8d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c9482d8d8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9482d8d8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9482d8d8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53499" cy="514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58850" cy="515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2800" cy="514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58575" cy="515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56300" cy="515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6524" cy="515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56300" cy="515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