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g50ycJ6yoPW9rCAcxjHEQEhHLF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Alexia Nastasia</a:t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Abby Dandrow</a:t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Cole Wilkins</a:t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" name="Google Shape;1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comingcleaninc.org/environmental-justic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document/d/1CZQ7Lly9rKCPjt-o0lmhnZjafn_YAmnG/edit#heading=h.gjdgx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type="title"/>
          </p:nvPr>
        </p:nvSpPr>
        <p:spPr>
          <a:xfrm>
            <a:off x="79363" y="1185060"/>
            <a:ext cx="5883845" cy="8581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Campus Climate Lab</a:t>
            </a:r>
            <a:endParaRPr b="1" sz="5400"/>
          </a:p>
        </p:txBody>
      </p:sp>
      <p:sp>
        <p:nvSpPr>
          <p:cNvPr id="86" name="Google Shape;86;p1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>
            <p:ph idx="1" type="body"/>
          </p:nvPr>
        </p:nvSpPr>
        <p:spPr>
          <a:xfrm>
            <a:off x="6844683" y="3824080"/>
            <a:ext cx="5140171" cy="279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2600"/>
              <a:t>Project Team:</a:t>
            </a:r>
            <a:endParaRPr sz="2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i="1" lang="en-US" sz="2600"/>
              <a:t>Student Researchers</a:t>
            </a:r>
            <a:endParaRPr sz="2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/>
              <a:t>Alexia Nastasia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/>
              <a:t>Cole Wilkins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/>
              <a:t>Abby Dandrow 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i="1" lang="en-US" sz="2600"/>
              <a:t>Faculty Mentors</a:t>
            </a:r>
            <a:endParaRPr sz="2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/>
              <a:t>Eric Michael Kelley, Department of Anthropology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/>
              <a:t>Caterina Scaramelli, Department of Earth and Environment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i="1" lang="en-US" sz="2600"/>
              <a:t>Operations Support</a:t>
            </a:r>
            <a:endParaRPr sz="2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/>
              <a:t>James Eddy, Howard Thurman Center for Common Ground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/>
              <a:t>Alison Parker, Geddes Language Center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/>
          </a:p>
        </p:txBody>
      </p:sp>
      <p:sp>
        <p:nvSpPr>
          <p:cNvPr id="88" name="Google Shape;88;p1"/>
          <p:cNvSpPr txBox="1"/>
          <p:nvPr/>
        </p:nvSpPr>
        <p:spPr>
          <a:xfrm>
            <a:off x="79363" y="2834640"/>
            <a:ext cx="6126128" cy="15697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Student-Generated Solutions for Environmental Justice </a:t>
            </a:r>
            <a:endParaRPr b="0" i="0" sz="5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at Boston University</a:t>
            </a:r>
            <a:endParaRPr b="0" i="0" sz="5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5570" y="254135"/>
            <a:ext cx="4421079" cy="3315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>
            <p:ph type="title"/>
          </p:nvPr>
        </p:nvSpPr>
        <p:spPr>
          <a:xfrm>
            <a:off x="340075" y="328475"/>
            <a:ext cx="4264200" cy="28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PROJECT OVERVIEW &amp; SIGNIFICANCE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 rot="5400000">
            <a:off x="2543983" y="3258715"/>
            <a:ext cx="4480560" cy="18288"/>
          </a:xfrm>
          <a:custGeom>
            <a:rect b="b" l="l" r="r" t="t"/>
            <a:pathLst>
              <a:path extrusionOk="0" fill="none" h="18288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5108131" y="486013"/>
            <a:ext cx="6929990" cy="60923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Anthropological research </a:t>
            </a:r>
            <a:r>
              <a:rPr lang="en-US"/>
              <a:t>project with         a </a:t>
            </a:r>
            <a:r>
              <a:rPr b="1" lang="en-US"/>
              <a:t>community action focus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Scope: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to investigate the impact of existing environmental justice efforts at BU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to outline student recommendations on what can be improved for environmental justice efforts at BU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Unique features: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qualitative research leading to rich data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focus on students with diverse identities at BU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Phases: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i="1" lang="en-US"/>
              <a:t>Phase 1, Fall 2023: </a:t>
            </a:r>
            <a:r>
              <a:rPr lang="en-US"/>
              <a:t>Literature review + database of existing initiatives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7272"/>
              <a:buNone/>
            </a:pPr>
            <a:r>
              <a:rPr b="1" i="1" lang="en-US"/>
              <a:t>Phase 2, Spring 2024: </a:t>
            </a:r>
            <a:r>
              <a:rPr lang="en-US"/>
              <a:t>Interviews + focus groups with </a:t>
            </a:r>
            <a:r>
              <a:rPr b="1" lang="en-US"/>
              <a:t>BIPOC students, DACA students, students with recent immigrant backgrounds, students with refugee status, international students, and LGBTQ students </a:t>
            </a:r>
            <a:endParaRPr sz="2200"/>
          </a:p>
        </p:txBody>
      </p:sp>
      <p:pic>
        <p:nvPicPr>
          <p:cNvPr descr="https://comingcleaninc.org/assets/components/phpthumbof/cache/EJ%20tour%20celebratory%20shot.954a0841700ec97ee8b36c25913dd9ad.jpg"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468" y="3144524"/>
            <a:ext cx="4124325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517864" y="5971771"/>
            <a:ext cx="31308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Photo Credit: </a:t>
            </a:r>
            <a:r>
              <a:rPr b="0" i="0" lang="en-US" sz="1800" u="sng" cap="none" strike="noStrik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Coming Clean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>
            <p:ph type="title"/>
          </p:nvPr>
        </p:nvSpPr>
        <p:spPr>
          <a:xfrm>
            <a:off x="698275" y="121400"/>
            <a:ext cx="3600900" cy="27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FINDINGS FROM PHASE 1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 rot="5400000">
            <a:off x="2543983" y="3258715"/>
            <a:ext cx="4480560" cy="18288"/>
          </a:xfrm>
          <a:custGeom>
            <a:rect b="b" l="l" r="r" t="t"/>
            <a:pathLst>
              <a:path extrusionOk="0" fill="none" h="18288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4946900" y="0"/>
            <a:ext cx="7125600" cy="66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241934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From the literature review: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000"/>
              <a:t>Environmental problems faced by historically underprivileged communities (e.g. BIPOC) are not adequately addressed by mainstream environmental movements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000"/>
              <a:t>The climate crisis should be addressed with: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000"/>
              <a:t>a </a:t>
            </a:r>
            <a:r>
              <a:rPr b="1" lang="en-US" sz="2000"/>
              <a:t>participatory approach</a:t>
            </a:r>
            <a:r>
              <a:rPr lang="en-US" sz="2000"/>
              <a:t> including disadvantaged communities from project design to implementation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000"/>
              <a:t>long-term partnerships</a:t>
            </a:r>
            <a:r>
              <a:rPr lang="en-US" sz="2000"/>
              <a:t> sustained through mechanisms of democratic deliberation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000"/>
              <a:t>The inclusion of students of diverse backgrounds in environmental justice projects increases effectiveness and innovation 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From the database of BU efforts: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000"/>
              <a:t>Many BU units (departments, programs, centers, student organizations) provided thoughtful responses to inquiry on what environmental justice means to them and what environmental justice efforts activities they organize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000"/>
              <a:t>Responses ranging from a unit reporting no activity related to environmental justice to a unit’s leader arguing that “each of our activities contributes towards improving justice.”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000"/>
              <a:t>Most utilized strategies:</a:t>
            </a:r>
            <a:r>
              <a:rPr lang="en-US" sz="2000"/>
              <a:t> events, speakers, seminars, position papers, publications, community cleanups</a:t>
            </a:r>
            <a:endParaRPr sz="2000"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829" y="2889800"/>
            <a:ext cx="4245801" cy="294556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/>
          <p:nvPr/>
        </p:nvSpPr>
        <p:spPr>
          <a:xfrm>
            <a:off x="590964" y="6271196"/>
            <a:ext cx="313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Project Report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>
            <p:ph type="title"/>
          </p:nvPr>
        </p:nvSpPr>
        <p:spPr>
          <a:xfrm>
            <a:off x="859536" y="328474"/>
            <a:ext cx="3600860" cy="378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FINDINGS FROM PHASE 2</a:t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 rot="5400000">
            <a:off x="2543983" y="3258715"/>
            <a:ext cx="4480560" cy="18288"/>
          </a:xfrm>
          <a:custGeom>
            <a:rect b="b" l="l" r="r" t="t"/>
            <a:pathLst>
              <a:path extrusionOk="0" fill="none" h="18288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5051928" y="328473"/>
            <a:ext cx="7020638" cy="6312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Developments: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Results are slowly coming 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We are learning about the challenges of making student voices heard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Emerging findings: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Students are among the most vulnerable groups to the climate crisis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Environmental injustice issues students encounter frequently: transportation, food, heating/cooling systems and affordability, safety during extreme weather generated by climate change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Environmental justice innovations proposed by students (emerging themes): </a:t>
            </a:r>
            <a:r>
              <a:rPr b="1" lang="en-US" sz="2200"/>
              <a:t>inclusion</a:t>
            </a:r>
            <a:r>
              <a:rPr lang="en-US" sz="2200"/>
              <a:t> of student voices into university governance practices, </a:t>
            </a:r>
            <a:r>
              <a:rPr b="1" lang="en-US" sz="2200"/>
              <a:t>investment</a:t>
            </a:r>
            <a:r>
              <a:rPr lang="en-US" sz="2200"/>
              <a:t> in green infrastructure, </a:t>
            </a:r>
            <a:r>
              <a:rPr b="1" lang="en-US" sz="2200"/>
              <a:t>adaptation</a:t>
            </a:r>
            <a:r>
              <a:rPr lang="en-US" sz="2200"/>
              <a:t> of services available to spatial characteristics</a:t>
            </a:r>
            <a:endParaRPr sz="2200"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150" y="3356583"/>
            <a:ext cx="3283913" cy="328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>
            <p:ph type="title"/>
          </p:nvPr>
        </p:nvSpPr>
        <p:spPr>
          <a:xfrm>
            <a:off x="79363" y="1185060"/>
            <a:ext cx="5883845" cy="8581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Campus Climate Lab</a:t>
            </a:r>
            <a:endParaRPr b="1" sz="5400"/>
          </a:p>
        </p:txBody>
      </p:sp>
      <p:sp>
        <p:nvSpPr>
          <p:cNvPr id="125" name="Google Shape;125;p5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79363" y="2834640"/>
            <a:ext cx="6126128" cy="15697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Student-Generated Solutions for Environmental Justice </a:t>
            </a:r>
            <a:endParaRPr b="0" i="0" sz="5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at Boston University</a:t>
            </a:r>
            <a:endParaRPr b="0" i="0" sz="5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8177" y="1185060"/>
            <a:ext cx="4134035" cy="310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6881081" y="4856086"/>
            <a:ext cx="5140171" cy="995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listening to our presentation!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2023-12-05T00:40:46Z</dcterms:created>
  <dc:creator>Horton, Gabrielle</dc:creator>
</cp:coreProperties>
</file>