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Inria Serif"/>
      <p:regular r:id="rId19"/>
      <p:bold r:id="rId20"/>
      <p:italic r:id="rId21"/>
      <p:boldItalic r:id="rId22"/>
    </p:embeddedFont>
    <p:embeddedFont>
      <p:font typeface="Covered By Your Grace"/>
      <p:regular r:id="rId23"/>
    </p:embeddedFont>
    <p:embeddedFont>
      <p:font typeface="Varela Round"/>
      <p:regular r:id="rId24"/>
    </p:embeddedFont>
    <p:embeddedFont>
      <p:font typeface="Shadows Into Light Two"/>
      <p:regular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InriaSerif-bold.fntdata"/><Relationship Id="rId22" Type="http://schemas.openxmlformats.org/officeDocument/2006/relationships/font" Target="fonts/InriaSerif-boldItalic.fntdata"/><Relationship Id="rId21" Type="http://schemas.openxmlformats.org/officeDocument/2006/relationships/font" Target="fonts/InriaSerif-italic.fntdata"/><Relationship Id="rId24" Type="http://schemas.openxmlformats.org/officeDocument/2006/relationships/font" Target="fonts/VarelaRound-regular.fntdata"/><Relationship Id="rId23" Type="http://schemas.openxmlformats.org/officeDocument/2006/relationships/font" Target="fonts/CoveredByYourGrace-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ShadowsIntoLightTw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InriaSerif-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5" name="Shape 3295"/>
        <p:cNvGrpSpPr/>
        <p:nvPr/>
      </p:nvGrpSpPr>
      <p:grpSpPr>
        <a:xfrm>
          <a:off x="0" y="0"/>
          <a:ext cx="0" cy="0"/>
          <a:chOff x="0" y="0"/>
          <a:chExt cx="0" cy="0"/>
        </a:xfrm>
      </p:grpSpPr>
      <p:sp>
        <p:nvSpPr>
          <p:cNvPr id="3296" name="Google Shape;329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97" name="Google Shape;329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1" name="Shape 3301"/>
        <p:cNvGrpSpPr/>
        <p:nvPr/>
      </p:nvGrpSpPr>
      <p:grpSpPr>
        <a:xfrm>
          <a:off x="0" y="0"/>
          <a:ext cx="0" cy="0"/>
          <a:chOff x="0" y="0"/>
          <a:chExt cx="0" cy="0"/>
        </a:xfrm>
      </p:grpSpPr>
      <p:sp>
        <p:nvSpPr>
          <p:cNvPr id="3302" name="Google Shape;3302;g1c898adfdc2_0_3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3" name="Google Shape;3303;g1c898adfdc2_0_3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7" name="Shape 3307"/>
        <p:cNvGrpSpPr/>
        <p:nvPr/>
      </p:nvGrpSpPr>
      <p:grpSpPr>
        <a:xfrm>
          <a:off x="0" y="0"/>
          <a:ext cx="0" cy="0"/>
          <a:chOff x="0" y="0"/>
          <a:chExt cx="0" cy="0"/>
        </a:xfrm>
      </p:grpSpPr>
      <p:sp>
        <p:nvSpPr>
          <p:cNvPr id="3308" name="Google Shape;3308;g1c898adfdc2_0_3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9" name="Google Shape;3309;g1c898adfdc2_0_3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3" name="Shape 3313"/>
        <p:cNvGrpSpPr/>
        <p:nvPr/>
      </p:nvGrpSpPr>
      <p:grpSpPr>
        <a:xfrm>
          <a:off x="0" y="0"/>
          <a:ext cx="0" cy="0"/>
          <a:chOff x="0" y="0"/>
          <a:chExt cx="0" cy="0"/>
        </a:xfrm>
      </p:grpSpPr>
      <p:sp>
        <p:nvSpPr>
          <p:cNvPr id="3314" name="Google Shape;3314;g1f912077b1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5" name="Google Shape;3315;g1f912077b1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9" name="Shape 3319"/>
        <p:cNvGrpSpPr/>
        <p:nvPr/>
      </p:nvGrpSpPr>
      <p:grpSpPr>
        <a:xfrm>
          <a:off x="0" y="0"/>
          <a:ext cx="0" cy="0"/>
          <a:chOff x="0" y="0"/>
          <a:chExt cx="0" cy="0"/>
        </a:xfrm>
      </p:grpSpPr>
      <p:sp>
        <p:nvSpPr>
          <p:cNvPr id="3320" name="Google Shape;3320;g1f912077b12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1" name="Google Shape;3321;g1f912077b12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5" name="Shape 3325"/>
        <p:cNvGrpSpPr/>
        <p:nvPr/>
      </p:nvGrpSpPr>
      <p:grpSpPr>
        <a:xfrm>
          <a:off x="0" y="0"/>
          <a:ext cx="0" cy="0"/>
          <a:chOff x="0" y="0"/>
          <a:chExt cx="0" cy="0"/>
        </a:xfrm>
      </p:grpSpPr>
      <p:sp>
        <p:nvSpPr>
          <p:cNvPr id="3326" name="Google Shape;3326;g1c898adfdc2_0_3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7" name="Google Shape;3327;g1c898adfdc2_0_3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1" name="Shape 3331"/>
        <p:cNvGrpSpPr/>
        <p:nvPr/>
      </p:nvGrpSpPr>
      <p:grpSpPr>
        <a:xfrm>
          <a:off x="0" y="0"/>
          <a:ext cx="0" cy="0"/>
          <a:chOff x="0" y="0"/>
          <a:chExt cx="0" cy="0"/>
        </a:xfrm>
      </p:grpSpPr>
      <p:sp>
        <p:nvSpPr>
          <p:cNvPr id="3332" name="Google Shape;3332;g1c898adfdc2_0_3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3" name="Google Shape;3333;g1c898adfdc2_0_3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Briefly explain each aspect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7" name="Shape 3337"/>
        <p:cNvGrpSpPr/>
        <p:nvPr/>
      </p:nvGrpSpPr>
      <p:grpSpPr>
        <a:xfrm>
          <a:off x="0" y="0"/>
          <a:ext cx="0" cy="0"/>
          <a:chOff x="0" y="0"/>
          <a:chExt cx="0" cy="0"/>
        </a:xfrm>
      </p:grpSpPr>
      <p:sp>
        <p:nvSpPr>
          <p:cNvPr id="3338" name="Google Shape;3338;g1cf1ed124d0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9" name="Google Shape;3339;g1cf1ed124d0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6" name="Shape 3346"/>
        <p:cNvGrpSpPr/>
        <p:nvPr/>
      </p:nvGrpSpPr>
      <p:grpSpPr>
        <a:xfrm>
          <a:off x="0" y="0"/>
          <a:ext cx="0" cy="0"/>
          <a:chOff x="0" y="0"/>
          <a:chExt cx="0" cy="0"/>
        </a:xfrm>
      </p:grpSpPr>
      <p:sp>
        <p:nvSpPr>
          <p:cNvPr id="3347" name="Google Shape;3347;g1cf1ed124d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8" name="Google Shape;3348;g1cf1ed124d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Overall, participants had a lively and productive conversation. Although most participants did have substantial experience w/ sustainability classes at BU, there was </a:t>
            </a:r>
            <a:r>
              <a:rPr lang="en"/>
              <a:t>diversity in experience and exposure.</a:t>
            </a:r>
            <a:endParaRPr/>
          </a:p>
          <a:p>
            <a:pPr indent="0" lvl="0" marL="0" rtl="0" algn="l">
              <a:spcBef>
                <a:spcPts val="0"/>
              </a:spcBef>
              <a:spcAft>
                <a:spcPts val="0"/>
              </a:spcAft>
              <a:buNone/>
            </a:pPr>
            <a:r>
              <a:rPr lang="en"/>
              <a:t>First bullet point:</a:t>
            </a:r>
            <a:endParaRPr/>
          </a:p>
          <a:p>
            <a:pPr indent="-298450" lvl="0" marL="457200" rtl="0" algn="l">
              <a:spcBef>
                <a:spcPts val="0"/>
              </a:spcBef>
              <a:spcAft>
                <a:spcPts val="0"/>
              </a:spcAft>
              <a:buSzPts val="1100"/>
              <a:buChar char="-"/>
            </a:pPr>
            <a:r>
              <a:rPr lang="en"/>
              <a:t>Different courses covered the “pillars” of sustainability (according to BU definition - </a:t>
            </a:r>
            <a:r>
              <a:rPr lang="en">
                <a:solidFill>
                  <a:schemeClr val="dk1"/>
                </a:solidFill>
                <a:highlight>
                  <a:srgbClr val="FFFFFF"/>
                </a:highlight>
              </a:rPr>
              <a:t>environmental, social, and economic factors) to different degrees. Some covered multiple pillars and others didn’t.</a:t>
            </a:r>
            <a:endParaRPr>
              <a:solidFill>
                <a:schemeClr val="dk1"/>
              </a:solidFill>
              <a:highlight>
                <a:srgbClr val="FFFFFF"/>
              </a:highlight>
            </a:endParaRPr>
          </a:p>
          <a:p>
            <a:pPr indent="-298450" lvl="0" marL="457200" rtl="0" algn="l">
              <a:spcBef>
                <a:spcPts val="0"/>
              </a:spcBef>
              <a:spcAft>
                <a:spcPts val="0"/>
              </a:spcAft>
              <a:buClr>
                <a:schemeClr val="dk1"/>
              </a:buClr>
              <a:buSzPts val="1100"/>
              <a:buChar char="-"/>
            </a:pPr>
            <a:r>
              <a:rPr lang="en">
                <a:solidFill>
                  <a:schemeClr val="dk1"/>
                </a:solidFill>
                <a:highlight>
                  <a:srgbClr val="FFFFFF"/>
                </a:highlight>
              </a:rPr>
              <a:t>How comfortable/inclusive the classroom environment seems to depend a lot on the teaching staff (professors, lab instructors, TAs, etc). Participants had high praise for some instructors but also criticism for others.</a:t>
            </a:r>
            <a:endParaRPr>
              <a:solidFill>
                <a:schemeClr val="dk1"/>
              </a:solidFill>
              <a:highlight>
                <a:srgbClr val="FFFFFF"/>
              </a:highlight>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In terms of diversity, sustainability classrooms varied based on things like level of course and department. A few participants noted that although women might be more represented in some sustainability classes, the faculty still tended to be more male. A couple participants noted that due to the politicization of sustainability, it was unlikely to find full diversity in terms of political ideology in sustainability courses.</a:t>
            </a:r>
            <a:endParaRPr>
              <a:solidFill>
                <a:schemeClr val="dk1"/>
              </a:solidFill>
            </a:endParaRPr>
          </a:p>
          <a:p>
            <a:pPr indent="0" lvl="0" marL="0" rtl="0" algn="l">
              <a:lnSpc>
                <a:spcPct val="115000"/>
              </a:lnSpc>
              <a:spcBef>
                <a:spcPts val="0"/>
              </a:spcBef>
              <a:spcAft>
                <a:spcPts val="0"/>
              </a:spcAft>
              <a:buNone/>
            </a:pPr>
            <a:r>
              <a:rPr lang="en">
                <a:solidFill>
                  <a:schemeClr val="dk1"/>
                </a:solidFill>
              </a:rPr>
              <a:t>Second bullet point: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In general, participants expressed a lot of frustration with HUB requirements. Not all courses are even assessed for HUB compliance (the process seems to be initiated by professors) and this process is lengthy.</a:t>
            </a:r>
            <a:endParaRPr>
              <a:solidFill>
                <a:schemeClr val="dk1"/>
              </a:solidFill>
            </a:endParaRPr>
          </a:p>
          <a:p>
            <a:pPr indent="0" lvl="0" marL="0" rtl="0" algn="l">
              <a:lnSpc>
                <a:spcPct val="115000"/>
              </a:lnSpc>
              <a:spcBef>
                <a:spcPts val="0"/>
              </a:spcBef>
              <a:spcAft>
                <a:spcPts val="0"/>
              </a:spcAft>
              <a:buNone/>
            </a:pPr>
            <a:r>
              <a:rPr lang="en">
                <a:solidFill>
                  <a:schemeClr val="dk1"/>
                </a:solidFill>
              </a:rPr>
              <a:t>Third bullet point: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Participants suggested flexibility in course scheduling and having more sustainability classes being assessed for HUB</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Participants suggested trying to increase diversity among teaching staff and having mandatory sensitivity trainings</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2" name="Shape 3352"/>
        <p:cNvGrpSpPr/>
        <p:nvPr/>
      </p:nvGrpSpPr>
      <p:grpSpPr>
        <a:xfrm>
          <a:off x="0" y="0"/>
          <a:ext cx="0" cy="0"/>
          <a:chOff x="0" y="0"/>
          <a:chExt cx="0" cy="0"/>
        </a:xfrm>
      </p:grpSpPr>
      <p:sp>
        <p:nvSpPr>
          <p:cNvPr id="3353" name="Google Shape;3353;g1d01588b31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4" name="Google Shape;3354;g1d01588b31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0" name="Shape 3360"/>
        <p:cNvGrpSpPr/>
        <p:nvPr/>
      </p:nvGrpSpPr>
      <p:grpSpPr>
        <a:xfrm>
          <a:off x="0" y="0"/>
          <a:ext cx="0" cy="0"/>
          <a:chOff x="0" y="0"/>
          <a:chExt cx="0" cy="0"/>
        </a:xfrm>
      </p:grpSpPr>
      <p:sp>
        <p:nvSpPr>
          <p:cNvPr id="3361" name="Google Shape;3361;g1cf1ed124d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2" name="Google Shape;3362;g1cf1ed124d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bullet point: </a:t>
            </a:r>
            <a:endParaRPr/>
          </a:p>
          <a:p>
            <a:pPr indent="-298450" lvl="0" marL="457200" rtl="0" algn="l">
              <a:lnSpc>
                <a:spcPct val="115000"/>
              </a:lnSpc>
              <a:spcBef>
                <a:spcPts val="0"/>
              </a:spcBef>
              <a:spcAft>
                <a:spcPts val="0"/>
              </a:spcAft>
              <a:buSzPts val="1100"/>
              <a:buChar char="-"/>
            </a:pPr>
            <a:r>
              <a:rPr lang="en">
                <a:solidFill>
                  <a:schemeClr val="dk1"/>
                </a:solidFill>
              </a:rPr>
              <a:t>Especially when the conversation drifted towards HUB requirements, students often began talking more generally. Sometimes the focus group felt like a “vent session”. Furthermore, some participants were more comfortable speaking up quickly and tended to dominate the conversation.</a:t>
            </a:r>
            <a:endParaRPr>
              <a:solidFill>
                <a:schemeClr val="dk1"/>
              </a:solidFill>
            </a:endParaRPr>
          </a:p>
          <a:p>
            <a:pPr indent="0" lvl="0" marL="0" rtl="0" algn="l">
              <a:lnSpc>
                <a:spcPct val="115000"/>
              </a:lnSpc>
              <a:spcBef>
                <a:spcPts val="0"/>
              </a:spcBef>
              <a:spcAft>
                <a:spcPts val="0"/>
              </a:spcAft>
              <a:buNone/>
            </a:pPr>
            <a:r>
              <a:rPr lang="en">
                <a:solidFill>
                  <a:schemeClr val="dk1"/>
                </a:solidFill>
              </a:rPr>
              <a:t>Second bullet point: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Along those lines, there might be some discussion norms we want to state in the future, such as raising hands and waiting to be called on before speaking and perhaps not getting into specific course names or professor names. </a:t>
            </a:r>
            <a:endParaRPr>
              <a:solidFill>
                <a:schemeClr val="dk1"/>
              </a:solidFill>
            </a:endParaRPr>
          </a:p>
          <a:p>
            <a:pPr indent="0" lvl="0" marL="0" rtl="0" algn="l">
              <a:lnSpc>
                <a:spcPct val="115000"/>
              </a:lnSpc>
              <a:spcBef>
                <a:spcPts val="0"/>
              </a:spcBef>
              <a:spcAft>
                <a:spcPts val="0"/>
              </a:spcAft>
              <a:buNone/>
            </a:pPr>
            <a:r>
              <a:rPr lang="en">
                <a:solidFill>
                  <a:schemeClr val="dk1"/>
                </a:solidFill>
              </a:rPr>
              <a:t>Third bullet point: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Although we don’t want to change the script too much (because then the results of the first focus group may not be comparable with future focus groups), there may still be tweaks we can make to the script based on the results of the first focus group to make sure we’re getting at the topics of interest.</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6" name="Shape 3366"/>
        <p:cNvGrpSpPr/>
        <p:nvPr/>
      </p:nvGrpSpPr>
      <p:grpSpPr>
        <a:xfrm>
          <a:off x="0" y="0"/>
          <a:ext cx="0" cy="0"/>
          <a:chOff x="0" y="0"/>
          <a:chExt cx="0" cy="0"/>
        </a:xfrm>
      </p:grpSpPr>
      <p:sp>
        <p:nvSpPr>
          <p:cNvPr id="3367" name="Google Shape;3367;g1c898adfdc2_0_3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8" name="Google Shape;3368;g1c898adfdc2_0_3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2" name="Shape 3372"/>
        <p:cNvGrpSpPr/>
        <p:nvPr/>
      </p:nvGrpSpPr>
      <p:grpSpPr>
        <a:xfrm>
          <a:off x="0" y="0"/>
          <a:ext cx="0" cy="0"/>
          <a:chOff x="0" y="0"/>
          <a:chExt cx="0" cy="0"/>
        </a:xfrm>
      </p:grpSpPr>
      <p:sp>
        <p:nvSpPr>
          <p:cNvPr id="3373" name="Google Shape;3373;g1cfdea0d0e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4" name="Google Shape;3374;g1cfdea0d0e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10" name="Google Shape;10;p2"/>
          <p:cNvSpPr txBox="1"/>
          <p:nvPr>
            <p:ph type="ctrTitle"/>
          </p:nvPr>
        </p:nvSpPr>
        <p:spPr>
          <a:xfrm>
            <a:off x="946950" y="2280600"/>
            <a:ext cx="7250100" cy="1597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946850" y="3914600"/>
            <a:ext cx="7250100" cy="453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1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 name="Google Shape;13;p2"/>
          <p:cNvGrpSpPr/>
          <p:nvPr/>
        </p:nvGrpSpPr>
        <p:grpSpPr>
          <a:xfrm>
            <a:off x="50329" y="3110474"/>
            <a:ext cx="1253382" cy="2247704"/>
            <a:chOff x="3775902" y="1696064"/>
            <a:chExt cx="153475" cy="275248"/>
          </a:xfrm>
        </p:grpSpPr>
        <p:sp>
          <p:nvSpPr>
            <p:cNvPr id="14" name="Google Shape;14;p2"/>
            <p:cNvSpPr/>
            <p:nvPr/>
          </p:nvSpPr>
          <p:spPr>
            <a:xfrm>
              <a:off x="3806387" y="1704088"/>
              <a:ext cx="26604" cy="16706"/>
            </a:xfrm>
            <a:custGeom>
              <a:rect b="b" l="l" r="r" t="t"/>
              <a:pathLst>
                <a:path extrusionOk="0" h="508" w="809">
                  <a:moveTo>
                    <a:pt x="227" y="0"/>
                  </a:moveTo>
                  <a:cubicBezTo>
                    <a:pt x="191" y="0"/>
                    <a:pt x="163" y="9"/>
                    <a:pt x="146" y="25"/>
                  </a:cubicBezTo>
                  <a:cubicBezTo>
                    <a:pt x="106" y="78"/>
                    <a:pt x="0" y="224"/>
                    <a:pt x="265" y="396"/>
                  </a:cubicBezTo>
                  <a:cubicBezTo>
                    <a:pt x="394" y="485"/>
                    <a:pt x="545" y="508"/>
                    <a:pt x="657" y="508"/>
                  </a:cubicBezTo>
                  <a:cubicBezTo>
                    <a:pt x="695" y="508"/>
                    <a:pt x="728" y="505"/>
                    <a:pt x="755" y="502"/>
                  </a:cubicBezTo>
                  <a:cubicBezTo>
                    <a:pt x="794" y="502"/>
                    <a:pt x="808" y="462"/>
                    <a:pt x="794" y="422"/>
                  </a:cubicBezTo>
                  <a:cubicBezTo>
                    <a:pt x="626" y="128"/>
                    <a:pt x="366"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2"/>
            <p:cNvSpPr/>
            <p:nvPr/>
          </p:nvSpPr>
          <p:spPr>
            <a:xfrm>
              <a:off x="3830788" y="1696064"/>
              <a:ext cx="19599" cy="23776"/>
            </a:xfrm>
            <a:custGeom>
              <a:rect b="b" l="l" r="r" t="t"/>
              <a:pathLst>
                <a:path extrusionOk="0" h="723" w="596">
                  <a:moveTo>
                    <a:pt x="348" y="1"/>
                  </a:moveTo>
                  <a:cubicBezTo>
                    <a:pt x="232" y="1"/>
                    <a:pt x="0" y="269"/>
                    <a:pt x="13" y="666"/>
                  </a:cubicBezTo>
                  <a:cubicBezTo>
                    <a:pt x="13" y="699"/>
                    <a:pt x="31" y="723"/>
                    <a:pt x="59" y="723"/>
                  </a:cubicBezTo>
                  <a:cubicBezTo>
                    <a:pt x="65" y="723"/>
                    <a:pt x="72" y="722"/>
                    <a:pt x="79" y="719"/>
                  </a:cubicBezTo>
                  <a:cubicBezTo>
                    <a:pt x="172" y="680"/>
                    <a:pt x="357" y="574"/>
                    <a:pt x="450" y="375"/>
                  </a:cubicBezTo>
                  <a:cubicBezTo>
                    <a:pt x="596" y="98"/>
                    <a:pt x="423" y="18"/>
                    <a:pt x="370" y="4"/>
                  </a:cubicBezTo>
                  <a:cubicBezTo>
                    <a:pt x="363" y="2"/>
                    <a:pt x="356" y="1"/>
                    <a:pt x="34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2"/>
            <p:cNvSpPr/>
            <p:nvPr/>
          </p:nvSpPr>
          <p:spPr>
            <a:xfrm>
              <a:off x="3831610" y="1696195"/>
              <a:ext cx="15719" cy="23546"/>
            </a:xfrm>
            <a:custGeom>
              <a:rect b="b" l="l" r="r" t="t"/>
              <a:pathLst>
                <a:path extrusionOk="0" h="716" w="478">
                  <a:moveTo>
                    <a:pt x="372" y="0"/>
                  </a:moveTo>
                  <a:cubicBezTo>
                    <a:pt x="319" y="80"/>
                    <a:pt x="279" y="147"/>
                    <a:pt x="239" y="212"/>
                  </a:cubicBezTo>
                  <a:cubicBezTo>
                    <a:pt x="227" y="173"/>
                    <a:pt x="213" y="120"/>
                    <a:pt x="186" y="80"/>
                  </a:cubicBezTo>
                  <a:lnTo>
                    <a:pt x="174" y="94"/>
                  </a:lnTo>
                  <a:cubicBezTo>
                    <a:pt x="200" y="133"/>
                    <a:pt x="227" y="186"/>
                    <a:pt x="227" y="226"/>
                  </a:cubicBezTo>
                  <a:cubicBezTo>
                    <a:pt x="186" y="318"/>
                    <a:pt x="133" y="397"/>
                    <a:pt x="94" y="491"/>
                  </a:cubicBezTo>
                  <a:cubicBezTo>
                    <a:pt x="80" y="438"/>
                    <a:pt x="54" y="397"/>
                    <a:pt x="27" y="371"/>
                  </a:cubicBezTo>
                  <a:lnTo>
                    <a:pt x="27" y="385"/>
                  </a:lnTo>
                  <a:cubicBezTo>
                    <a:pt x="54" y="424"/>
                    <a:pt x="68" y="464"/>
                    <a:pt x="94" y="503"/>
                  </a:cubicBezTo>
                  <a:cubicBezTo>
                    <a:pt x="54" y="570"/>
                    <a:pt x="27" y="636"/>
                    <a:pt x="1" y="702"/>
                  </a:cubicBezTo>
                  <a:cubicBezTo>
                    <a:pt x="1" y="702"/>
                    <a:pt x="1" y="715"/>
                    <a:pt x="15" y="715"/>
                  </a:cubicBezTo>
                  <a:lnTo>
                    <a:pt x="94" y="517"/>
                  </a:lnTo>
                  <a:cubicBezTo>
                    <a:pt x="186" y="477"/>
                    <a:pt x="279" y="464"/>
                    <a:pt x="385" y="450"/>
                  </a:cubicBezTo>
                  <a:lnTo>
                    <a:pt x="385" y="438"/>
                  </a:lnTo>
                  <a:cubicBezTo>
                    <a:pt x="292" y="438"/>
                    <a:pt x="200" y="464"/>
                    <a:pt x="107" y="491"/>
                  </a:cubicBezTo>
                  <a:cubicBezTo>
                    <a:pt x="147" y="411"/>
                    <a:pt x="186" y="332"/>
                    <a:pt x="239" y="252"/>
                  </a:cubicBezTo>
                  <a:cubicBezTo>
                    <a:pt x="319" y="226"/>
                    <a:pt x="398" y="212"/>
                    <a:pt x="477" y="212"/>
                  </a:cubicBezTo>
                  <a:lnTo>
                    <a:pt x="477" y="199"/>
                  </a:lnTo>
                  <a:cubicBezTo>
                    <a:pt x="398" y="199"/>
                    <a:pt x="319" y="212"/>
                    <a:pt x="239" y="239"/>
                  </a:cubicBezTo>
                  <a:cubicBezTo>
                    <a:pt x="279" y="159"/>
                    <a:pt x="332" y="80"/>
                    <a:pt x="372" y="14"/>
                  </a:cubicBezTo>
                  <a:lnTo>
                    <a:pt x="372"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2"/>
            <p:cNvSpPr/>
            <p:nvPr/>
          </p:nvSpPr>
          <p:spPr>
            <a:xfrm>
              <a:off x="3811616" y="1729672"/>
              <a:ext cx="24861" cy="18777"/>
            </a:xfrm>
            <a:custGeom>
              <a:rect b="b" l="l" r="r" t="t"/>
              <a:pathLst>
                <a:path extrusionOk="0" h="571" w="756">
                  <a:moveTo>
                    <a:pt x="213" y="0"/>
                  </a:moveTo>
                  <a:cubicBezTo>
                    <a:pt x="191" y="0"/>
                    <a:pt x="173" y="5"/>
                    <a:pt x="159" y="15"/>
                  </a:cubicBezTo>
                  <a:cubicBezTo>
                    <a:pt x="106" y="68"/>
                    <a:pt x="0" y="200"/>
                    <a:pt x="226" y="399"/>
                  </a:cubicBezTo>
                  <a:cubicBezTo>
                    <a:pt x="385" y="544"/>
                    <a:pt x="596" y="571"/>
                    <a:pt x="702" y="571"/>
                  </a:cubicBezTo>
                  <a:cubicBezTo>
                    <a:pt x="741" y="571"/>
                    <a:pt x="755" y="544"/>
                    <a:pt x="741" y="505"/>
                  </a:cubicBezTo>
                  <a:cubicBezTo>
                    <a:pt x="606" y="166"/>
                    <a:pt x="345" y="0"/>
                    <a:pt x="2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2"/>
            <p:cNvSpPr/>
            <p:nvPr/>
          </p:nvSpPr>
          <p:spPr>
            <a:xfrm>
              <a:off x="3815101" y="1731021"/>
              <a:ext cx="19632" cy="16147"/>
            </a:xfrm>
            <a:custGeom>
              <a:rect b="b" l="l" r="r" t="t"/>
              <a:pathLst>
                <a:path extrusionOk="0" h="491" w="597">
                  <a:moveTo>
                    <a:pt x="27" y="0"/>
                  </a:moveTo>
                  <a:cubicBezTo>
                    <a:pt x="106" y="53"/>
                    <a:pt x="173" y="106"/>
                    <a:pt x="238" y="159"/>
                  </a:cubicBezTo>
                  <a:cubicBezTo>
                    <a:pt x="159" y="173"/>
                    <a:pt x="79" y="199"/>
                    <a:pt x="0" y="226"/>
                  </a:cubicBezTo>
                  <a:cubicBezTo>
                    <a:pt x="0" y="226"/>
                    <a:pt x="14" y="226"/>
                    <a:pt x="14" y="238"/>
                  </a:cubicBezTo>
                  <a:cubicBezTo>
                    <a:pt x="93" y="199"/>
                    <a:pt x="173" y="186"/>
                    <a:pt x="252" y="173"/>
                  </a:cubicBezTo>
                  <a:cubicBezTo>
                    <a:pt x="318" y="226"/>
                    <a:pt x="397" y="291"/>
                    <a:pt x="464" y="358"/>
                  </a:cubicBezTo>
                  <a:cubicBezTo>
                    <a:pt x="371" y="358"/>
                    <a:pt x="265" y="371"/>
                    <a:pt x="173" y="411"/>
                  </a:cubicBezTo>
                  <a:lnTo>
                    <a:pt x="199" y="411"/>
                  </a:lnTo>
                  <a:cubicBezTo>
                    <a:pt x="279" y="385"/>
                    <a:pt x="384" y="371"/>
                    <a:pt x="477" y="371"/>
                  </a:cubicBezTo>
                  <a:lnTo>
                    <a:pt x="477" y="358"/>
                  </a:lnTo>
                  <a:cubicBezTo>
                    <a:pt x="517" y="411"/>
                    <a:pt x="556" y="450"/>
                    <a:pt x="596" y="490"/>
                  </a:cubicBezTo>
                  <a:lnTo>
                    <a:pt x="596" y="464"/>
                  </a:lnTo>
                  <a:lnTo>
                    <a:pt x="477" y="344"/>
                  </a:lnTo>
                  <a:cubicBezTo>
                    <a:pt x="477" y="305"/>
                    <a:pt x="490" y="265"/>
                    <a:pt x="503" y="212"/>
                  </a:cubicBezTo>
                  <a:cubicBezTo>
                    <a:pt x="490" y="212"/>
                    <a:pt x="490" y="212"/>
                    <a:pt x="490" y="199"/>
                  </a:cubicBezTo>
                  <a:cubicBezTo>
                    <a:pt x="477" y="252"/>
                    <a:pt x="464" y="291"/>
                    <a:pt x="464" y="344"/>
                  </a:cubicBezTo>
                  <a:cubicBezTo>
                    <a:pt x="397" y="279"/>
                    <a:pt x="318" y="212"/>
                    <a:pt x="252" y="159"/>
                  </a:cubicBezTo>
                  <a:cubicBezTo>
                    <a:pt x="238" y="106"/>
                    <a:pt x="238" y="53"/>
                    <a:pt x="252" y="0"/>
                  </a:cubicBezTo>
                  <a:lnTo>
                    <a:pt x="238" y="0"/>
                  </a:lnTo>
                  <a:cubicBezTo>
                    <a:pt x="226" y="40"/>
                    <a:pt x="226" y="93"/>
                    <a:pt x="238" y="146"/>
                  </a:cubicBezTo>
                  <a:cubicBezTo>
                    <a:pt x="173" y="93"/>
                    <a:pt x="106"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2"/>
            <p:cNvSpPr/>
            <p:nvPr/>
          </p:nvSpPr>
          <p:spPr>
            <a:xfrm>
              <a:off x="3834701" y="1725660"/>
              <a:ext cx="21770" cy="22493"/>
            </a:xfrm>
            <a:custGeom>
              <a:rect b="b" l="l" r="r" t="t"/>
              <a:pathLst>
                <a:path extrusionOk="0" h="684" w="662">
                  <a:moveTo>
                    <a:pt x="426" y="0"/>
                  </a:moveTo>
                  <a:cubicBezTo>
                    <a:pt x="313" y="0"/>
                    <a:pt x="49" y="222"/>
                    <a:pt x="0" y="627"/>
                  </a:cubicBezTo>
                  <a:cubicBezTo>
                    <a:pt x="0" y="659"/>
                    <a:pt x="18" y="683"/>
                    <a:pt x="47" y="683"/>
                  </a:cubicBezTo>
                  <a:cubicBezTo>
                    <a:pt x="53" y="683"/>
                    <a:pt x="59" y="682"/>
                    <a:pt x="66" y="680"/>
                  </a:cubicBezTo>
                  <a:cubicBezTo>
                    <a:pt x="172" y="653"/>
                    <a:pt x="357" y="574"/>
                    <a:pt x="489" y="401"/>
                  </a:cubicBezTo>
                  <a:cubicBezTo>
                    <a:pt x="662" y="137"/>
                    <a:pt x="516" y="31"/>
                    <a:pt x="450" y="4"/>
                  </a:cubicBezTo>
                  <a:cubicBezTo>
                    <a:pt x="443" y="1"/>
                    <a:pt x="435" y="0"/>
                    <a:pt x="4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2"/>
            <p:cNvSpPr/>
            <p:nvPr/>
          </p:nvSpPr>
          <p:spPr>
            <a:xfrm>
              <a:off x="3835096" y="1726252"/>
              <a:ext cx="17922" cy="21342"/>
            </a:xfrm>
            <a:custGeom>
              <a:rect b="b" l="l" r="r" t="t"/>
              <a:pathLst>
                <a:path extrusionOk="0" h="649" w="545">
                  <a:moveTo>
                    <a:pt x="465" y="0"/>
                  </a:moveTo>
                  <a:lnTo>
                    <a:pt x="306" y="198"/>
                  </a:lnTo>
                  <a:cubicBezTo>
                    <a:pt x="306" y="145"/>
                    <a:pt x="292" y="92"/>
                    <a:pt x="266" y="53"/>
                  </a:cubicBezTo>
                  <a:cubicBezTo>
                    <a:pt x="266" y="53"/>
                    <a:pt x="266" y="66"/>
                    <a:pt x="253" y="66"/>
                  </a:cubicBezTo>
                  <a:cubicBezTo>
                    <a:pt x="279" y="106"/>
                    <a:pt x="292" y="159"/>
                    <a:pt x="292" y="212"/>
                  </a:cubicBezTo>
                  <a:cubicBezTo>
                    <a:pt x="239" y="291"/>
                    <a:pt x="173" y="357"/>
                    <a:pt x="133" y="436"/>
                  </a:cubicBezTo>
                  <a:cubicBezTo>
                    <a:pt x="121" y="397"/>
                    <a:pt x="94" y="357"/>
                    <a:pt x="80" y="318"/>
                  </a:cubicBezTo>
                  <a:cubicBezTo>
                    <a:pt x="68" y="318"/>
                    <a:pt x="68" y="331"/>
                    <a:pt x="68" y="331"/>
                  </a:cubicBezTo>
                  <a:cubicBezTo>
                    <a:pt x="94" y="371"/>
                    <a:pt x="107" y="410"/>
                    <a:pt x="121" y="450"/>
                  </a:cubicBezTo>
                  <a:lnTo>
                    <a:pt x="1" y="648"/>
                  </a:lnTo>
                  <a:lnTo>
                    <a:pt x="15" y="648"/>
                  </a:lnTo>
                  <a:cubicBezTo>
                    <a:pt x="54" y="595"/>
                    <a:pt x="80" y="530"/>
                    <a:pt x="121" y="463"/>
                  </a:cubicBezTo>
                  <a:cubicBezTo>
                    <a:pt x="186" y="450"/>
                    <a:pt x="266" y="450"/>
                    <a:pt x="332" y="450"/>
                  </a:cubicBezTo>
                  <a:lnTo>
                    <a:pt x="412" y="450"/>
                  </a:lnTo>
                  <a:lnTo>
                    <a:pt x="424" y="436"/>
                  </a:lnTo>
                  <a:lnTo>
                    <a:pt x="332" y="436"/>
                  </a:lnTo>
                  <a:cubicBezTo>
                    <a:pt x="266" y="436"/>
                    <a:pt x="200" y="436"/>
                    <a:pt x="133" y="450"/>
                  </a:cubicBezTo>
                  <a:cubicBezTo>
                    <a:pt x="186" y="383"/>
                    <a:pt x="239" y="304"/>
                    <a:pt x="292" y="225"/>
                  </a:cubicBezTo>
                  <a:lnTo>
                    <a:pt x="544" y="225"/>
                  </a:lnTo>
                  <a:lnTo>
                    <a:pt x="544" y="212"/>
                  </a:lnTo>
                  <a:lnTo>
                    <a:pt x="306" y="212"/>
                  </a:lnTo>
                  <a:cubicBezTo>
                    <a:pt x="359" y="145"/>
                    <a:pt x="412" y="80"/>
                    <a:pt x="477" y="13"/>
                  </a:cubicBezTo>
                  <a:cubicBezTo>
                    <a:pt x="465" y="13"/>
                    <a:pt x="465" y="0"/>
                    <a:pt x="465"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2"/>
            <p:cNvSpPr/>
            <p:nvPr/>
          </p:nvSpPr>
          <p:spPr>
            <a:xfrm>
              <a:off x="3810300" y="1751344"/>
              <a:ext cx="20060" cy="23348"/>
            </a:xfrm>
            <a:custGeom>
              <a:rect b="b" l="l" r="r" t="t"/>
              <a:pathLst>
                <a:path extrusionOk="0" h="710" w="610">
                  <a:moveTo>
                    <a:pt x="236" y="1"/>
                  </a:moveTo>
                  <a:cubicBezTo>
                    <a:pt x="228" y="1"/>
                    <a:pt x="220" y="2"/>
                    <a:pt x="213" y="5"/>
                  </a:cubicBezTo>
                  <a:cubicBezTo>
                    <a:pt x="160" y="31"/>
                    <a:pt x="1" y="123"/>
                    <a:pt x="146" y="388"/>
                  </a:cubicBezTo>
                  <a:cubicBezTo>
                    <a:pt x="252" y="573"/>
                    <a:pt x="437" y="667"/>
                    <a:pt x="543" y="706"/>
                  </a:cubicBezTo>
                  <a:cubicBezTo>
                    <a:pt x="548" y="708"/>
                    <a:pt x="553" y="709"/>
                    <a:pt x="559" y="709"/>
                  </a:cubicBezTo>
                  <a:cubicBezTo>
                    <a:pt x="583" y="709"/>
                    <a:pt x="610" y="686"/>
                    <a:pt x="610" y="653"/>
                  </a:cubicBezTo>
                  <a:cubicBezTo>
                    <a:pt x="585" y="258"/>
                    <a:pt x="353" y="1"/>
                    <a:pt x="23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2"/>
            <p:cNvSpPr/>
            <p:nvPr/>
          </p:nvSpPr>
          <p:spPr>
            <a:xfrm>
              <a:off x="3813359" y="1751903"/>
              <a:ext cx="15686" cy="21375"/>
            </a:xfrm>
            <a:custGeom>
              <a:rect b="b" l="l" r="r" t="t"/>
              <a:pathLst>
                <a:path extrusionOk="0" h="650" w="477">
                  <a:moveTo>
                    <a:pt x="93" y="1"/>
                  </a:moveTo>
                  <a:cubicBezTo>
                    <a:pt x="146" y="80"/>
                    <a:pt x="185" y="147"/>
                    <a:pt x="238" y="212"/>
                  </a:cubicBezTo>
                  <a:cubicBezTo>
                    <a:pt x="159" y="200"/>
                    <a:pt x="93" y="200"/>
                    <a:pt x="14" y="200"/>
                  </a:cubicBezTo>
                  <a:lnTo>
                    <a:pt x="0" y="200"/>
                  </a:lnTo>
                  <a:lnTo>
                    <a:pt x="0" y="212"/>
                  </a:lnTo>
                  <a:lnTo>
                    <a:pt x="14" y="212"/>
                  </a:lnTo>
                  <a:cubicBezTo>
                    <a:pt x="93" y="212"/>
                    <a:pt x="173" y="212"/>
                    <a:pt x="238" y="239"/>
                  </a:cubicBezTo>
                  <a:cubicBezTo>
                    <a:pt x="291" y="318"/>
                    <a:pt x="344" y="398"/>
                    <a:pt x="384" y="477"/>
                  </a:cubicBezTo>
                  <a:cubicBezTo>
                    <a:pt x="291" y="451"/>
                    <a:pt x="199" y="438"/>
                    <a:pt x="106" y="438"/>
                  </a:cubicBezTo>
                  <a:lnTo>
                    <a:pt x="93" y="438"/>
                  </a:lnTo>
                  <a:cubicBezTo>
                    <a:pt x="106" y="438"/>
                    <a:pt x="106" y="438"/>
                    <a:pt x="106" y="451"/>
                  </a:cubicBezTo>
                  <a:cubicBezTo>
                    <a:pt x="199" y="451"/>
                    <a:pt x="305" y="464"/>
                    <a:pt x="397" y="491"/>
                  </a:cubicBezTo>
                  <a:lnTo>
                    <a:pt x="477" y="650"/>
                  </a:lnTo>
                  <a:lnTo>
                    <a:pt x="477" y="623"/>
                  </a:lnTo>
                  <a:cubicBezTo>
                    <a:pt x="450" y="583"/>
                    <a:pt x="424" y="530"/>
                    <a:pt x="397" y="477"/>
                  </a:cubicBezTo>
                  <a:cubicBezTo>
                    <a:pt x="411" y="438"/>
                    <a:pt x="437" y="398"/>
                    <a:pt x="464" y="358"/>
                  </a:cubicBezTo>
                  <a:cubicBezTo>
                    <a:pt x="464" y="358"/>
                    <a:pt x="464" y="345"/>
                    <a:pt x="450" y="345"/>
                  </a:cubicBezTo>
                  <a:cubicBezTo>
                    <a:pt x="424" y="385"/>
                    <a:pt x="411" y="424"/>
                    <a:pt x="397" y="464"/>
                  </a:cubicBezTo>
                  <a:cubicBezTo>
                    <a:pt x="344" y="385"/>
                    <a:pt x="305" y="292"/>
                    <a:pt x="252" y="212"/>
                  </a:cubicBezTo>
                  <a:cubicBezTo>
                    <a:pt x="252" y="159"/>
                    <a:pt x="265" y="120"/>
                    <a:pt x="305" y="80"/>
                  </a:cubicBezTo>
                  <a:lnTo>
                    <a:pt x="291" y="67"/>
                  </a:lnTo>
                  <a:cubicBezTo>
                    <a:pt x="265" y="106"/>
                    <a:pt x="238" y="147"/>
                    <a:pt x="238" y="200"/>
                  </a:cubicBezTo>
                  <a:cubicBezTo>
                    <a:pt x="199" y="133"/>
                    <a:pt x="146" y="67"/>
                    <a:pt x="10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2"/>
            <p:cNvSpPr/>
            <p:nvPr/>
          </p:nvSpPr>
          <p:spPr>
            <a:xfrm>
              <a:off x="3828584" y="1757428"/>
              <a:ext cx="26144" cy="17298"/>
            </a:xfrm>
            <a:custGeom>
              <a:rect b="b" l="l" r="r" t="t"/>
              <a:pathLst>
                <a:path extrusionOk="0" h="526" w="795">
                  <a:moveTo>
                    <a:pt x="574" y="1"/>
                  </a:moveTo>
                  <a:cubicBezTo>
                    <a:pt x="443" y="1"/>
                    <a:pt x="178" y="137"/>
                    <a:pt x="14" y="455"/>
                  </a:cubicBezTo>
                  <a:cubicBezTo>
                    <a:pt x="1" y="482"/>
                    <a:pt x="14" y="521"/>
                    <a:pt x="54" y="521"/>
                  </a:cubicBezTo>
                  <a:cubicBezTo>
                    <a:pt x="75" y="523"/>
                    <a:pt x="99" y="525"/>
                    <a:pt x="127" y="525"/>
                  </a:cubicBezTo>
                  <a:cubicBezTo>
                    <a:pt x="241" y="525"/>
                    <a:pt x="405" y="498"/>
                    <a:pt x="543" y="402"/>
                  </a:cubicBezTo>
                  <a:cubicBezTo>
                    <a:pt x="795" y="217"/>
                    <a:pt x="689" y="71"/>
                    <a:pt x="636" y="18"/>
                  </a:cubicBezTo>
                  <a:cubicBezTo>
                    <a:pt x="623" y="7"/>
                    <a:pt x="601" y="1"/>
                    <a:pt x="57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2"/>
            <p:cNvSpPr/>
            <p:nvPr/>
          </p:nvSpPr>
          <p:spPr>
            <a:xfrm>
              <a:off x="3829012" y="1758447"/>
              <a:ext cx="21375" cy="15719"/>
            </a:xfrm>
            <a:custGeom>
              <a:rect b="b" l="l" r="r" t="t"/>
              <a:pathLst>
                <a:path extrusionOk="0" h="478" w="650">
                  <a:moveTo>
                    <a:pt x="424" y="1"/>
                  </a:moveTo>
                  <a:cubicBezTo>
                    <a:pt x="438" y="54"/>
                    <a:pt x="438" y="106"/>
                    <a:pt x="424" y="146"/>
                  </a:cubicBezTo>
                  <a:cubicBezTo>
                    <a:pt x="332" y="199"/>
                    <a:pt x="265" y="252"/>
                    <a:pt x="186" y="318"/>
                  </a:cubicBezTo>
                  <a:cubicBezTo>
                    <a:pt x="186" y="265"/>
                    <a:pt x="186" y="225"/>
                    <a:pt x="173" y="172"/>
                  </a:cubicBezTo>
                  <a:cubicBezTo>
                    <a:pt x="173" y="186"/>
                    <a:pt x="173" y="186"/>
                    <a:pt x="159" y="186"/>
                  </a:cubicBezTo>
                  <a:cubicBezTo>
                    <a:pt x="173" y="239"/>
                    <a:pt x="173" y="278"/>
                    <a:pt x="173" y="318"/>
                  </a:cubicBezTo>
                  <a:cubicBezTo>
                    <a:pt x="106" y="371"/>
                    <a:pt x="54" y="410"/>
                    <a:pt x="1" y="463"/>
                  </a:cubicBezTo>
                  <a:lnTo>
                    <a:pt x="1" y="477"/>
                  </a:lnTo>
                  <a:cubicBezTo>
                    <a:pt x="54" y="424"/>
                    <a:pt x="120" y="384"/>
                    <a:pt x="173" y="331"/>
                  </a:cubicBezTo>
                  <a:lnTo>
                    <a:pt x="173" y="345"/>
                  </a:lnTo>
                  <a:cubicBezTo>
                    <a:pt x="265" y="345"/>
                    <a:pt x="358" y="371"/>
                    <a:pt x="451" y="410"/>
                  </a:cubicBezTo>
                  <a:lnTo>
                    <a:pt x="464" y="410"/>
                  </a:lnTo>
                  <a:cubicBezTo>
                    <a:pt x="371" y="371"/>
                    <a:pt x="279" y="345"/>
                    <a:pt x="186" y="331"/>
                  </a:cubicBezTo>
                  <a:cubicBezTo>
                    <a:pt x="265" y="265"/>
                    <a:pt x="332" y="212"/>
                    <a:pt x="411" y="172"/>
                  </a:cubicBezTo>
                  <a:cubicBezTo>
                    <a:pt x="491" y="186"/>
                    <a:pt x="570" y="212"/>
                    <a:pt x="650" y="252"/>
                  </a:cubicBezTo>
                  <a:lnTo>
                    <a:pt x="650" y="239"/>
                  </a:lnTo>
                  <a:cubicBezTo>
                    <a:pt x="583" y="199"/>
                    <a:pt x="504" y="172"/>
                    <a:pt x="424" y="159"/>
                  </a:cubicBezTo>
                  <a:cubicBezTo>
                    <a:pt x="504" y="106"/>
                    <a:pt x="570" y="66"/>
                    <a:pt x="650" y="27"/>
                  </a:cubicBezTo>
                  <a:lnTo>
                    <a:pt x="650" y="13"/>
                  </a:lnTo>
                  <a:cubicBezTo>
                    <a:pt x="570" y="54"/>
                    <a:pt x="504" y="93"/>
                    <a:pt x="438" y="133"/>
                  </a:cubicBezTo>
                  <a:cubicBezTo>
                    <a:pt x="451" y="93"/>
                    <a:pt x="451" y="40"/>
                    <a:pt x="438"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2"/>
            <p:cNvSpPr/>
            <p:nvPr/>
          </p:nvSpPr>
          <p:spPr>
            <a:xfrm>
              <a:off x="3803361" y="1779527"/>
              <a:ext cx="20915" cy="22592"/>
            </a:xfrm>
            <a:custGeom>
              <a:rect b="b" l="l" r="r" t="t"/>
              <a:pathLst>
                <a:path extrusionOk="0" h="687" w="636">
                  <a:moveTo>
                    <a:pt x="241" y="1"/>
                  </a:moveTo>
                  <a:cubicBezTo>
                    <a:pt x="230" y="1"/>
                    <a:pt x="220" y="3"/>
                    <a:pt x="212" y="8"/>
                  </a:cubicBezTo>
                  <a:cubicBezTo>
                    <a:pt x="145" y="21"/>
                    <a:pt x="0" y="127"/>
                    <a:pt x="159" y="392"/>
                  </a:cubicBezTo>
                  <a:cubicBezTo>
                    <a:pt x="278" y="564"/>
                    <a:pt x="477" y="657"/>
                    <a:pt x="569" y="683"/>
                  </a:cubicBezTo>
                  <a:cubicBezTo>
                    <a:pt x="576" y="685"/>
                    <a:pt x="582" y="686"/>
                    <a:pt x="588" y="686"/>
                  </a:cubicBezTo>
                  <a:cubicBezTo>
                    <a:pt x="617" y="686"/>
                    <a:pt x="636" y="663"/>
                    <a:pt x="636" y="630"/>
                  </a:cubicBezTo>
                  <a:cubicBezTo>
                    <a:pt x="599" y="244"/>
                    <a:pt x="354" y="1"/>
                    <a:pt x="2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2"/>
            <p:cNvSpPr/>
            <p:nvPr/>
          </p:nvSpPr>
          <p:spPr>
            <a:xfrm>
              <a:off x="3806387" y="1779757"/>
              <a:ext cx="16574" cy="20915"/>
            </a:xfrm>
            <a:custGeom>
              <a:rect b="b" l="l" r="r" t="t"/>
              <a:pathLst>
                <a:path extrusionOk="0" h="636" w="504">
                  <a:moveTo>
                    <a:pt x="94" y="1"/>
                  </a:moveTo>
                  <a:cubicBezTo>
                    <a:pt x="94" y="14"/>
                    <a:pt x="94" y="14"/>
                    <a:pt x="80" y="14"/>
                  </a:cubicBezTo>
                  <a:cubicBezTo>
                    <a:pt x="133" y="80"/>
                    <a:pt x="186" y="147"/>
                    <a:pt x="239" y="226"/>
                  </a:cubicBezTo>
                  <a:cubicBezTo>
                    <a:pt x="186" y="212"/>
                    <a:pt x="133" y="212"/>
                    <a:pt x="80" y="212"/>
                  </a:cubicBezTo>
                  <a:lnTo>
                    <a:pt x="0" y="212"/>
                  </a:lnTo>
                  <a:lnTo>
                    <a:pt x="0" y="226"/>
                  </a:lnTo>
                  <a:lnTo>
                    <a:pt x="80" y="226"/>
                  </a:lnTo>
                  <a:cubicBezTo>
                    <a:pt x="133" y="226"/>
                    <a:pt x="199" y="226"/>
                    <a:pt x="252" y="239"/>
                  </a:cubicBezTo>
                  <a:cubicBezTo>
                    <a:pt x="305" y="318"/>
                    <a:pt x="358" y="385"/>
                    <a:pt x="397" y="464"/>
                  </a:cubicBezTo>
                  <a:cubicBezTo>
                    <a:pt x="332" y="451"/>
                    <a:pt x="252" y="438"/>
                    <a:pt x="173" y="438"/>
                  </a:cubicBezTo>
                  <a:lnTo>
                    <a:pt x="120" y="438"/>
                  </a:lnTo>
                  <a:cubicBezTo>
                    <a:pt x="120" y="451"/>
                    <a:pt x="120" y="451"/>
                    <a:pt x="133" y="451"/>
                  </a:cubicBezTo>
                  <a:lnTo>
                    <a:pt x="173" y="451"/>
                  </a:lnTo>
                  <a:cubicBezTo>
                    <a:pt x="252" y="451"/>
                    <a:pt x="332" y="464"/>
                    <a:pt x="411" y="477"/>
                  </a:cubicBezTo>
                  <a:cubicBezTo>
                    <a:pt x="438" y="530"/>
                    <a:pt x="477" y="583"/>
                    <a:pt x="503" y="636"/>
                  </a:cubicBezTo>
                  <a:lnTo>
                    <a:pt x="503" y="609"/>
                  </a:lnTo>
                  <a:cubicBezTo>
                    <a:pt x="477" y="570"/>
                    <a:pt x="450" y="517"/>
                    <a:pt x="424" y="477"/>
                  </a:cubicBezTo>
                  <a:cubicBezTo>
                    <a:pt x="438" y="424"/>
                    <a:pt x="450" y="385"/>
                    <a:pt x="477" y="345"/>
                  </a:cubicBezTo>
                  <a:cubicBezTo>
                    <a:pt x="477" y="345"/>
                    <a:pt x="477" y="332"/>
                    <a:pt x="464" y="332"/>
                  </a:cubicBezTo>
                  <a:cubicBezTo>
                    <a:pt x="450" y="371"/>
                    <a:pt x="424" y="411"/>
                    <a:pt x="411" y="451"/>
                  </a:cubicBezTo>
                  <a:lnTo>
                    <a:pt x="252" y="212"/>
                  </a:lnTo>
                  <a:cubicBezTo>
                    <a:pt x="252" y="173"/>
                    <a:pt x="279" y="120"/>
                    <a:pt x="305" y="80"/>
                  </a:cubicBezTo>
                  <a:lnTo>
                    <a:pt x="292" y="67"/>
                  </a:lnTo>
                  <a:cubicBezTo>
                    <a:pt x="265" y="107"/>
                    <a:pt x="252" y="147"/>
                    <a:pt x="239" y="200"/>
                  </a:cubicBezTo>
                  <a:cubicBezTo>
                    <a:pt x="199" y="133"/>
                    <a:pt x="146"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2"/>
            <p:cNvSpPr/>
            <p:nvPr/>
          </p:nvSpPr>
          <p:spPr>
            <a:xfrm>
              <a:off x="3822501" y="1784032"/>
              <a:ext cx="25683" cy="18087"/>
            </a:xfrm>
            <a:custGeom>
              <a:rect b="b" l="l" r="r" t="t"/>
              <a:pathLst>
                <a:path extrusionOk="0" h="550" w="781">
                  <a:moveTo>
                    <a:pt x="559" y="0"/>
                  </a:moveTo>
                  <a:cubicBezTo>
                    <a:pt x="422" y="0"/>
                    <a:pt x="158" y="147"/>
                    <a:pt x="13" y="479"/>
                  </a:cubicBezTo>
                  <a:cubicBezTo>
                    <a:pt x="1" y="520"/>
                    <a:pt x="13" y="546"/>
                    <a:pt x="54" y="546"/>
                  </a:cubicBezTo>
                  <a:cubicBezTo>
                    <a:pt x="69" y="548"/>
                    <a:pt x="86" y="549"/>
                    <a:pt x="106" y="549"/>
                  </a:cubicBezTo>
                  <a:cubicBezTo>
                    <a:pt x="220" y="549"/>
                    <a:pt x="396" y="513"/>
                    <a:pt x="543" y="400"/>
                  </a:cubicBezTo>
                  <a:cubicBezTo>
                    <a:pt x="781" y="202"/>
                    <a:pt x="662" y="56"/>
                    <a:pt x="622" y="17"/>
                  </a:cubicBezTo>
                  <a:cubicBezTo>
                    <a:pt x="607" y="6"/>
                    <a:pt x="585" y="0"/>
                    <a:pt x="55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2"/>
            <p:cNvSpPr/>
            <p:nvPr/>
          </p:nvSpPr>
          <p:spPr>
            <a:xfrm>
              <a:off x="3822928" y="1784986"/>
              <a:ext cx="21375" cy="16574"/>
            </a:xfrm>
            <a:custGeom>
              <a:rect b="b" l="l" r="r" t="t"/>
              <a:pathLst>
                <a:path extrusionOk="0" h="504" w="650">
                  <a:moveTo>
                    <a:pt x="424" y="0"/>
                  </a:moveTo>
                  <a:cubicBezTo>
                    <a:pt x="411" y="0"/>
                    <a:pt x="411" y="0"/>
                    <a:pt x="411" y="14"/>
                  </a:cubicBezTo>
                  <a:cubicBezTo>
                    <a:pt x="424" y="53"/>
                    <a:pt x="424" y="106"/>
                    <a:pt x="411" y="159"/>
                  </a:cubicBezTo>
                  <a:cubicBezTo>
                    <a:pt x="491" y="120"/>
                    <a:pt x="556" y="67"/>
                    <a:pt x="636" y="14"/>
                  </a:cubicBezTo>
                  <a:lnTo>
                    <a:pt x="623" y="14"/>
                  </a:lnTo>
                  <a:cubicBezTo>
                    <a:pt x="556" y="53"/>
                    <a:pt x="491" y="94"/>
                    <a:pt x="424" y="147"/>
                  </a:cubicBezTo>
                  <a:lnTo>
                    <a:pt x="424" y="0"/>
                  </a:lnTo>
                  <a:close/>
                  <a:moveTo>
                    <a:pt x="411" y="159"/>
                  </a:moveTo>
                  <a:cubicBezTo>
                    <a:pt x="332" y="212"/>
                    <a:pt x="252" y="265"/>
                    <a:pt x="173" y="332"/>
                  </a:cubicBezTo>
                  <a:cubicBezTo>
                    <a:pt x="186" y="292"/>
                    <a:pt x="173" y="239"/>
                    <a:pt x="159" y="200"/>
                  </a:cubicBezTo>
                  <a:lnTo>
                    <a:pt x="159" y="212"/>
                  </a:lnTo>
                  <a:cubicBezTo>
                    <a:pt x="159" y="252"/>
                    <a:pt x="173" y="305"/>
                    <a:pt x="159" y="345"/>
                  </a:cubicBezTo>
                  <a:cubicBezTo>
                    <a:pt x="106" y="398"/>
                    <a:pt x="53" y="438"/>
                    <a:pt x="0" y="491"/>
                  </a:cubicBezTo>
                  <a:lnTo>
                    <a:pt x="0" y="503"/>
                  </a:lnTo>
                  <a:cubicBezTo>
                    <a:pt x="53" y="450"/>
                    <a:pt x="120" y="411"/>
                    <a:pt x="173" y="358"/>
                  </a:cubicBezTo>
                  <a:cubicBezTo>
                    <a:pt x="265" y="358"/>
                    <a:pt x="358" y="385"/>
                    <a:pt x="450" y="424"/>
                  </a:cubicBezTo>
                  <a:lnTo>
                    <a:pt x="464" y="411"/>
                  </a:lnTo>
                  <a:cubicBezTo>
                    <a:pt x="371" y="371"/>
                    <a:pt x="279" y="358"/>
                    <a:pt x="186" y="345"/>
                  </a:cubicBezTo>
                  <a:cubicBezTo>
                    <a:pt x="252" y="292"/>
                    <a:pt x="332" y="226"/>
                    <a:pt x="397" y="173"/>
                  </a:cubicBezTo>
                  <a:cubicBezTo>
                    <a:pt x="477" y="186"/>
                    <a:pt x="556" y="212"/>
                    <a:pt x="636" y="239"/>
                  </a:cubicBezTo>
                  <a:lnTo>
                    <a:pt x="649" y="239"/>
                  </a:lnTo>
                  <a:cubicBezTo>
                    <a:pt x="570" y="200"/>
                    <a:pt x="491" y="173"/>
                    <a:pt x="41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2"/>
            <p:cNvSpPr/>
            <p:nvPr/>
          </p:nvSpPr>
          <p:spPr>
            <a:xfrm>
              <a:off x="3801618" y="1814023"/>
              <a:ext cx="25683" cy="17593"/>
            </a:xfrm>
            <a:custGeom>
              <a:rect b="b" l="l" r="r" t="t"/>
              <a:pathLst>
                <a:path extrusionOk="0" h="535" w="781">
                  <a:moveTo>
                    <a:pt x="209" y="0"/>
                  </a:moveTo>
                  <a:cubicBezTo>
                    <a:pt x="181" y="0"/>
                    <a:pt x="159" y="6"/>
                    <a:pt x="145" y="17"/>
                  </a:cubicBezTo>
                  <a:cubicBezTo>
                    <a:pt x="92" y="70"/>
                    <a:pt x="0" y="217"/>
                    <a:pt x="239" y="402"/>
                  </a:cubicBezTo>
                  <a:cubicBezTo>
                    <a:pt x="410" y="520"/>
                    <a:pt x="622" y="534"/>
                    <a:pt x="728" y="534"/>
                  </a:cubicBezTo>
                  <a:cubicBezTo>
                    <a:pt x="768" y="520"/>
                    <a:pt x="781" y="494"/>
                    <a:pt x="768" y="455"/>
                  </a:cubicBezTo>
                  <a:cubicBezTo>
                    <a:pt x="614" y="136"/>
                    <a:pt x="343" y="0"/>
                    <a:pt x="2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2"/>
            <p:cNvSpPr/>
            <p:nvPr/>
          </p:nvSpPr>
          <p:spPr>
            <a:xfrm>
              <a:off x="3805499" y="1815043"/>
              <a:ext cx="20060" cy="14831"/>
            </a:xfrm>
            <a:custGeom>
              <a:rect b="b" l="l" r="r" t="t"/>
              <a:pathLst>
                <a:path extrusionOk="0" h="451" w="610">
                  <a:moveTo>
                    <a:pt x="213" y="0"/>
                  </a:moveTo>
                  <a:cubicBezTo>
                    <a:pt x="200" y="39"/>
                    <a:pt x="200" y="92"/>
                    <a:pt x="213" y="133"/>
                  </a:cubicBezTo>
                  <a:lnTo>
                    <a:pt x="15" y="13"/>
                  </a:lnTo>
                  <a:cubicBezTo>
                    <a:pt x="15" y="13"/>
                    <a:pt x="1" y="13"/>
                    <a:pt x="1" y="27"/>
                  </a:cubicBezTo>
                  <a:cubicBezTo>
                    <a:pt x="80" y="66"/>
                    <a:pt x="147" y="106"/>
                    <a:pt x="226" y="159"/>
                  </a:cubicBezTo>
                  <a:cubicBezTo>
                    <a:pt x="147" y="172"/>
                    <a:pt x="68" y="198"/>
                    <a:pt x="1" y="238"/>
                  </a:cubicBezTo>
                  <a:lnTo>
                    <a:pt x="1" y="251"/>
                  </a:lnTo>
                  <a:cubicBezTo>
                    <a:pt x="80" y="212"/>
                    <a:pt x="160" y="186"/>
                    <a:pt x="239" y="172"/>
                  </a:cubicBezTo>
                  <a:cubicBezTo>
                    <a:pt x="319" y="225"/>
                    <a:pt x="398" y="278"/>
                    <a:pt x="465" y="331"/>
                  </a:cubicBezTo>
                  <a:cubicBezTo>
                    <a:pt x="371" y="344"/>
                    <a:pt x="279" y="371"/>
                    <a:pt x="186" y="410"/>
                  </a:cubicBezTo>
                  <a:lnTo>
                    <a:pt x="200" y="410"/>
                  </a:lnTo>
                  <a:cubicBezTo>
                    <a:pt x="292" y="371"/>
                    <a:pt x="385" y="344"/>
                    <a:pt x="477" y="344"/>
                  </a:cubicBezTo>
                  <a:cubicBezTo>
                    <a:pt x="530" y="371"/>
                    <a:pt x="571" y="410"/>
                    <a:pt x="610" y="450"/>
                  </a:cubicBezTo>
                  <a:lnTo>
                    <a:pt x="610" y="424"/>
                  </a:lnTo>
                  <a:cubicBezTo>
                    <a:pt x="571" y="397"/>
                    <a:pt x="530" y="357"/>
                    <a:pt x="477" y="331"/>
                  </a:cubicBezTo>
                  <a:cubicBezTo>
                    <a:pt x="477" y="278"/>
                    <a:pt x="477" y="238"/>
                    <a:pt x="491" y="186"/>
                  </a:cubicBezTo>
                  <a:cubicBezTo>
                    <a:pt x="491" y="186"/>
                    <a:pt x="477" y="186"/>
                    <a:pt x="477" y="172"/>
                  </a:cubicBezTo>
                  <a:cubicBezTo>
                    <a:pt x="465" y="225"/>
                    <a:pt x="465" y="265"/>
                    <a:pt x="465" y="318"/>
                  </a:cubicBezTo>
                  <a:cubicBezTo>
                    <a:pt x="398" y="251"/>
                    <a:pt x="319" y="198"/>
                    <a:pt x="239" y="145"/>
                  </a:cubicBezTo>
                  <a:cubicBezTo>
                    <a:pt x="213" y="106"/>
                    <a:pt x="213" y="53"/>
                    <a:pt x="22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
            <p:cNvSpPr/>
            <p:nvPr/>
          </p:nvSpPr>
          <p:spPr>
            <a:xfrm>
              <a:off x="3825526" y="1807479"/>
              <a:ext cx="20060" cy="23348"/>
            </a:xfrm>
            <a:custGeom>
              <a:rect b="b" l="l" r="r" t="t"/>
              <a:pathLst>
                <a:path extrusionOk="0" h="710" w="610">
                  <a:moveTo>
                    <a:pt x="375" y="1"/>
                  </a:moveTo>
                  <a:cubicBezTo>
                    <a:pt x="258" y="1"/>
                    <a:pt x="25" y="258"/>
                    <a:pt x="1" y="654"/>
                  </a:cubicBezTo>
                  <a:cubicBezTo>
                    <a:pt x="1" y="686"/>
                    <a:pt x="19" y="710"/>
                    <a:pt x="48" y="710"/>
                  </a:cubicBezTo>
                  <a:cubicBezTo>
                    <a:pt x="54" y="710"/>
                    <a:pt x="60" y="709"/>
                    <a:pt x="67" y="707"/>
                  </a:cubicBezTo>
                  <a:cubicBezTo>
                    <a:pt x="173" y="666"/>
                    <a:pt x="359" y="574"/>
                    <a:pt x="464" y="389"/>
                  </a:cubicBezTo>
                  <a:cubicBezTo>
                    <a:pt x="610" y="124"/>
                    <a:pt x="451" y="31"/>
                    <a:pt x="398" y="5"/>
                  </a:cubicBezTo>
                  <a:cubicBezTo>
                    <a:pt x="391" y="2"/>
                    <a:pt x="383" y="1"/>
                    <a:pt x="37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2"/>
            <p:cNvSpPr/>
            <p:nvPr/>
          </p:nvSpPr>
          <p:spPr>
            <a:xfrm>
              <a:off x="3825986" y="1808071"/>
              <a:ext cx="16574" cy="22658"/>
            </a:xfrm>
            <a:custGeom>
              <a:rect b="b" l="l" r="r" t="t"/>
              <a:pathLst>
                <a:path extrusionOk="0" h="689" w="504">
                  <a:moveTo>
                    <a:pt x="410" y="0"/>
                  </a:moveTo>
                  <a:lnTo>
                    <a:pt x="410" y="0"/>
                  </a:lnTo>
                  <a:cubicBezTo>
                    <a:pt x="357" y="66"/>
                    <a:pt x="304" y="133"/>
                    <a:pt x="265" y="198"/>
                  </a:cubicBezTo>
                  <a:cubicBezTo>
                    <a:pt x="265" y="146"/>
                    <a:pt x="239" y="106"/>
                    <a:pt x="212" y="66"/>
                  </a:cubicBezTo>
                  <a:lnTo>
                    <a:pt x="198" y="80"/>
                  </a:lnTo>
                  <a:cubicBezTo>
                    <a:pt x="239" y="119"/>
                    <a:pt x="251" y="159"/>
                    <a:pt x="251" y="212"/>
                  </a:cubicBezTo>
                  <a:cubicBezTo>
                    <a:pt x="198" y="292"/>
                    <a:pt x="159" y="384"/>
                    <a:pt x="106" y="463"/>
                  </a:cubicBezTo>
                  <a:cubicBezTo>
                    <a:pt x="93" y="424"/>
                    <a:pt x="66" y="371"/>
                    <a:pt x="53" y="345"/>
                  </a:cubicBezTo>
                  <a:cubicBezTo>
                    <a:pt x="40" y="345"/>
                    <a:pt x="40" y="345"/>
                    <a:pt x="40" y="357"/>
                  </a:cubicBezTo>
                  <a:cubicBezTo>
                    <a:pt x="66" y="398"/>
                    <a:pt x="93" y="437"/>
                    <a:pt x="106" y="477"/>
                  </a:cubicBezTo>
                  <a:cubicBezTo>
                    <a:pt x="66" y="543"/>
                    <a:pt x="40" y="609"/>
                    <a:pt x="0" y="675"/>
                  </a:cubicBezTo>
                  <a:cubicBezTo>
                    <a:pt x="0" y="675"/>
                    <a:pt x="13" y="675"/>
                    <a:pt x="13" y="689"/>
                  </a:cubicBezTo>
                  <a:cubicBezTo>
                    <a:pt x="40" y="622"/>
                    <a:pt x="80" y="556"/>
                    <a:pt x="106" y="490"/>
                  </a:cubicBezTo>
                  <a:cubicBezTo>
                    <a:pt x="198" y="463"/>
                    <a:pt x="292" y="450"/>
                    <a:pt x="398" y="450"/>
                  </a:cubicBezTo>
                  <a:cubicBezTo>
                    <a:pt x="398" y="437"/>
                    <a:pt x="398" y="437"/>
                    <a:pt x="410" y="437"/>
                  </a:cubicBezTo>
                  <a:lnTo>
                    <a:pt x="398" y="437"/>
                  </a:lnTo>
                  <a:cubicBezTo>
                    <a:pt x="304" y="437"/>
                    <a:pt x="212" y="450"/>
                    <a:pt x="119" y="477"/>
                  </a:cubicBezTo>
                  <a:cubicBezTo>
                    <a:pt x="159" y="398"/>
                    <a:pt x="212" y="318"/>
                    <a:pt x="265" y="239"/>
                  </a:cubicBezTo>
                  <a:cubicBezTo>
                    <a:pt x="331" y="212"/>
                    <a:pt x="410" y="212"/>
                    <a:pt x="477" y="212"/>
                  </a:cubicBezTo>
                  <a:lnTo>
                    <a:pt x="503" y="212"/>
                  </a:lnTo>
                  <a:lnTo>
                    <a:pt x="503" y="198"/>
                  </a:lnTo>
                  <a:lnTo>
                    <a:pt x="490" y="198"/>
                  </a:lnTo>
                  <a:cubicBezTo>
                    <a:pt x="410" y="198"/>
                    <a:pt x="345" y="198"/>
                    <a:pt x="265" y="212"/>
                  </a:cubicBezTo>
                  <a:cubicBezTo>
                    <a:pt x="318" y="146"/>
                    <a:pt x="371" y="80"/>
                    <a:pt x="41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2"/>
            <p:cNvSpPr/>
            <p:nvPr/>
          </p:nvSpPr>
          <p:spPr>
            <a:xfrm>
              <a:off x="3812471" y="1848060"/>
              <a:ext cx="27459" cy="14601"/>
            </a:xfrm>
            <a:custGeom>
              <a:rect b="b" l="l" r="r" t="t"/>
              <a:pathLst>
                <a:path extrusionOk="0" h="444" w="835">
                  <a:moveTo>
                    <a:pt x="226" y="1"/>
                  </a:moveTo>
                  <a:cubicBezTo>
                    <a:pt x="168" y="1"/>
                    <a:pt x="125" y="15"/>
                    <a:pt x="107" y="41"/>
                  </a:cubicBezTo>
                  <a:cubicBezTo>
                    <a:pt x="67" y="94"/>
                    <a:pt x="1" y="267"/>
                    <a:pt x="279" y="385"/>
                  </a:cubicBezTo>
                  <a:cubicBezTo>
                    <a:pt x="373" y="429"/>
                    <a:pt x="469" y="444"/>
                    <a:pt x="555" y="444"/>
                  </a:cubicBezTo>
                  <a:cubicBezTo>
                    <a:pt x="651" y="444"/>
                    <a:pt x="733" y="426"/>
                    <a:pt x="782" y="412"/>
                  </a:cubicBezTo>
                  <a:cubicBezTo>
                    <a:pt x="821" y="399"/>
                    <a:pt x="835" y="359"/>
                    <a:pt x="809" y="333"/>
                  </a:cubicBezTo>
                  <a:cubicBezTo>
                    <a:pt x="618" y="95"/>
                    <a:pt x="373" y="1"/>
                    <a:pt x="22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2"/>
            <p:cNvSpPr/>
            <p:nvPr/>
          </p:nvSpPr>
          <p:spPr>
            <a:xfrm>
              <a:off x="3815529" y="1848520"/>
              <a:ext cx="22691" cy="13549"/>
            </a:xfrm>
            <a:custGeom>
              <a:rect b="b" l="l" r="r" t="t"/>
              <a:pathLst>
                <a:path extrusionOk="0" h="412" w="690">
                  <a:moveTo>
                    <a:pt x="199" y="1"/>
                  </a:moveTo>
                  <a:cubicBezTo>
                    <a:pt x="199" y="41"/>
                    <a:pt x="213" y="94"/>
                    <a:pt x="225" y="133"/>
                  </a:cubicBezTo>
                  <a:cubicBezTo>
                    <a:pt x="160" y="107"/>
                    <a:pt x="80" y="80"/>
                    <a:pt x="1" y="54"/>
                  </a:cubicBezTo>
                  <a:lnTo>
                    <a:pt x="1" y="68"/>
                  </a:lnTo>
                  <a:lnTo>
                    <a:pt x="239" y="147"/>
                  </a:lnTo>
                  <a:cubicBezTo>
                    <a:pt x="172" y="186"/>
                    <a:pt x="93" y="226"/>
                    <a:pt x="40" y="279"/>
                  </a:cubicBezTo>
                  <a:cubicBezTo>
                    <a:pt x="107" y="239"/>
                    <a:pt x="186" y="186"/>
                    <a:pt x="252" y="160"/>
                  </a:cubicBezTo>
                  <a:cubicBezTo>
                    <a:pt x="345" y="186"/>
                    <a:pt x="424" y="226"/>
                    <a:pt x="516" y="266"/>
                  </a:cubicBezTo>
                  <a:cubicBezTo>
                    <a:pt x="424" y="292"/>
                    <a:pt x="331" y="345"/>
                    <a:pt x="252" y="398"/>
                  </a:cubicBezTo>
                  <a:cubicBezTo>
                    <a:pt x="266" y="412"/>
                    <a:pt x="266" y="412"/>
                    <a:pt x="278" y="412"/>
                  </a:cubicBezTo>
                  <a:cubicBezTo>
                    <a:pt x="345" y="345"/>
                    <a:pt x="437" y="306"/>
                    <a:pt x="530" y="279"/>
                  </a:cubicBezTo>
                  <a:lnTo>
                    <a:pt x="689" y="359"/>
                  </a:lnTo>
                  <a:cubicBezTo>
                    <a:pt x="675" y="345"/>
                    <a:pt x="675" y="345"/>
                    <a:pt x="675" y="332"/>
                  </a:cubicBezTo>
                  <a:cubicBezTo>
                    <a:pt x="622" y="306"/>
                    <a:pt x="583" y="279"/>
                    <a:pt x="530" y="266"/>
                  </a:cubicBezTo>
                  <a:cubicBezTo>
                    <a:pt x="516" y="213"/>
                    <a:pt x="504" y="173"/>
                    <a:pt x="504" y="121"/>
                  </a:cubicBezTo>
                  <a:lnTo>
                    <a:pt x="490" y="121"/>
                  </a:lnTo>
                  <a:cubicBezTo>
                    <a:pt x="490" y="160"/>
                    <a:pt x="504" y="213"/>
                    <a:pt x="516" y="253"/>
                  </a:cubicBezTo>
                  <a:cubicBezTo>
                    <a:pt x="424" y="213"/>
                    <a:pt x="345" y="173"/>
                    <a:pt x="252" y="133"/>
                  </a:cubicBezTo>
                  <a:cubicBezTo>
                    <a:pt x="225" y="94"/>
                    <a:pt x="213" y="41"/>
                    <a:pt x="213"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2"/>
            <p:cNvSpPr/>
            <p:nvPr/>
          </p:nvSpPr>
          <p:spPr>
            <a:xfrm>
              <a:off x="3835194" y="1835892"/>
              <a:ext cx="18218" cy="25025"/>
            </a:xfrm>
            <a:custGeom>
              <a:rect b="b" l="l" r="r" t="t"/>
              <a:pathLst>
                <a:path extrusionOk="0" h="761" w="554">
                  <a:moveTo>
                    <a:pt x="315" y="0"/>
                  </a:moveTo>
                  <a:cubicBezTo>
                    <a:pt x="194" y="0"/>
                    <a:pt x="1" y="309"/>
                    <a:pt x="77" y="716"/>
                  </a:cubicBezTo>
                  <a:cubicBezTo>
                    <a:pt x="77" y="746"/>
                    <a:pt x="100" y="761"/>
                    <a:pt x="122" y="761"/>
                  </a:cubicBezTo>
                  <a:cubicBezTo>
                    <a:pt x="130" y="761"/>
                    <a:pt x="137" y="759"/>
                    <a:pt x="144" y="755"/>
                  </a:cubicBezTo>
                  <a:cubicBezTo>
                    <a:pt x="236" y="690"/>
                    <a:pt x="409" y="557"/>
                    <a:pt x="474" y="358"/>
                  </a:cubicBezTo>
                  <a:cubicBezTo>
                    <a:pt x="554" y="54"/>
                    <a:pt x="382" y="2"/>
                    <a:pt x="329" y="2"/>
                  </a:cubicBezTo>
                  <a:cubicBezTo>
                    <a:pt x="325" y="1"/>
                    <a:pt x="320" y="0"/>
                    <a:pt x="31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2"/>
            <p:cNvSpPr/>
            <p:nvPr/>
          </p:nvSpPr>
          <p:spPr>
            <a:xfrm>
              <a:off x="3837299" y="1835925"/>
              <a:ext cx="13976" cy="24828"/>
            </a:xfrm>
            <a:custGeom>
              <a:rect b="b" l="l" r="r" t="t"/>
              <a:pathLst>
                <a:path extrusionOk="0" h="755" w="425">
                  <a:moveTo>
                    <a:pt x="278" y="1"/>
                  </a:moveTo>
                  <a:cubicBezTo>
                    <a:pt x="252" y="80"/>
                    <a:pt x="225" y="146"/>
                    <a:pt x="186" y="225"/>
                  </a:cubicBezTo>
                  <a:cubicBezTo>
                    <a:pt x="172" y="186"/>
                    <a:pt x="146" y="146"/>
                    <a:pt x="119" y="106"/>
                  </a:cubicBezTo>
                  <a:cubicBezTo>
                    <a:pt x="106" y="106"/>
                    <a:pt x="106" y="119"/>
                    <a:pt x="106" y="119"/>
                  </a:cubicBezTo>
                  <a:cubicBezTo>
                    <a:pt x="146" y="159"/>
                    <a:pt x="172" y="199"/>
                    <a:pt x="186" y="239"/>
                  </a:cubicBezTo>
                  <a:cubicBezTo>
                    <a:pt x="146" y="331"/>
                    <a:pt x="119" y="424"/>
                    <a:pt x="93" y="516"/>
                  </a:cubicBezTo>
                  <a:cubicBezTo>
                    <a:pt x="66" y="477"/>
                    <a:pt x="40" y="437"/>
                    <a:pt x="13" y="410"/>
                  </a:cubicBezTo>
                  <a:cubicBezTo>
                    <a:pt x="1" y="410"/>
                    <a:pt x="1" y="424"/>
                    <a:pt x="1" y="424"/>
                  </a:cubicBezTo>
                  <a:cubicBezTo>
                    <a:pt x="40" y="463"/>
                    <a:pt x="66" y="490"/>
                    <a:pt x="93" y="530"/>
                  </a:cubicBezTo>
                  <a:cubicBezTo>
                    <a:pt x="66" y="609"/>
                    <a:pt x="54" y="675"/>
                    <a:pt x="40" y="742"/>
                  </a:cubicBezTo>
                  <a:cubicBezTo>
                    <a:pt x="40" y="754"/>
                    <a:pt x="40" y="754"/>
                    <a:pt x="54" y="754"/>
                  </a:cubicBezTo>
                  <a:cubicBezTo>
                    <a:pt x="66" y="689"/>
                    <a:pt x="80" y="609"/>
                    <a:pt x="106" y="543"/>
                  </a:cubicBezTo>
                  <a:cubicBezTo>
                    <a:pt x="186" y="490"/>
                    <a:pt x="278" y="463"/>
                    <a:pt x="371" y="437"/>
                  </a:cubicBezTo>
                  <a:lnTo>
                    <a:pt x="371" y="424"/>
                  </a:lnTo>
                  <a:cubicBezTo>
                    <a:pt x="278" y="437"/>
                    <a:pt x="186" y="477"/>
                    <a:pt x="106" y="530"/>
                  </a:cubicBezTo>
                  <a:cubicBezTo>
                    <a:pt x="133" y="437"/>
                    <a:pt x="159" y="345"/>
                    <a:pt x="199" y="265"/>
                  </a:cubicBezTo>
                  <a:cubicBezTo>
                    <a:pt x="265" y="225"/>
                    <a:pt x="345" y="199"/>
                    <a:pt x="424" y="186"/>
                  </a:cubicBezTo>
                  <a:lnTo>
                    <a:pt x="424" y="172"/>
                  </a:lnTo>
                  <a:cubicBezTo>
                    <a:pt x="345" y="186"/>
                    <a:pt x="278" y="212"/>
                    <a:pt x="199" y="239"/>
                  </a:cubicBezTo>
                  <a:cubicBezTo>
                    <a:pt x="225" y="159"/>
                    <a:pt x="265" y="80"/>
                    <a:pt x="29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
            <p:cNvSpPr/>
            <p:nvPr/>
          </p:nvSpPr>
          <p:spPr>
            <a:xfrm>
              <a:off x="3812471" y="1877755"/>
              <a:ext cx="23118" cy="20882"/>
            </a:xfrm>
            <a:custGeom>
              <a:rect b="b" l="l" r="r" t="t"/>
              <a:pathLst>
                <a:path extrusionOk="0" h="635" w="703">
                  <a:moveTo>
                    <a:pt x="241" y="0"/>
                  </a:moveTo>
                  <a:cubicBezTo>
                    <a:pt x="225" y="0"/>
                    <a:pt x="211" y="4"/>
                    <a:pt x="200" y="12"/>
                  </a:cubicBezTo>
                  <a:cubicBezTo>
                    <a:pt x="133" y="38"/>
                    <a:pt x="1" y="158"/>
                    <a:pt x="200" y="396"/>
                  </a:cubicBezTo>
                  <a:cubicBezTo>
                    <a:pt x="345" y="555"/>
                    <a:pt x="544" y="621"/>
                    <a:pt x="650" y="634"/>
                  </a:cubicBezTo>
                  <a:cubicBezTo>
                    <a:pt x="676" y="634"/>
                    <a:pt x="703" y="608"/>
                    <a:pt x="703" y="568"/>
                  </a:cubicBezTo>
                  <a:cubicBezTo>
                    <a:pt x="610" y="207"/>
                    <a:pt x="362" y="0"/>
                    <a:pt x="241"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2"/>
            <p:cNvSpPr/>
            <p:nvPr/>
          </p:nvSpPr>
          <p:spPr>
            <a:xfrm>
              <a:off x="3815956" y="1878577"/>
              <a:ext cx="18317" cy="18744"/>
            </a:xfrm>
            <a:custGeom>
              <a:rect b="b" l="l" r="r" t="t"/>
              <a:pathLst>
                <a:path extrusionOk="0" h="570" w="557">
                  <a:moveTo>
                    <a:pt x="332" y="410"/>
                  </a:moveTo>
                  <a:cubicBezTo>
                    <a:pt x="265" y="410"/>
                    <a:pt x="212" y="410"/>
                    <a:pt x="147" y="424"/>
                  </a:cubicBezTo>
                  <a:cubicBezTo>
                    <a:pt x="147" y="424"/>
                    <a:pt x="159" y="424"/>
                    <a:pt x="159" y="437"/>
                  </a:cubicBezTo>
                  <a:cubicBezTo>
                    <a:pt x="212" y="424"/>
                    <a:pt x="279" y="410"/>
                    <a:pt x="332" y="410"/>
                  </a:cubicBezTo>
                  <a:close/>
                  <a:moveTo>
                    <a:pt x="53" y="1"/>
                  </a:moveTo>
                  <a:cubicBezTo>
                    <a:pt x="120" y="66"/>
                    <a:pt x="186" y="119"/>
                    <a:pt x="239" y="186"/>
                  </a:cubicBezTo>
                  <a:lnTo>
                    <a:pt x="226" y="186"/>
                  </a:lnTo>
                  <a:cubicBezTo>
                    <a:pt x="159" y="186"/>
                    <a:pt x="80" y="199"/>
                    <a:pt x="1" y="212"/>
                  </a:cubicBezTo>
                  <a:lnTo>
                    <a:pt x="1" y="225"/>
                  </a:lnTo>
                  <a:cubicBezTo>
                    <a:pt x="80" y="212"/>
                    <a:pt x="159" y="199"/>
                    <a:pt x="226" y="199"/>
                  </a:cubicBezTo>
                  <a:lnTo>
                    <a:pt x="253" y="199"/>
                  </a:lnTo>
                  <a:cubicBezTo>
                    <a:pt x="318" y="265"/>
                    <a:pt x="371" y="345"/>
                    <a:pt x="438" y="410"/>
                  </a:cubicBezTo>
                  <a:lnTo>
                    <a:pt x="332" y="410"/>
                  </a:lnTo>
                  <a:cubicBezTo>
                    <a:pt x="371" y="410"/>
                    <a:pt x="411" y="424"/>
                    <a:pt x="451" y="424"/>
                  </a:cubicBezTo>
                  <a:cubicBezTo>
                    <a:pt x="477" y="463"/>
                    <a:pt x="517" y="516"/>
                    <a:pt x="556" y="569"/>
                  </a:cubicBezTo>
                  <a:lnTo>
                    <a:pt x="556" y="543"/>
                  </a:lnTo>
                  <a:cubicBezTo>
                    <a:pt x="517" y="504"/>
                    <a:pt x="491" y="451"/>
                    <a:pt x="451" y="410"/>
                  </a:cubicBezTo>
                  <a:cubicBezTo>
                    <a:pt x="464" y="371"/>
                    <a:pt x="477" y="318"/>
                    <a:pt x="491" y="278"/>
                  </a:cubicBezTo>
                  <a:lnTo>
                    <a:pt x="477" y="265"/>
                  </a:lnTo>
                  <a:cubicBezTo>
                    <a:pt x="464" y="305"/>
                    <a:pt x="451" y="357"/>
                    <a:pt x="438" y="398"/>
                  </a:cubicBezTo>
                  <a:cubicBezTo>
                    <a:pt x="385" y="318"/>
                    <a:pt x="318" y="252"/>
                    <a:pt x="253" y="186"/>
                  </a:cubicBezTo>
                  <a:cubicBezTo>
                    <a:pt x="253" y="133"/>
                    <a:pt x="253" y="80"/>
                    <a:pt x="279" y="40"/>
                  </a:cubicBezTo>
                  <a:cubicBezTo>
                    <a:pt x="279" y="27"/>
                    <a:pt x="265" y="27"/>
                    <a:pt x="265" y="27"/>
                  </a:cubicBezTo>
                  <a:cubicBezTo>
                    <a:pt x="253" y="66"/>
                    <a:pt x="239" y="119"/>
                    <a:pt x="239" y="172"/>
                  </a:cubicBezTo>
                  <a:cubicBezTo>
                    <a:pt x="186" y="107"/>
                    <a:pt x="133" y="54"/>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2"/>
            <p:cNvSpPr/>
            <p:nvPr/>
          </p:nvSpPr>
          <p:spPr>
            <a:xfrm>
              <a:off x="3833879" y="1878150"/>
              <a:ext cx="23907" cy="20126"/>
            </a:xfrm>
            <a:custGeom>
              <a:rect b="b" l="l" r="r" t="t"/>
              <a:pathLst>
                <a:path extrusionOk="0" h="612" w="727">
                  <a:moveTo>
                    <a:pt x="493" y="0"/>
                  </a:moveTo>
                  <a:cubicBezTo>
                    <a:pt x="368" y="0"/>
                    <a:pt x="115" y="189"/>
                    <a:pt x="11" y="556"/>
                  </a:cubicBezTo>
                  <a:cubicBezTo>
                    <a:pt x="0" y="579"/>
                    <a:pt x="19" y="612"/>
                    <a:pt x="49" y="612"/>
                  </a:cubicBezTo>
                  <a:cubicBezTo>
                    <a:pt x="54" y="612"/>
                    <a:pt x="59" y="611"/>
                    <a:pt x="64" y="609"/>
                  </a:cubicBezTo>
                  <a:cubicBezTo>
                    <a:pt x="170" y="596"/>
                    <a:pt x="369" y="556"/>
                    <a:pt x="514" y="397"/>
                  </a:cubicBezTo>
                  <a:cubicBezTo>
                    <a:pt x="726" y="172"/>
                    <a:pt x="594" y="53"/>
                    <a:pt x="541" y="14"/>
                  </a:cubicBezTo>
                  <a:cubicBezTo>
                    <a:pt x="529" y="5"/>
                    <a:pt x="512" y="0"/>
                    <a:pt x="49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2"/>
            <p:cNvSpPr/>
            <p:nvPr/>
          </p:nvSpPr>
          <p:spPr>
            <a:xfrm>
              <a:off x="3834241" y="1879005"/>
              <a:ext cx="20060" cy="19172"/>
            </a:xfrm>
            <a:custGeom>
              <a:rect b="b" l="l" r="r" t="t"/>
              <a:pathLst>
                <a:path extrusionOk="0" h="583" w="610">
                  <a:moveTo>
                    <a:pt x="556" y="0"/>
                  </a:moveTo>
                  <a:cubicBezTo>
                    <a:pt x="491" y="53"/>
                    <a:pt x="424" y="106"/>
                    <a:pt x="371" y="159"/>
                  </a:cubicBezTo>
                  <a:cubicBezTo>
                    <a:pt x="371" y="120"/>
                    <a:pt x="371" y="67"/>
                    <a:pt x="358" y="27"/>
                  </a:cubicBezTo>
                  <a:lnTo>
                    <a:pt x="345" y="27"/>
                  </a:lnTo>
                  <a:cubicBezTo>
                    <a:pt x="358" y="80"/>
                    <a:pt x="358" y="133"/>
                    <a:pt x="358" y="173"/>
                  </a:cubicBezTo>
                  <a:cubicBezTo>
                    <a:pt x="292" y="239"/>
                    <a:pt x="226" y="318"/>
                    <a:pt x="159" y="385"/>
                  </a:cubicBezTo>
                  <a:cubicBezTo>
                    <a:pt x="147" y="332"/>
                    <a:pt x="147" y="292"/>
                    <a:pt x="120" y="252"/>
                  </a:cubicBezTo>
                  <a:lnTo>
                    <a:pt x="120" y="265"/>
                  </a:lnTo>
                  <a:cubicBezTo>
                    <a:pt x="133" y="305"/>
                    <a:pt x="147" y="344"/>
                    <a:pt x="147" y="397"/>
                  </a:cubicBezTo>
                  <a:cubicBezTo>
                    <a:pt x="94" y="450"/>
                    <a:pt x="53" y="503"/>
                    <a:pt x="0" y="570"/>
                  </a:cubicBezTo>
                  <a:cubicBezTo>
                    <a:pt x="0" y="570"/>
                    <a:pt x="14" y="570"/>
                    <a:pt x="14" y="583"/>
                  </a:cubicBezTo>
                  <a:cubicBezTo>
                    <a:pt x="53" y="517"/>
                    <a:pt x="106" y="464"/>
                    <a:pt x="147" y="411"/>
                  </a:cubicBezTo>
                  <a:lnTo>
                    <a:pt x="226" y="411"/>
                  </a:lnTo>
                  <a:cubicBezTo>
                    <a:pt x="292" y="411"/>
                    <a:pt x="371" y="411"/>
                    <a:pt x="438" y="438"/>
                  </a:cubicBezTo>
                  <a:cubicBezTo>
                    <a:pt x="438" y="424"/>
                    <a:pt x="450" y="424"/>
                    <a:pt x="450" y="424"/>
                  </a:cubicBezTo>
                  <a:cubicBezTo>
                    <a:pt x="371" y="397"/>
                    <a:pt x="305" y="397"/>
                    <a:pt x="226" y="397"/>
                  </a:cubicBezTo>
                  <a:lnTo>
                    <a:pt x="159" y="397"/>
                  </a:lnTo>
                  <a:lnTo>
                    <a:pt x="358" y="199"/>
                  </a:lnTo>
                  <a:cubicBezTo>
                    <a:pt x="438" y="199"/>
                    <a:pt x="517" y="212"/>
                    <a:pt x="597" y="226"/>
                  </a:cubicBezTo>
                  <a:lnTo>
                    <a:pt x="609" y="226"/>
                  </a:lnTo>
                  <a:cubicBezTo>
                    <a:pt x="530" y="199"/>
                    <a:pt x="450" y="186"/>
                    <a:pt x="371" y="186"/>
                  </a:cubicBezTo>
                  <a:cubicBezTo>
                    <a:pt x="438" y="120"/>
                    <a:pt x="491" y="67"/>
                    <a:pt x="556" y="14"/>
                  </a:cubicBezTo>
                  <a:lnTo>
                    <a:pt x="556"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2"/>
            <p:cNvSpPr/>
            <p:nvPr/>
          </p:nvSpPr>
          <p:spPr>
            <a:xfrm>
              <a:off x="3819015" y="1719281"/>
              <a:ext cx="23546" cy="237232"/>
            </a:xfrm>
            <a:custGeom>
              <a:rect b="b" l="l" r="r" t="t"/>
              <a:pathLst>
                <a:path extrusionOk="0" h="7214" w="716">
                  <a:moveTo>
                    <a:pt x="424" y="0"/>
                  </a:moveTo>
                  <a:lnTo>
                    <a:pt x="371" y="27"/>
                  </a:lnTo>
                  <a:cubicBezTo>
                    <a:pt x="596" y="503"/>
                    <a:pt x="477" y="1059"/>
                    <a:pt x="331" y="1548"/>
                  </a:cubicBezTo>
                  <a:lnTo>
                    <a:pt x="292" y="1668"/>
                  </a:lnTo>
                  <a:cubicBezTo>
                    <a:pt x="146" y="2145"/>
                    <a:pt x="1" y="2634"/>
                    <a:pt x="107" y="3110"/>
                  </a:cubicBezTo>
                  <a:cubicBezTo>
                    <a:pt x="146" y="3322"/>
                    <a:pt x="239" y="3507"/>
                    <a:pt x="331" y="3706"/>
                  </a:cubicBezTo>
                  <a:cubicBezTo>
                    <a:pt x="410" y="3865"/>
                    <a:pt x="490" y="4037"/>
                    <a:pt x="530" y="4222"/>
                  </a:cubicBezTo>
                  <a:cubicBezTo>
                    <a:pt x="662" y="4725"/>
                    <a:pt x="530" y="5254"/>
                    <a:pt x="384" y="5718"/>
                  </a:cubicBezTo>
                  <a:cubicBezTo>
                    <a:pt x="358" y="5798"/>
                    <a:pt x="331" y="5890"/>
                    <a:pt x="305" y="5969"/>
                  </a:cubicBezTo>
                  <a:cubicBezTo>
                    <a:pt x="172" y="6366"/>
                    <a:pt x="40" y="6790"/>
                    <a:pt x="27" y="7213"/>
                  </a:cubicBezTo>
                  <a:lnTo>
                    <a:pt x="80" y="7213"/>
                  </a:lnTo>
                  <a:cubicBezTo>
                    <a:pt x="93" y="6790"/>
                    <a:pt x="225" y="6380"/>
                    <a:pt x="358" y="5996"/>
                  </a:cubicBezTo>
                  <a:cubicBezTo>
                    <a:pt x="384" y="5904"/>
                    <a:pt x="410" y="5824"/>
                    <a:pt x="437" y="5731"/>
                  </a:cubicBezTo>
                  <a:cubicBezTo>
                    <a:pt x="596" y="5268"/>
                    <a:pt x="715" y="4725"/>
                    <a:pt x="583" y="4209"/>
                  </a:cubicBezTo>
                  <a:cubicBezTo>
                    <a:pt x="543" y="4024"/>
                    <a:pt x="451" y="3851"/>
                    <a:pt x="384" y="3680"/>
                  </a:cubicBezTo>
                  <a:cubicBezTo>
                    <a:pt x="292" y="3495"/>
                    <a:pt x="199" y="3296"/>
                    <a:pt x="160" y="3098"/>
                  </a:cubicBezTo>
                  <a:cubicBezTo>
                    <a:pt x="54" y="2634"/>
                    <a:pt x="199" y="2145"/>
                    <a:pt x="345" y="1681"/>
                  </a:cubicBezTo>
                  <a:lnTo>
                    <a:pt x="384" y="1562"/>
                  </a:lnTo>
                  <a:cubicBezTo>
                    <a:pt x="530" y="1072"/>
                    <a:pt x="649" y="490"/>
                    <a:pt x="4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2"/>
            <p:cNvSpPr/>
            <p:nvPr/>
          </p:nvSpPr>
          <p:spPr>
            <a:xfrm>
              <a:off x="3825986" y="1838260"/>
              <a:ext cx="51399" cy="55576"/>
            </a:xfrm>
            <a:custGeom>
              <a:rect b="b" l="l" r="r" t="t"/>
              <a:pathLst>
                <a:path extrusionOk="0" h="1690" w="1563">
                  <a:moveTo>
                    <a:pt x="1294" y="0"/>
                  </a:moveTo>
                  <a:cubicBezTo>
                    <a:pt x="1260" y="0"/>
                    <a:pt x="1225" y="8"/>
                    <a:pt x="1192" y="22"/>
                  </a:cubicBezTo>
                  <a:cubicBezTo>
                    <a:pt x="993" y="128"/>
                    <a:pt x="689" y="512"/>
                    <a:pt x="0" y="1636"/>
                  </a:cubicBezTo>
                  <a:lnTo>
                    <a:pt x="27" y="1689"/>
                  </a:lnTo>
                  <a:cubicBezTo>
                    <a:pt x="689" y="1465"/>
                    <a:pt x="1165" y="988"/>
                    <a:pt x="1430" y="485"/>
                  </a:cubicBezTo>
                  <a:cubicBezTo>
                    <a:pt x="1496" y="366"/>
                    <a:pt x="1562" y="194"/>
                    <a:pt x="1456" y="75"/>
                  </a:cubicBezTo>
                  <a:cubicBezTo>
                    <a:pt x="1414" y="24"/>
                    <a:pt x="1355" y="0"/>
                    <a:pt x="129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2"/>
            <p:cNvSpPr/>
            <p:nvPr/>
          </p:nvSpPr>
          <p:spPr>
            <a:xfrm>
              <a:off x="3829012" y="1854735"/>
              <a:ext cx="33115" cy="35187"/>
            </a:xfrm>
            <a:custGeom>
              <a:rect b="b" l="l" r="r" t="t"/>
              <a:pathLst>
                <a:path extrusionOk="0" h="1070" w="1007">
                  <a:moveTo>
                    <a:pt x="1000" y="1"/>
                  </a:moveTo>
                  <a:cubicBezTo>
                    <a:pt x="997" y="1"/>
                    <a:pt x="994" y="4"/>
                    <a:pt x="994" y="11"/>
                  </a:cubicBezTo>
                  <a:cubicBezTo>
                    <a:pt x="715" y="408"/>
                    <a:pt x="371" y="752"/>
                    <a:pt x="1" y="1056"/>
                  </a:cubicBezTo>
                  <a:lnTo>
                    <a:pt x="1" y="1070"/>
                  </a:lnTo>
                  <a:lnTo>
                    <a:pt x="14" y="1070"/>
                  </a:lnTo>
                  <a:cubicBezTo>
                    <a:pt x="385" y="765"/>
                    <a:pt x="729" y="421"/>
                    <a:pt x="1006" y="24"/>
                  </a:cubicBezTo>
                  <a:lnTo>
                    <a:pt x="1006" y="11"/>
                  </a:lnTo>
                  <a:cubicBezTo>
                    <a:pt x="1006" y="4"/>
                    <a:pt x="1003" y="1"/>
                    <a:pt x="100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2"/>
            <p:cNvSpPr/>
            <p:nvPr/>
          </p:nvSpPr>
          <p:spPr>
            <a:xfrm>
              <a:off x="3804216" y="1890909"/>
              <a:ext cx="62251" cy="46434"/>
            </a:xfrm>
            <a:custGeom>
              <a:rect b="b" l="l" r="r" t="t"/>
              <a:pathLst>
                <a:path extrusionOk="0" h="1412" w="1893">
                  <a:moveTo>
                    <a:pt x="1621" y="1"/>
                  </a:moveTo>
                  <a:cubicBezTo>
                    <a:pt x="1601" y="1"/>
                    <a:pt x="1581" y="4"/>
                    <a:pt x="1562" y="9"/>
                  </a:cubicBezTo>
                  <a:cubicBezTo>
                    <a:pt x="1337" y="76"/>
                    <a:pt x="1019" y="327"/>
                    <a:pt x="66" y="1306"/>
                  </a:cubicBezTo>
                  <a:lnTo>
                    <a:pt x="1" y="1412"/>
                  </a:lnTo>
                  <a:cubicBezTo>
                    <a:pt x="728" y="1306"/>
                    <a:pt x="1310" y="949"/>
                    <a:pt x="1695" y="512"/>
                  </a:cubicBezTo>
                  <a:cubicBezTo>
                    <a:pt x="1801" y="406"/>
                    <a:pt x="1893" y="247"/>
                    <a:pt x="1813" y="115"/>
                  </a:cubicBezTo>
                  <a:cubicBezTo>
                    <a:pt x="1782" y="41"/>
                    <a:pt x="1700" y="1"/>
                    <a:pt x="162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2"/>
            <p:cNvSpPr/>
            <p:nvPr/>
          </p:nvSpPr>
          <p:spPr>
            <a:xfrm>
              <a:off x="3810300" y="1906234"/>
              <a:ext cx="38771" cy="26966"/>
            </a:xfrm>
            <a:custGeom>
              <a:rect b="b" l="l" r="r" t="t"/>
              <a:pathLst>
                <a:path extrusionOk="0" h="820" w="1179">
                  <a:moveTo>
                    <a:pt x="1166" y="1"/>
                  </a:moveTo>
                  <a:cubicBezTo>
                    <a:pt x="1166" y="1"/>
                    <a:pt x="1166" y="2"/>
                    <a:pt x="1166" y="7"/>
                  </a:cubicBezTo>
                  <a:cubicBezTo>
                    <a:pt x="808" y="324"/>
                    <a:pt x="425" y="589"/>
                    <a:pt x="14" y="801"/>
                  </a:cubicBezTo>
                  <a:cubicBezTo>
                    <a:pt x="14" y="801"/>
                    <a:pt x="1" y="814"/>
                    <a:pt x="14" y="814"/>
                  </a:cubicBezTo>
                  <a:cubicBezTo>
                    <a:pt x="14" y="814"/>
                    <a:pt x="14" y="820"/>
                    <a:pt x="18" y="820"/>
                  </a:cubicBezTo>
                  <a:cubicBezTo>
                    <a:pt x="20" y="820"/>
                    <a:pt x="23" y="818"/>
                    <a:pt x="27" y="814"/>
                  </a:cubicBezTo>
                  <a:cubicBezTo>
                    <a:pt x="186" y="734"/>
                    <a:pt x="345" y="642"/>
                    <a:pt x="504" y="536"/>
                  </a:cubicBezTo>
                  <a:cubicBezTo>
                    <a:pt x="742" y="377"/>
                    <a:pt x="967" y="205"/>
                    <a:pt x="1166" y="19"/>
                  </a:cubicBezTo>
                  <a:lnTo>
                    <a:pt x="1178" y="7"/>
                  </a:lnTo>
                  <a:cubicBezTo>
                    <a:pt x="1170" y="7"/>
                    <a:pt x="1167" y="1"/>
                    <a:pt x="11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2"/>
            <p:cNvSpPr/>
            <p:nvPr/>
          </p:nvSpPr>
          <p:spPr>
            <a:xfrm>
              <a:off x="3796817" y="1832373"/>
              <a:ext cx="29629" cy="63665"/>
            </a:xfrm>
            <a:custGeom>
              <a:rect b="b" l="l" r="r" t="t"/>
              <a:pathLst>
                <a:path extrusionOk="0" h="1936" w="901">
                  <a:moveTo>
                    <a:pt x="258" y="1"/>
                  </a:moveTo>
                  <a:cubicBezTo>
                    <a:pt x="223" y="1"/>
                    <a:pt x="188" y="10"/>
                    <a:pt x="159" y="29"/>
                  </a:cubicBezTo>
                  <a:cubicBezTo>
                    <a:pt x="14" y="95"/>
                    <a:pt x="0" y="267"/>
                    <a:pt x="27" y="400"/>
                  </a:cubicBezTo>
                  <a:cubicBezTo>
                    <a:pt x="80" y="942"/>
                    <a:pt x="332" y="1498"/>
                    <a:pt x="861" y="1935"/>
                  </a:cubicBezTo>
                  <a:lnTo>
                    <a:pt x="900" y="1842"/>
                  </a:lnTo>
                  <a:cubicBezTo>
                    <a:pt x="688" y="598"/>
                    <a:pt x="556" y="227"/>
                    <a:pt x="411" y="68"/>
                  </a:cubicBezTo>
                  <a:cubicBezTo>
                    <a:pt x="377" y="27"/>
                    <a:pt x="317" y="1"/>
                    <a:pt x="258"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2"/>
            <p:cNvSpPr/>
            <p:nvPr/>
          </p:nvSpPr>
          <p:spPr>
            <a:xfrm>
              <a:off x="3806847" y="1852006"/>
              <a:ext cx="16969" cy="41402"/>
            </a:xfrm>
            <a:custGeom>
              <a:rect b="b" l="l" r="r" t="t"/>
              <a:pathLst>
                <a:path extrusionOk="0" h="1259" w="516">
                  <a:moveTo>
                    <a:pt x="0" y="1"/>
                  </a:moveTo>
                  <a:lnTo>
                    <a:pt x="0" y="15"/>
                  </a:lnTo>
                  <a:cubicBezTo>
                    <a:pt x="106" y="451"/>
                    <a:pt x="278" y="874"/>
                    <a:pt x="489" y="1259"/>
                  </a:cubicBezTo>
                  <a:lnTo>
                    <a:pt x="503" y="1259"/>
                  </a:lnTo>
                  <a:cubicBezTo>
                    <a:pt x="516" y="1259"/>
                    <a:pt x="516" y="1259"/>
                    <a:pt x="516" y="1245"/>
                  </a:cubicBezTo>
                  <a:cubicBezTo>
                    <a:pt x="291" y="862"/>
                    <a:pt x="119" y="451"/>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2"/>
            <p:cNvSpPr/>
            <p:nvPr/>
          </p:nvSpPr>
          <p:spPr>
            <a:xfrm>
              <a:off x="3781591" y="1881537"/>
              <a:ext cx="22197" cy="67579"/>
            </a:xfrm>
            <a:custGeom>
              <a:rect b="b" l="l" r="r" t="t"/>
              <a:pathLst>
                <a:path extrusionOk="0" h="2055" w="675">
                  <a:moveTo>
                    <a:pt x="349" y="1"/>
                  </a:moveTo>
                  <a:cubicBezTo>
                    <a:pt x="339" y="1"/>
                    <a:pt x="329" y="2"/>
                    <a:pt x="318" y="3"/>
                  </a:cubicBezTo>
                  <a:cubicBezTo>
                    <a:pt x="172" y="29"/>
                    <a:pt x="106" y="202"/>
                    <a:pt x="93" y="334"/>
                  </a:cubicBezTo>
                  <a:cubicBezTo>
                    <a:pt x="0" y="864"/>
                    <a:pt x="53" y="1538"/>
                    <a:pt x="450" y="2055"/>
                  </a:cubicBezTo>
                  <a:lnTo>
                    <a:pt x="530" y="1949"/>
                  </a:lnTo>
                  <a:cubicBezTo>
                    <a:pt x="675" y="691"/>
                    <a:pt x="662" y="308"/>
                    <a:pt x="556" y="122"/>
                  </a:cubicBezTo>
                  <a:cubicBezTo>
                    <a:pt x="520" y="51"/>
                    <a:pt x="442" y="1"/>
                    <a:pt x="34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2"/>
            <p:cNvSpPr/>
            <p:nvPr/>
          </p:nvSpPr>
          <p:spPr>
            <a:xfrm>
              <a:off x="3791588" y="1899032"/>
              <a:ext cx="5689" cy="44855"/>
            </a:xfrm>
            <a:custGeom>
              <a:rect b="b" l="l" r="r" t="t"/>
              <a:pathLst>
                <a:path extrusionOk="0" h="1364" w="173">
                  <a:moveTo>
                    <a:pt x="41" y="0"/>
                  </a:moveTo>
                  <a:cubicBezTo>
                    <a:pt x="27" y="0"/>
                    <a:pt x="27" y="14"/>
                    <a:pt x="27" y="14"/>
                  </a:cubicBezTo>
                  <a:cubicBezTo>
                    <a:pt x="0" y="477"/>
                    <a:pt x="53" y="927"/>
                    <a:pt x="159" y="1364"/>
                  </a:cubicBezTo>
                  <a:lnTo>
                    <a:pt x="173" y="1364"/>
                  </a:lnTo>
                  <a:lnTo>
                    <a:pt x="173" y="1350"/>
                  </a:lnTo>
                  <a:cubicBezTo>
                    <a:pt x="67" y="927"/>
                    <a:pt x="27" y="477"/>
                    <a:pt x="41" y="14"/>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2"/>
            <p:cNvSpPr/>
            <p:nvPr/>
          </p:nvSpPr>
          <p:spPr>
            <a:xfrm>
              <a:off x="3775902" y="1859832"/>
              <a:ext cx="60114" cy="111480"/>
            </a:xfrm>
            <a:custGeom>
              <a:rect b="b" l="l" r="r" t="t"/>
              <a:pathLst>
                <a:path extrusionOk="0" h="3390" w="1828">
                  <a:moveTo>
                    <a:pt x="1801" y="1"/>
                  </a:moveTo>
                  <a:cubicBezTo>
                    <a:pt x="1748" y="160"/>
                    <a:pt x="1721" y="319"/>
                    <a:pt x="1669" y="477"/>
                  </a:cubicBezTo>
                  <a:cubicBezTo>
                    <a:pt x="1629" y="624"/>
                    <a:pt x="1589" y="782"/>
                    <a:pt x="1536" y="927"/>
                  </a:cubicBezTo>
                  <a:cubicBezTo>
                    <a:pt x="1430" y="1232"/>
                    <a:pt x="1298" y="1536"/>
                    <a:pt x="1153" y="1815"/>
                  </a:cubicBezTo>
                  <a:cubicBezTo>
                    <a:pt x="1007" y="2106"/>
                    <a:pt x="835" y="2383"/>
                    <a:pt x="636" y="2648"/>
                  </a:cubicBezTo>
                  <a:cubicBezTo>
                    <a:pt x="544" y="2768"/>
                    <a:pt x="451" y="2900"/>
                    <a:pt x="345" y="3019"/>
                  </a:cubicBezTo>
                  <a:cubicBezTo>
                    <a:pt x="292" y="3085"/>
                    <a:pt x="239" y="3138"/>
                    <a:pt x="173" y="3204"/>
                  </a:cubicBezTo>
                  <a:cubicBezTo>
                    <a:pt x="120" y="3257"/>
                    <a:pt x="54" y="3324"/>
                    <a:pt x="1" y="3350"/>
                  </a:cubicBezTo>
                  <a:lnTo>
                    <a:pt x="1" y="3389"/>
                  </a:lnTo>
                  <a:cubicBezTo>
                    <a:pt x="15" y="3377"/>
                    <a:pt x="27" y="3377"/>
                    <a:pt x="41" y="3363"/>
                  </a:cubicBezTo>
                  <a:lnTo>
                    <a:pt x="68" y="3350"/>
                  </a:lnTo>
                  <a:lnTo>
                    <a:pt x="107" y="3310"/>
                  </a:lnTo>
                  <a:cubicBezTo>
                    <a:pt x="147" y="3283"/>
                    <a:pt x="173" y="3257"/>
                    <a:pt x="200" y="3218"/>
                  </a:cubicBezTo>
                  <a:cubicBezTo>
                    <a:pt x="253" y="3165"/>
                    <a:pt x="318" y="3112"/>
                    <a:pt x="371" y="3045"/>
                  </a:cubicBezTo>
                  <a:cubicBezTo>
                    <a:pt x="477" y="2927"/>
                    <a:pt x="583" y="2794"/>
                    <a:pt x="676" y="2675"/>
                  </a:cubicBezTo>
                  <a:cubicBezTo>
                    <a:pt x="874" y="2410"/>
                    <a:pt x="1047" y="2132"/>
                    <a:pt x="1192" y="1841"/>
                  </a:cubicBezTo>
                  <a:cubicBezTo>
                    <a:pt x="1351" y="1563"/>
                    <a:pt x="1483" y="1259"/>
                    <a:pt x="1589" y="954"/>
                  </a:cubicBezTo>
                  <a:cubicBezTo>
                    <a:pt x="1695" y="650"/>
                    <a:pt x="1788" y="332"/>
                    <a:pt x="1827" y="15"/>
                  </a:cubicBezTo>
                  <a:lnTo>
                    <a:pt x="180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2"/>
            <p:cNvSpPr/>
            <p:nvPr/>
          </p:nvSpPr>
          <p:spPr>
            <a:xfrm>
              <a:off x="3823389" y="1786728"/>
              <a:ext cx="23940" cy="79713"/>
            </a:xfrm>
            <a:custGeom>
              <a:rect b="b" l="l" r="r" t="t"/>
              <a:pathLst>
                <a:path extrusionOk="0" h="2424" w="728">
                  <a:moveTo>
                    <a:pt x="304" y="0"/>
                  </a:moveTo>
                  <a:cubicBezTo>
                    <a:pt x="212" y="0"/>
                    <a:pt x="106" y="80"/>
                    <a:pt x="79" y="173"/>
                  </a:cubicBezTo>
                  <a:cubicBezTo>
                    <a:pt x="0" y="424"/>
                    <a:pt x="39" y="953"/>
                    <a:pt x="318" y="2356"/>
                  </a:cubicBezTo>
                  <a:lnTo>
                    <a:pt x="357" y="2423"/>
                  </a:lnTo>
                  <a:cubicBezTo>
                    <a:pt x="675" y="1708"/>
                    <a:pt x="727" y="914"/>
                    <a:pt x="582" y="332"/>
                  </a:cubicBezTo>
                  <a:cubicBezTo>
                    <a:pt x="542" y="186"/>
                    <a:pt x="463" y="0"/>
                    <a:pt x="30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2"/>
            <p:cNvSpPr/>
            <p:nvPr/>
          </p:nvSpPr>
          <p:spPr>
            <a:xfrm>
              <a:off x="3834241" y="1807216"/>
              <a:ext cx="3091" cy="53997"/>
            </a:xfrm>
            <a:custGeom>
              <a:rect b="b" l="l" r="r" t="t"/>
              <a:pathLst>
                <a:path extrusionOk="0" h="1642" w="94">
                  <a:moveTo>
                    <a:pt x="0" y="0"/>
                  </a:moveTo>
                  <a:cubicBezTo>
                    <a:pt x="80" y="542"/>
                    <a:pt x="80" y="1098"/>
                    <a:pt x="0" y="1627"/>
                  </a:cubicBezTo>
                  <a:cubicBezTo>
                    <a:pt x="0" y="1641"/>
                    <a:pt x="14" y="1641"/>
                    <a:pt x="14" y="1641"/>
                  </a:cubicBezTo>
                  <a:lnTo>
                    <a:pt x="27" y="1641"/>
                  </a:lnTo>
                  <a:cubicBezTo>
                    <a:pt x="94" y="1098"/>
                    <a:pt x="94" y="542"/>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2"/>
            <p:cNvSpPr/>
            <p:nvPr/>
          </p:nvSpPr>
          <p:spPr>
            <a:xfrm>
              <a:off x="3876465" y="1918631"/>
              <a:ext cx="35746" cy="27689"/>
            </a:xfrm>
            <a:custGeom>
              <a:rect b="b" l="l" r="r" t="t"/>
              <a:pathLst>
                <a:path extrusionOk="0" h="842" w="1087">
                  <a:moveTo>
                    <a:pt x="1086" y="0"/>
                  </a:moveTo>
                  <a:lnTo>
                    <a:pt x="1086" y="0"/>
                  </a:lnTo>
                  <a:cubicBezTo>
                    <a:pt x="160" y="27"/>
                    <a:pt x="1" y="834"/>
                    <a:pt x="1" y="834"/>
                  </a:cubicBezTo>
                  <a:cubicBezTo>
                    <a:pt x="50" y="839"/>
                    <a:pt x="97" y="842"/>
                    <a:pt x="143" y="842"/>
                  </a:cubicBezTo>
                  <a:cubicBezTo>
                    <a:pt x="944" y="842"/>
                    <a:pt x="1086" y="0"/>
                    <a:pt x="108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2"/>
            <p:cNvSpPr/>
            <p:nvPr/>
          </p:nvSpPr>
          <p:spPr>
            <a:xfrm>
              <a:off x="3912179" y="1918631"/>
              <a:ext cx="33" cy="33"/>
            </a:xfrm>
            <a:custGeom>
              <a:rect b="b" l="l" r="r" t="t"/>
              <a:pathLst>
                <a:path extrusionOk="0" h="1" w="1">
                  <a:moveTo>
                    <a:pt x="0" y="0"/>
                  </a:moveTo>
                  <a:lnTo>
                    <a:pt x="0" y="0"/>
                  </a:lnTo>
                  <a:lnTo>
                    <a:pt x="0" y="0"/>
                  </a:lnTo>
                  <a:close/>
                </a:path>
              </a:pathLst>
            </a:custGeom>
            <a:solidFill>
              <a:srgbClr val="F2CBB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2"/>
            <p:cNvSpPr/>
            <p:nvPr/>
          </p:nvSpPr>
          <p:spPr>
            <a:xfrm>
              <a:off x="3878636" y="1918631"/>
              <a:ext cx="33576" cy="25683"/>
            </a:xfrm>
            <a:custGeom>
              <a:rect b="b" l="l" r="r" t="t"/>
              <a:pathLst>
                <a:path extrusionOk="0" h="781" w="1021">
                  <a:moveTo>
                    <a:pt x="609" y="66"/>
                  </a:moveTo>
                  <a:lnTo>
                    <a:pt x="608" y="73"/>
                  </a:lnTo>
                  <a:lnTo>
                    <a:pt x="608" y="73"/>
                  </a:lnTo>
                  <a:cubicBezTo>
                    <a:pt x="609" y="71"/>
                    <a:pt x="609" y="69"/>
                    <a:pt x="609" y="66"/>
                  </a:cubicBezTo>
                  <a:close/>
                  <a:moveTo>
                    <a:pt x="1006" y="0"/>
                  </a:moveTo>
                  <a:lnTo>
                    <a:pt x="556" y="344"/>
                  </a:lnTo>
                  <a:lnTo>
                    <a:pt x="556" y="344"/>
                  </a:lnTo>
                  <a:lnTo>
                    <a:pt x="608" y="73"/>
                  </a:lnTo>
                  <a:lnTo>
                    <a:pt x="608" y="73"/>
                  </a:lnTo>
                  <a:cubicBezTo>
                    <a:pt x="605" y="80"/>
                    <a:pt x="597" y="80"/>
                    <a:pt x="597" y="80"/>
                  </a:cubicBezTo>
                  <a:lnTo>
                    <a:pt x="530" y="357"/>
                  </a:lnTo>
                  <a:lnTo>
                    <a:pt x="226" y="583"/>
                  </a:lnTo>
                  <a:lnTo>
                    <a:pt x="305" y="239"/>
                  </a:lnTo>
                  <a:lnTo>
                    <a:pt x="292" y="251"/>
                  </a:lnTo>
                  <a:lnTo>
                    <a:pt x="212" y="595"/>
                  </a:lnTo>
                  <a:lnTo>
                    <a:pt x="212" y="609"/>
                  </a:lnTo>
                  <a:lnTo>
                    <a:pt x="0" y="768"/>
                  </a:lnTo>
                  <a:lnTo>
                    <a:pt x="0" y="781"/>
                  </a:lnTo>
                  <a:lnTo>
                    <a:pt x="226" y="609"/>
                  </a:lnTo>
                  <a:lnTo>
                    <a:pt x="623" y="662"/>
                  </a:lnTo>
                  <a:cubicBezTo>
                    <a:pt x="636" y="662"/>
                    <a:pt x="636" y="662"/>
                    <a:pt x="650" y="648"/>
                  </a:cubicBezTo>
                  <a:lnTo>
                    <a:pt x="239" y="595"/>
                  </a:lnTo>
                  <a:lnTo>
                    <a:pt x="544" y="371"/>
                  </a:lnTo>
                  <a:lnTo>
                    <a:pt x="861" y="410"/>
                  </a:lnTo>
                  <a:cubicBezTo>
                    <a:pt x="861" y="410"/>
                    <a:pt x="861" y="397"/>
                    <a:pt x="874" y="397"/>
                  </a:cubicBezTo>
                  <a:lnTo>
                    <a:pt x="556" y="357"/>
                  </a:lnTo>
                  <a:lnTo>
                    <a:pt x="1020" y="13"/>
                  </a:lnTo>
                  <a:lnTo>
                    <a:pt x="1020"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2"/>
            <p:cNvSpPr/>
            <p:nvPr/>
          </p:nvSpPr>
          <p:spPr>
            <a:xfrm>
              <a:off x="3871664" y="1880748"/>
              <a:ext cx="14831" cy="87540"/>
            </a:xfrm>
            <a:custGeom>
              <a:rect b="b" l="l" r="r" t="t"/>
              <a:pathLst>
                <a:path extrusionOk="0" h="2662" w="451">
                  <a:moveTo>
                    <a:pt x="411" y="0"/>
                  </a:moveTo>
                  <a:cubicBezTo>
                    <a:pt x="385" y="0"/>
                    <a:pt x="359" y="14"/>
                    <a:pt x="345" y="41"/>
                  </a:cubicBezTo>
                  <a:cubicBezTo>
                    <a:pt x="41" y="847"/>
                    <a:pt x="1" y="1774"/>
                    <a:pt x="239" y="2621"/>
                  </a:cubicBezTo>
                  <a:cubicBezTo>
                    <a:pt x="253" y="2647"/>
                    <a:pt x="265" y="2661"/>
                    <a:pt x="292" y="2661"/>
                  </a:cubicBezTo>
                  <a:lnTo>
                    <a:pt x="306" y="2661"/>
                  </a:lnTo>
                  <a:cubicBezTo>
                    <a:pt x="332" y="2647"/>
                    <a:pt x="345" y="2621"/>
                    <a:pt x="332" y="2594"/>
                  </a:cubicBezTo>
                  <a:cubicBezTo>
                    <a:pt x="107" y="1761"/>
                    <a:pt x="147" y="874"/>
                    <a:pt x="438" y="67"/>
                  </a:cubicBezTo>
                  <a:cubicBezTo>
                    <a:pt x="451" y="41"/>
                    <a:pt x="438" y="14"/>
                    <a:pt x="411"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2"/>
            <p:cNvSpPr/>
            <p:nvPr/>
          </p:nvSpPr>
          <p:spPr>
            <a:xfrm>
              <a:off x="3849894" y="1900775"/>
              <a:ext cx="28347" cy="29202"/>
            </a:xfrm>
            <a:custGeom>
              <a:rect b="b" l="l" r="r" t="t"/>
              <a:pathLst>
                <a:path extrusionOk="0" h="888" w="862">
                  <a:moveTo>
                    <a:pt x="3" y="0"/>
                  </a:moveTo>
                  <a:cubicBezTo>
                    <a:pt x="2" y="0"/>
                    <a:pt x="1" y="0"/>
                    <a:pt x="1" y="0"/>
                  </a:cubicBezTo>
                  <a:cubicBezTo>
                    <a:pt x="147" y="874"/>
                    <a:pt x="862" y="887"/>
                    <a:pt x="862" y="887"/>
                  </a:cubicBezTo>
                  <a:cubicBezTo>
                    <a:pt x="836" y="12"/>
                    <a:pt x="46" y="0"/>
                    <a:pt x="3"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2"/>
            <p:cNvSpPr/>
            <p:nvPr/>
          </p:nvSpPr>
          <p:spPr>
            <a:xfrm>
              <a:off x="3849894" y="1900775"/>
              <a:ext cx="28347" cy="29202"/>
            </a:xfrm>
            <a:custGeom>
              <a:rect b="b" l="l" r="r" t="t"/>
              <a:pathLst>
                <a:path extrusionOk="0" h="888" w="862">
                  <a:moveTo>
                    <a:pt x="1" y="0"/>
                  </a:moveTo>
                  <a:lnTo>
                    <a:pt x="1" y="14"/>
                  </a:lnTo>
                  <a:lnTo>
                    <a:pt x="359" y="385"/>
                  </a:lnTo>
                  <a:lnTo>
                    <a:pt x="121" y="371"/>
                  </a:lnTo>
                  <a:lnTo>
                    <a:pt x="121" y="385"/>
                  </a:lnTo>
                  <a:lnTo>
                    <a:pt x="371" y="397"/>
                  </a:lnTo>
                  <a:lnTo>
                    <a:pt x="610" y="649"/>
                  </a:lnTo>
                  <a:lnTo>
                    <a:pt x="610" y="649"/>
                  </a:lnTo>
                  <a:lnTo>
                    <a:pt x="292" y="623"/>
                  </a:lnTo>
                  <a:lnTo>
                    <a:pt x="319" y="649"/>
                  </a:lnTo>
                  <a:lnTo>
                    <a:pt x="623" y="662"/>
                  </a:lnTo>
                  <a:lnTo>
                    <a:pt x="848" y="874"/>
                  </a:lnTo>
                  <a:cubicBezTo>
                    <a:pt x="848" y="887"/>
                    <a:pt x="862" y="887"/>
                    <a:pt x="862" y="887"/>
                  </a:cubicBezTo>
                  <a:lnTo>
                    <a:pt x="862" y="874"/>
                  </a:lnTo>
                  <a:lnTo>
                    <a:pt x="636" y="649"/>
                  </a:lnTo>
                  <a:lnTo>
                    <a:pt x="623" y="252"/>
                  </a:lnTo>
                  <a:lnTo>
                    <a:pt x="610" y="238"/>
                  </a:lnTo>
                  <a:lnTo>
                    <a:pt x="610" y="238"/>
                  </a:lnTo>
                  <a:lnTo>
                    <a:pt x="623" y="623"/>
                  </a:lnTo>
                  <a:lnTo>
                    <a:pt x="385" y="385"/>
                  </a:lnTo>
                  <a:lnTo>
                    <a:pt x="371" y="80"/>
                  </a:lnTo>
                  <a:lnTo>
                    <a:pt x="359" y="80"/>
                  </a:lnTo>
                  <a:lnTo>
                    <a:pt x="371" y="371"/>
                  </a:lnTo>
                  <a:lnTo>
                    <a:pt x="15"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2"/>
            <p:cNvSpPr/>
            <p:nvPr/>
          </p:nvSpPr>
          <p:spPr>
            <a:xfrm>
              <a:off x="3842955" y="1835991"/>
              <a:ext cx="86422" cy="82574"/>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2"/>
            <p:cNvSpPr/>
            <p:nvPr/>
          </p:nvSpPr>
          <p:spPr>
            <a:xfrm>
              <a:off x="3813786" y="1713592"/>
              <a:ext cx="2203" cy="1776"/>
            </a:xfrm>
            <a:custGeom>
              <a:rect b="b" l="l" r="r" t="t"/>
              <a:pathLst>
                <a:path extrusionOk="0" h="54" w="67">
                  <a:moveTo>
                    <a:pt x="27" y="1"/>
                  </a:moveTo>
                  <a:cubicBezTo>
                    <a:pt x="14" y="1"/>
                    <a:pt x="1" y="1"/>
                    <a:pt x="1" y="15"/>
                  </a:cubicBezTo>
                  <a:lnTo>
                    <a:pt x="1" y="27"/>
                  </a:lnTo>
                  <a:lnTo>
                    <a:pt x="14" y="27"/>
                  </a:lnTo>
                  <a:lnTo>
                    <a:pt x="40" y="54"/>
                  </a:lnTo>
                  <a:lnTo>
                    <a:pt x="54" y="54"/>
                  </a:lnTo>
                  <a:cubicBezTo>
                    <a:pt x="67" y="54"/>
                    <a:pt x="67" y="41"/>
                    <a:pt x="67" y="41"/>
                  </a:cubicBezTo>
                  <a:cubicBezTo>
                    <a:pt x="67" y="27"/>
                    <a:pt x="67" y="27"/>
                    <a:pt x="54" y="15"/>
                  </a:cubicBezTo>
                  <a:cubicBezTo>
                    <a:pt x="40" y="15"/>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2"/>
            <p:cNvSpPr/>
            <p:nvPr/>
          </p:nvSpPr>
          <p:spPr>
            <a:xfrm>
              <a:off x="3815956" y="1715795"/>
              <a:ext cx="1776" cy="1315"/>
            </a:xfrm>
            <a:custGeom>
              <a:rect b="b" l="l" r="r" t="t"/>
              <a:pathLst>
                <a:path extrusionOk="0" h="40" w="54">
                  <a:moveTo>
                    <a:pt x="27" y="1"/>
                  </a:moveTo>
                  <a:cubicBezTo>
                    <a:pt x="14" y="1"/>
                    <a:pt x="14" y="1"/>
                    <a:pt x="14" y="13"/>
                  </a:cubicBezTo>
                  <a:cubicBezTo>
                    <a:pt x="1" y="13"/>
                    <a:pt x="14" y="13"/>
                    <a:pt x="14" y="27"/>
                  </a:cubicBezTo>
                  <a:lnTo>
                    <a:pt x="27" y="27"/>
                  </a:lnTo>
                  <a:lnTo>
                    <a:pt x="41" y="40"/>
                  </a:lnTo>
                  <a:lnTo>
                    <a:pt x="53" y="27"/>
                  </a:lnTo>
                  <a:cubicBezTo>
                    <a:pt x="53" y="13"/>
                    <a:pt x="53" y="13"/>
                    <a:pt x="41" y="13"/>
                  </a:cubicBez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2"/>
            <p:cNvSpPr/>
            <p:nvPr/>
          </p:nvSpPr>
          <p:spPr>
            <a:xfrm>
              <a:off x="3815101" y="1704910"/>
              <a:ext cx="1348" cy="888"/>
            </a:xfrm>
            <a:custGeom>
              <a:rect b="b" l="l" r="r" t="t"/>
              <a:pathLst>
                <a:path extrusionOk="0" h="27" w="41">
                  <a:moveTo>
                    <a:pt x="0" y="0"/>
                  </a:moveTo>
                  <a:lnTo>
                    <a:pt x="0" y="14"/>
                  </a:lnTo>
                  <a:cubicBezTo>
                    <a:pt x="14" y="14"/>
                    <a:pt x="14" y="27"/>
                    <a:pt x="27" y="27"/>
                  </a:cubicBezTo>
                  <a:lnTo>
                    <a:pt x="40" y="27"/>
                  </a:lnTo>
                  <a:lnTo>
                    <a:pt x="40" y="14"/>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2"/>
            <p:cNvSpPr/>
            <p:nvPr/>
          </p:nvSpPr>
          <p:spPr>
            <a:xfrm>
              <a:off x="3843383" y="1705140"/>
              <a:ext cx="1776" cy="2401"/>
            </a:xfrm>
            <a:custGeom>
              <a:rect b="b" l="l" r="r" t="t"/>
              <a:pathLst>
                <a:path extrusionOk="0" h="73" w="54">
                  <a:moveTo>
                    <a:pt x="44" y="1"/>
                  </a:moveTo>
                  <a:cubicBezTo>
                    <a:pt x="39" y="1"/>
                    <a:pt x="36" y="7"/>
                    <a:pt x="27" y="7"/>
                  </a:cubicBezTo>
                  <a:cubicBezTo>
                    <a:pt x="27" y="20"/>
                    <a:pt x="14" y="20"/>
                    <a:pt x="14" y="33"/>
                  </a:cubicBezTo>
                  <a:cubicBezTo>
                    <a:pt x="1" y="46"/>
                    <a:pt x="1" y="46"/>
                    <a:pt x="1" y="60"/>
                  </a:cubicBezTo>
                  <a:cubicBezTo>
                    <a:pt x="14" y="60"/>
                    <a:pt x="14" y="73"/>
                    <a:pt x="27" y="73"/>
                  </a:cubicBezTo>
                  <a:cubicBezTo>
                    <a:pt x="27" y="73"/>
                    <a:pt x="27" y="60"/>
                    <a:pt x="40" y="60"/>
                  </a:cubicBezTo>
                  <a:cubicBezTo>
                    <a:pt x="40" y="46"/>
                    <a:pt x="54" y="33"/>
                    <a:pt x="54" y="33"/>
                  </a:cubicBezTo>
                  <a:lnTo>
                    <a:pt x="54" y="20"/>
                  </a:lnTo>
                  <a:lnTo>
                    <a:pt x="54" y="7"/>
                  </a:lnTo>
                  <a:cubicBezTo>
                    <a:pt x="49" y="2"/>
                    <a:pt x="46" y="1"/>
                    <a:pt x="4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2"/>
            <p:cNvSpPr/>
            <p:nvPr/>
          </p:nvSpPr>
          <p:spPr>
            <a:xfrm>
              <a:off x="3842955" y="1708198"/>
              <a:ext cx="1348" cy="1546"/>
            </a:xfrm>
            <a:custGeom>
              <a:rect b="b" l="l" r="r" t="t"/>
              <a:pathLst>
                <a:path extrusionOk="0" h="47" w="41">
                  <a:moveTo>
                    <a:pt x="30" y="0"/>
                  </a:moveTo>
                  <a:cubicBezTo>
                    <a:pt x="25" y="0"/>
                    <a:pt x="22" y="6"/>
                    <a:pt x="14" y="6"/>
                  </a:cubicBezTo>
                  <a:cubicBezTo>
                    <a:pt x="14" y="6"/>
                    <a:pt x="14" y="20"/>
                    <a:pt x="0" y="20"/>
                  </a:cubicBezTo>
                  <a:lnTo>
                    <a:pt x="0" y="32"/>
                  </a:lnTo>
                  <a:cubicBezTo>
                    <a:pt x="0" y="46"/>
                    <a:pt x="14" y="46"/>
                    <a:pt x="14" y="46"/>
                  </a:cubicBezTo>
                  <a:cubicBezTo>
                    <a:pt x="14" y="46"/>
                    <a:pt x="27" y="46"/>
                    <a:pt x="27" y="32"/>
                  </a:cubicBezTo>
                  <a:cubicBezTo>
                    <a:pt x="27" y="32"/>
                    <a:pt x="27" y="20"/>
                    <a:pt x="40" y="20"/>
                  </a:cubicBezTo>
                  <a:lnTo>
                    <a:pt x="40" y="6"/>
                  </a:lnTo>
                  <a:cubicBezTo>
                    <a:pt x="36" y="2"/>
                    <a:pt x="33" y="0"/>
                    <a:pt x="3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2"/>
            <p:cNvSpPr/>
            <p:nvPr/>
          </p:nvSpPr>
          <p:spPr>
            <a:xfrm>
              <a:off x="3838187" y="1697938"/>
              <a:ext cx="1315" cy="1348"/>
            </a:xfrm>
            <a:custGeom>
              <a:rect b="b" l="l" r="r" t="t"/>
              <a:pathLst>
                <a:path extrusionOk="0" h="41" w="40">
                  <a:moveTo>
                    <a:pt x="27" y="0"/>
                  </a:moveTo>
                  <a:cubicBezTo>
                    <a:pt x="13" y="14"/>
                    <a:pt x="13" y="14"/>
                    <a:pt x="13" y="27"/>
                  </a:cubicBezTo>
                  <a:cubicBezTo>
                    <a:pt x="13" y="27"/>
                    <a:pt x="0" y="27"/>
                    <a:pt x="13" y="41"/>
                  </a:cubicBezTo>
                  <a:lnTo>
                    <a:pt x="27" y="41"/>
                  </a:lnTo>
                  <a:cubicBezTo>
                    <a:pt x="39" y="27"/>
                    <a:pt x="39" y="27"/>
                    <a:pt x="39" y="14"/>
                  </a:cubicBezTo>
                  <a:lnTo>
                    <a:pt x="39"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2"/>
            <p:cNvSpPr/>
            <p:nvPr/>
          </p:nvSpPr>
          <p:spPr>
            <a:xfrm>
              <a:off x="3818160" y="1739308"/>
              <a:ext cx="2170" cy="2170"/>
            </a:xfrm>
            <a:custGeom>
              <a:rect b="b" l="l" r="r" t="t"/>
              <a:pathLst>
                <a:path extrusionOk="0" h="66" w="66">
                  <a:moveTo>
                    <a:pt x="27" y="0"/>
                  </a:moveTo>
                  <a:cubicBezTo>
                    <a:pt x="13" y="0"/>
                    <a:pt x="13" y="0"/>
                    <a:pt x="0" y="13"/>
                  </a:cubicBezTo>
                  <a:lnTo>
                    <a:pt x="0" y="27"/>
                  </a:lnTo>
                  <a:lnTo>
                    <a:pt x="13" y="39"/>
                  </a:lnTo>
                  <a:cubicBezTo>
                    <a:pt x="27" y="39"/>
                    <a:pt x="27" y="53"/>
                    <a:pt x="39" y="53"/>
                  </a:cubicBezTo>
                  <a:lnTo>
                    <a:pt x="53" y="66"/>
                  </a:lnTo>
                  <a:cubicBezTo>
                    <a:pt x="66" y="53"/>
                    <a:pt x="66" y="53"/>
                    <a:pt x="66" y="39"/>
                  </a:cubicBezTo>
                  <a:cubicBezTo>
                    <a:pt x="66" y="39"/>
                    <a:pt x="66" y="27"/>
                    <a:pt x="53" y="27"/>
                  </a:cubicBezTo>
                  <a:cubicBezTo>
                    <a:pt x="53" y="13"/>
                    <a:pt x="39"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2"/>
            <p:cNvSpPr/>
            <p:nvPr/>
          </p:nvSpPr>
          <p:spPr>
            <a:xfrm>
              <a:off x="3820297" y="1741906"/>
              <a:ext cx="1381" cy="1315"/>
            </a:xfrm>
            <a:custGeom>
              <a:rect b="b" l="l" r="r" t="t"/>
              <a:pathLst>
                <a:path extrusionOk="0" h="40" w="42">
                  <a:moveTo>
                    <a:pt x="1" y="1"/>
                  </a:moveTo>
                  <a:lnTo>
                    <a:pt x="1" y="13"/>
                  </a:lnTo>
                  <a:lnTo>
                    <a:pt x="1" y="27"/>
                  </a:lnTo>
                  <a:lnTo>
                    <a:pt x="27" y="27"/>
                  </a:lnTo>
                  <a:cubicBezTo>
                    <a:pt x="27" y="40"/>
                    <a:pt x="27" y="40"/>
                    <a:pt x="41" y="40"/>
                  </a:cubicBezTo>
                  <a:lnTo>
                    <a:pt x="41" y="27"/>
                  </a:lnTo>
                  <a:lnTo>
                    <a:pt x="41" y="13"/>
                  </a:lnTo>
                  <a:cubicBezTo>
                    <a:pt x="27"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2"/>
            <p:cNvSpPr/>
            <p:nvPr/>
          </p:nvSpPr>
          <p:spPr>
            <a:xfrm>
              <a:off x="3820758" y="1730593"/>
              <a:ext cx="1315" cy="1315"/>
            </a:xfrm>
            <a:custGeom>
              <a:rect b="b" l="l" r="r" t="t"/>
              <a:pathLst>
                <a:path extrusionOk="0" h="40" w="40">
                  <a:moveTo>
                    <a:pt x="13" y="1"/>
                  </a:moveTo>
                  <a:cubicBezTo>
                    <a:pt x="13" y="1"/>
                    <a:pt x="1" y="1"/>
                    <a:pt x="1" y="13"/>
                  </a:cubicBezTo>
                  <a:lnTo>
                    <a:pt x="1" y="27"/>
                  </a:lnTo>
                  <a:cubicBezTo>
                    <a:pt x="13" y="27"/>
                    <a:pt x="13" y="27"/>
                    <a:pt x="27" y="40"/>
                  </a:cubicBezTo>
                  <a:lnTo>
                    <a:pt x="40" y="40"/>
                  </a:lnTo>
                  <a:lnTo>
                    <a:pt x="40" y="27"/>
                  </a:ln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2"/>
            <p:cNvSpPr/>
            <p:nvPr/>
          </p:nvSpPr>
          <p:spPr>
            <a:xfrm>
              <a:off x="3848612" y="1735362"/>
              <a:ext cx="2203" cy="1776"/>
            </a:xfrm>
            <a:custGeom>
              <a:rect b="b" l="l" r="r" t="t"/>
              <a:pathLst>
                <a:path extrusionOk="0" h="54" w="67">
                  <a:moveTo>
                    <a:pt x="40" y="1"/>
                  </a:moveTo>
                  <a:cubicBezTo>
                    <a:pt x="27" y="1"/>
                    <a:pt x="13" y="14"/>
                    <a:pt x="13" y="27"/>
                  </a:cubicBezTo>
                  <a:cubicBezTo>
                    <a:pt x="1" y="27"/>
                    <a:pt x="1" y="41"/>
                    <a:pt x="1" y="41"/>
                  </a:cubicBezTo>
                  <a:cubicBezTo>
                    <a:pt x="1" y="54"/>
                    <a:pt x="13" y="54"/>
                    <a:pt x="13" y="54"/>
                  </a:cubicBezTo>
                  <a:lnTo>
                    <a:pt x="40" y="54"/>
                  </a:lnTo>
                  <a:cubicBezTo>
                    <a:pt x="40" y="41"/>
                    <a:pt x="54" y="27"/>
                    <a:pt x="54" y="27"/>
                  </a:cubicBezTo>
                  <a:lnTo>
                    <a:pt x="54" y="14"/>
                  </a:lnTo>
                  <a:cubicBezTo>
                    <a:pt x="66" y="14"/>
                    <a:pt x="66" y="1"/>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2"/>
            <p:cNvSpPr/>
            <p:nvPr/>
          </p:nvSpPr>
          <p:spPr>
            <a:xfrm>
              <a:off x="3847757" y="1738091"/>
              <a:ext cx="1315" cy="1250"/>
            </a:xfrm>
            <a:custGeom>
              <a:rect b="b" l="l" r="r" t="t"/>
              <a:pathLst>
                <a:path extrusionOk="0" h="38" w="40">
                  <a:moveTo>
                    <a:pt x="33" y="0"/>
                  </a:moveTo>
                  <a:cubicBezTo>
                    <a:pt x="30" y="0"/>
                    <a:pt x="27" y="4"/>
                    <a:pt x="27" y="11"/>
                  </a:cubicBezTo>
                  <a:cubicBezTo>
                    <a:pt x="13" y="11"/>
                    <a:pt x="13" y="11"/>
                    <a:pt x="13" y="23"/>
                  </a:cubicBezTo>
                  <a:cubicBezTo>
                    <a:pt x="0" y="23"/>
                    <a:pt x="0" y="23"/>
                    <a:pt x="0" y="37"/>
                  </a:cubicBezTo>
                  <a:lnTo>
                    <a:pt x="27" y="37"/>
                  </a:lnTo>
                  <a:lnTo>
                    <a:pt x="39" y="23"/>
                  </a:lnTo>
                  <a:lnTo>
                    <a:pt x="39" y="11"/>
                  </a:lnTo>
                  <a:cubicBezTo>
                    <a:pt x="39" y="4"/>
                    <a:pt x="36" y="0"/>
                    <a:pt x="3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2"/>
            <p:cNvSpPr/>
            <p:nvPr/>
          </p:nvSpPr>
          <p:spPr>
            <a:xfrm>
              <a:off x="3844698" y="1727535"/>
              <a:ext cx="1348" cy="1348"/>
            </a:xfrm>
            <a:custGeom>
              <a:rect b="b" l="l" r="r" t="t"/>
              <a:pathLst>
                <a:path extrusionOk="0" h="41" w="41">
                  <a:moveTo>
                    <a:pt x="27" y="0"/>
                  </a:moveTo>
                  <a:cubicBezTo>
                    <a:pt x="14" y="0"/>
                    <a:pt x="14" y="0"/>
                    <a:pt x="0" y="14"/>
                  </a:cubicBezTo>
                  <a:lnTo>
                    <a:pt x="0" y="27"/>
                  </a:lnTo>
                  <a:cubicBezTo>
                    <a:pt x="0" y="27"/>
                    <a:pt x="0" y="41"/>
                    <a:pt x="14" y="41"/>
                  </a:cubicBezTo>
                  <a:cubicBezTo>
                    <a:pt x="14" y="41"/>
                    <a:pt x="14" y="27"/>
                    <a:pt x="27" y="27"/>
                  </a:cubicBezTo>
                  <a:cubicBezTo>
                    <a:pt x="27" y="27"/>
                    <a:pt x="27" y="14"/>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2"/>
            <p:cNvSpPr/>
            <p:nvPr/>
          </p:nvSpPr>
          <p:spPr>
            <a:xfrm>
              <a:off x="3815529" y="1760618"/>
              <a:ext cx="1776" cy="2203"/>
            </a:xfrm>
            <a:custGeom>
              <a:rect b="b" l="l" r="r" t="t"/>
              <a:pathLst>
                <a:path extrusionOk="0" h="67" w="54">
                  <a:moveTo>
                    <a:pt x="1" y="0"/>
                  </a:moveTo>
                  <a:lnTo>
                    <a:pt x="1" y="27"/>
                  </a:lnTo>
                  <a:lnTo>
                    <a:pt x="27" y="53"/>
                  </a:lnTo>
                  <a:cubicBezTo>
                    <a:pt x="27" y="67"/>
                    <a:pt x="27" y="67"/>
                    <a:pt x="40" y="67"/>
                  </a:cubicBezTo>
                  <a:cubicBezTo>
                    <a:pt x="40" y="67"/>
                    <a:pt x="54" y="67"/>
                    <a:pt x="54" y="53"/>
                  </a:cubicBezTo>
                  <a:lnTo>
                    <a:pt x="54" y="40"/>
                  </a:lnTo>
                  <a:cubicBezTo>
                    <a:pt x="40" y="27"/>
                    <a:pt x="27"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2"/>
            <p:cNvSpPr/>
            <p:nvPr/>
          </p:nvSpPr>
          <p:spPr>
            <a:xfrm>
              <a:off x="3816811" y="1763676"/>
              <a:ext cx="921" cy="1315"/>
            </a:xfrm>
            <a:custGeom>
              <a:rect b="b" l="l" r="r" t="t"/>
              <a:pathLst>
                <a:path extrusionOk="0" h="40" w="28">
                  <a:moveTo>
                    <a:pt x="1" y="0"/>
                  </a:moveTo>
                  <a:lnTo>
                    <a:pt x="1" y="13"/>
                  </a:lnTo>
                  <a:cubicBezTo>
                    <a:pt x="1" y="27"/>
                    <a:pt x="1" y="27"/>
                    <a:pt x="15" y="40"/>
                  </a:cubicBezTo>
                  <a:cubicBezTo>
                    <a:pt x="27" y="40"/>
                    <a:pt x="27" y="40"/>
                    <a:pt x="27" y="27"/>
                  </a:cubicBezTo>
                  <a:lnTo>
                    <a:pt x="27" y="13"/>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2"/>
            <p:cNvSpPr/>
            <p:nvPr/>
          </p:nvSpPr>
          <p:spPr>
            <a:xfrm>
              <a:off x="3820758" y="1753218"/>
              <a:ext cx="1315" cy="1315"/>
            </a:xfrm>
            <a:custGeom>
              <a:rect b="b" l="l" r="r" t="t"/>
              <a:pathLst>
                <a:path extrusionOk="0" h="40" w="40">
                  <a:moveTo>
                    <a:pt x="1" y="1"/>
                  </a:moveTo>
                  <a:lnTo>
                    <a:pt x="1" y="13"/>
                  </a:lnTo>
                  <a:cubicBezTo>
                    <a:pt x="1" y="27"/>
                    <a:pt x="13" y="27"/>
                    <a:pt x="13" y="40"/>
                  </a:cubicBezTo>
                  <a:lnTo>
                    <a:pt x="27" y="40"/>
                  </a:lnTo>
                  <a:cubicBezTo>
                    <a:pt x="27" y="40"/>
                    <a:pt x="40" y="40"/>
                    <a:pt x="40" y="27"/>
                  </a:cubicBez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2"/>
            <p:cNvSpPr/>
            <p:nvPr/>
          </p:nvSpPr>
          <p:spPr>
            <a:xfrm>
              <a:off x="3845126" y="1767162"/>
              <a:ext cx="2203" cy="1776"/>
            </a:xfrm>
            <a:custGeom>
              <a:rect b="b" l="l" r="r" t="t"/>
              <a:pathLst>
                <a:path extrusionOk="0" h="54" w="67">
                  <a:moveTo>
                    <a:pt x="54" y="0"/>
                  </a:moveTo>
                  <a:cubicBezTo>
                    <a:pt x="40" y="0"/>
                    <a:pt x="27" y="0"/>
                    <a:pt x="14" y="13"/>
                  </a:cubicBezTo>
                  <a:lnTo>
                    <a:pt x="1" y="27"/>
                  </a:lnTo>
                  <a:cubicBezTo>
                    <a:pt x="1" y="40"/>
                    <a:pt x="1" y="53"/>
                    <a:pt x="14" y="53"/>
                  </a:cubicBezTo>
                  <a:cubicBezTo>
                    <a:pt x="14" y="53"/>
                    <a:pt x="27" y="53"/>
                    <a:pt x="27" y="40"/>
                  </a:cubicBezTo>
                  <a:cubicBezTo>
                    <a:pt x="40" y="40"/>
                    <a:pt x="54" y="40"/>
                    <a:pt x="66" y="27"/>
                  </a:cubicBezTo>
                  <a:lnTo>
                    <a:pt x="66"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2"/>
            <p:cNvSpPr/>
            <p:nvPr/>
          </p:nvSpPr>
          <p:spPr>
            <a:xfrm>
              <a:off x="3843810" y="1769299"/>
              <a:ext cx="1348" cy="1381"/>
            </a:xfrm>
            <a:custGeom>
              <a:rect b="b" l="l" r="r" t="t"/>
              <a:pathLst>
                <a:path extrusionOk="0" h="42" w="41">
                  <a:moveTo>
                    <a:pt x="27" y="1"/>
                  </a:moveTo>
                  <a:cubicBezTo>
                    <a:pt x="14" y="1"/>
                    <a:pt x="14" y="1"/>
                    <a:pt x="1" y="15"/>
                  </a:cubicBezTo>
                  <a:lnTo>
                    <a:pt x="1" y="27"/>
                  </a:lnTo>
                  <a:lnTo>
                    <a:pt x="1" y="41"/>
                  </a:lnTo>
                  <a:cubicBezTo>
                    <a:pt x="14" y="41"/>
                    <a:pt x="14" y="41"/>
                    <a:pt x="14" y="27"/>
                  </a:cubicBezTo>
                  <a:lnTo>
                    <a:pt x="41" y="27"/>
                  </a:lnTo>
                  <a:lnTo>
                    <a:pt x="41" y="15"/>
                  </a:ln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2"/>
            <p:cNvSpPr/>
            <p:nvPr/>
          </p:nvSpPr>
          <p:spPr>
            <a:xfrm>
              <a:off x="3844271" y="1757987"/>
              <a:ext cx="1315" cy="1381"/>
            </a:xfrm>
            <a:custGeom>
              <a:rect b="b" l="l" r="r" t="t"/>
              <a:pathLst>
                <a:path extrusionOk="0" h="42" w="40">
                  <a:moveTo>
                    <a:pt x="27" y="1"/>
                  </a:moveTo>
                  <a:lnTo>
                    <a:pt x="13" y="15"/>
                  </a:lnTo>
                  <a:cubicBezTo>
                    <a:pt x="0" y="15"/>
                    <a:pt x="0" y="27"/>
                    <a:pt x="0" y="27"/>
                  </a:cubicBezTo>
                  <a:cubicBezTo>
                    <a:pt x="0" y="27"/>
                    <a:pt x="0" y="41"/>
                    <a:pt x="13" y="41"/>
                  </a:cubicBezTo>
                  <a:cubicBezTo>
                    <a:pt x="27" y="27"/>
                    <a:pt x="27" y="27"/>
                    <a:pt x="40" y="27"/>
                  </a:cubicBezTo>
                  <a:lnTo>
                    <a:pt x="40" y="15"/>
                  </a:lnTo>
                  <a:cubicBezTo>
                    <a:pt x="40" y="1"/>
                    <a:pt x="40"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2"/>
            <p:cNvSpPr/>
            <p:nvPr/>
          </p:nvSpPr>
          <p:spPr>
            <a:xfrm>
              <a:off x="3808985" y="1788932"/>
              <a:ext cx="1776" cy="2170"/>
            </a:xfrm>
            <a:custGeom>
              <a:rect b="b" l="l" r="r" t="t"/>
              <a:pathLst>
                <a:path extrusionOk="0" h="66" w="54">
                  <a:moveTo>
                    <a:pt x="1" y="0"/>
                  </a:moveTo>
                  <a:lnTo>
                    <a:pt x="1" y="13"/>
                  </a:lnTo>
                  <a:lnTo>
                    <a:pt x="1" y="27"/>
                  </a:lnTo>
                  <a:cubicBezTo>
                    <a:pt x="1" y="27"/>
                    <a:pt x="15" y="39"/>
                    <a:pt x="15" y="53"/>
                  </a:cubicBezTo>
                  <a:cubicBezTo>
                    <a:pt x="27" y="53"/>
                    <a:pt x="27" y="66"/>
                    <a:pt x="41" y="66"/>
                  </a:cubicBezTo>
                  <a:lnTo>
                    <a:pt x="54" y="53"/>
                  </a:lnTo>
                  <a:cubicBezTo>
                    <a:pt x="54" y="39"/>
                    <a:pt x="54" y="39"/>
                    <a:pt x="41" y="27"/>
                  </a:cubicBezTo>
                  <a:cubicBezTo>
                    <a:pt x="41" y="13"/>
                    <a:pt x="27" y="13"/>
                    <a:pt x="1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2"/>
            <p:cNvSpPr/>
            <p:nvPr/>
          </p:nvSpPr>
          <p:spPr>
            <a:xfrm>
              <a:off x="3810300" y="1791760"/>
              <a:ext cx="1348" cy="1546"/>
            </a:xfrm>
            <a:custGeom>
              <a:rect b="b" l="l" r="r" t="t"/>
              <a:pathLst>
                <a:path extrusionOk="0" h="47" w="41">
                  <a:moveTo>
                    <a:pt x="4" y="1"/>
                  </a:moveTo>
                  <a:cubicBezTo>
                    <a:pt x="2" y="1"/>
                    <a:pt x="1" y="2"/>
                    <a:pt x="1" y="6"/>
                  </a:cubicBezTo>
                  <a:lnTo>
                    <a:pt x="1" y="20"/>
                  </a:lnTo>
                  <a:lnTo>
                    <a:pt x="14" y="33"/>
                  </a:lnTo>
                  <a:cubicBezTo>
                    <a:pt x="14" y="33"/>
                    <a:pt x="14" y="46"/>
                    <a:pt x="27" y="46"/>
                  </a:cubicBezTo>
                  <a:lnTo>
                    <a:pt x="27" y="33"/>
                  </a:lnTo>
                  <a:cubicBezTo>
                    <a:pt x="40" y="33"/>
                    <a:pt x="27" y="20"/>
                    <a:pt x="27" y="20"/>
                  </a:cubicBezTo>
                  <a:cubicBezTo>
                    <a:pt x="27" y="6"/>
                    <a:pt x="27" y="6"/>
                    <a:pt x="14" y="6"/>
                  </a:cubicBezTo>
                  <a:cubicBezTo>
                    <a:pt x="14" y="6"/>
                    <a:pt x="8" y="1"/>
                    <a:pt x="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2"/>
            <p:cNvSpPr/>
            <p:nvPr/>
          </p:nvSpPr>
          <p:spPr>
            <a:xfrm>
              <a:off x="3813786" y="1781072"/>
              <a:ext cx="1348" cy="1348"/>
            </a:xfrm>
            <a:custGeom>
              <a:rect b="b" l="l" r="r" t="t"/>
              <a:pathLst>
                <a:path extrusionOk="0" h="41" w="41">
                  <a:moveTo>
                    <a:pt x="1" y="1"/>
                  </a:moveTo>
                  <a:lnTo>
                    <a:pt x="1" y="14"/>
                  </a:lnTo>
                  <a:cubicBezTo>
                    <a:pt x="1" y="27"/>
                    <a:pt x="14" y="27"/>
                    <a:pt x="14" y="40"/>
                  </a:cubicBezTo>
                  <a:lnTo>
                    <a:pt x="27" y="40"/>
                  </a:lnTo>
                  <a:cubicBezTo>
                    <a:pt x="27" y="40"/>
                    <a:pt x="40" y="40"/>
                    <a:pt x="40" y="27"/>
                  </a:cubicBezTo>
                  <a:lnTo>
                    <a:pt x="40" y="14"/>
                  </a:lnTo>
                  <a:cubicBezTo>
                    <a:pt x="27" y="14"/>
                    <a:pt x="27" y="14"/>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2"/>
            <p:cNvSpPr/>
            <p:nvPr/>
          </p:nvSpPr>
          <p:spPr>
            <a:xfrm>
              <a:off x="3837299" y="1793273"/>
              <a:ext cx="3946" cy="4999"/>
            </a:xfrm>
            <a:custGeom>
              <a:rect b="b" l="l" r="r" t="t"/>
              <a:pathLst>
                <a:path extrusionOk="0" h="152" w="120">
                  <a:moveTo>
                    <a:pt x="13" y="0"/>
                  </a:moveTo>
                  <a:cubicBezTo>
                    <a:pt x="1" y="13"/>
                    <a:pt x="1" y="27"/>
                    <a:pt x="1" y="40"/>
                  </a:cubicBezTo>
                  <a:cubicBezTo>
                    <a:pt x="1" y="66"/>
                    <a:pt x="1" y="93"/>
                    <a:pt x="13" y="119"/>
                  </a:cubicBezTo>
                  <a:lnTo>
                    <a:pt x="13" y="146"/>
                  </a:lnTo>
                  <a:cubicBezTo>
                    <a:pt x="22" y="146"/>
                    <a:pt x="31" y="152"/>
                    <a:pt x="40" y="152"/>
                  </a:cubicBezTo>
                  <a:cubicBezTo>
                    <a:pt x="44" y="152"/>
                    <a:pt x="49" y="150"/>
                    <a:pt x="54" y="146"/>
                  </a:cubicBezTo>
                  <a:cubicBezTo>
                    <a:pt x="66" y="133"/>
                    <a:pt x="66" y="119"/>
                    <a:pt x="66" y="106"/>
                  </a:cubicBezTo>
                  <a:cubicBezTo>
                    <a:pt x="66" y="93"/>
                    <a:pt x="66" y="80"/>
                    <a:pt x="54" y="66"/>
                  </a:cubicBezTo>
                  <a:lnTo>
                    <a:pt x="80" y="66"/>
                  </a:lnTo>
                  <a:lnTo>
                    <a:pt x="106" y="40"/>
                  </a:lnTo>
                  <a:cubicBezTo>
                    <a:pt x="119" y="27"/>
                    <a:pt x="119" y="27"/>
                    <a:pt x="119" y="13"/>
                  </a:cubicBezTo>
                  <a:lnTo>
                    <a:pt x="93" y="13"/>
                  </a:lnTo>
                  <a:cubicBezTo>
                    <a:pt x="80" y="13"/>
                    <a:pt x="66" y="27"/>
                    <a:pt x="66" y="27"/>
                  </a:cubicBezTo>
                  <a:lnTo>
                    <a:pt x="54" y="40"/>
                  </a:lnTo>
                  <a:cubicBezTo>
                    <a:pt x="40" y="27"/>
                    <a:pt x="40" y="13"/>
                    <a:pt x="40" y="13"/>
                  </a:cubicBez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2"/>
            <p:cNvSpPr/>
            <p:nvPr/>
          </p:nvSpPr>
          <p:spPr>
            <a:xfrm>
              <a:off x="3837299" y="1784986"/>
              <a:ext cx="1776" cy="888"/>
            </a:xfrm>
            <a:custGeom>
              <a:rect b="b" l="l" r="r" t="t"/>
              <a:pathLst>
                <a:path extrusionOk="0" h="27" w="54">
                  <a:moveTo>
                    <a:pt x="13" y="0"/>
                  </a:moveTo>
                  <a:cubicBezTo>
                    <a:pt x="13" y="14"/>
                    <a:pt x="1" y="14"/>
                    <a:pt x="1" y="14"/>
                  </a:cubicBezTo>
                  <a:cubicBezTo>
                    <a:pt x="1" y="27"/>
                    <a:pt x="13" y="27"/>
                    <a:pt x="13" y="27"/>
                  </a:cubicBezTo>
                  <a:lnTo>
                    <a:pt x="27" y="27"/>
                  </a:lnTo>
                  <a:lnTo>
                    <a:pt x="40" y="14"/>
                  </a:lnTo>
                  <a:lnTo>
                    <a:pt x="54" y="14"/>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2"/>
            <p:cNvSpPr/>
            <p:nvPr/>
          </p:nvSpPr>
          <p:spPr>
            <a:xfrm>
              <a:off x="3808590" y="1823724"/>
              <a:ext cx="2170" cy="1776"/>
            </a:xfrm>
            <a:custGeom>
              <a:rect b="b" l="l" r="r" t="t"/>
              <a:pathLst>
                <a:path extrusionOk="0" h="54" w="66">
                  <a:moveTo>
                    <a:pt x="0" y="1"/>
                  </a:moveTo>
                  <a:lnTo>
                    <a:pt x="0" y="27"/>
                  </a:lnTo>
                  <a:lnTo>
                    <a:pt x="13" y="27"/>
                  </a:lnTo>
                  <a:cubicBezTo>
                    <a:pt x="13" y="40"/>
                    <a:pt x="27" y="40"/>
                    <a:pt x="39" y="40"/>
                  </a:cubicBezTo>
                  <a:cubicBezTo>
                    <a:pt x="39" y="54"/>
                    <a:pt x="53" y="54"/>
                    <a:pt x="53" y="54"/>
                  </a:cubicBezTo>
                  <a:cubicBezTo>
                    <a:pt x="66" y="54"/>
                    <a:pt x="66" y="40"/>
                    <a:pt x="66" y="27"/>
                  </a:cubicBezTo>
                  <a:lnTo>
                    <a:pt x="53" y="14"/>
                  </a:lnTo>
                  <a:cubicBezTo>
                    <a:pt x="39" y="14"/>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2"/>
            <p:cNvSpPr/>
            <p:nvPr/>
          </p:nvSpPr>
          <p:spPr>
            <a:xfrm>
              <a:off x="3810728" y="1825895"/>
              <a:ext cx="1776" cy="1348"/>
            </a:xfrm>
            <a:custGeom>
              <a:rect b="b" l="l" r="r" t="t"/>
              <a:pathLst>
                <a:path extrusionOk="0" h="41" w="54">
                  <a:moveTo>
                    <a:pt x="14" y="1"/>
                  </a:moveTo>
                  <a:lnTo>
                    <a:pt x="1" y="14"/>
                  </a:lnTo>
                  <a:lnTo>
                    <a:pt x="1" y="27"/>
                  </a:lnTo>
                  <a:lnTo>
                    <a:pt x="14" y="27"/>
                  </a:lnTo>
                  <a:cubicBezTo>
                    <a:pt x="14" y="27"/>
                    <a:pt x="27" y="27"/>
                    <a:pt x="27" y="41"/>
                  </a:cubicBezTo>
                  <a:lnTo>
                    <a:pt x="41" y="41"/>
                  </a:lnTo>
                  <a:lnTo>
                    <a:pt x="54" y="27"/>
                  </a:lnTo>
                  <a:lnTo>
                    <a:pt x="41" y="14"/>
                  </a:lnTo>
                  <a:cubicBezTo>
                    <a:pt x="27"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2"/>
            <p:cNvSpPr/>
            <p:nvPr/>
          </p:nvSpPr>
          <p:spPr>
            <a:xfrm>
              <a:off x="3810300" y="1814582"/>
              <a:ext cx="1348" cy="1348"/>
            </a:xfrm>
            <a:custGeom>
              <a:rect b="b" l="l" r="r" t="t"/>
              <a:pathLst>
                <a:path extrusionOk="0" h="41" w="41">
                  <a:moveTo>
                    <a:pt x="14" y="0"/>
                  </a:moveTo>
                  <a:cubicBezTo>
                    <a:pt x="14" y="0"/>
                    <a:pt x="1" y="0"/>
                    <a:pt x="1" y="14"/>
                  </a:cubicBezTo>
                  <a:lnTo>
                    <a:pt x="1" y="27"/>
                  </a:lnTo>
                  <a:cubicBezTo>
                    <a:pt x="14" y="27"/>
                    <a:pt x="14" y="27"/>
                    <a:pt x="27" y="41"/>
                  </a:cubicBezTo>
                  <a:lnTo>
                    <a:pt x="40" y="41"/>
                  </a:lnTo>
                  <a:lnTo>
                    <a:pt x="40" y="27"/>
                  </a:lnTo>
                  <a:lnTo>
                    <a:pt x="40" y="14"/>
                  </a:lnTo>
                  <a:cubicBezTo>
                    <a:pt x="27" y="14"/>
                    <a:pt x="27"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
            <p:cNvSpPr/>
            <p:nvPr/>
          </p:nvSpPr>
          <p:spPr>
            <a:xfrm>
              <a:off x="3838582" y="1816786"/>
              <a:ext cx="1776" cy="2170"/>
            </a:xfrm>
            <a:custGeom>
              <a:rect b="b" l="l" r="r" t="t"/>
              <a:pathLst>
                <a:path extrusionOk="0" h="66" w="54">
                  <a:moveTo>
                    <a:pt x="27" y="0"/>
                  </a:moveTo>
                  <a:cubicBezTo>
                    <a:pt x="27" y="13"/>
                    <a:pt x="15" y="27"/>
                    <a:pt x="1" y="27"/>
                  </a:cubicBezTo>
                  <a:lnTo>
                    <a:pt x="1" y="53"/>
                  </a:lnTo>
                  <a:cubicBezTo>
                    <a:pt x="1" y="66"/>
                    <a:pt x="15" y="66"/>
                    <a:pt x="15" y="66"/>
                  </a:cubicBezTo>
                  <a:cubicBezTo>
                    <a:pt x="27" y="66"/>
                    <a:pt x="27" y="53"/>
                    <a:pt x="27" y="53"/>
                  </a:cubicBezTo>
                  <a:lnTo>
                    <a:pt x="54" y="27"/>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
            <p:cNvSpPr/>
            <p:nvPr/>
          </p:nvSpPr>
          <p:spPr>
            <a:xfrm>
              <a:off x="3838187" y="1819811"/>
              <a:ext cx="888" cy="1348"/>
            </a:xfrm>
            <a:custGeom>
              <a:rect b="b" l="l" r="r" t="t"/>
              <a:pathLst>
                <a:path extrusionOk="0" h="41" w="27">
                  <a:moveTo>
                    <a:pt x="13" y="0"/>
                  </a:moveTo>
                  <a:cubicBezTo>
                    <a:pt x="0" y="0"/>
                    <a:pt x="0" y="14"/>
                    <a:pt x="0" y="14"/>
                  </a:cubicBezTo>
                  <a:lnTo>
                    <a:pt x="0" y="27"/>
                  </a:lnTo>
                  <a:cubicBezTo>
                    <a:pt x="0" y="41"/>
                    <a:pt x="0" y="41"/>
                    <a:pt x="13" y="41"/>
                  </a:cubicBezTo>
                  <a:cubicBezTo>
                    <a:pt x="27" y="27"/>
                    <a:pt x="27" y="27"/>
                    <a:pt x="27" y="14"/>
                  </a:cubicBez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2"/>
            <p:cNvSpPr/>
            <p:nvPr/>
          </p:nvSpPr>
          <p:spPr>
            <a:xfrm>
              <a:off x="3833813" y="1809354"/>
              <a:ext cx="1315" cy="1348"/>
            </a:xfrm>
            <a:custGeom>
              <a:rect b="b" l="l" r="r" t="t"/>
              <a:pathLst>
                <a:path extrusionOk="0" h="41" w="40">
                  <a:moveTo>
                    <a:pt x="27" y="1"/>
                  </a:moveTo>
                  <a:cubicBezTo>
                    <a:pt x="13" y="1"/>
                    <a:pt x="13" y="14"/>
                    <a:pt x="1" y="14"/>
                  </a:cubicBezTo>
                  <a:lnTo>
                    <a:pt x="1" y="27"/>
                  </a:lnTo>
                  <a:cubicBezTo>
                    <a:pt x="1" y="41"/>
                    <a:pt x="13" y="41"/>
                    <a:pt x="13" y="41"/>
                  </a:cubicBezTo>
                  <a:lnTo>
                    <a:pt x="27" y="41"/>
                  </a:lnTo>
                  <a:cubicBezTo>
                    <a:pt x="27" y="27"/>
                    <a:pt x="40" y="27"/>
                    <a:pt x="40" y="14"/>
                  </a:cubicBez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2"/>
            <p:cNvSpPr/>
            <p:nvPr/>
          </p:nvSpPr>
          <p:spPr>
            <a:xfrm>
              <a:off x="3819903" y="1857695"/>
              <a:ext cx="2631" cy="1315"/>
            </a:xfrm>
            <a:custGeom>
              <a:rect b="b" l="l" r="r" t="t"/>
              <a:pathLst>
                <a:path extrusionOk="0" h="40" w="80">
                  <a:moveTo>
                    <a:pt x="27" y="0"/>
                  </a:moveTo>
                  <a:cubicBezTo>
                    <a:pt x="13" y="0"/>
                    <a:pt x="0" y="0"/>
                    <a:pt x="0" y="13"/>
                  </a:cubicBezTo>
                  <a:cubicBezTo>
                    <a:pt x="0" y="13"/>
                    <a:pt x="0" y="27"/>
                    <a:pt x="13" y="27"/>
                  </a:cubicBezTo>
                  <a:cubicBezTo>
                    <a:pt x="27" y="40"/>
                    <a:pt x="39" y="40"/>
                    <a:pt x="53" y="40"/>
                  </a:cubicBezTo>
                  <a:lnTo>
                    <a:pt x="66" y="40"/>
                  </a:lnTo>
                  <a:cubicBezTo>
                    <a:pt x="80" y="40"/>
                    <a:pt x="80" y="27"/>
                    <a:pt x="80" y="27"/>
                  </a:cubicBezTo>
                  <a:cubicBezTo>
                    <a:pt x="66" y="13"/>
                    <a:pt x="66" y="13"/>
                    <a:pt x="53" y="13"/>
                  </a:cubicBezTo>
                  <a:cubicBezTo>
                    <a:pt x="53" y="0"/>
                    <a:pt x="39"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2"/>
            <p:cNvSpPr/>
            <p:nvPr/>
          </p:nvSpPr>
          <p:spPr>
            <a:xfrm>
              <a:off x="3822501" y="1859438"/>
              <a:ext cx="1776" cy="888"/>
            </a:xfrm>
            <a:custGeom>
              <a:rect b="b" l="l" r="r" t="t"/>
              <a:pathLst>
                <a:path extrusionOk="0" h="27" w="54">
                  <a:moveTo>
                    <a:pt x="13" y="0"/>
                  </a:moveTo>
                  <a:lnTo>
                    <a:pt x="13" y="13"/>
                  </a:lnTo>
                  <a:cubicBezTo>
                    <a:pt x="1" y="13"/>
                    <a:pt x="13" y="13"/>
                    <a:pt x="13" y="27"/>
                  </a:cubicBezTo>
                  <a:lnTo>
                    <a:pt x="54" y="27"/>
                  </a:lnTo>
                  <a:lnTo>
                    <a:pt x="54"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2"/>
            <p:cNvSpPr/>
            <p:nvPr/>
          </p:nvSpPr>
          <p:spPr>
            <a:xfrm>
              <a:off x="3819903" y="1848520"/>
              <a:ext cx="1315" cy="921"/>
            </a:xfrm>
            <a:custGeom>
              <a:rect b="b" l="l" r="r" t="t"/>
              <a:pathLst>
                <a:path extrusionOk="0" h="28" w="40">
                  <a:moveTo>
                    <a:pt x="13" y="1"/>
                  </a:moveTo>
                  <a:cubicBezTo>
                    <a:pt x="0" y="1"/>
                    <a:pt x="0" y="1"/>
                    <a:pt x="0" y="15"/>
                  </a:cubicBezTo>
                  <a:lnTo>
                    <a:pt x="0" y="27"/>
                  </a:lnTo>
                  <a:lnTo>
                    <a:pt x="39" y="27"/>
                  </a:lnTo>
                  <a:lnTo>
                    <a:pt x="39" y="15"/>
                  </a:ln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2"/>
            <p:cNvSpPr/>
            <p:nvPr/>
          </p:nvSpPr>
          <p:spPr>
            <a:xfrm>
              <a:off x="3848151" y="1844179"/>
              <a:ext cx="1776" cy="2631"/>
            </a:xfrm>
            <a:custGeom>
              <a:rect b="b" l="l" r="r" t="t"/>
              <a:pathLst>
                <a:path extrusionOk="0" h="80" w="54">
                  <a:moveTo>
                    <a:pt x="41" y="1"/>
                  </a:moveTo>
                  <a:cubicBezTo>
                    <a:pt x="27" y="1"/>
                    <a:pt x="27" y="14"/>
                    <a:pt x="27" y="14"/>
                  </a:cubicBezTo>
                  <a:cubicBezTo>
                    <a:pt x="15" y="27"/>
                    <a:pt x="1" y="27"/>
                    <a:pt x="1" y="41"/>
                  </a:cubicBezTo>
                  <a:lnTo>
                    <a:pt x="1" y="67"/>
                  </a:lnTo>
                  <a:cubicBezTo>
                    <a:pt x="1" y="67"/>
                    <a:pt x="15" y="80"/>
                    <a:pt x="27" y="80"/>
                  </a:cubicBezTo>
                  <a:lnTo>
                    <a:pt x="27" y="67"/>
                  </a:lnTo>
                  <a:cubicBezTo>
                    <a:pt x="41" y="53"/>
                    <a:pt x="41" y="41"/>
                    <a:pt x="41" y="27"/>
                  </a:cubicBezTo>
                  <a:lnTo>
                    <a:pt x="54" y="27"/>
                  </a:lnTo>
                  <a:cubicBezTo>
                    <a:pt x="54" y="14"/>
                    <a:pt x="41" y="14"/>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2"/>
            <p:cNvSpPr/>
            <p:nvPr/>
          </p:nvSpPr>
          <p:spPr>
            <a:xfrm>
              <a:off x="3848151" y="1847665"/>
              <a:ext cx="921" cy="1348"/>
            </a:xfrm>
            <a:custGeom>
              <a:rect b="b" l="l" r="r" t="t"/>
              <a:pathLst>
                <a:path extrusionOk="0" h="41" w="28">
                  <a:moveTo>
                    <a:pt x="15" y="0"/>
                  </a:moveTo>
                  <a:cubicBezTo>
                    <a:pt x="1" y="0"/>
                    <a:pt x="1" y="14"/>
                    <a:pt x="1" y="27"/>
                  </a:cubicBezTo>
                  <a:lnTo>
                    <a:pt x="1" y="41"/>
                  </a:lnTo>
                  <a:lnTo>
                    <a:pt x="15" y="41"/>
                  </a:lnTo>
                  <a:lnTo>
                    <a:pt x="27" y="27"/>
                  </a:lnTo>
                  <a:lnTo>
                    <a:pt x="27"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2"/>
            <p:cNvSpPr/>
            <p:nvPr/>
          </p:nvSpPr>
          <p:spPr>
            <a:xfrm>
              <a:off x="3841640" y="1838095"/>
              <a:ext cx="1348" cy="1776"/>
            </a:xfrm>
            <a:custGeom>
              <a:rect b="b" l="l" r="r" t="t"/>
              <a:pathLst>
                <a:path extrusionOk="0" h="54" w="41">
                  <a:moveTo>
                    <a:pt x="40" y="0"/>
                  </a:moveTo>
                  <a:cubicBezTo>
                    <a:pt x="27" y="0"/>
                    <a:pt x="27" y="0"/>
                    <a:pt x="27" y="14"/>
                  </a:cubicBezTo>
                  <a:cubicBezTo>
                    <a:pt x="14" y="14"/>
                    <a:pt x="14" y="14"/>
                    <a:pt x="14" y="27"/>
                  </a:cubicBezTo>
                  <a:cubicBezTo>
                    <a:pt x="14" y="27"/>
                    <a:pt x="1" y="40"/>
                    <a:pt x="14" y="40"/>
                  </a:cubicBezTo>
                  <a:cubicBezTo>
                    <a:pt x="14" y="40"/>
                    <a:pt x="14" y="53"/>
                    <a:pt x="27" y="53"/>
                  </a:cubicBezTo>
                  <a:lnTo>
                    <a:pt x="27" y="40"/>
                  </a:lnTo>
                  <a:cubicBezTo>
                    <a:pt x="40" y="27"/>
                    <a:pt x="40" y="27"/>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2"/>
            <p:cNvSpPr/>
            <p:nvPr/>
          </p:nvSpPr>
          <p:spPr>
            <a:xfrm>
              <a:off x="3818554" y="1887292"/>
              <a:ext cx="2236" cy="1776"/>
            </a:xfrm>
            <a:custGeom>
              <a:rect b="b" l="l" r="r" t="t"/>
              <a:pathLst>
                <a:path extrusionOk="0" h="54" w="68">
                  <a:moveTo>
                    <a:pt x="15" y="0"/>
                  </a:moveTo>
                  <a:cubicBezTo>
                    <a:pt x="1" y="0"/>
                    <a:pt x="1" y="13"/>
                    <a:pt x="1" y="27"/>
                  </a:cubicBezTo>
                  <a:lnTo>
                    <a:pt x="15" y="27"/>
                  </a:lnTo>
                  <a:cubicBezTo>
                    <a:pt x="15" y="40"/>
                    <a:pt x="27" y="40"/>
                    <a:pt x="41" y="53"/>
                  </a:cubicBezTo>
                  <a:lnTo>
                    <a:pt x="54" y="53"/>
                  </a:lnTo>
                  <a:cubicBezTo>
                    <a:pt x="54" y="53"/>
                    <a:pt x="68" y="53"/>
                    <a:pt x="68" y="40"/>
                  </a:cubicBezTo>
                  <a:cubicBezTo>
                    <a:pt x="68" y="40"/>
                    <a:pt x="68" y="27"/>
                    <a:pt x="54" y="27"/>
                  </a:cubicBezTo>
                  <a:cubicBezTo>
                    <a:pt x="54" y="13"/>
                    <a:pt x="4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2"/>
            <p:cNvSpPr/>
            <p:nvPr/>
          </p:nvSpPr>
          <p:spPr>
            <a:xfrm>
              <a:off x="3820297" y="1889890"/>
              <a:ext cx="1381" cy="1315"/>
            </a:xfrm>
            <a:custGeom>
              <a:rect b="b" l="l" r="r" t="t"/>
              <a:pathLst>
                <a:path extrusionOk="0" h="40" w="42">
                  <a:moveTo>
                    <a:pt x="1" y="1"/>
                  </a:moveTo>
                  <a:lnTo>
                    <a:pt x="1" y="13"/>
                  </a:lnTo>
                  <a:lnTo>
                    <a:pt x="15" y="27"/>
                  </a:lnTo>
                  <a:lnTo>
                    <a:pt x="27" y="40"/>
                  </a:lnTo>
                  <a:lnTo>
                    <a:pt x="41" y="40"/>
                  </a:lnTo>
                  <a:lnTo>
                    <a:pt x="41" y="27"/>
                  </a:lnTo>
                  <a:lnTo>
                    <a:pt x="41" y="13"/>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2"/>
            <p:cNvSpPr/>
            <p:nvPr/>
          </p:nvSpPr>
          <p:spPr>
            <a:xfrm>
              <a:off x="3822501" y="1879005"/>
              <a:ext cx="1315" cy="1348"/>
            </a:xfrm>
            <a:custGeom>
              <a:rect b="b" l="l" r="r" t="t"/>
              <a:pathLst>
                <a:path extrusionOk="0" h="41" w="40">
                  <a:moveTo>
                    <a:pt x="1" y="0"/>
                  </a:moveTo>
                  <a:lnTo>
                    <a:pt x="1" y="14"/>
                  </a:lnTo>
                  <a:cubicBezTo>
                    <a:pt x="13" y="27"/>
                    <a:pt x="13" y="27"/>
                    <a:pt x="27" y="27"/>
                  </a:cubicBezTo>
                  <a:lnTo>
                    <a:pt x="27" y="41"/>
                  </a:lnTo>
                  <a:cubicBezTo>
                    <a:pt x="40" y="41"/>
                    <a:pt x="40" y="27"/>
                    <a:pt x="40" y="27"/>
                  </a:cubicBezTo>
                  <a:lnTo>
                    <a:pt x="40"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2"/>
            <p:cNvSpPr/>
            <p:nvPr/>
          </p:nvSpPr>
          <p:spPr>
            <a:xfrm>
              <a:off x="3848151" y="1890317"/>
              <a:ext cx="1381" cy="1348"/>
            </a:xfrm>
            <a:custGeom>
              <a:rect b="b" l="l" r="r" t="t"/>
              <a:pathLst>
                <a:path extrusionOk="0" h="41" w="42">
                  <a:moveTo>
                    <a:pt x="27" y="0"/>
                  </a:moveTo>
                  <a:cubicBezTo>
                    <a:pt x="15" y="0"/>
                    <a:pt x="15" y="14"/>
                    <a:pt x="1" y="14"/>
                  </a:cubicBezTo>
                  <a:lnTo>
                    <a:pt x="1" y="27"/>
                  </a:lnTo>
                  <a:cubicBezTo>
                    <a:pt x="1" y="41"/>
                    <a:pt x="1" y="41"/>
                    <a:pt x="15" y="41"/>
                  </a:cubicBezTo>
                  <a:lnTo>
                    <a:pt x="27" y="41"/>
                  </a:lnTo>
                  <a:cubicBezTo>
                    <a:pt x="27" y="27"/>
                    <a:pt x="27" y="27"/>
                    <a:pt x="41" y="27"/>
                  </a:cubicBezTo>
                  <a:lnTo>
                    <a:pt x="41" y="14"/>
                  </a:ln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2"/>
            <p:cNvSpPr/>
            <p:nvPr/>
          </p:nvSpPr>
          <p:spPr>
            <a:xfrm>
              <a:off x="3846441" y="1879465"/>
              <a:ext cx="1743" cy="1085"/>
            </a:xfrm>
            <a:custGeom>
              <a:rect b="b" l="l" r="r" t="t"/>
              <a:pathLst>
                <a:path extrusionOk="0" h="33" w="53">
                  <a:moveTo>
                    <a:pt x="26" y="0"/>
                  </a:moveTo>
                  <a:cubicBezTo>
                    <a:pt x="26" y="0"/>
                    <a:pt x="14" y="0"/>
                    <a:pt x="14" y="13"/>
                  </a:cubicBezTo>
                  <a:cubicBezTo>
                    <a:pt x="14" y="13"/>
                    <a:pt x="0" y="13"/>
                    <a:pt x="0" y="27"/>
                  </a:cubicBezTo>
                  <a:lnTo>
                    <a:pt x="14" y="27"/>
                  </a:lnTo>
                  <a:cubicBezTo>
                    <a:pt x="14" y="31"/>
                    <a:pt x="15" y="32"/>
                    <a:pt x="17" y="32"/>
                  </a:cubicBezTo>
                  <a:cubicBezTo>
                    <a:pt x="21" y="32"/>
                    <a:pt x="26" y="27"/>
                    <a:pt x="26" y="27"/>
                  </a:cubicBezTo>
                  <a:lnTo>
                    <a:pt x="40" y="13"/>
                  </a:lnTo>
                  <a:lnTo>
                    <a:pt x="53" y="13"/>
                  </a:lnTo>
                  <a:cubicBezTo>
                    <a:pt x="53" y="13"/>
                    <a:pt x="53" y="0"/>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2"/>
            <p:cNvSpPr/>
            <p:nvPr/>
          </p:nvSpPr>
          <p:spPr>
            <a:xfrm>
              <a:off x="3815101" y="1857925"/>
              <a:ext cx="2631" cy="3683"/>
            </a:xfrm>
            <a:custGeom>
              <a:rect b="b" l="l" r="r" t="t"/>
              <a:pathLst>
                <a:path extrusionOk="0" h="112" w="80">
                  <a:moveTo>
                    <a:pt x="27" y="0"/>
                  </a:moveTo>
                  <a:cubicBezTo>
                    <a:pt x="19" y="0"/>
                    <a:pt x="14" y="6"/>
                    <a:pt x="14" y="6"/>
                  </a:cubicBezTo>
                  <a:cubicBezTo>
                    <a:pt x="0" y="20"/>
                    <a:pt x="0" y="33"/>
                    <a:pt x="0" y="46"/>
                  </a:cubicBezTo>
                  <a:cubicBezTo>
                    <a:pt x="14" y="46"/>
                    <a:pt x="14" y="59"/>
                    <a:pt x="27" y="73"/>
                  </a:cubicBezTo>
                  <a:cubicBezTo>
                    <a:pt x="27" y="73"/>
                    <a:pt x="40" y="85"/>
                    <a:pt x="40" y="99"/>
                  </a:cubicBezTo>
                  <a:lnTo>
                    <a:pt x="53" y="112"/>
                  </a:lnTo>
                  <a:lnTo>
                    <a:pt x="79" y="112"/>
                  </a:lnTo>
                  <a:lnTo>
                    <a:pt x="79" y="85"/>
                  </a:lnTo>
                  <a:cubicBezTo>
                    <a:pt x="79" y="59"/>
                    <a:pt x="67" y="46"/>
                    <a:pt x="53" y="20"/>
                  </a:cubicBezTo>
                  <a:lnTo>
                    <a:pt x="40" y="6"/>
                  </a:lnTo>
                  <a:cubicBezTo>
                    <a:pt x="36" y="2"/>
                    <a:pt x="3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2"/>
            <p:cNvSpPr/>
            <p:nvPr/>
          </p:nvSpPr>
          <p:spPr>
            <a:xfrm>
              <a:off x="3869921" y="1850723"/>
              <a:ext cx="1776" cy="2631"/>
            </a:xfrm>
            <a:custGeom>
              <a:rect b="b" l="l" r="r" t="t"/>
              <a:pathLst>
                <a:path extrusionOk="0" h="80" w="54">
                  <a:moveTo>
                    <a:pt x="27" y="1"/>
                  </a:moveTo>
                  <a:cubicBezTo>
                    <a:pt x="27" y="1"/>
                    <a:pt x="14" y="1"/>
                    <a:pt x="14" y="13"/>
                  </a:cubicBezTo>
                  <a:lnTo>
                    <a:pt x="14" y="27"/>
                  </a:lnTo>
                  <a:cubicBezTo>
                    <a:pt x="14" y="40"/>
                    <a:pt x="1" y="54"/>
                    <a:pt x="1" y="54"/>
                  </a:cubicBezTo>
                  <a:lnTo>
                    <a:pt x="1" y="66"/>
                  </a:lnTo>
                  <a:cubicBezTo>
                    <a:pt x="1" y="80"/>
                    <a:pt x="14" y="80"/>
                    <a:pt x="14" y="80"/>
                  </a:cubicBezTo>
                  <a:cubicBezTo>
                    <a:pt x="27" y="80"/>
                    <a:pt x="27" y="80"/>
                    <a:pt x="27" y="66"/>
                  </a:cubicBezTo>
                  <a:cubicBezTo>
                    <a:pt x="41" y="54"/>
                    <a:pt x="54" y="40"/>
                    <a:pt x="54" y="27"/>
                  </a:cubicBezTo>
                  <a:lnTo>
                    <a:pt x="54" y="13"/>
                  </a:lnTo>
                  <a:cubicBezTo>
                    <a:pt x="54"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2"/>
            <p:cNvSpPr/>
            <p:nvPr/>
          </p:nvSpPr>
          <p:spPr>
            <a:xfrm>
              <a:off x="3841212" y="1917546"/>
              <a:ext cx="3519" cy="3486"/>
            </a:xfrm>
            <a:custGeom>
              <a:rect b="b" l="l" r="r" t="t"/>
              <a:pathLst>
                <a:path extrusionOk="0" h="106" w="107">
                  <a:moveTo>
                    <a:pt x="76" y="1"/>
                  </a:moveTo>
                  <a:cubicBezTo>
                    <a:pt x="71" y="1"/>
                    <a:pt x="62" y="7"/>
                    <a:pt x="53" y="7"/>
                  </a:cubicBezTo>
                  <a:lnTo>
                    <a:pt x="27" y="33"/>
                  </a:lnTo>
                  <a:cubicBezTo>
                    <a:pt x="27" y="46"/>
                    <a:pt x="14" y="46"/>
                    <a:pt x="14" y="60"/>
                  </a:cubicBezTo>
                  <a:cubicBezTo>
                    <a:pt x="14" y="73"/>
                    <a:pt x="0" y="73"/>
                    <a:pt x="0" y="86"/>
                  </a:cubicBezTo>
                  <a:cubicBezTo>
                    <a:pt x="0" y="86"/>
                    <a:pt x="0" y="99"/>
                    <a:pt x="14" y="99"/>
                  </a:cubicBezTo>
                  <a:cubicBezTo>
                    <a:pt x="14" y="104"/>
                    <a:pt x="15" y="105"/>
                    <a:pt x="18" y="105"/>
                  </a:cubicBezTo>
                  <a:cubicBezTo>
                    <a:pt x="23" y="105"/>
                    <a:pt x="31" y="99"/>
                    <a:pt x="40" y="99"/>
                  </a:cubicBezTo>
                  <a:cubicBezTo>
                    <a:pt x="67" y="86"/>
                    <a:pt x="80" y="73"/>
                    <a:pt x="93" y="46"/>
                  </a:cubicBezTo>
                  <a:lnTo>
                    <a:pt x="93" y="33"/>
                  </a:lnTo>
                  <a:cubicBezTo>
                    <a:pt x="106" y="20"/>
                    <a:pt x="93" y="7"/>
                    <a:pt x="80" y="7"/>
                  </a:cubicBezTo>
                  <a:cubicBezTo>
                    <a:pt x="80" y="2"/>
                    <a:pt x="78" y="1"/>
                    <a:pt x="76"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2"/>
            <p:cNvSpPr/>
            <p:nvPr/>
          </p:nvSpPr>
          <p:spPr>
            <a:xfrm>
              <a:off x="3837727" y="1921229"/>
              <a:ext cx="2631" cy="2203"/>
            </a:xfrm>
            <a:custGeom>
              <a:rect b="b" l="l" r="r" t="t"/>
              <a:pathLst>
                <a:path extrusionOk="0" h="67" w="80">
                  <a:moveTo>
                    <a:pt x="41" y="1"/>
                  </a:moveTo>
                  <a:cubicBezTo>
                    <a:pt x="41" y="13"/>
                    <a:pt x="27" y="13"/>
                    <a:pt x="27" y="27"/>
                  </a:cubicBezTo>
                  <a:lnTo>
                    <a:pt x="14" y="40"/>
                  </a:lnTo>
                  <a:lnTo>
                    <a:pt x="0" y="54"/>
                  </a:lnTo>
                  <a:cubicBezTo>
                    <a:pt x="0" y="66"/>
                    <a:pt x="0" y="66"/>
                    <a:pt x="14" y="66"/>
                  </a:cubicBezTo>
                  <a:lnTo>
                    <a:pt x="27" y="66"/>
                  </a:lnTo>
                  <a:lnTo>
                    <a:pt x="67" y="27"/>
                  </a:lnTo>
                  <a:lnTo>
                    <a:pt x="67" y="13"/>
                  </a:lnTo>
                  <a:cubicBezTo>
                    <a:pt x="80" y="13"/>
                    <a:pt x="67" y="1"/>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2"/>
            <p:cNvSpPr/>
            <p:nvPr/>
          </p:nvSpPr>
          <p:spPr>
            <a:xfrm>
              <a:off x="3786360" y="1919914"/>
              <a:ext cx="2236" cy="4144"/>
            </a:xfrm>
            <a:custGeom>
              <a:rect b="b" l="l" r="r" t="t"/>
              <a:pathLst>
                <a:path extrusionOk="0" h="126" w="68">
                  <a:moveTo>
                    <a:pt x="14" y="1"/>
                  </a:moveTo>
                  <a:cubicBezTo>
                    <a:pt x="14" y="1"/>
                    <a:pt x="0" y="14"/>
                    <a:pt x="0" y="27"/>
                  </a:cubicBezTo>
                  <a:cubicBezTo>
                    <a:pt x="0" y="53"/>
                    <a:pt x="14" y="80"/>
                    <a:pt x="14" y="94"/>
                  </a:cubicBezTo>
                  <a:lnTo>
                    <a:pt x="27" y="120"/>
                  </a:lnTo>
                  <a:cubicBezTo>
                    <a:pt x="36" y="120"/>
                    <a:pt x="45" y="126"/>
                    <a:pt x="50" y="126"/>
                  </a:cubicBezTo>
                  <a:cubicBezTo>
                    <a:pt x="52" y="126"/>
                    <a:pt x="53" y="124"/>
                    <a:pt x="53" y="120"/>
                  </a:cubicBezTo>
                  <a:cubicBezTo>
                    <a:pt x="67" y="120"/>
                    <a:pt x="67" y="106"/>
                    <a:pt x="67" y="94"/>
                  </a:cubicBezTo>
                  <a:lnTo>
                    <a:pt x="67" y="53"/>
                  </a:lnTo>
                  <a:cubicBezTo>
                    <a:pt x="53" y="53"/>
                    <a:pt x="53" y="41"/>
                    <a:pt x="53" y="27"/>
                  </a:cubicBezTo>
                  <a:lnTo>
                    <a:pt x="41" y="14"/>
                  </a:lnTo>
                  <a:cubicBezTo>
                    <a:pt x="41"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2"/>
            <p:cNvSpPr/>
            <p:nvPr/>
          </p:nvSpPr>
          <p:spPr>
            <a:xfrm>
              <a:off x="3786360" y="1915573"/>
              <a:ext cx="1776" cy="2960"/>
            </a:xfrm>
            <a:custGeom>
              <a:rect b="b" l="l" r="r" t="t"/>
              <a:pathLst>
                <a:path extrusionOk="0" h="90" w="54">
                  <a:moveTo>
                    <a:pt x="14" y="0"/>
                  </a:moveTo>
                  <a:cubicBezTo>
                    <a:pt x="14" y="0"/>
                    <a:pt x="0" y="14"/>
                    <a:pt x="0" y="27"/>
                  </a:cubicBezTo>
                  <a:cubicBezTo>
                    <a:pt x="0" y="40"/>
                    <a:pt x="14" y="53"/>
                    <a:pt x="14" y="67"/>
                  </a:cubicBezTo>
                  <a:lnTo>
                    <a:pt x="27" y="80"/>
                  </a:lnTo>
                  <a:cubicBezTo>
                    <a:pt x="27" y="86"/>
                    <a:pt x="30" y="90"/>
                    <a:pt x="34" y="90"/>
                  </a:cubicBezTo>
                  <a:cubicBezTo>
                    <a:pt x="37" y="90"/>
                    <a:pt x="41" y="86"/>
                    <a:pt x="41" y="80"/>
                  </a:cubicBezTo>
                  <a:lnTo>
                    <a:pt x="53" y="67"/>
                  </a:lnTo>
                  <a:cubicBezTo>
                    <a:pt x="53" y="53"/>
                    <a:pt x="53" y="53"/>
                    <a:pt x="41" y="40"/>
                  </a:cubicBez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2"/>
            <p:cNvSpPr/>
            <p:nvPr/>
          </p:nvSpPr>
          <p:spPr>
            <a:xfrm>
              <a:off x="3841640" y="1816786"/>
              <a:ext cx="1348" cy="2960"/>
            </a:xfrm>
            <a:custGeom>
              <a:rect b="b" l="l" r="r" t="t"/>
              <a:pathLst>
                <a:path extrusionOk="0" h="90" w="41">
                  <a:moveTo>
                    <a:pt x="14" y="0"/>
                  </a:moveTo>
                  <a:cubicBezTo>
                    <a:pt x="1" y="0"/>
                    <a:pt x="1" y="13"/>
                    <a:pt x="1" y="27"/>
                  </a:cubicBezTo>
                  <a:cubicBezTo>
                    <a:pt x="1" y="39"/>
                    <a:pt x="1" y="53"/>
                    <a:pt x="14" y="66"/>
                  </a:cubicBezTo>
                  <a:lnTo>
                    <a:pt x="14" y="80"/>
                  </a:lnTo>
                  <a:cubicBezTo>
                    <a:pt x="21" y="86"/>
                    <a:pt x="24" y="89"/>
                    <a:pt x="27" y="89"/>
                  </a:cubicBezTo>
                  <a:cubicBezTo>
                    <a:pt x="31" y="89"/>
                    <a:pt x="34" y="86"/>
                    <a:pt x="40" y="80"/>
                  </a:cubicBezTo>
                  <a:lnTo>
                    <a:pt x="40" y="66"/>
                  </a:lnTo>
                  <a:lnTo>
                    <a:pt x="40" y="39"/>
                  </a:lnTo>
                  <a:cubicBezTo>
                    <a:pt x="40" y="39"/>
                    <a:pt x="40" y="27"/>
                    <a:pt x="27" y="27"/>
                  </a:cubicBezTo>
                  <a:lnTo>
                    <a:pt x="27" y="13"/>
                  </a:lnTo>
                  <a:cubicBezTo>
                    <a:pt x="27" y="0"/>
                    <a:pt x="14"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2"/>
            <p:cNvSpPr/>
            <p:nvPr/>
          </p:nvSpPr>
          <p:spPr>
            <a:xfrm>
              <a:off x="3902576" y="1933857"/>
              <a:ext cx="1776" cy="1743"/>
            </a:xfrm>
            <a:custGeom>
              <a:rect b="b" l="l" r="r" t="t"/>
              <a:pathLst>
                <a:path extrusionOk="0" h="53" w="54">
                  <a:moveTo>
                    <a:pt x="27" y="0"/>
                  </a:moveTo>
                  <a:lnTo>
                    <a:pt x="1" y="27"/>
                  </a:lnTo>
                  <a:lnTo>
                    <a:pt x="1" y="40"/>
                  </a:lnTo>
                  <a:cubicBezTo>
                    <a:pt x="1" y="40"/>
                    <a:pt x="1" y="53"/>
                    <a:pt x="14" y="53"/>
                  </a:cubicBezTo>
                  <a:cubicBezTo>
                    <a:pt x="14" y="53"/>
                    <a:pt x="27" y="53"/>
                    <a:pt x="27" y="40"/>
                  </a:cubicBezTo>
                  <a:cubicBezTo>
                    <a:pt x="40" y="40"/>
                    <a:pt x="40" y="27"/>
                    <a:pt x="54" y="14"/>
                  </a:cubicBezTo>
                  <a:lnTo>
                    <a:pt x="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2"/>
            <p:cNvSpPr/>
            <p:nvPr/>
          </p:nvSpPr>
          <p:spPr>
            <a:xfrm>
              <a:off x="3900406" y="1935173"/>
              <a:ext cx="1348" cy="1315"/>
            </a:xfrm>
            <a:custGeom>
              <a:rect b="b" l="l" r="r" t="t"/>
              <a:pathLst>
                <a:path extrusionOk="0" h="40" w="41">
                  <a:moveTo>
                    <a:pt x="27" y="0"/>
                  </a:moveTo>
                  <a:lnTo>
                    <a:pt x="14" y="13"/>
                  </a:lnTo>
                  <a:cubicBezTo>
                    <a:pt x="0" y="13"/>
                    <a:pt x="0" y="27"/>
                    <a:pt x="0" y="27"/>
                  </a:cubicBezTo>
                  <a:lnTo>
                    <a:pt x="14" y="39"/>
                  </a:lnTo>
                  <a:cubicBezTo>
                    <a:pt x="14" y="39"/>
                    <a:pt x="27" y="39"/>
                    <a:pt x="27" y="27"/>
                  </a:cubicBezTo>
                  <a:cubicBezTo>
                    <a:pt x="27" y="27"/>
                    <a:pt x="40" y="27"/>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2"/>
            <p:cNvSpPr/>
            <p:nvPr/>
          </p:nvSpPr>
          <p:spPr>
            <a:xfrm>
              <a:off x="3908693" y="1922775"/>
              <a:ext cx="1315" cy="1513"/>
            </a:xfrm>
            <a:custGeom>
              <a:rect b="b" l="l" r="r" t="t"/>
              <a:pathLst>
                <a:path extrusionOk="0" h="46" w="40">
                  <a:moveTo>
                    <a:pt x="30" y="1"/>
                  </a:moveTo>
                  <a:cubicBezTo>
                    <a:pt x="27" y="1"/>
                    <a:pt x="27" y="7"/>
                    <a:pt x="27" y="7"/>
                  </a:cubicBezTo>
                  <a:cubicBezTo>
                    <a:pt x="13" y="19"/>
                    <a:pt x="13" y="19"/>
                    <a:pt x="13" y="33"/>
                  </a:cubicBezTo>
                  <a:cubicBezTo>
                    <a:pt x="0" y="33"/>
                    <a:pt x="0" y="46"/>
                    <a:pt x="0" y="46"/>
                  </a:cubicBezTo>
                  <a:lnTo>
                    <a:pt x="27" y="46"/>
                  </a:lnTo>
                  <a:cubicBezTo>
                    <a:pt x="27" y="33"/>
                    <a:pt x="39" y="33"/>
                    <a:pt x="39" y="19"/>
                  </a:cubicBezTo>
                  <a:lnTo>
                    <a:pt x="39" y="7"/>
                  </a:lnTo>
                  <a:cubicBezTo>
                    <a:pt x="35" y="2"/>
                    <a:pt x="32" y="1"/>
                    <a:pt x="3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
            <p:cNvSpPr/>
            <p:nvPr/>
          </p:nvSpPr>
          <p:spPr>
            <a:xfrm>
              <a:off x="3863837" y="1905576"/>
              <a:ext cx="1776" cy="1776"/>
            </a:xfrm>
            <a:custGeom>
              <a:rect b="b" l="l" r="r" t="t"/>
              <a:pathLst>
                <a:path extrusionOk="0" h="54" w="54">
                  <a:moveTo>
                    <a:pt x="14" y="0"/>
                  </a:moveTo>
                  <a:cubicBezTo>
                    <a:pt x="0" y="13"/>
                    <a:pt x="14" y="13"/>
                    <a:pt x="14" y="27"/>
                  </a:cubicBezTo>
                  <a:cubicBezTo>
                    <a:pt x="14" y="27"/>
                    <a:pt x="27" y="39"/>
                    <a:pt x="41" y="39"/>
                  </a:cubicBezTo>
                  <a:cubicBezTo>
                    <a:pt x="41" y="39"/>
                    <a:pt x="41" y="53"/>
                    <a:pt x="53" y="53"/>
                  </a:cubicBezTo>
                  <a:lnTo>
                    <a:pt x="53" y="39"/>
                  </a:lnTo>
                  <a:lnTo>
                    <a:pt x="53" y="13"/>
                  </a:lnTo>
                  <a:cubicBezTo>
                    <a:pt x="41" y="13"/>
                    <a:pt x="41"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2"/>
            <p:cNvSpPr/>
            <p:nvPr/>
          </p:nvSpPr>
          <p:spPr>
            <a:xfrm>
              <a:off x="3865580" y="1907713"/>
              <a:ext cx="1348" cy="1118"/>
            </a:xfrm>
            <a:custGeom>
              <a:rect b="b" l="l" r="r" t="t"/>
              <a:pathLst>
                <a:path extrusionOk="0" h="34" w="41">
                  <a:moveTo>
                    <a:pt x="0" y="1"/>
                  </a:moveTo>
                  <a:lnTo>
                    <a:pt x="0" y="15"/>
                  </a:lnTo>
                  <a:lnTo>
                    <a:pt x="14" y="27"/>
                  </a:lnTo>
                  <a:cubicBezTo>
                    <a:pt x="14" y="27"/>
                    <a:pt x="20" y="33"/>
                    <a:pt x="24" y="33"/>
                  </a:cubicBezTo>
                  <a:cubicBezTo>
                    <a:pt x="25" y="33"/>
                    <a:pt x="27" y="32"/>
                    <a:pt x="27" y="27"/>
                  </a:cubicBezTo>
                  <a:lnTo>
                    <a:pt x="41" y="27"/>
                  </a:lnTo>
                  <a:cubicBezTo>
                    <a:pt x="41" y="15"/>
                    <a:pt x="27" y="15"/>
                    <a:pt x="27" y="15"/>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2"/>
            <p:cNvSpPr/>
            <p:nvPr/>
          </p:nvSpPr>
          <p:spPr>
            <a:xfrm>
              <a:off x="3853840" y="1902090"/>
              <a:ext cx="1315" cy="888"/>
            </a:xfrm>
            <a:custGeom>
              <a:rect b="b" l="l" r="r" t="t"/>
              <a:pathLst>
                <a:path extrusionOk="0" h="27" w="40">
                  <a:moveTo>
                    <a:pt x="13" y="0"/>
                  </a:moveTo>
                  <a:cubicBezTo>
                    <a:pt x="1" y="0"/>
                    <a:pt x="1" y="0"/>
                    <a:pt x="1" y="13"/>
                  </a:cubicBezTo>
                  <a:cubicBezTo>
                    <a:pt x="13" y="27"/>
                    <a:pt x="27" y="27"/>
                    <a:pt x="27" y="27"/>
                  </a:cubicBezTo>
                  <a:lnTo>
                    <a:pt x="40" y="27"/>
                  </a:lnTo>
                  <a:lnTo>
                    <a:pt x="40" y="13"/>
                  </a:lnTo>
                  <a:cubicBezTo>
                    <a:pt x="40" y="13"/>
                    <a:pt x="27" y="0"/>
                    <a:pt x="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2"/>
            <p:cNvSpPr/>
            <p:nvPr/>
          </p:nvSpPr>
          <p:spPr>
            <a:xfrm>
              <a:off x="3887350" y="1872493"/>
              <a:ext cx="9175" cy="9142"/>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14" name="Google Shape;114;p2"/>
          <p:cNvGrpSpPr/>
          <p:nvPr/>
        </p:nvGrpSpPr>
        <p:grpSpPr>
          <a:xfrm>
            <a:off x="7941588" y="3148651"/>
            <a:ext cx="1152140" cy="2122556"/>
            <a:chOff x="4143264" y="1714874"/>
            <a:chExt cx="141078" cy="259923"/>
          </a:xfrm>
        </p:grpSpPr>
        <p:sp>
          <p:nvSpPr>
            <p:cNvPr id="115" name="Google Shape;115;p2"/>
            <p:cNvSpPr/>
            <p:nvPr/>
          </p:nvSpPr>
          <p:spPr>
            <a:xfrm>
              <a:off x="4212487" y="1840003"/>
              <a:ext cx="36601" cy="53833"/>
            </a:xfrm>
            <a:custGeom>
              <a:rect b="b" l="l" r="r" t="t"/>
              <a:pathLst>
                <a:path extrusionOk="0" h="1637" w="1113">
                  <a:moveTo>
                    <a:pt x="209" y="0"/>
                  </a:moveTo>
                  <a:cubicBezTo>
                    <a:pt x="170" y="0"/>
                    <a:pt x="130" y="11"/>
                    <a:pt x="93" y="35"/>
                  </a:cubicBezTo>
                  <a:cubicBezTo>
                    <a:pt x="1" y="128"/>
                    <a:pt x="27" y="286"/>
                    <a:pt x="54" y="392"/>
                  </a:cubicBezTo>
                  <a:cubicBezTo>
                    <a:pt x="212" y="856"/>
                    <a:pt x="543" y="1345"/>
                    <a:pt x="1086" y="1636"/>
                  </a:cubicBezTo>
                  <a:lnTo>
                    <a:pt x="1112" y="1583"/>
                  </a:lnTo>
                  <a:cubicBezTo>
                    <a:pt x="689" y="525"/>
                    <a:pt x="490" y="154"/>
                    <a:pt x="331" y="35"/>
                  </a:cubicBezTo>
                  <a:cubicBezTo>
                    <a:pt x="296" y="14"/>
                    <a:pt x="253" y="0"/>
                    <a:pt x="20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2"/>
            <p:cNvSpPr/>
            <p:nvPr/>
          </p:nvSpPr>
          <p:spPr>
            <a:xfrm>
              <a:off x="4223372" y="1855064"/>
              <a:ext cx="23513" cy="34858"/>
            </a:xfrm>
            <a:custGeom>
              <a:rect b="b" l="l" r="r" t="t"/>
              <a:pathLst>
                <a:path extrusionOk="0" h="1060" w="715">
                  <a:moveTo>
                    <a:pt x="14" y="1"/>
                  </a:moveTo>
                  <a:cubicBezTo>
                    <a:pt x="14" y="1"/>
                    <a:pt x="0" y="14"/>
                    <a:pt x="14" y="14"/>
                  </a:cubicBezTo>
                  <a:cubicBezTo>
                    <a:pt x="185" y="398"/>
                    <a:pt x="424" y="755"/>
                    <a:pt x="702" y="1060"/>
                  </a:cubicBezTo>
                  <a:lnTo>
                    <a:pt x="715" y="1060"/>
                  </a:lnTo>
                  <a:lnTo>
                    <a:pt x="715" y="1046"/>
                  </a:lnTo>
                  <a:cubicBezTo>
                    <a:pt x="437" y="742"/>
                    <a:pt x="199" y="384"/>
                    <a:pt x="27" y="14"/>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2"/>
            <p:cNvSpPr/>
            <p:nvPr/>
          </p:nvSpPr>
          <p:spPr>
            <a:xfrm>
              <a:off x="4220742" y="1896565"/>
              <a:ext cx="45316" cy="49492"/>
            </a:xfrm>
            <a:custGeom>
              <a:rect b="b" l="l" r="r" t="t"/>
              <a:pathLst>
                <a:path extrusionOk="0" h="1505" w="1378">
                  <a:moveTo>
                    <a:pt x="236" y="0"/>
                  </a:moveTo>
                  <a:cubicBezTo>
                    <a:pt x="181" y="0"/>
                    <a:pt x="127" y="21"/>
                    <a:pt x="94" y="62"/>
                  </a:cubicBezTo>
                  <a:cubicBezTo>
                    <a:pt x="1" y="155"/>
                    <a:pt x="54" y="313"/>
                    <a:pt x="120" y="433"/>
                  </a:cubicBezTo>
                  <a:cubicBezTo>
                    <a:pt x="359" y="869"/>
                    <a:pt x="782" y="1280"/>
                    <a:pt x="1377" y="1505"/>
                  </a:cubicBezTo>
                  <a:lnTo>
                    <a:pt x="1351" y="1413"/>
                  </a:lnTo>
                  <a:cubicBezTo>
                    <a:pt x="729" y="407"/>
                    <a:pt x="504" y="128"/>
                    <a:pt x="332" y="22"/>
                  </a:cubicBezTo>
                  <a:cubicBezTo>
                    <a:pt x="302" y="8"/>
                    <a:pt x="269" y="0"/>
                    <a:pt x="23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2"/>
            <p:cNvSpPr/>
            <p:nvPr/>
          </p:nvSpPr>
          <p:spPr>
            <a:xfrm>
              <a:off x="4234257" y="1911331"/>
              <a:ext cx="27426" cy="30287"/>
            </a:xfrm>
            <a:custGeom>
              <a:rect b="b" l="l" r="r" t="t"/>
              <a:pathLst>
                <a:path extrusionOk="0" h="921" w="834">
                  <a:moveTo>
                    <a:pt x="12" y="0"/>
                  </a:moveTo>
                  <a:cubicBezTo>
                    <a:pt x="10" y="0"/>
                    <a:pt x="7" y="4"/>
                    <a:pt x="0" y="11"/>
                  </a:cubicBezTo>
                  <a:cubicBezTo>
                    <a:pt x="146" y="222"/>
                    <a:pt x="304" y="408"/>
                    <a:pt x="463" y="579"/>
                  </a:cubicBezTo>
                  <a:cubicBezTo>
                    <a:pt x="583" y="699"/>
                    <a:pt x="701" y="805"/>
                    <a:pt x="821" y="911"/>
                  </a:cubicBezTo>
                  <a:cubicBezTo>
                    <a:pt x="821" y="917"/>
                    <a:pt x="824" y="920"/>
                    <a:pt x="827" y="920"/>
                  </a:cubicBezTo>
                  <a:cubicBezTo>
                    <a:pt x="831" y="920"/>
                    <a:pt x="834" y="917"/>
                    <a:pt x="834" y="911"/>
                  </a:cubicBezTo>
                  <a:cubicBezTo>
                    <a:pt x="530" y="646"/>
                    <a:pt x="251" y="341"/>
                    <a:pt x="13" y="11"/>
                  </a:cubicBezTo>
                  <a:cubicBezTo>
                    <a:pt x="13" y="4"/>
                    <a:pt x="13" y="0"/>
                    <a:pt x="1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2"/>
            <p:cNvSpPr/>
            <p:nvPr/>
          </p:nvSpPr>
          <p:spPr>
            <a:xfrm>
              <a:off x="4248595" y="1844343"/>
              <a:ext cx="33576" cy="51235"/>
            </a:xfrm>
            <a:custGeom>
              <a:rect b="b" l="l" r="r" t="t"/>
              <a:pathLst>
                <a:path extrusionOk="0" h="1558" w="1021">
                  <a:moveTo>
                    <a:pt x="799" y="1"/>
                  </a:moveTo>
                  <a:cubicBezTo>
                    <a:pt x="754" y="1"/>
                    <a:pt x="711" y="14"/>
                    <a:pt x="676" y="36"/>
                  </a:cubicBezTo>
                  <a:cubicBezTo>
                    <a:pt x="530" y="154"/>
                    <a:pt x="371" y="459"/>
                    <a:pt x="1" y="1478"/>
                  </a:cubicBezTo>
                  <a:lnTo>
                    <a:pt x="27" y="1557"/>
                  </a:lnTo>
                  <a:cubicBezTo>
                    <a:pt x="530" y="1280"/>
                    <a:pt x="835" y="830"/>
                    <a:pt x="967" y="380"/>
                  </a:cubicBezTo>
                  <a:cubicBezTo>
                    <a:pt x="994" y="274"/>
                    <a:pt x="1020" y="115"/>
                    <a:pt x="914" y="36"/>
                  </a:cubicBezTo>
                  <a:cubicBezTo>
                    <a:pt x="877" y="11"/>
                    <a:pt x="837" y="1"/>
                    <a:pt x="79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2"/>
            <p:cNvSpPr/>
            <p:nvPr/>
          </p:nvSpPr>
          <p:spPr>
            <a:xfrm>
              <a:off x="4250799" y="1861181"/>
              <a:ext cx="20915" cy="32984"/>
            </a:xfrm>
            <a:custGeom>
              <a:rect b="b" l="l" r="r" t="t"/>
              <a:pathLst>
                <a:path extrusionOk="0" h="1003" w="636">
                  <a:moveTo>
                    <a:pt x="609" y="0"/>
                  </a:moveTo>
                  <a:cubicBezTo>
                    <a:pt x="463" y="357"/>
                    <a:pt x="251" y="688"/>
                    <a:pt x="0" y="992"/>
                  </a:cubicBezTo>
                  <a:cubicBezTo>
                    <a:pt x="0" y="999"/>
                    <a:pt x="4" y="1003"/>
                    <a:pt x="7" y="1003"/>
                  </a:cubicBezTo>
                  <a:cubicBezTo>
                    <a:pt x="10" y="1003"/>
                    <a:pt x="13" y="999"/>
                    <a:pt x="13" y="992"/>
                  </a:cubicBezTo>
                  <a:cubicBezTo>
                    <a:pt x="265" y="701"/>
                    <a:pt x="477" y="371"/>
                    <a:pt x="636" y="13"/>
                  </a:cubicBezTo>
                  <a:cubicBezTo>
                    <a:pt x="636" y="0"/>
                    <a:pt x="636" y="0"/>
                    <a:pt x="62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2"/>
            <p:cNvSpPr/>
            <p:nvPr/>
          </p:nvSpPr>
          <p:spPr>
            <a:xfrm>
              <a:off x="4264282" y="1888245"/>
              <a:ext cx="20060" cy="57384"/>
            </a:xfrm>
            <a:custGeom>
              <a:rect b="b" l="l" r="r" t="t"/>
              <a:pathLst>
                <a:path extrusionOk="0" h="1745" w="610">
                  <a:moveTo>
                    <a:pt x="401" y="0"/>
                  </a:moveTo>
                  <a:cubicBezTo>
                    <a:pt x="339" y="0"/>
                    <a:pt x="278" y="28"/>
                    <a:pt x="238" y="77"/>
                  </a:cubicBezTo>
                  <a:cubicBezTo>
                    <a:pt x="133" y="222"/>
                    <a:pt x="53" y="554"/>
                    <a:pt x="0" y="1639"/>
                  </a:cubicBezTo>
                  <a:lnTo>
                    <a:pt x="53" y="1745"/>
                  </a:lnTo>
                  <a:cubicBezTo>
                    <a:pt x="450" y="1361"/>
                    <a:pt x="609" y="792"/>
                    <a:pt x="609" y="328"/>
                  </a:cubicBezTo>
                  <a:cubicBezTo>
                    <a:pt x="609" y="210"/>
                    <a:pt x="583" y="63"/>
                    <a:pt x="464" y="11"/>
                  </a:cubicBezTo>
                  <a:cubicBezTo>
                    <a:pt x="443" y="4"/>
                    <a:pt x="422" y="0"/>
                    <a:pt x="40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2"/>
            <p:cNvSpPr/>
            <p:nvPr/>
          </p:nvSpPr>
          <p:spPr>
            <a:xfrm>
              <a:off x="4265597" y="1903373"/>
              <a:ext cx="10885" cy="37916"/>
            </a:xfrm>
            <a:custGeom>
              <a:rect b="b" l="l" r="r" t="t"/>
              <a:pathLst>
                <a:path extrusionOk="0" h="1153" w="331">
                  <a:moveTo>
                    <a:pt x="331" y="1"/>
                  </a:moveTo>
                  <a:cubicBezTo>
                    <a:pt x="318" y="1"/>
                    <a:pt x="318" y="1"/>
                    <a:pt x="318" y="14"/>
                  </a:cubicBezTo>
                  <a:cubicBezTo>
                    <a:pt x="265" y="398"/>
                    <a:pt x="159" y="782"/>
                    <a:pt x="0" y="1139"/>
                  </a:cubicBezTo>
                  <a:lnTo>
                    <a:pt x="13" y="1153"/>
                  </a:lnTo>
                  <a:lnTo>
                    <a:pt x="27" y="1139"/>
                  </a:lnTo>
                  <a:cubicBezTo>
                    <a:pt x="186" y="782"/>
                    <a:pt x="278" y="411"/>
                    <a:pt x="331" y="14"/>
                  </a:cubicBezTo>
                  <a:lnTo>
                    <a:pt x="331"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
            <p:cNvSpPr/>
            <p:nvPr/>
          </p:nvSpPr>
          <p:spPr>
            <a:xfrm>
              <a:off x="4245110" y="1863779"/>
              <a:ext cx="34858" cy="103621"/>
            </a:xfrm>
            <a:custGeom>
              <a:rect b="b" l="l" r="r" t="t"/>
              <a:pathLst>
                <a:path extrusionOk="0" h="3151" w="1060">
                  <a:moveTo>
                    <a:pt x="1" y="1"/>
                  </a:moveTo>
                  <a:cubicBezTo>
                    <a:pt x="1" y="278"/>
                    <a:pt x="27" y="557"/>
                    <a:pt x="68" y="834"/>
                  </a:cubicBezTo>
                  <a:cubicBezTo>
                    <a:pt x="120" y="1112"/>
                    <a:pt x="186" y="1390"/>
                    <a:pt x="266" y="1655"/>
                  </a:cubicBezTo>
                  <a:cubicBezTo>
                    <a:pt x="359" y="1933"/>
                    <a:pt x="465" y="2184"/>
                    <a:pt x="583" y="2436"/>
                  </a:cubicBezTo>
                  <a:cubicBezTo>
                    <a:pt x="650" y="2568"/>
                    <a:pt x="716" y="2687"/>
                    <a:pt x="795" y="2807"/>
                  </a:cubicBezTo>
                  <a:cubicBezTo>
                    <a:pt x="835" y="2872"/>
                    <a:pt x="874" y="2925"/>
                    <a:pt x="915" y="2992"/>
                  </a:cubicBezTo>
                  <a:cubicBezTo>
                    <a:pt x="927" y="3018"/>
                    <a:pt x="954" y="3045"/>
                    <a:pt x="980" y="3071"/>
                  </a:cubicBezTo>
                  <a:cubicBezTo>
                    <a:pt x="980" y="3084"/>
                    <a:pt x="994" y="3098"/>
                    <a:pt x="1007" y="3110"/>
                  </a:cubicBezTo>
                  <a:lnTo>
                    <a:pt x="1033" y="3137"/>
                  </a:lnTo>
                  <a:cubicBezTo>
                    <a:pt x="1033" y="3137"/>
                    <a:pt x="1047" y="3151"/>
                    <a:pt x="1060" y="3151"/>
                  </a:cubicBezTo>
                  <a:lnTo>
                    <a:pt x="1060" y="3124"/>
                  </a:lnTo>
                  <a:cubicBezTo>
                    <a:pt x="1020" y="3084"/>
                    <a:pt x="968" y="3031"/>
                    <a:pt x="941" y="2965"/>
                  </a:cubicBezTo>
                  <a:cubicBezTo>
                    <a:pt x="901" y="2912"/>
                    <a:pt x="862" y="2846"/>
                    <a:pt x="821" y="2793"/>
                  </a:cubicBezTo>
                  <a:cubicBezTo>
                    <a:pt x="756" y="2674"/>
                    <a:pt x="689" y="2555"/>
                    <a:pt x="623" y="2422"/>
                  </a:cubicBezTo>
                  <a:cubicBezTo>
                    <a:pt x="504" y="2171"/>
                    <a:pt x="398" y="1907"/>
                    <a:pt x="318" y="1642"/>
                  </a:cubicBezTo>
                  <a:cubicBezTo>
                    <a:pt x="226" y="1377"/>
                    <a:pt x="160" y="1112"/>
                    <a:pt x="120" y="834"/>
                  </a:cubicBezTo>
                  <a:cubicBezTo>
                    <a:pt x="94" y="689"/>
                    <a:pt x="80" y="557"/>
                    <a:pt x="68" y="410"/>
                  </a:cubicBezTo>
                  <a:cubicBezTo>
                    <a:pt x="54" y="278"/>
                    <a:pt x="54" y="133"/>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2"/>
            <p:cNvSpPr/>
            <p:nvPr/>
          </p:nvSpPr>
          <p:spPr>
            <a:xfrm>
              <a:off x="4239486" y="1801066"/>
              <a:ext cx="25683" cy="67973"/>
            </a:xfrm>
            <a:custGeom>
              <a:rect b="b" l="l" r="r" t="t"/>
              <a:pathLst>
                <a:path extrusionOk="0" h="2067" w="781">
                  <a:moveTo>
                    <a:pt x="564" y="1"/>
                  </a:moveTo>
                  <a:cubicBezTo>
                    <a:pt x="441" y="1"/>
                    <a:pt x="354" y="127"/>
                    <a:pt x="291" y="253"/>
                  </a:cubicBezTo>
                  <a:cubicBezTo>
                    <a:pt x="80" y="729"/>
                    <a:pt x="0" y="1417"/>
                    <a:pt x="172" y="2066"/>
                  </a:cubicBezTo>
                  <a:lnTo>
                    <a:pt x="212" y="2026"/>
                  </a:lnTo>
                  <a:cubicBezTo>
                    <a:pt x="662" y="861"/>
                    <a:pt x="781" y="411"/>
                    <a:pt x="741" y="187"/>
                  </a:cubicBezTo>
                  <a:cubicBezTo>
                    <a:pt x="728" y="108"/>
                    <a:pt x="662" y="14"/>
                    <a:pt x="583" y="2"/>
                  </a:cubicBezTo>
                  <a:cubicBezTo>
                    <a:pt x="576" y="1"/>
                    <a:pt x="570" y="1"/>
                    <a:pt x="56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2"/>
            <p:cNvSpPr/>
            <p:nvPr/>
          </p:nvSpPr>
          <p:spPr>
            <a:xfrm>
              <a:off x="4245998" y="1818529"/>
              <a:ext cx="8715" cy="46171"/>
            </a:xfrm>
            <a:custGeom>
              <a:rect b="b" l="l" r="r" t="t"/>
              <a:pathLst>
                <a:path extrusionOk="0" h="1404" w="265">
                  <a:moveTo>
                    <a:pt x="239" y="0"/>
                  </a:moveTo>
                  <a:cubicBezTo>
                    <a:pt x="106" y="450"/>
                    <a:pt x="27" y="927"/>
                    <a:pt x="0" y="1403"/>
                  </a:cubicBezTo>
                  <a:lnTo>
                    <a:pt x="14" y="1403"/>
                  </a:lnTo>
                  <a:cubicBezTo>
                    <a:pt x="41" y="927"/>
                    <a:pt x="120" y="463"/>
                    <a:pt x="26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2"/>
            <p:cNvSpPr/>
            <p:nvPr/>
          </p:nvSpPr>
          <p:spPr>
            <a:xfrm>
              <a:off x="4198972" y="1722372"/>
              <a:ext cx="26604" cy="16969"/>
            </a:xfrm>
            <a:custGeom>
              <a:rect b="b" l="l" r="r" t="t"/>
              <a:pathLst>
                <a:path extrusionOk="0" h="516" w="809">
                  <a:moveTo>
                    <a:pt x="226" y="0"/>
                  </a:moveTo>
                  <a:cubicBezTo>
                    <a:pt x="191" y="0"/>
                    <a:pt x="163" y="9"/>
                    <a:pt x="147" y="25"/>
                  </a:cubicBezTo>
                  <a:cubicBezTo>
                    <a:pt x="107" y="65"/>
                    <a:pt x="1" y="224"/>
                    <a:pt x="253" y="396"/>
                  </a:cubicBezTo>
                  <a:cubicBezTo>
                    <a:pt x="438" y="515"/>
                    <a:pt x="650" y="515"/>
                    <a:pt x="756" y="515"/>
                  </a:cubicBezTo>
                  <a:cubicBezTo>
                    <a:pt x="782" y="501"/>
                    <a:pt x="809" y="475"/>
                    <a:pt x="782" y="436"/>
                  </a:cubicBezTo>
                  <a:cubicBezTo>
                    <a:pt x="624" y="130"/>
                    <a:pt x="365" y="0"/>
                    <a:pt x="2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2"/>
            <p:cNvSpPr/>
            <p:nvPr/>
          </p:nvSpPr>
          <p:spPr>
            <a:xfrm>
              <a:off x="4203345" y="1723161"/>
              <a:ext cx="20487" cy="14437"/>
            </a:xfrm>
            <a:custGeom>
              <a:rect b="b" l="l" r="r" t="t"/>
              <a:pathLst>
                <a:path extrusionOk="0" h="439" w="623">
                  <a:moveTo>
                    <a:pt x="199" y="1"/>
                  </a:moveTo>
                  <a:cubicBezTo>
                    <a:pt x="199" y="41"/>
                    <a:pt x="199" y="94"/>
                    <a:pt x="212" y="133"/>
                  </a:cubicBezTo>
                  <a:cubicBezTo>
                    <a:pt x="146" y="94"/>
                    <a:pt x="80" y="54"/>
                    <a:pt x="0" y="15"/>
                  </a:cubicBezTo>
                  <a:lnTo>
                    <a:pt x="0" y="27"/>
                  </a:lnTo>
                  <a:cubicBezTo>
                    <a:pt x="67" y="68"/>
                    <a:pt x="146" y="107"/>
                    <a:pt x="226" y="160"/>
                  </a:cubicBezTo>
                  <a:cubicBezTo>
                    <a:pt x="146" y="174"/>
                    <a:pt x="67" y="213"/>
                    <a:pt x="0" y="239"/>
                  </a:cubicBezTo>
                  <a:lnTo>
                    <a:pt x="0" y="253"/>
                  </a:lnTo>
                  <a:cubicBezTo>
                    <a:pt x="80" y="213"/>
                    <a:pt x="159" y="186"/>
                    <a:pt x="238" y="174"/>
                  </a:cubicBezTo>
                  <a:cubicBezTo>
                    <a:pt x="318" y="213"/>
                    <a:pt x="397" y="266"/>
                    <a:pt x="464" y="319"/>
                  </a:cubicBezTo>
                  <a:cubicBezTo>
                    <a:pt x="371" y="332"/>
                    <a:pt x="279" y="372"/>
                    <a:pt x="185" y="412"/>
                  </a:cubicBezTo>
                  <a:lnTo>
                    <a:pt x="199" y="412"/>
                  </a:lnTo>
                  <a:cubicBezTo>
                    <a:pt x="291" y="372"/>
                    <a:pt x="385" y="345"/>
                    <a:pt x="477" y="332"/>
                  </a:cubicBezTo>
                  <a:cubicBezTo>
                    <a:pt x="530" y="372"/>
                    <a:pt x="570" y="398"/>
                    <a:pt x="623" y="438"/>
                  </a:cubicBezTo>
                  <a:lnTo>
                    <a:pt x="609" y="425"/>
                  </a:lnTo>
                  <a:cubicBezTo>
                    <a:pt x="570" y="385"/>
                    <a:pt x="530" y="345"/>
                    <a:pt x="477" y="319"/>
                  </a:cubicBezTo>
                  <a:cubicBezTo>
                    <a:pt x="477" y="279"/>
                    <a:pt x="477" y="227"/>
                    <a:pt x="490" y="186"/>
                  </a:cubicBezTo>
                  <a:lnTo>
                    <a:pt x="477" y="174"/>
                  </a:lnTo>
                  <a:cubicBezTo>
                    <a:pt x="464" y="213"/>
                    <a:pt x="464" y="266"/>
                    <a:pt x="464" y="306"/>
                  </a:cubicBezTo>
                  <a:cubicBezTo>
                    <a:pt x="397" y="253"/>
                    <a:pt x="318" y="200"/>
                    <a:pt x="226" y="147"/>
                  </a:cubicBezTo>
                  <a:cubicBezTo>
                    <a:pt x="212" y="107"/>
                    <a:pt x="212" y="54"/>
                    <a:pt x="21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2"/>
            <p:cNvSpPr/>
            <p:nvPr/>
          </p:nvSpPr>
          <p:spPr>
            <a:xfrm>
              <a:off x="4223372" y="1714874"/>
              <a:ext cx="19632" cy="23677"/>
            </a:xfrm>
            <a:custGeom>
              <a:rect b="b" l="l" r="r" t="t"/>
              <a:pathLst>
                <a:path extrusionOk="0" h="720" w="597">
                  <a:moveTo>
                    <a:pt x="369" y="0"/>
                  </a:moveTo>
                  <a:cubicBezTo>
                    <a:pt x="255" y="0"/>
                    <a:pt x="13" y="260"/>
                    <a:pt x="0" y="664"/>
                  </a:cubicBezTo>
                  <a:cubicBezTo>
                    <a:pt x="0" y="696"/>
                    <a:pt x="28" y="720"/>
                    <a:pt x="52" y="720"/>
                  </a:cubicBezTo>
                  <a:cubicBezTo>
                    <a:pt x="57" y="720"/>
                    <a:pt x="62" y="719"/>
                    <a:pt x="67" y="717"/>
                  </a:cubicBezTo>
                  <a:cubicBezTo>
                    <a:pt x="173" y="677"/>
                    <a:pt x="358" y="571"/>
                    <a:pt x="450" y="385"/>
                  </a:cubicBezTo>
                  <a:cubicBezTo>
                    <a:pt x="596" y="108"/>
                    <a:pt x="437" y="29"/>
                    <a:pt x="384" y="2"/>
                  </a:cubicBezTo>
                  <a:cubicBezTo>
                    <a:pt x="380" y="1"/>
                    <a:pt x="374" y="0"/>
                    <a:pt x="36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2"/>
            <p:cNvSpPr/>
            <p:nvPr/>
          </p:nvSpPr>
          <p:spPr>
            <a:xfrm>
              <a:off x="4224227" y="1715334"/>
              <a:ext cx="16147" cy="23118"/>
            </a:xfrm>
            <a:custGeom>
              <a:rect b="b" l="l" r="r" t="t"/>
              <a:pathLst>
                <a:path extrusionOk="0" h="703" w="491">
                  <a:moveTo>
                    <a:pt x="371" y="1"/>
                  </a:moveTo>
                  <a:cubicBezTo>
                    <a:pt x="332" y="67"/>
                    <a:pt x="292" y="133"/>
                    <a:pt x="239" y="200"/>
                  </a:cubicBezTo>
                  <a:cubicBezTo>
                    <a:pt x="239" y="160"/>
                    <a:pt x="212" y="107"/>
                    <a:pt x="186" y="80"/>
                  </a:cubicBezTo>
                  <a:lnTo>
                    <a:pt x="186" y="80"/>
                  </a:lnTo>
                  <a:cubicBezTo>
                    <a:pt x="212" y="120"/>
                    <a:pt x="226" y="173"/>
                    <a:pt x="239" y="226"/>
                  </a:cubicBezTo>
                  <a:cubicBezTo>
                    <a:pt x="186" y="306"/>
                    <a:pt x="133" y="385"/>
                    <a:pt x="94" y="477"/>
                  </a:cubicBezTo>
                  <a:cubicBezTo>
                    <a:pt x="80" y="424"/>
                    <a:pt x="53" y="385"/>
                    <a:pt x="27" y="359"/>
                  </a:cubicBezTo>
                  <a:lnTo>
                    <a:pt x="27" y="371"/>
                  </a:lnTo>
                  <a:cubicBezTo>
                    <a:pt x="53" y="412"/>
                    <a:pt x="67" y="451"/>
                    <a:pt x="94" y="491"/>
                  </a:cubicBezTo>
                  <a:cubicBezTo>
                    <a:pt x="53" y="557"/>
                    <a:pt x="27" y="623"/>
                    <a:pt x="1" y="689"/>
                  </a:cubicBezTo>
                  <a:lnTo>
                    <a:pt x="1" y="703"/>
                  </a:lnTo>
                  <a:cubicBezTo>
                    <a:pt x="41" y="636"/>
                    <a:pt x="67" y="570"/>
                    <a:pt x="94" y="504"/>
                  </a:cubicBezTo>
                  <a:cubicBezTo>
                    <a:pt x="186" y="465"/>
                    <a:pt x="279" y="451"/>
                    <a:pt x="385" y="451"/>
                  </a:cubicBezTo>
                  <a:lnTo>
                    <a:pt x="385" y="438"/>
                  </a:lnTo>
                  <a:cubicBezTo>
                    <a:pt x="292" y="438"/>
                    <a:pt x="200" y="451"/>
                    <a:pt x="106" y="491"/>
                  </a:cubicBezTo>
                  <a:cubicBezTo>
                    <a:pt x="147" y="398"/>
                    <a:pt x="186" y="318"/>
                    <a:pt x="239" y="239"/>
                  </a:cubicBezTo>
                  <a:cubicBezTo>
                    <a:pt x="318" y="226"/>
                    <a:pt x="398" y="213"/>
                    <a:pt x="491" y="213"/>
                  </a:cubicBezTo>
                  <a:lnTo>
                    <a:pt x="491" y="200"/>
                  </a:lnTo>
                  <a:cubicBezTo>
                    <a:pt x="411" y="200"/>
                    <a:pt x="332" y="213"/>
                    <a:pt x="253" y="226"/>
                  </a:cubicBezTo>
                  <a:cubicBezTo>
                    <a:pt x="292" y="147"/>
                    <a:pt x="345" y="80"/>
                    <a:pt x="385"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2"/>
            <p:cNvSpPr/>
            <p:nvPr/>
          </p:nvSpPr>
          <p:spPr>
            <a:xfrm>
              <a:off x="4203345" y="1747990"/>
              <a:ext cx="24861" cy="19205"/>
            </a:xfrm>
            <a:custGeom>
              <a:rect b="b" l="l" r="r" t="t"/>
              <a:pathLst>
                <a:path extrusionOk="0" h="584" w="756">
                  <a:moveTo>
                    <a:pt x="224" y="0"/>
                  </a:moveTo>
                  <a:cubicBezTo>
                    <a:pt x="203" y="0"/>
                    <a:pt x="186" y="5"/>
                    <a:pt x="173" y="14"/>
                  </a:cubicBezTo>
                  <a:cubicBezTo>
                    <a:pt x="120" y="54"/>
                    <a:pt x="0" y="199"/>
                    <a:pt x="226" y="398"/>
                  </a:cubicBezTo>
                  <a:cubicBezTo>
                    <a:pt x="385" y="557"/>
                    <a:pt x="596" y="583"/>
                    <a:pt x="702" y="583"/>
                  </a:cubicBezTo>
                  <a:cubicBezTo>
                    <a:pt x="741" y="583"/>
                    <a:pt x="755" y="557"/>
                    <a:pt x="741" y="517"/>
                  </a:cubicBezTo>
                  <a:cubicBezTo>
                    <a:pt x="616" y="175"/>
                    <a:pt x="353" y="0"/>
                    <a:pt x="2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2"/>
            <p:cNvSpPr/>
            <p:nvPr/>
          </p:nvSpPr>
          <p:spPr>
            <a:xfrm>
              <a:off x="4207259" y="1749305"/>
              <a:ext cx="19205" cy="16574"/>
            </a:xfrm>
            <a:custGeom>
              <a:rect b="b" l="l" r="r" t="t"/>
              <a:pathLst>
                <a:path extrusionOk="0" h="504" w="584">
                  <a:moveTo>
                    <a:pt x="27" y="0"/>
                  </a:moveTo>
                  <a:lnTo>
                    <a:pt x="225" y="159"/>
                  </a:lnTo>
                  <a:lnTo>
                    <a:pt x="225" y="173"/>
                  </a:lnTo>
                  <a:cubicBezTo>
                    <a:pt x="146" y="173"/>
                    <a:pt x="80" y="199"/>
                    <a:pt x="1" y="226"/>
                  </a:cubicBezTo>
                  <a:cubicBezTo>
                    <a:pt x="80" y="199"/>
                    <a:pt x="160" y="185"/>
                    <a:pt x="252" y="173"/>
                  </a:cubicBezTo>
                  <a:cubicBezTo>
                    <a:pt x="319" y="238"/>
                    <a:pt x="384" y="305"/>
                    <a:pt x="451" y="358"/>
                  </a:cubicBezTo>
                  <a:cubicBezTo>
                    <a:pt x="358" y="358"/>
                    <a:pt x="266" y="384"/>
                    <a:pt x="172" y="411"/>
                  </a:cubicBezTo>
                  <a:lnTo>
                    <a:pt x="186" y="424"/>
                  </a:lnTo>
                  <a:cubicBezTo>
                    <a:pt x="266" y="397"/>
                    <a:pt x="371" y="371"/>
                    <a:pt x="464" y="371"/>
                  </a:cubicBezTo>
                  <a:cubicBezTo>
                    <a:pt x="504" y="411"/>
                    <a:pt x="543" y="450"/>
                    <a:pt x="583" y="503"/>
                  </a:cubicBezTo>
                  <a:lnTo>
                    <a:pt x="583" y="490"/>
                  </a:lnTo>
                  <a:lnTo>
                    <a:pt x="583" y="477"/>
                  </a:lnTo>
                  <a:cubicBezTo>
                    <a:pt x="543" y="437"/>
                    <a:pt x="517" y="397"/>
                    <a:pt x="464" y="358"/>
                  </a:cubicBezTo>
                  <a:cubicBezTo>
                    <a:pt x="477" y="318"/>
                    <a:pt x="477" y="265"/>
                    <a:pt x="490" y="226"/>
                  </a:cubicBezTo>
                  <a:lnTo>
                    <a:pt x="477" y="212"/>
                  </a:lnTo>
                  <a:cubicBezTo>
                    <a:pt x="464" y="252"/>
                    <a:pt x="464" y="305"/>
                    <a:pt x="464" y="344"/>
                  </a:cubicBezTo>
                  <a:cubicBezTo>
                    <a:pt x="384" y="279"/>
                    <a:pt x="319" y="226"/>
                    <a:pt x="239" y="159"/>
                  </a:cubicBezTo>
                  <a:cubicBezTo>
                    <a:pt x="239" y="106"/>
                    <a:pt x="239" y="53"/>
                    <a:pt x="252" y="14"/>
                  </a:cubicBezTo>
                  <a:lnTo>
                    <a:pt x="239" y="0"/>
                  </a:lnTo>
                  <a:cubicBezTo>
                    <a:pt x="225" y="53"/>
                    <a:pt x="225" y="93"/>
                    <a:pt x="225" y="146"/>
                  </a:cubicBezTo>
                  <a:cubicBezTo>
                    <a:pt x="172" y="93"/>
                    <a:pt x="107"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2"/>
            <p:cNvSpPr/>
            <p:nvPr/>
          </p:nvSpPr>
          <p:spPr>
            <a:xfrm>
              <a:off x="4226431" y="1744800"/>
              <a:ext cx="22197" cy="22066"/>
            </a:xfrm>
            <a:custGeom>
              <a:rect b="b" l="l" r="r" t="t"/>
              <a:pathLst>
                <a:path extrusionOk="0" h="671" w="675">
                  <a:moveTo>
                    <a:pt x="439" y="0"/>
                  </a:moveTo>
                  <a:cubicBezTo>
                    <a:pt x="326" y="0"/>
                    <a:pt x="61" y="222"/>
                    <a:pt x="0" y="614"/>
                  </a:cubicBezTo>
                  <a:cubicBezTo>
                    <a:pt x="0" y="647"/>
                    <a:pt x="18" y="670"/>
                    <a:pt x="46" y="670"/>
                  </a:cubicBezTo>
                  <a:cubicBezTo>
                    <a:pt x="52" y="670"/>
                    <a:pt x="59" y="669"/>
                    <a:pt x="66" y="667"/>
                  </a:cubicBezTo>
                  <a:cubicBezTo>
                    <a:pt x="159" y="640"/>
                    <a:pt x="357" y="574"/>
                    <a:pt x="489" y="402"/>
                  </a:cubicBezTo>
                  <a:cubicBezTo>
                    <a:pt x="675" y="151"/>
                    <a:pt x="530" y="45"/>
                    <a:pt x="463" y="5"/>
                  </a:cubicBezTo>
                  <a:cubicBezTo>
                    <a:pt x="456" y="2"/>
                    <a:pt x="448" y="0"/>
                    <a:pt x="43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2"/>
            <p:cNvSpPr/>
            <p:nvPr/>
          </p:nvSpPr>
          <p:spPr>
            <a:xfrm>
              <a:off x="4228568" y="1745392"/>
              <a:ext cx="16574" cy="19172"/>
            </a:xfrm>
            <a:custGeom>
              <a:rect b="b" l="l" r="r" t="t"/>
              <a:pathLst>
                <a:path extrusionOk="0" h="583" w="504">
                  <a:moveTo>
                    <a:pt x="424" y="1"/>
                  </a:moveTo>
                  <a:cubicBezTo>
                    <a:pt x="371" y="66"/>
                    <a:pt x="319" y="133"/>
                    <a:pt x="266" y="186"/>
                  </a:cubicBezTo>
                  <a:cubicBezTo>
                    <a:pt x="266" y="146"/>
                    <a:pt x="253" y="93"/>
                    <a:pt x="226" y="53"/>
                  </a:cubicBezTo>
                  <a:lnTo>
                    <a:pt x="213" y="66"/>
                  </a:lnTo>
                  <a:cubicBezTo>
                    <a:pt x="239" y="106"/>
                    <a:pt x="253" y="159"/>
                    <a:pt x="253" y="199"/>
                  </a:cubicBezTo>
                  <a:cubicBezTo>
                    <a:pt x="186" y="278"/>
                    <a:pt x="133" y="357"/>
                    <a:pt x="80" y="437"/>
                  </a:cubicBezTo>
                  <a:cubicBezTo>
                    <a:pt x="68" y="384"/>
                    <a:pt x="54" y="345"/>
                    <a:pt x="27" y="304"/>
                  </a:cubicBezTo>
                  <a:lnTo>
                    <a:pt x="27" y="318"/>
                  </a:lnTo>
                  <a:cubicBezTo>
                    <a:pt x="41" y="357"/>
                    <a:pt x="54" y="398"/>
                    <a:pt x="68" y="451"/>
                  </a:cubicBezTo>
                  <a:cubicBezTo>
                    <a:pt x="41" y="477"/>
                    <a:pt x="27" y="516"/>
                    <a:pt x="1" y="543"/>
                  </a:cubicBezTo>
                  <a:lnTo>
                    <a:pt x="1" y="583"/>
                  </a:lnTo>
                  <a:lnTo>
                    <a:pt x="80" y="463"/>
                  </a:lnTo>
                  <a:cubicBezTo>
                    <a:pt x="133" y="451"/>
                    <a:pt x="200" y="437"/>
                    <a:pt x="253" y="437"/>
                  </a:cubicBezTo>
                  <a:cubicBezTo>
                    <a:pt x="292" y="437"/>
                    <a:pt x="332" y="451"/>
                    <a:pt x="359" y="451"/>
                  </a:cubicBezTo>
                  <a:cubicBezTo>
                    <a:pt x="371" y="451"/>
                    <a:pt x="371" y="437"/>
                    <a:pt x="371" y="437"/>
                  </a:cubicBezTo>
                  <a:cubicBezTo>
                    <a:pt x="332" y="437"/>
                    <a:pt x="292" y="424"/>
                    <a:pt x="253" y="424"/>
                  </a:cubicBezTo>
                  <a:cubicBezTo>
                    <a:pt x="200" y="424"/>
                    <a:pt x="147" y="437"/>
                    <a:pt x="80" y="451"/>
                  </a:cubicBezTo>
                  <a:cubicBezTo>
                    <a:pt x="133" y="371"/>
                    <a:pt x="200" y="292"/>
                    <a:pt x="253" y="225"/>
                  </a:cubicBezTo>
                  <a:cubicBezTo>
                    <a:pt x="292" y="225"/>
                    <a:pt x="319" y="212"/>
                    <a:pt x="359" y="212"/>
                  </a:cubicBezTo>
                  <a:cubicBezTo>
                    <a:pt x="398" y="212"/>
                    <a:pt x="451" y="225"/>
                    <a:pt x="504" y="225"/>
                  </a:cubicBezTo>
                  <a:lnTo>
                    <a:pt x="504" y="212"/>
                  </a:lnTo>
                  <a:cubicBezTo>
                    <a:pt x="451" y="212"/>
                    <a:pt x="412" y="199"/>
                    <a:pt x="359" y="199"/>
                  </a:cubicBezTo>
                  <a:cubicBezTo>
                    <a:pt x="319" y="199"/>
                    <a:pt x="292" y="212"/>
                    <a:pt x="266" y="212"/>
                  </a:cubicBezTo>
                  <a:cubicBezTo>
                    <a:pt x="319" y="146"/>
                    <a:pt x="371" y="80"/>
                    <a:pt x="438" y="13"/>
                  </a:cubicBezTo>
                  <a:cubicBezTo>
                    <a:pt x="424" y="13"/>
                    <a:pt x="424" y="1"/>
                    <a:pt x="42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2"/>
            <p:cNvSpPr/>
            <p:nvPr/>
          </p:nvSpPr>
          <p:spPr>
            <a:xfrm>
              <a:off x="4201602" y="1769628"/>
              <a:ext cx="19632" cy="23776"/>
            </a:xfrm>
            <a:custGeom>
              <a:rect b="b" l="l" r="r" t="t"/>
              <a:pathLst>
                <a:path extrusionOk="0" h="723" w="597">
                  <a:moveTo>
                    <a:pt x="249" y="1"/>
                  </a:moveTo>
                  <a:cubicBezTo>
                    <a:pt x="241" y="1"/>
                    <a:pt x="233" y="2"/>
                    <a:pt x="226" y="5"/>
                  </a:cubicBezTo>
                  <a:cubicBezTo>
                    <a:pt x="159" y="31"/>
                    <a:pt x="0" y="111"/>
                    <a:pt x="146" y="388"/>
                  </a:cubicBezTo>
                  <a:cubicBezTo>
                    <a:pt x="252" y="573"/>
                    <a:pt x="438" y="679"/>
                    <a:pt x="530" y="719"/>
                  </a:cubicBezTo>
                  <a:cubicBezTo>
                    <a:pt x="537" y="722"/>
                    <a:pt x="543" y="723"/>
                    <a:pt x="549" y="723"/>
                  </a:cubicBezTo>
                  <a:cubicBezTo>
                    <a:pt x="578" y="723"/>
                    <a:pt x="596" y="699"/>
                    <a:pt x="596" y="667"/>
                  </a:cubicBezTo>
                  <a:cubicBezTo>
                    <a:pt x="596" y="258"/>
                    <a:pt x="366" y="1"/>
                    <a:pt x="249"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2"/>
            <p:cNvSpPr/>
            <p:nvPr/>
          </p:nvSpPr>
          <p:spPr>
            <a:xfrm>
              <a:off x="4204661" y="1770187"/>
              <a:ext cx="15259" cy="21803"/>
            </a:xfrm>
            <a:custGeom>
              <a:rect b="b" l="l" r="r" t="t"/>
              <a:pathLst>
                <a:path extrusionOk="0" h="663" w="464">
                  <a:moveTo>
                    <a:pt x="93" y="0"/>
                  </a:moveTo>
                  <a:cubicBezTo>
                    <a:pt x="145" y="80"/>
                    <a:pt x="198" y="147"/>
                    <a:pt x="239" y="226"/>
                  </a:cubicBezTo>
                  <a:cubicBezTo>
                    <a:pt x="159" y="200"/>
                    <a:pt x="80" y="200"/>
                    <a:pt x="0" y="200"/>
                  </a:cubicBezTo>
                  <a:lnTo>
                    <a:pt x="0" y="212"/>
                  </a:lnTo>
                  <a:cubicBezTo>
                    <a:pt x="80" y="212"/>
                    <a:pt x="172" y="212"/>
                    <a:pt x="251" y="239"/>
                  </a:cubicBezTo>
                  <a:cubicBezTo>
                    <a:pt x="292" y="318"/>
                    <a:pt x="345" y="398"/>
                    <a:pt x="384" y="477"/>
                  </a:cubicBezTo>
                  <a:cubicBezTo>
                    <a:pt x="292" y="450"/>
                    <a:pt x="198" y="438"/>
                    <a:pt x="93" y="438"/>
                  </a:cubicBezTo>
                  <a:cubicBezTo>
                    <a:pt x="93" y="438"/>
                    <a:pt x="106" y="438"/>
                    <a:pt x="106" y="450"/>
                  </a:cubicBezTo>
                  <a:cubicBezTo>
                    <a:pt x="198" y="450"/>
                    <a:pt x="304" y="464"/>
                    <a:pt x="384" y="503"/>
                  </a:cubicBezTo>
                  <a:lnTo>
                    <a:pt x="384" y="491"/>
                  </a:lnTo>
                  <a:cubicBezTo>
                    <a:pt x="410" y="544"/>
                    <a:pt x="437" y="609"/>
                    <a:pt x="463" y="662"/>
                  </a:cubicBezTo>
                  <a:lnTo>
                    <a:pt x="463" y="636"/>
                  </a:lnTo>
                  <a:cubicBezTo>
                    <a:pt x="450" y="583"/>
                    <a:pt x="424" y="530"/>
                    <a:pt x="398" y="491"/>
                  </a:cubicBezTo>
                  <a:cubicBezTo>
                    <a:pt x="410" y="438"/>
                    <a:pt x="437" y="398"/>
                    <a:pt x="463" y="371"/>
                  </a:cubicBezTo>
                  <a:cubicBezTo>
                    <a:pt x="463" y="358"/>
                    <a:pt x="463" y="358"/>
                    <a:pt x="450" y="345"/>
                  </a:cubicBezTo>
                  <a:cubicBezTo>
                    <a:pt x="424" y="385"/>
                    <a:pt x="410" y="424"/>
                    <a:pt x="384" y="464"/>
                  </a:cubicBezTo>
                  <a:cubicBezTo>
                    <a:pt x="345" y="385"/>
                    <a:pt x="304" y="305"/>
                    <a:pt x="251" y="212"/>
                  </a:cubicBezTo>
                  <a:cubicBezTo>
                    <a:pt x="251" y="173"/>
                    <a:pt x="278" y="120"/>
                    <a:pt x="304" y="80"/>
                  </a:cubicBezTo>
                  <a:lnTo>
                    <a:pt x="292" y="67"/>
                  </a:lnTo>
                  <a:cubicBezTo>
                    <a:pt x="265" y="106"/>
                    <a:pt x="251" y="159"/>
                    <a:pt x="239" y="200"/>
                  </a:cubicBezTo>
                  <a:cubicBezTo>
                    <a:pt x="198" y="133"/>
                    <a:pt x="159" y="67"/>
                    <a:pt x="10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2"/>
            <p:cNvSpPr/>
            <p:nvPr/>
          </p:nvSpPr>
          <p:spPr>
            <a:xfrm>
              <a:off x="4219459" y="1776370"/>
              <a:ext cx="26571" cy="17100"/>
            </a:xfrm>
            <a:custGeom>
              <a:rect b="b" l="l" r="r" t="t"/>
              <a:pathLst>
                <a:path extrusionOk="0" h="520" w="808">
                  <a:moveTo>
                    <a:pt x="588" y="1"/>
                  </a:moveTo>
                  <a:cubicBezTo>
                    <a:pt x="450" y="1"/>
                    <a:pt x="184" y="139"/>
                    <a:pt x="13" y="448"/>
                  </a:cubicBezTo>
                  <a:cubicBezTo>
                    <a:pt x="0" y="474"/>
                    <a:pt x="13" y="514"/>
                    <a:pt x="53" y="514"/>
                  </a:cubicBezTo>
                  <a:cubicBezTo>
                    <a:pt x="78" y="517"/>
                    <a:pt x="109" y="520"/>
                    <a:pt x="145" y="520"/>
                  </a:cubicBezTo>
                  <a:cubicBezTo>
                    <a:pt x="258" y="520"/>
                    <a:pt x="415" y="496"/>
                    <a:pt x="556" y="395"/>
                  </a:cubicBezTo>
                  <a:cubicBezTo>
                    <a:pt x="807" y="223"/>
                    <a:pt x="701" y="77"/>
                    <a:pt x="662" y="24"/>
                  </a:cubicBezTo>
                  <a:cubicBezTo>
                    <a:pt x="647" y="9"/>
                    <a:pt x="621" y="1"/>
                    <a:pt x="58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2"/>
            <p:cNvSpPr/>
            <p:nvPr/>
          </p:nvSpPr>
          <p:spPr>
            <a:xfrm>
              <a:off x="4222057" y="1777159"/>
              <a:ext cx="19599" cy="13943"/>
            </a:xfrm>
            <a:custGeom>
              <a:rect b="b" l="l" r="r" t="t"/>
              <a:pathLst>
                <a:path extrusionOk="0" h="424" w="596">
                  <a:moveTo>
                    <a:pt x="398" y="0"/>
                  </a:moveTo>
                  <a:cubicBezTo>
                    <a:pt x="384" y="0"/>
                    <a:pt x="384" y="0"/>
                    <a:pt x="384" y="14"/>
                  </a:cubicBezTo>
                  <a:cubicBezTo>
                    <a:pt x="384" y="53"/>
                    <a:pt x="384" y="106"/>
                    <a:pt x="371" y="159"/>
                  </a:cubicBezTo>
                  <a:cubicBezTo>
                    <a:pt x="451" y="120"/>
                    <a:pt x="530" y="80"/>
                    <a:pt x="596" y="40"/>
                  </a:cubicBezTo>
                  <a:lnTo>
                    <a:pt x="596" y="27"/>
                  </a:lnTo>
                  <a:cubicBezTo>
                    <a:pt x="517" y="67"/>
                    <a:pt x="451" y="106"/>
                    <a:pt x="384" y="146"/>
                  </a:cubicBezTo>
                  <a:cubicBezTo>
                    <a:pt x="398" y="93"/>
                    <a:pt x="398" y="53"/>
                    <a:pt x="398" y="0"/>
                  </a:cubicBezTo>
                  <a:close/>
                  <a:moveTo>
                    <a:pt x="371" y="159"/>
                  </a:moveTo>
                  <a:cubicBezTo>
                    <a:pt x="278" y="212"/>
                    <a:pt x="199" y="265"/>
                    <a:pt x="133" y="318"/>
                  </a:cubicBezTo>
                  <a:cubicBezTo>
                    <a:pt x="133" y="265"/>
                    <a:pt x="133" y="226"/>
                    <a:pt x="119" y="173"/>
                  </a:cubicBezTo>
                  <a:cubicBezTo>
                    <a:pt x="119" y="186"/>
                    <a:pt x="119" y="186"/>
                    <a:pt x="107" y="186"/>
                  </a:cubicBezTo>
                  <a:cubicBezTo>
                    <a:pt x="119" y="238"/>
                    <a:pt x="119" y="279"/>
                    <a:pt x="107" y="318"/>
                  </a:cubicBezTo>
                  <a:cubicBezTo>
                    <a:pt x="80" y="344"/>
                    <a:pt x="40" y="371"/>
                    <a:pt x="1" y="411"/>
                  </a:cubicBezTo>
                  <a:lnTo>
                    <a:pt x="1" y="424"/>
                  </a:lnTo>
                  <a:cubicBezTo>
                    <a:pt x="40" y="397"/>
                    <a:pt x="80" y="371"/>
                    <a:pt x="119" y="332"/>
                  </a:cubicBezTo>
                  <a:lnTo>
                    <a:pt x="119" y="344"/>
                  </a:lnTo>
                  <a:cubicBezTo>
                    <a:pt x="213" y="358"/>
                    <a:pt x="305" y="385"/>
                    <a:pt x="384" y="424"/>
                  </a:cubicBezTo>
                  <a:cubicBezTo>
                    <a:pt x="398" y="424"/>
                    <a:pt x="398" y="424"/>
                    <a:pt x="411" y="411"/>
                  </a:cubicBezTo>
                  <a:cubicBezTo>
                    <a:pt x="319" y="371"/>
                    <a:pt x="225" y="344"/>
                    <a:pt x="133" y="332"/>
                  </a:cubicBezTo>
                  <a:cubicBezTo>
                    <a:pt x="199" y="279"/>
                    <a:pt x="278" y="226"/>
                    <a:pt x="358" y="173"/>
                  </a:cubicBezTo>
                  <a:cubicBezTo>
                    <a:pt x="437" y="199"/>
                    <a:pt x="517" y="226"/>
                    <a:pt x="596" y="265"/>
                  </a:cubicBezTo>
                  <a:lnTo>
                    <a:pt x="596" y="252"/>
                  </a:lnTo>
                  <a:cubicBezTo>
                    <a:pt x="530" y="212"/>
                    <a:pt x="451" y="186"/>
                    <a:pt x="37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2"/>
            <p:cNvSpPr/>
            <p:nvPr/>
          </p:nvSpPr>
          <p:spPr>
            <a:xfrm>
              <a:off x="4194203" y="1797482"/>
              <a:ext cx="20487" cy="23217"/>
            </a:xfrm>
            <a:custGeom>
              <a:rect b="b" l="l" r="r" t="t"/>
              <a:pathLst>
                <a:path extrusionOk="0" h="706" w="623">
                  <a:moveTo>
                    <a:pt x="237" y="1"/>
                  </a:moveTo>
                  <a:cubicBezTo>
                    <a:pt x="228" y="1"/>
                    <a:pt x="220" y="2"/>
                    <a:pt x="213" y="5"/>
                  </a:cubicBezTo>
                  <a:cubicBezTo>
                    <a:pt x="146" y="31"/>
                    <a:pt x="1" y="123"/>
                    <a:pt x="160" y="388"/>
                  </a:cubicBezTo>
                  <a:cubicBezTo>
                    <a:pt x="265" y="573"/>
                    <a:pt x="451" y="667"/>
                    <a:pt x="557" y="706"/>
                  </a:cubicBezTo>
                  <a:cubicBezTo>
                    <a:pt x="596" y="706"/>
                    <a:pt x="622" y="679"/>
                    <a:pt x="622" y="653"/>
                  </a:cubicBezTo>
                  <a:cubicBezTo>
                    <a:pt x="598" y="247"/>
                    <a:pt x="356" y="1"/>
                    <a:pt x="23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2"/>
            <p:cNvSpPr/>
            <p:nvPr/>
          </p:nvSpPr>
          <p:spPr>
            <a:xfrm>
              <a:off x="4197229" y="1798041"/>
              <a:ext cx="15292" cy="20060"/>
            </a:xfrm>
            <a:custGeom>
              <a:rect b="b" l="l" r="r" t="t"/>
              <a:pathLst>
                <a:path extrusionOk="0" h="610" w="465">
                  <a:moveTo>
                    <a:pt x="80" y="1"/>
                  </a:moveTo>
                  <a:cubicBezTo>
                    <a:pt x="133" y="80"/>
                    <a:pt x="186" y="147"/>
                    <a:pt x="239" y="212"/>
                  </a:cubicBezTo>
                  <a:cubicBezTo>
                    <a:pt x="173" y="212"/>
                    <a:pt x="107" y="200"/>
                    <a:pt x="41" y="200"/>
                  </a:cubicBezTo>
                  <a:lnTo>
                    <a:pt x="1" y="200"/>
                  </a:lnTo>
                  <a:lnTo>
                    <a:pt x="1" y="212"/>
                  </a:lnTo>
                  <a:lnTo>
                    <a:pt x="54" y="212"/>
                  </a:lnTo>
                  <a:cubicBezTo>
                    <a:pt x="121" y="212"/>
                    <a:pt x="186" y="226"/>
                    <a:pt x="253" y="239"/>
                  </a:cubicBezTo>
                  <a:cubicBezTo>
                    <a:pt x="306" y="305"/>
                    <a:pt x="345" y="385"/>
                    <a:pt x="398" y="464"/>
                  </a:cubicBezTo>
                  <a:cubicBezTo>
                    <a:pt x="306" y="451"/>
                    <a:pt x="226" y="438"/>
                    <a:pt x="133" y="438"/>
                  </a:cubicBezTo>
                  <a:lnTo>
                    <a:pt x="107" y="438"/>
                  </a:lnTo>
                  <a:lnTo>
                    <a:pt x="121" y="451"/>
                  </a:lnTo>
                  <a:lnTo>
                    <a:pt x="133" y="451"/>
                  </a:lnTo>
                  <a:cubicBezTo>
                    <a:pt x="226" y="451"/>
                    <a:pt x="319" y="464"/>
                    <a:pt x="398" y="491"/>
                  </a:cubicBezTo>
                  <a:cubicBezTo>
                    <a:pt x="424" y="530"/>
                    <a:pt x="451" y="570"/>
                    <a:pt x="465" y="609"/>
                  </a:cubicBezTo>
                  <a:lnTo>
                    <a:pt x="465" y="583"/>
                  </a:lnTo>
                  <a:cubicBezTo>
                    <a:pt x="451" y="544"/>
                    <a:pt x="424" y="503"/>
                    <a:pt x="412" y="477"/>
                  </a:cubicBezTo>
                  <a:cubicBezTo>
                    <a:pt x="424" y="424"/>
                    <a:pt x="438" y="385"/>
                    <a:pt x="465" y="345"/>
                  </a:cubicBezTo>
                  <a:lnTo>
                    <a:pt x="465" y="332"/>
                  </a:lnTo>
                  <a:cubicBezTo>
                    <a:pt x="438" y="371"/>
                    <a:pt x="412" y="411"/>
                    <a:pt x="398" y="464"/>
                  </a:cubicBezTo>
                  <a:cubicBezTo>
                    <a:pt x="359" y="371"/>
                    <a:pt x="306" y="292"/>
                    <a:pt x="253" y="212"/>
                  </a:cubicBezTo>
                  <a:cubicBezTo>
                    <a:pt x="253" y="159"/>
                    <a:pt x="266" y="120"/>
                    <a:pt x="292" y="80"/>
                  </a:cubicBezTo>
                  <a:lnTo>
                    <a:pt x="292" y="67"/>
                  </a:lnTo>
                  <a:cubicBezTo>
                    <a:pt x="266" y="106"/>
                    <a:pt x="239" y="147"/>
                    <a:pt x="239" y="200"/>
                  </a:cubicBezTo>
                  <a:cubicBezTo>
                    <a:pt x="200" y="133"/>
                    <a:pt x="147"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2"/>
            <p:cNvSpPr/>
            <p:nvPr/>
          </p:nvSpPr>
          <p:spPr>
            <a:xfrm>
              <a:off x="4212915" y="1803007"/>
              <a:ext cx="25716" cy="17692"/>
            </a:xfrm>
            <a:custGeom>
              <a:rect b="b" l="l" r="r" t="t"/>
              <a:pathLst>
                <a:path extrusionOk="0" h="538" w="782">
                  <a:moveTo>
                    <a:pt x="555" y="0"/>
                  </a:moveTo>
                  <a:cubicBezTo>
                    <a:pt x="423" y="0"/>
                    <a:pt x="165" y="148"/>
                    <a:pt x="14" y="472"/>
                  </a:cubicBezTo>
                  <a:cubicBezTo>
                    <a:pt x="0" y="499"/>
                    <a:pt x="14" y="538"/>
                    <a:pt x="53" y="538"/>
                  </a:cubicBezTo>
                  <a:cubicBezTo>
                    <a:pt x="159" y="538"/>
                    <a:pt x="371" y="525"/>
                    <a:pt x="544" y="393"/>
                  </a:cubicBezTo>
                  <a:cubicBezTo>
                    <a:pt x="782" y="207"/>
                    <a:pt x="676" y="61"/>
                    <a:pt x="623" y="22"/>
                  </a:cubicBezTo>
                  <a:cubicBezTo>
                    <a:pt x="608" y="8"/>
                    <a:pt x="585" y="0"/>
                    <a:pt x="55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
            <p:cNvSpPr/>
            <p:nvPr/>
          </p:nvSpPr>
          <p:spPr>
            <a:xfrm>
              <a:off x="4214230" y="1803730"/>
              <a:ext cx="20487" cy="15686"/>
            </a:xfrm>
            <a:custGeom>
              <a:rect b="b" l="l" r="r" t="t"/>
              <a:pathLst>
                <a:path extrusionOk="0" h="477" w="623">
                  <a:moveTo>
                    <a:pt x="398" y="0"/>
                  </a:moveTo>
                  <a:lnTo>
                    <a:pt x="398" y="13"/>
                  </a:lnTo>
                  <a:cubicBezTo>
                    <a:pt x="398" y="53"/>
                    <a:pt x="398" y="106"/>
                    <a:pt x="384" y="159"/>
                  </a:cubicBezTo>
                  <a:cubicBezTo>
                    <a:pt x="305" y="212"/>
                    <a:pt x="225" y="265"/>
                    <a:pt x="159" y="330"/>
                  </a:cubicBezTo>
                  <a:cubicBezTo>
                    <a:pt x="159" y="278"/>
                    <a:pt x="146" y="238"/>
                    <a:pt x="146" y="185"/>
                  </a:cubicBezTo>
                  <a:lnTo>
                    <a:pt x="133" y="198"/>
                  </a:lnTo>
                  <a:cubicBezTo>
                    <a:pt x="146" y="251"/>
                    <a:pt x="146" y="291"/>
                    <a:pt x="146" y="344"/>
                  </a:cubicBezTo>
                  <a:cubicBezTo>
                    <a:pt x="93" y="371"/>
                    <a:pt x="40" y="410"/>
                    <a:pt x="1" y="450"/>
                  </a:cubicBezTo>
                  <a:lnTo>
                    <a:pt x="1" y="477"/>
                  </a:lnTo>
                  <a:cubicBezTo>
                    <a:pt x="40" y="436"/>
                    <a:pt x="93" y="397"/>
                    <a:pt x="146" y="357"/>
                  </a:cubicBezTo>
                  <a:cubicBezTo>
                    <a:pt x="239" y="357"/>
                    <a:pt x="331" y="383"/>
                    <a:pt x="424" y="424"/>
                  </a:cubicBezTo>
                  <a:cubicBezTo>
                    <a:pt x="424" y="424"/>
                    <a:pt x="437" y="424"/>
                    <a:pt x="437" y="410"/>
                  </a:cubicBezTo>
                  <a:cubicBezTo>
                    <a:pt x="345" y="371"/>
                    <a:pt x="252" y="357"/>
                    <a:pt x="159" y="344"/>
                  </a:cubicBezTo>
                  <a:cubicBezTo>
                    <a:pt x="225" y="278"/>
                    <a:pt x="305" y="225"/>
                    <a:pt x="384" y="172"/>
                  </a:cubicBezTo>
                  <a:cubicBezTo>
                    <a:pt x="463" y="185"/>
                    <a:pt x="543" y="212"/>
                    <a:pt x="609" y="251"/>
                  </a:cubicBezTo>
                  <a:cubicBezTo>
                    <a:pt x="622" y="251"/>
                    <a:pt x="622" y="238"/>
                    <a:pt x="622" y="238"/>
                  </a:cubicBezTo>
                  <a:cubicBezTo>
                    <a:pt x="557" y="212"/>
                    <a:pt x="477" y="185"/>
                    <a:pt x="398" y="172"/>
                  </a:cubicBezTo>
                  <a:lnTo>
                    <a:pt x="398" y="159"/>
                  </a:lnTo>
                  <a:cubicBezTo>
                    <a:pt x="463" y="119"/>
                    <a:pt x="543" y="66"/>
                    <a:pt x="609" y="27"/>
                  </a:cubicBezTo>
                  <a:lnTo>
                    <a:pt x="609" y="13"/>
                  </a:lnTo>
                  <a:cubicBezTo>
                    <a:pt x="530" y="53"/>
                    <a:pt x="463" y="106"/>
                    <a:pt x="398" y="145"/>
                  </a:cubicBezTo>
                  <a:cubicBezTo>
                    <a:pt x="410" y="92"/>
                    <a:pt x="410" y="53"/>
                    <a:pt x="398"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2"/>
            <p:cNvSpPr/>
            <p:nvPr/>
          </p:nvSpPr>
          <p:spPr>
            <a:xfrm>
              <a:off x="4191145" y="1832143"/>
              <a:ext cx="25749" cy="17758"/>
            </a:xfrm>
            <a:custGeom>
              <a:rect b="b" l="l" r="r" t="t"/>
              <a:pathLst>
                <a:path extrusionOk="0" h="540" w="783">
                  <a:moveTo>
                    <a:pt x="227" y="0"/>
                  </a:moveTo>
                  <a:cubicBezTo>
                    <a:pt x="197" y="0"/>
                    <a:pt x="174" y="8"/>
                    <a:pt x="159" y="22"/>
                  </a:cubicBezTo>
                  <a:cubicBezTo>
                    <a:pt x="106" y="63"/>
                    <a:pt x="1" y="208"/>
                    <a:pt x="253" y="393"/>
                  </a:cubicBezTo>
                  <a:cubicBezTo>
                    <a:pt x="424" y="525"/>
                    <a:pt x="623" y="539"/>
                    <a:pt x="729" y="539"/>
                  </a:cubicBezTo>
                  <a:cubicBezTo>
                    <a:pt x="768" y="539"/>
                    <a:pt x="782" y="499"/>
                    <a:pt x="768" y="472"/>
                  </a:cubicBezTo>
                  <a:cubicBezTo>
                    <a:pt x="617" y="148"/>
                    <a:pt x="360"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2"/>
            <p:cNvSpPr/>
            <p:nvPr/>
          </p:nvSpPr>
          <p:spPr>
            <a:xfrm>
              <a:off x="4195091" y="1832867"/>
              <a:ext cx="19172" cy="14404"/>
            </a:xfrm>
            <a:custGeom>
              <a:rect b="b" l="l" r="r" t="t"/>
              <a:pathLst>
                <a:path extrusionOk="0" h="438" w="583">
                  <a:moveTo>
                    <a:pt x="225" y="0"/>
                  </a:moveTo>
                  <a:cubicBezTo>
                    <a:pt x="212" y="53"/>
                    <a:pt x="212" y="106"/>
                    <a:pt x="225" y="146"/>
                  </a:cubicBezTo>
                  <a:cubicBezTo>
                    <a:pt x="159" y="106"/>
                    <a:pt x="92" y="53"/>
                    <a:pt x="27" y="14"/>
                  </a:cubicBezTo>
                  <a:lnTo>
                    <a:pt x="13" y="27"/>
                  </a:lnTo>
                  <a:cubicBezTo>
                    <a:pt x="92" y="67"/>
                    <a:pt x="159" y="120"/>
                    <a:pt x="238" y="173"/>
                  </a:cubicBezTo>
                  <a:cubicBezTo>
                    <a:pt x="159" y="186"/>
                    <a:pt x="80" y="212"/>
                    <a:pt x="0" y="239"/>
                  </a:cubicBezTo>
                  <a:lnTo>
                    <a:pt x="13" y="252"/>
                  </a:lnTo>
                  <a:cubicBezTo>
                    <a:pt x="92" y="212"/>
                    <a:pt x="172" y="199"/>
                    <a:pt x="251" y="173"/>
                  </a:cubicBezTo>
                  <a:cubicBezTo>
                    <a:pt x="318" y="226"/>
                    <a:pt x="397" y="292"/>
                    <a:pt x="463" y="345"/>
                  </a:cubicBezTo>
                  <a:cubicBezTo>
                    <a:pt x="371" y="358"/>
                    <a:pt x="278" y="385"/>
                    <a:pt x="186" y="411"/>
                  </a:cubicBezTo>
                  <a:lnTo>
                    <a:pt x="198" y="424"/>
                  </a:lnTo>
                  <a:cubicBezTo>
                    <a:pt x="291" y="385"/>
                    <a:pt x="384" y="358"/>
                    <a:pt x="477" y="358"/>
                  </a:cubicBezTo>
                  <a:cubicBezTo>
                    <a:pt x="516" y="385"/>
                    <a:pt x="542" y="411"/>
                    <a:pt x="583" y="438"/>
                  </a:cubicBezTo>
                  <a:cubicBezTo>
                    <a:pt x="583" y="424"/>
                    <a:pt x="569" y="424"/>
                    <a:pt x="569" y="411"/>
                  </a:cubicBezTo>
                  <a:cubicBezTo>
                    <a:pt x="542" y="385"/>
                    <a:pt x="516" y="371"/>
                    <a:pt x="489" y="345"/>
                  </a:cubicBezTo>
                  <a:lnTo>
                    <a:pt x="489" y="212"/>
                  </a:lnTo>
                  <a:lnTo>
                    <a:pt x="489" y="199"/>
                  </a:lnTo>
                  <a:cubicBezTo>
                    <a:pt x="477" y="239"/>
                    <a:pt x="477" y="279"/>
                    <a:pt x="477" y="332"/>
                  </a:cubicBezTo>
                  <a:cubicBezTo>
                    <a:pt x="397" y="265"/>
                    <a:pt x="318" y="212"/>
                    <a:pt x="238" y="159"/>
                  </a:cubicBezTo>
                  <a:cubicBezTo>
                    <a:pt x="225" y="106"/>
                    <a:pt x="225" y="53"/>
                    <a:pt x="238" y="14"/>
                  </a:cubicBezTo>
                  <a:lnTo>
                    <a:pt x="225"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2"/>
            <p:cNvSpPr/>
            <p:nvPr/>
          </p:nvSpPr>
          <p:spPr>
            <a:xfrm>
              <a:off x="4215118" y="1826224"/>
              <a:ext cx="20454" cy="22888"/>
            </a:xfrm>
            <a:custGeom>
              <a:rect b="b" l="l" r="r" t="t"/>
              <a:pathLst>
                <a:path extrusionOk="0" h="696" w="622">
                  <a:moveTo>
                    <a:pt x="388" y="0"/>
                  </a:moveTo>
                  <a:cubicBezTo>
                    <a:pt x="280" y="0"/>
                    <a:pt x="37" y="247"/>
                    <a:pt x="0" y="652"/>
                  </a:cubicBezTo>
                  <a:cubicBezTo>
                    <a:pt x="0" y="674"/>
                    <a:pt x="18" y="696"/>
                    <a:pt x="46" y="696"/>
                  </a:cubicBezTo>
                  <a:cubicBezTo>
                    <a:pt x="52" y="696"/>
                    <a:pt x="59" y="695"/>
                    <a:pt x="66" y="693"/>
                  </a:cubicBezTo>
                  <a:cubicBezTo>
                    <a:pt x="172" y="666"/>
                    <a:pt x="357" y="573"/>
                    <a:pt x="463" y="388"/>
                  </a:cubicBezTo>
                  <a:cubicBezTo>
                    <a:pt x="622" y="123"/>
                    <a:pt x="477" y="31"/>
                    <a:pt x="410" y="4"/>
                  </a:cubicBezTo>
                  <a:cubicBezTo>
                    <a:pt x="403" y="2"/>
                    <a:pt x="396" y="0"/>
                    <a:pt x="38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2"/>
            <p:cNvSpPr/>
            <p:nvPr/>
          </p:nvSpPr>
          <p:spPr>
            <a:xfrm>
              <a:off x="4216401" y="1826783"/>
              <a:ext cx="16147" cy="21375"/>
            </a:xfrm>
            <a:custGeom>
              <a:rect b="b" l="l" r="r" t="t"/>
              <a:pathLst>
                <a:path extrusionOk="0" h="650" w="491">
                  <a:moveTo>
                    <a:pt x="397" y="0"/>
                  </a:moveTo>
                  <a:cubicBezTo>
                    <a:pt x="344" y="67"/>
                    <a:pt x="305" y="132"/>
                    <a:pt x="252" y="199"/>
                  </a:cubicBezTo>
                  <a:cubicBezTo>
                    <a:pt x="252" y="146"/>
                    <a:pt x="226" y="106"/>
                    <a:pt x="199" y="67"/>
                  </a:cubicBezTo>
                  <a:lnTo>
                    <a:pt x="199" y="79"/>
                  </a:lnTo>
                  <a:cubicBezTo>
                    <a:pt x="226" y="120"/>
                    <a:pt x="239" y="159"/>
                    <a:pt x="239" y="212"/>
                  </a:cubicBezTo>
                  <a:cubicBezTo>
                    <a:pt x="186" y="291"/>
                    <a:pt x="133" y="371"/>
                    <a:pt x="93" y="450"/>
                  </a:cubicBezTo>
                  <a:cubicBezTo>
                    <a:pt x="80" y="411"/>
                    <a:pt x="53" y="371"/>
                    <a:pt x="27" y="331"/>
                  </a:cubicBezTo>
                  <a:lnTo>
                    <a:pt x="27" y="344"/>
                  </a:lnTo>
                  <a:cubicBezTo>
                    <a:pt x="53" y="384"/>
                    <a:pt x="67" y="424"/>
                    <a:pt x="80" y="477"/>
                  </a:cubicBezTo>
                  <a:lnTo>
                    <a:pt x="0" y="635"/>
                  </a:lnTo>
                  <a:lnTo>
                    <a:pt x="0" y="649"/>
                  </a:lnTo>
                  <a:cubicBezTo>
                    <a:pt x="27" y="596"/>
                    <a:pt x="53" y="543"/>
                    <a:pt x="93" y="477"/>
                  </a:cubicBezTo>
                  <a:lnTo>
                    <a:pt x="93" y="490"/>
                  </a:lnTo>
                  <a:cubicBezTo>
                    <a:pt x="173" y="464"/>
                    <a:pt x="265" y="450"/>
                    <a:pt x="344" y="450"/>
                  </a:cubicBezTo>
                  <a:lnTo>
                    <a:pt x="371" y="450"/>
                  </a:lnTo>
                  <a:lnTo>
                    <a:pt x="385" y="437"/>
                  </a:lnTo>
                  <a:lnTo>
                    <a:pt x="344" y="437"/>
                  </a:lnTo>
                  <a:cubicBezTo>
                    <a:pt x="265" y="437"/>
                    <a:pt x="186" y="450"/>
                    <a:pt x="93" y="464"/>
                  </a:cubicBezTo>
                  <a:cubicBezTo>
                    <a:pt x="146" y="384"/>
                    <a:pt x="199" y="305"/>
                    <a:pt x="252" y="238"/>
                  </a:cubicBezTo>
                  <a:cubicBezTo>
                    <a:pt x="305" y="226"/>
                    <a:pt x="371" y="212"/>
                    <a:pt x="438" y="212"/>
                  </a:cubicBezTo>
                  <a:lnTo>
                    <a:pt x="491" y="212"/>
                  </a:lnTo>
                  <a:lnTo>
                    <a:pt x="491" y="199"/>
                  </a:lnTo>
                  <a:lnTo>
                    <a:pt x="438" y="199"/>
                  </a:lnTo>
                  <a:cubicBezTo>
                    <a:pt x="385" y="199"/>
                    <a:pt x="318" y="212"/>
                    <a:pt x="252" y="212"/>
                  </a:cubicBezTo>
                  <a:cubicBezTo>
                    <a:pt x="305" y="146"/>
                    <a:pt x="358" y="79"/>
                    <a:pt x="411"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2"/>
            <p:cNvSpPr/>
            <p:nvPr/>
          </p:nvSpPr>
          <p:spPr>
            <a:xfrm>
              <a:off x="4201175" y="1866442"/>
              <a:ext cx="27426" cy="14930"/>
            </a:xfrm>
            <a:custGeom>
              <a:rect b="b" l="l" r="r" t="t"/>
              <a:pathLst>
                <a:path extrusionOk="0" h="454" w="834">
                  <a:moveTo>
                    <a:pt x="228" y="0"/>
                  </a:moveTo>
                  <a:cubicBezTo>
                    <a:pt x="176" y="0"/>
                    <a:pt x="137" y="14"/>
                    <a:pt x="119" y="38"/>
                  </a:cubicBezTo>
                  <a:cubicBezTo>
                    <a:pt x="80" y="91"/>
                    <a:pt x="1" y="250"/>
                    <a:pt x="278" y="396"/>
                  </a:cubicBezTo>
                  <a:cubicBezTo>
                    <a:pt x="372" y="440"/>
                    <a:pt x="470" y="454"/>
                    <a:pt x="557" y="454"/>
                  </a:cubicBezTo>
                  <a:cubicBezTo>
                    <a:pt x="654" y="454"/>
                    <a:pt x="739" y="437"/>
                    <a:pt x="795" y="423"/>
                  </a:cubicBezTo>
                  <a:cubicBezTo>
                    <a:pt x="821" y="423"/>
                    <a:pt x="834" y="382"/>
                    <a:pt x="807" y="356"/>
                  </a:cubicBezTo>
                  <a:cubicBezTo>
                    <a:pt x="623" y="103"/>
                    <a:pt x="374" y="0"/>
                    <a:pt x="22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2"/>
            <p:cNvSpPr/>
            <p:nvPr/>
          </p:nvSpPr>
          <p:spPr>
            <a:xfrm>
              <a:off x="4204200" y="1866804"/>
              <a:ext cx="21375" cy="13549"/>
            </a:xfrm>
            <a:custGeom>
              <a:rect b="b" l="l" r="r" t="t"/>
              <a:pathLst>
                <a:path extrusionOk="0" h="412" w="650">
                  <a:moveTo>
                    <a:pt x="212" y="1"/>
                  </a:moveTo>
                  <a:cubicBezTo>
                    <a:pt x="212" y="41"/>
                    <a:pt x="226" y="94"/>
                    <a:pt x="239" y="133"/>
                  </a:cubicBezTo>
                  <a:cubicBezTo>
                    <a:pt x="173" y="107"/>
                    <a:pt x="94" y="80"/>
                    <a:pt x="14" y="54"/>
                  </a:cubicBezTo>
                  <a:lnTo>
                    <a:pt x="1" y="67"/>
                  </a:lnTo>
                  <a:cubicBezTo>
                    <a:pt x="94" y="94"/>
                    <a:pt x="173" y="120"/>
                    <a:pt x="253" y="160"/>
                  </a:cubicBezTo>
                  <a:cubicBezTo>
                    <a:pt x="173" y="186"/>
                    <a:pt x="107" y="226"/>
                    <a:pt x="41" y="279"/>
                  </a:cubicBezTo>
                  <a:lnTo>
                    <a:pt x="54" y="279"/>
                  </a:lnTo>
                  <a:cubicBezTo>
                    <a:pt x="120" y="239"/>
                    <a:pt x="186" y="200"/>
                    <a:pt x="265" y="160"/>
                  </a:cubicBezTo>
                  <a:cubicBezTo>
                    <a:pt x="359" y="200"/>
                    <a:pt x="438" y="239"/>
                    <a:pt x="517" y="279"/>
                  </a:cubicBezTo>
                  <a:cubicBezTo>
                    <a:pt x="424" y="306"/>
                    <a:pt x="345" y="345"/>
                    <a:pt x="265" y="412"/>
                  </a:cubicBezTo>
                  <a:lnTo>
                    <a:pt x="279" y="412"/>
                  </a:lnTo>
                  <a:cubicBezTo>
                    <a:pt x="359" y="359"/>
                    <a:pt x="438" y="318"/>
                    <a:pt x="530" y="292"/>
                  </a:cubicBezTo>
                  <a:lnTo>
                    <a:pt x="530" y="279"/>
                  </a:lnTo>
                  <a:cubicBezTo>
                    <a:pt x="570" y="306"/>
                    <a:pt x="610" y="332"/>
                    <a:pt x="650" y="345"/>
                  </a:cubicBezTo>
                  <a:lnTo>
                    <a:pt x="650" y="332"/>
                  </a:lnTo>
                  <a:cubicBezTo>
                    <a:pt x="610" y="306"/>
                    <a:pt x="570" y="292"/>
                    <a:pt x="530" y="265"/>
                  </a:cubicBezTo>
                  <a:cubicBezTo>
                    <a:pt x="517" y="226"/>
                    <a:pt x="517" y="186"/>
                    <a:pt x="517" y="133"/>
                  </a:cubicBezTo>
                  <a:lnTo>
                    <a:pt x="504" y="133"/>
                  </a:lnTo>
                  <a:cubicBezTo>
                    <a:pt x="504" y="173"/>
                    <a:pt x="504" y="213"/>
                    <a:pt x="517" y="265"/>
                  </a:cubicBezTo>
                  <a:cubicBezTo>
                    <a:pt x="438" y="226"/>
                    <a:pt x="345" y="186"/>
                    <a:pt x="265" y="147"/>
                  </a:cubicBezTo>
                  <a:cubicBezTo>
                    <a:pt x="239" y="94"/>
                    <a:pt x="226" y="54"/>
                    <a:pt x="22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2"/>
            <p:cNvSpPr/>
            <p:nvPr/>
          </p:nvSpPr>
          <p:spPr>
            <a:xfrm>
              <a:off x="4224721" y="1854604"/>
              <a:ext cx="18284" cy="25025"/>
            </a:xfrm>
            <a:custGeom>
              <a:rect b="b" l="l" r="r" t="t"/>
              <a:pathLst>
                <a:path extrusionOk="0" h="761" w="556">
                  <a:moveTo>
                    <a:pt x="310" y="1"/>
                  </a:moveTo>
                  <a:cubicBezTo>
                    <a:pt x="203" y="1"/>
                    <a:pt x="0" y="301"/>
                    <a:pt x="52" y="716"/>
                  </a:cubicBezTo>
                  <a:cubicBezTo>
                    <a:pt x="62" y="746"/>
                    <a:pt x="79" y="761"/>
                    <a:pt x="104" y="761"/>
                  </a:cubicBezTo>
                  <a:cubicBezTo>
                    <a:pt x="113" y="761"/>
                    <a:pt x="122" y="759"/>
                    <a:pt x="132" y="756"/>
                  </a:cubicBezTo>
                  <a:cubicBezTo>
                    <a:pt x="224" y="703"/>
                    <a:pt x="383" y="571"/>
                    <a:pt x="462" y="372"/>
                  </a:cubicBezTo>
                  <a:cubicBezTo>
                    <a:pt x="555" y="81"/>
                    <a:pt x="383" y="15"/>
                    <a:pt x="317" y="1"/>
                  </a:cubicBezTo>
                  <a:cubicBezTo>
                    <a:pt x="315" y="1"/>
                    <a:pt x="313" y="1"/>
                    <a:pt x="31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2"/>
            <p:cNvSpPr/>
            <p:nvPr/>
          </p:nvSpPr>
          <p:spPr>
            <a:xfrm>
              <a:off x="4226431" y="1855064"/>
              <a:ext cx="14371" cy="23973"/>
            </a:xfrm>
            <a:custGeom>
              <a:rect b="b" l="l" r="r" t="t"/>
              <a:pathLst>
                <a:path extrusionOk="0" h="729" w="437">
                  <a:moveTo>
                    <a:pt x="291" y="1"/>
                  </a:moveTo>
                  <a:cubicBezTo>
                    <a:pt x="265" y="67"/>
                    <a:pt x="225" y="146"/>
                    <a:pt x="198" y="213"/>
                  </a:cubicBezTo>
                  <a:cubicBezTo>
                    <a:pt x="186" y="172"/>
                    <a:pt x="159" y="133"/>
                    <a:pt x="119" y="93"/>
                  </a:cubicBezTo>
                  <a:lnTo>
                    <a:pt x="119" y="107"/>
                  </a:lnTo>
                  <a:cubicBezTo>
                    <a:pt x="145" y="146"/>
                    <a:pt x="172" y="186"/>
                    <a:pt x="186" y="239"/>
                  </a:cubicBezTo>
                  <a:cubicBezTo>
                    <a:pt x="159" y="331"/>
                    <a:pt x="119" y="411"/>
                    <a:pt x="92" y="504"/>
                  </a:cubicBezTo>
                  <a:cubicBezTo>
                    <a:pt x="66" y="464"/>
                    <a:pt x="39" y="437"/>
                    <a:pt x="0" y="398"/>
                  </a:cubicBezTo>
                  <a:lnTo>
                    <a:pt x="0" y="411"/>
                  </a:lnTo>
                  <a:cubicBezTo>
                    <a:pt x="39" y="451"/>
                    <a:pt x="66" y="490"/>
                    <a:pt x="80" y="517"/>
                  </a:cubicBezTo>
                  <a:cubicBezTo>
                    <a:pt x="66" y="583"/>
                    <a:pt x="53" y="649"/>
                    <a:pt x="39" y="702"/>
                  </a:cubicBezTo>
                  <a:lnTo>
                    <a:pt x="39" y="728"/>
                  </a:lnTo>
                  <a:cubicBezTo>
                    <a:pt x="53" y="663"/>
                    <a:pt x="80" y="596"/>
                    <a:pt x="92" y="530"/>
                  </a:cubicBezTo>
                  <a:cubicBezTo>
                    <a:pt x="186" y="490"/>
                    <a:pt x="278" y="451"/>
                    <a:pt x="371" y="437"/>
                  </a:cubicBezTo>
                  <a:lnTo>
                    <a:pt x="371" y="424"/>
                  </a:lnTo>
                  <a:cubicBezTo>
                    <a:pt x="278" y="437"/>
                    <a:pt x="186" y="477"/>
                    <a:pt x="106" y="517"/>
                  </a:cubicBezTo>
                  <a:cubicBezTo>
                    <a:pt x="133" y="424"/>
                    <a:pt x="159" y="345"/>
                    <a:pt x="198" y="252"/>
                  </a:cubicBezTo>
                  <a:cubicBezTo>
                    <a:pt x="278" y="225"/>
                    <a:pt x="357" y="199"/>
                    <a:pt x="436" y="186"/>
                  </a:cubicBezTo>
                  <a:lnTo>
                    <a:pt x="436" y="172"/>
                  </a:lnTo>
                  <a:cubicBezTo>
                    <a:pt x="357" y="186"/>
                    <a:pt x="278" y="213"/>
                    <a:pt x="198" y="239"/>
                  </a:cubicBezTo>
                  <a:cubicBezTo>
                    <a:pt x="238" y="160"/>
                    <a:pt x="265" y="80"/>
                    <a:pt x="30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2"/>
            <p:cNvSpPr/>
            <p:nvPr/>
          </p:nvSpPr>
          <p:spPr>
            <a:xfrm>
              <a:off x="4200714" y="1896138"/>
              <a:ext cx="23118" cy="21211"/>
            </a:xfrm>
            <a:custGeom>
              <a:rect b="b" l="l" r="r" t="t"/>
              <a:pathLst>
                <a:path extrusionOk="0" h="645" w="703">
                  <a:moveTo>
                    <a:pt x="236" y="0"/>
                  </a:moveTo>
                  <a:cubicBezTo>
                    <a:pt x="222" y="0"/>
                    <a:pt x="210" y="3"/>
                    <a:pt x="200" y="9"/>
                  </a:cubicBezTo>
                  <a:cubicBezTo>
                    <a:pt x="147" y="35"/>
                    <a:pt x="1" y="155"/>
                    <a:pt x="200" y="393"/>
                  </a:cubicBezTo>
                  <a:cubicBezTo>
                    <a:pt x="332" y="565"/>
                    <a:pt x="530" y="618"/>
                    <a:pt x="636" y="644"/>
                  </a:cubicBezTo>
                  <a:cubicBezTo>
                    <a:pt x="663" y="644"/>
                    <a:pt x="703" y="618"/>
                    <a:pt x="689" y="578"/>
                  </a:cubicBezTo>
                  <a:cubicBezTo>
                    <a:pt x="607" y="200"/>
                    <a:pt x="354" y="0"/>
                    <a:pt x="23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2"/>
            <p:cNvSpPr/>
            <p:nvPr/>
          </p:nvSpPr>
          <p:spPr>
            <a:xfrm>
              <a:off x="4204200" y="1896861"/>
              <a:ext cx="17889" cy="19172"/>
            </a:xfrm>
            <a:custGeom>
              <a:rect b="b" l="l" r="r" t="t"/>
              <a:pathLst>
                <a:path extrusionOk="0" h="583" w="544">
                  <a:moveTo>
                    <a:pt x="67" y="1"/>
                  </a:moveTo>
                  <a:cubicBezTo>
                    <a:pt x="120" y="66"/>
                    <a:pt x="186" y="133"/>
                    <a:pt x="239" y="186"/>
                  </a:cubicBezTo>
                  <a:lnTo>
                    <a:pt x="200" y="186"/>
                  </a:lnTo>
                  <a:cubicBezTo>
                    <a:pt x="133" y="186"/>
                    <a:pt x="67" y="199"/>
                    <a:pt x="1" y="212"/>
                  </a:cubicBezTo>
                  <a:lnTo>
                    <a:pt x="1" y="225"/>
                  </a:lnTo>
                  <a:cubicBezTo>
                    <a:pt x="67" y="212"/>
                    <a:pt x="133" y="199"/>
                    <a:pt x="200" y="199"/>
                  </a:cubicBezTo>
                  <a:lnTo>
                    <a:pt x="253" y="199"/>
                  </a:lnTo>
                  <a:cubicBezTo>
                    <a:pt x="318" y="278"/>
                    <a:pt x="371" y="345"/>
                    <a:pt x="424" y="424"/>
                  </a:cubicBezTo>
                  <a:cubicBezTo>
                    <a:pt x="385" y="410"/>
                    <a:pt x="345" y="410"/>
                    <a:pt x="306" y="410"/>
                  </a:cubicBezTo>
                  <a:cubicBezTo>
                    <a:pt x="253" y="410"/>
                    <a:pt x="186" y="410"/>
                    <a:pt x="133" y="424"/>
                  </a:cubicBezTo>
                  <a:cubicBezTo>
                    <a:pt x="147" y="424"/>
                    <a:pt x="147" y="437"/>
                    <a:pt x="147" y="437"/>
                  </a:cubicBezTo>
                  <a:cubicBezTo>
                    <a:pt x="200" y="424"/>
                    <a:pt x="253" y="424"/>
                    <a:pt x="306" y="424"/>
                  </a:cubicBezTo>
                  <a:cubicBezTo>
                    <a:pt x="345" y="424"/>
                    <a:pt x="398" y="424"/>
                    <a:pt x="438" y="437"/>
                  </a:cubicBezTo>
                  <a:cubicBezTo>
                    <a:pt x="477" y="477"/>
                    <a:pt x="504" y="530"/>
                    <a:pt x="544" y="583"/>
                  </a:cubicBezTo>
                  <a:lnTo>
                    <a:pt x="544" y="556"/>
                  </a:lnTo>
                  <a:cubicBezTo>
                    <a:pt x="517" y="504"/>
                    <a:pt x="477" y="463"/>
                    <a:pt x="451" y="424"/>
                  </a:cubicBezTo>
                  <a:cubicBezTo>
                    <a:pt x="451" y="371"/>
                    <a:pt x="464" y="331"/>
                    <a:pt x="491" y="292"/>
                  </a:cubicBezTo>
                  <a:cubicBezTo>
                    <a:pt x="477" y="292"/>
                    <a:pt x="477" y="278"/>
                    <a:pt x="477" y="278"/>
                  </a:cubicBezTo>
                  <a:cubicBezTo>
                    <a:pt x="464" y="318"/>
                    <a:pt x="438" y="357"/>
                    <a:pt x="438" y="410"/>
                  </a:cubicBezTo>
                  <a:cubicBezTo>
                    <a:pt x="371" y="331"/>
                    <a:pt x="318" y="265"/>
                    <a:pt x="253" y="186"/>
                  </a:cubicBezTo>
                  <a:cubicBezTo>
                    <a:pt x="253" y="133"/>
                    <a:pt x="265" y="80"/>
                    <a:pt x="279" y="40"/>
                  </a:cubicBezTo>
                  <a:lnTo>
                    <a:pt x="265" y="27"/>
                  </a:lnTo>
                  <a:cubicBezTo>
                    <a:pt x="253" y="80"/>
                    <a:pt x="239" y="119"/>
                    <a:pt x="239" y="172"/>
                  </a:cubicBezTo>
                  <a:cubicBezTo>
                    <a:pt x="186" y="106"/>
                    <a:pt x="133" y="53"/>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2"/>
            <p:cNvSpPr/>
            <p:nvPr/>
          </p:nvSpPr>
          <p:spPr>
            <a:xfrm>
              <a:off x="4221662" y="1897289"/>
              <a:ext cx="24368" cy="19698"/>
            </a:xfrm>
            <a:custGeom>
              <a:rect b="b" l="l" r="r" t="t"/>
              <a:pathLst>
                <a:path extrusionOk="0" h="599" w="741">
                  <a:moveTo>
                    <a:pt x="509" y="0"/>
                  </a:moveTo>
                  <a:cubicBezTo>
                    <a:pt x="388" y="0"/>
                    <a:pt x="127" y="179"/>
                    <a:pt x="13" y="543"/>
                  </a:cubicBezTo>
                  <a:cubicBezTo>
                    <a:pt x="1" y="566"/>
                    <a:pt x="19" y="599"/>
                    <a:pt x="50" y="599"/>
                  </a:cubicBezTo>
                  <a:cubicBezTo>
                    <a:pt x="55" y="599"/>
                    <a:pt x="60" y="598"/>
                    <a:pt x="66" y="596"/>
                  </a:cubicBezTo>
                  <a:cubicBezTo>
                    <a:pt x="172" y="596"/>
                    <a:pt x="370" y="556"/>
                    <a:pt x="529" y="397"/>
                  </a:cubicBezTo>
                  <a:cubicBezTo>
                    <a:pt x="740" y="173"/>
                    <a:pt x="608" y="53"/>
                    <a:pt x="555" y="14"/>
                  </a:cubicBezTo>
                  <a:cubicBezTo>
                    <a:pt x="544" y="5"/>
                    <a:pt x="528" y="0"/>
                    <a:pt x="5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2"/>
            <p:cNvSpPr/>
            <p:nvPr/>
          </p:nvSpPr>
          <p:spPr>
            <a:xfrm>
              <a:off x="4222057" y="1898144"/>
              <a:ext cx="20487" cy="18317"/>
            </a:xfrm>
            <a:custGeom>
              <a:rect b="b" l="l" r="r" t="t"/>
              <a:pathLst>
                <a:path extrusionOk="0" h="557" w="623">
                  <a:moveTo>
                    <a:pt x="569" y="1"/>
                  </a:moveTo>
                  <a:cubicBezTo>
                    <a:pt x="504" y="54"/>
                    <a:pt x="437" y="107"/>
                    <a:pt x="384" y="160"/>
                  </a:cubicBezTo>
                  <a:cubicBezTo>
                    <a:pt x="384" y="107"/>
                    <a:pt x="384" y="67"/>
                    <a:pt x="371" y="14"/>
                  </a:cubicBezTo>
                  <a:cubicBezTo>
                    <a:pt x="358" y="14"/>
                    <a:pt x="358" y="27"/>
                    <a:pt x="358" y="27"/>
                  </a:cubicBezTo>
                  <a:cubicBezTo>
                    <a:pt x="371" y="67"/>
                    <a:pt x="371" y="120"/>
                    <a:pt x="371" y="173"/>
                  </a:cubicBezTo>
                  <a:cubicBezTo>
                    <a:pt x="292" y="239"/>
                    <a:pt x="225" y="306"/>
                    <a:pt x="160" y="371"/>
                  </a:cubicBezTo>
                  <a:cubicBezTo>
                    <a:pt x="160" y="332"/>
                    <a:pt x="160" y="306"/>
                    <a:pt x="146" y="265"/>
                  </a:cubicBezTo>
                  <a:cubicBezTo>
                    <a:pt x="146" y="279"/>
                    <a:pt x="133" y="279"/>
                    <a:pt x="133" y="292"/>
                  </a:cubicBezTo>
                  <a:cubicBezTo>
                    <a:pt x="146" y="318"/>
                    <a:pt x="146" y="359"/>
                    <a:pt x="146" y="385"/>
                  </a:cubicBezTo>
                  <a:cubicBezTo>
                    <a:pt x="133" y="398"/>
                    <a:pt x="119" y="424"/>
                    <a:pt x="107" y="438"/>
                  </a:cubicBezTo>
                  <a:cubicBezTo>
                    <a:pt x="93" y="451"/>
                    <a:pt x="93" y="465"/>
                    <a:pt x="93" y="465"/>
                  </a:cubicBezTo>
                  <a:cubicBezTo>
                    <a:pt x="119" y="451"/>
                    <a:pt x="133" y="424"/>
                    <a:pt x="160" y="398"/>
                  </a:cubicBezTo>
                  <a:lnTo>
                    <a:pt x="199" y="398"/>
                  </a:lnTo>
                  <a:cubicBezTo>
                    <a:pt x="278" y="398"/>
                    <a:pt x="371" y="412"/>
                    <a:pt x="437" y="424"/>
                  </a:cubicBezTo>
                  <a:lnTo>
                    <a:pt x="451" y="424"/>
                  </a:lnTo>
                  <a:cubicBezTo>
                    <a:pt x="371" y="398"/>
                    <a:pt x="292" y="385"/>
                    <a:pt x="199" y="385"/>
                  </a:cubicBezTo>
                  <a:lnTo>
                    <a:pt x="172" y="385"/>
                  </a:lnTo>
                  <a:cubicBezTo>
                    <a:pt x="239" y="318"/>
                    <a:pt x="292" y="253"/>
                    <a:pt x="371" y="186"/>
                  </a:cubicBezTo>
                  <a:cubicBezTo>
                    <a:pt x="451" y="200"/>
                    <a:pt x="530" y="212"/>
                    <a:pt x="610" y="239"/>
                  </a:cubicBezTo>
                  <a:cubicBezTo>
                    <a:pt x="610" y="226"/>
                    <a:pt x="610" y="226"/>
                    <a:pt x="622" y="226"/>
                  </a:cubicBezTo>
                  <a:cubicBezTo>
                    <a:pt x="543" y="200"/>
                    <a:pt x="464" y="186"/>
                    <a:pt x="384" y="173"/>
                  </a:cubicBezTo>
                  <a:cubicBezTo>
                    <a:pt x="451" y="120"/>
                    <a:pt x="504" y="67"/>
                    <a:pt x="583" y="14"/>
                  </a:cubicBezTo>
                  <a:lnTo>
                    <a:pt x="569" y="1"/>
                  </a:lnTo>
                  <a:close/>
                  <a:moveTo>
                    <a:pt x="14" y="530"/>
                  </a:moveTo>
                  <a:cubicBezTo>
                    <a:pt x="14" y="544"/>
                    <a:pt x="14" y="544"/>
                    <a:pt x="1" y="557"/>
                  </a:cubicBezTo>
                  <a:lnTo>
                    <a:pt x="14" y="557"/>
                  </a:lnTo>
                  <a:lnTo>
                    <a:pt x="14" y="53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2"/>
            <p:cNvSpPr/>
            <p:nvPr/>
          </p:nvSpPr>
          <p:spPr>
            <a:xfrm>
              <a:off x="4205943" y="1737992"/>
              <a:ext cx="26604" cy="236805"/>
            </a:xfrm>
            <a:custGeom>
              <a:rect b="b" l="l" r="r" t="t"/>
              <a:pathLst>
                <a:path extrusionOk="0" h="7201" w="809">
                  <a:moveTo>
                    <a:pt x="597" y="0"/>
                  </a:moveTo>
                  <a:lnTo>
                    <a:pt x="544" y="26"/>
                  </a:lnTo>
                  <a:cubicBezTo>
                    <a:pt x="742" y="503"/>
                    <a:pt x="609" y="1059"/>
                    <a:pt x="451" y="1549"/>
                  </a:cubicBezTo>
                  <a:lnTo>
                    <a:pt x="411" y="1668"/>
                  </a:lnTo>
                  <a:cubicBezTo>
                    <a:pt x="265" y="2131"/>
                    <a:pt x="94" y="2621"/>
                    <a:pt x="186" y="3097"/>
                  </a:cubicBezTo>
                  <a:cubicBezTo>
                    <a:pt x="226" y="3309"/>
                    <a:pt x="318" y="3508"/>
                    <a:pt x="398" y="3693"/>
                  </a:cubicBezTo>
                  <a:cubicBezTo>
                    <a:pt x="477" y="3865"/>
                    <a:pt x="544" y="4037"/>
                    <a:pt x="597" y="4223"/>
                  </a:cubicBezTo>
                  <a:cubicBezTo>
                    <a:pt x="715" y="4726"/>
                    <a:pt x="570" y="5255"/>
                    <a:pt x="411" y="5718"/>
                  </a:cubicBezTo>
                  <a:cubicBezTo>
                    <a:pt x="385" y="5797"/>
                    <a:pt x="345" y="5877"/>
                    <a:pt x="318" y="5970"/>
                  </a:cubicBezTo>
                  <a:cubicBezTo>
                    <a:pt x="173" y="6367"/>
                    <a:pt x="27" y="6777"/>
                    <a:pt x="1" y="7200"/>
                  </a:cubicBezTo>
                  <a:lnTo>
                    <a:pt x="54" y="7200"/>
                  </a:lnTo>
                  <a:cubicBezTo>
                    <a:pt x="80" y="6790"/>
                    <a:pt x="226" y="6380"/>
                    <a:pt x="371" y="5983"/>
                  </a:cubicBezTo>
                  <a:cubicBezTo>
                    <a:pt x="398" y="5903"/>
                    <a:pt x="438" y="5811"/>
                    <a:pt x="464" y="5732"/>
                  </a:cubicBezTo>
                  <a:cubicBezTo>
                    <a:pt x="623" y="5268"/>
                    <a:pt x="768" y="4726"/>
                    <a:pt x="650" y="4209"/>
                  </a:cubicBezTo>
                  <a:cubicBezTo>
                    <a:pt x="597" y="4024"/>
                    <a:pt x="530" y="3852"/>
                    <a:pt x="451" y="3680"/>
                  </a:cubicBezTo>
                  <a:cubicBezTo>
                    <a:pt x="371" y="3482"/>
                    <a:pt x="279" y="3296"/>
                    <a:pt x="253" y="3097"/>
                  </a:cubicBezTo>
                  <a:cubicBezTo>
                    <a:pt x="159" y="2621"/>
                    <a:pt x="318" y="2144"/>
                    <a:pt x="464" y="1681"/>
                  </a:cubicBezTo>
                  <a:lnTo>
                    <a:pt x="504" y="1562"/>
                  </a:lnTo>
                  <a:cubicBezTo>
                    <a:pt x="662" y="1073"/>
                    <a:pt x="809" y="490"/>
                    <a:pt x="59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2"/>
            <p:cNvSpPr/>
            <p:nvPr/>
          </p:nvSpPr>
          <p:spPr>
            <a:xfrm>
              <a:off x="4188974" y="1923170"/>
              <a:ext cx="40087" cy="20290"/>
            </a:xfrm>
            <a:custGeom>
              <a:rect b="b" l="l" r="r" t="t"/>
              <a:pathLst>
                <a:path extrusionOk="0" h="617" w="1219">
                  <a:moveTo>
                    <a:pt x="842" y="1"/>
                  </a:moveTo>
                  <a:cubicBezTo>
                    <a:pt x="562" y="1"/>
                    <a:pt x="196" y="103"/>
                    <a:pt x="1" y="577"/>
                  </a:cubicBezTo>
                  <a:cubicBezTo>
                    <a:pt x="1" y="577"/>
                    <a:pt x="119" y="616"/>
                    <a:pt x="290" y="616"/>
                  </a:cubicBezTo>
                  <a:cubicBezTo>
                    <a:pt x="552" y="616"/>
                    <a:pt x="938" y="525"/>
                    <a:pt x="1219" y="60"/>
                  </a:cubicBezTo>
                  <a:cubicBezTo>
                    <a:pt x="1219" y="60"/>
                    <a:pt x="1055" y="1"/>
                    <a:pt x="842"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2"/>
            <p:cNvSpPr/>
            <p:nvPr/>
          </p:nvSpPr>
          <p:spPr>
            <a:xfrm>
              <a:off x="4188974" y="1925143"/>
              <a:ext cx="40087" cy="17034"/>
            </a:xfrm>
            <a:custGeom>
              <a:rect b="b" l="l" r="r" t="t"/>
              <a:pathLst>
                <a:path extrusionOk="0" h="518" w="1219">
                  <a:moveTo>
                    <a:pt x="1" y="517"/>
                  </a:moveTo>
                  <a:lnTo>
                    <a:pt x="1" y="517"/>
                  </a:lnTo>
                  <a:lnTo>
                    <a:pt x="1" y="517"/>
                  </a:lnTo>
                  <a:close/>
                  <a:moveTo>
                    <a:pt x="1205" y="0"/>
                  </a:moveTo>
                  <a:lnTo>
                    <a:pt x="1205" y="0"/>
                  </a:lnTo>
                  <a:lnTo>
                    <a:pt x="1219"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2"/>
            <p:cNvSpPr/>
            <p:nvPr/>
          </p:nvSpPr>
          <p:spPr>
            <a:xfrm>
              <a:off x="4188974" y="1922972"/>
              <a:ext cx="40087" cy="19599"/>
            </a:xfrm>
            <a:custGeom>
              <a:rect b="b" l="l" r="r" t="t"/>
              <a:pathLst>
                <a:path extrusionOk="0" h="596" w="1219">
                  <a:moveTo>
                    <a:pt x="808" y="1"/>
                  </a:moveTo>
                  <a:lnTo>
                    <a:pt x="804" y="10"/>
                  </a:lnTo>
                  <a:lnTo>
                    <a:pt x="804" y="10"/>
                  </a:lnTo>
                  <a:cubicBezTo>
                    <a:pt x="806" y="8"/>
                    <a:pt x="808" y="5"/>
                    <a:pt x="808" y="1"/>
                  </a:cubicBezTo>
                  <a:close/>
                  <a:moveTo>
                    <a:pt x="804" y="10"/>
                  </a:moveTo>
                  <a:lnTo>
                    <a:pt x="804" y="10"/>
                  </a:lnTo>
                  <a:cubicBezTo>
                    <a:pt x="801" y="13"/>
                    <a:pt x="795" y="13"/>
                    <a:pt x="795" y="13"/>
                  </a:cubicBezTo>
                  <a:lnTo>
                    <a:pt x="675" y="292"/>
                  </a:lnTo>
                  <a:lnTo>
                    <a:pt x="345" y="437"/>
                  </a:lnTo>
                  <a:lnTo>
                    <a:pt x="490" y="66"/>
                  </a:lnTo>
                  <a:cubicBezTo>
                    <a:pt x="477" y="66"/>
                    <a:pt x="477" y="80"/>
                    <a:pt x="464" y="80"/>
                  </a:cubicBezTo>
                  <a:lnTo>
                    <a:pt x="319" y="437"/>
                  </a:lnTo>
                  <a:lnTo>
                    <a:pt x="1" y="583"/>
                  </a:lnTo>
                  <a:lnTo>
                    <a:pt x="14" y="596"/>
                  </a:lnTo>
                  <a:lnTo>
                    <a:pt x="319" y="463"/>
                  </a:lnTo>
                  <a:lnTo>
                    <a:pt x="649" y="557"/>
                  </a:lnTo>
                  <a:lnTo>
                    <a:pt x="675" y="557"/>
                  </a:lnTo>
                  <a:lnTo>
                    <a:pt x="345" y="451"/>
                  </a:lnTo>
                  <a:lnTo>
                    <a:pt x="675" y="305"/>
                  </a:lnTo>
                  <a:lnTo>
                    <a:pt x="689" y="305"/>
                  </a:lnTo>
                  <a:lnTo>
                    <a:pt x="954" y="384"/>
                  </a:lnTo>
                  <a:lnTo>
                    <a:pt x="967" y="371"/>
                  </a:lnTo>
                  <a:lnTo>
                    <a:pt x="702" y="292"/>
                  </a:lnTo>
                  <a:lnTo>
                    <a:pt x="1205" y="80"/>
                  </a:lnTo>
                  <a:lnTo>
                    <a:pt x="1219" y="66"/>
                  </a:lnTo>
                  <a:lnTo>
                    <a:pt x="1205" y="66"/>
                  </a:lnTo>
                  <a:lnTo>
                    <a:pt x="702" y="278"/>
                  </a:lnTo>
                  <a:lnTo>
                    <a:pt x="804" y="1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2"/>
            <p:cNvSpPr/>
            <p:nvPr/>
          </p:nvSpPr>
          <p:spPr>
            <a:xfrm>
              <a:off x="4151978" y="1906858"/>
              <a:ext cx="40087" cy="30452"/>
            </a:xfrm>
            <a:custGeom>
              <a:rect b="b" l="l" r="r" t="t"/>
              <a:pathLst>
                <a:path extrusionOk="0" h="926" w="1219">
                  <a:moveTo>
                    <a:pt x="0" y="0"/>
                  </a:moveTo>
                  <a:cubicBezTo>
                    <a:pt x="0" y="0"/>
                    <a:pt x="164" y="926"/>
                    <a:pt x="1043" y="926"/>
                  </a:cubicBezTo>
                  <a:cubicBezTo>
                    <a:pt x="1098" y="926"/>
                    <a:pt x="1157" y="922"/>
                    <a:pt x="1218" y="914"/>
                  </a:cubicBezTo>
                  <a:cubicBezTo>
                    <a:pt x="1218" y="914"/>
                    <a:pt x="1033" y="14"/>
                    <a:pt x="0"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2"/>
            <p:cNvSpPr/>
            <p:nvPr/>
          </p:nvSpPr>
          <p:spPr>
            <a:xfrm>
              <a:off x="4178089" y="1915146"/>
              <a:ext cx="33" cy="33"/>
            </a:xfrm>
            <a:custGeom>
              <a:rect b="b" l="l" r="r" t="t"/>
              <a:pathLst>
                <a:path extrusionOk="0" h="1" w="1">
                  <a:moveTo>
                    <a:pt x="1" y="0"/>
                  </a:moveTo>
                  <a:lnTo>
                    <a:pt x="1" y="0"/>
                  </a:lnTo>
                  <a:lnTo>
                    <a:pt x="1"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2"/>
            <p:cNvSpPr/>
            <p:nvPr/>
          </p:nvSpPr>
          <p:spPr>
            <a:xfrm>
              <a:off x="4151978" y="1906858"/>
              <a:ext cx="40087" cy="30090"/>
            </a:xfrm>
            <a:custGeom>
              <a:rect b="b" l="l" r="r" t="t"/>
              <a:pathLst>
                <a:path extrusionOk="0" h="915" w="1219">
                  <a:moveTo>
                    <a:pt x="795" y="252"/>
                  </a:moveTo>
                  <a:cubicBezTo>
                    <a:pt x="795" y="255"/>
                    <a:pt x="795" y="257"/>
                    <a:pt x="796" y="259"/>
                  </a:cubicBezTo>
                  <a:lnTo>
                    <a:pt x="796" y="259"/>
                  </a:lnTo>
                  <a:lnTo>
                    <a:pt x="795" y="252"/>
                  </a:lnTo>
                  <a:close/>
                  <a:moveTo>
                    <a:pt x="0" y="0"/>
                  </a:moveTo>
                  <a:lnTo>
                    <a:pt x="0" y="14"/>
                  </a:lnTo>
                  <a:lnTo>
                    <a:pt x="517" y="398"/>
                  </a:lnTo>
                  <a:lnTo>
                    <a:pt x="173" y="438"/>
                  </a:lnTo>
                  <a:cubicBezTo>
                    <a:pt x="173" y="450"/>
                    <a:pt x="186" y="450"/>
                    <a:pt x="186" y="450"/>
                  </a:cubicBezTo>
                  <a:lnTo>
                    <a:pt x="530" y="411"/>
                  </a:lnTo>
                  <a:lnTo>
                    <a:pt x="874" y="662"/>
                  </a:lnTo>
                  <a:lnTo>
                    <a:pt x="424" y="715"/>
                  </a:lnTo>
                  <a:cubicBezTo>
                    <a:pt x="424" y="729"/>
                    <a:pt x="438" y="729"/>
                    <a:pt x="438" y="742"/>
                  </a:cubicBezTo>
                  <a:lnTo>
                    <a:pt x="888" y="676"/>
                  </a:lnTo>
                  <a:lnTo>
                    <a:pt x="1205" y="914"/>
                  </a:lnTo>
                  <a:lnTo>
                    <a:pt x="1218" y="914"/>
                  </a:lnTo>
                  <a:lnTo>
                    <a:pt x="1218" y="888"/>
                  </a:lnTo>
                  <a:lnTo>
                    <a:pt x="914" y="662"/>
                  </a:lnTo>
                  <a:lnTo>
                    <a:pt x="821" y="279"/>
                  </a:lnTo>
                  <a:cubicBezTo>
                    <a:pt x="811" y="268"/>
                    <a:pt x="800" y="266"/>
                    <a:pt x="796" y="259"/>
                  </a:cubicBezTo>
                  <a:lnTo>
                    <a:pt x="796" y="259"/>
                  </a:lnTo>
                  <a:lnTo>
                    <a:pt x="888" y="650"/>
                  </a:lnTo>
                  <a:lnTo>
                    <a:pt x="544" y="398"/>
                  </a:lnTo>
                  <a:lnTo>
                    <a:pt x="544" y="385"/>
                  </a:lnTo>
                  <a:lnTo>
                    <a:pt x="477" y="80"/>
                  </a:lnTo>
                  <a:lnTo>
                    <a:pt x="450" y="80"/>
                  </a:lnTo>
                  <a:lnTo>
                    <a:pt x="530" y="385"/>
                  </a:lnTo>
                  <a:lnTo>
                    <a:pt x="530" y="385"/>
                  </a:lnTo>
                  <a:lnTo>
                    <a:pt x="14" y="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2"/>
            <p:cNvSpPr/>
            <p:nvPr/>
          </p:nvSpPr>
          <p:spPr>
            <a:xfrm>
              <a:off x="4180293" y="1864469"/>
              <a:ext cx="16969" cy="97274"/>
            </a:xfrm>
            <a:custGeom>
              <a:rect b="b" l="l" r="r" t="t"/>
              <a:pathLst>
                <a:path extrusionOk="0" h="2958" w="516">
                  <a:moveTo>
                    <a:pt x="69" y="1"/>
                  </a:moveTo>
                  <a:cubicBezTo>
                    <a:pt x="60" y="1"/>
                    <a:pt x="50" y="2"/>
                    <a:pt x="39" y="6"/>
                  </a:cubicBezTo>
                  <a:cubicBezTo>
                    <a:pt x="13" y="19"/>
                    <a:pt x="0" y="45"/>
                    <a:pt x="13" y="72"/>
                  </a:cubicBezTo>
                  <a:cubicBezTo>
                    <a:pt x="357" y="959"/>
                    <a:pt x="397" y="1965"/>
                    <a:pt x="145" y="2878"/>
                  </a:cubicBezTo>
                  <a:cubicBezTo>
                    <a:pt x="145" y="2918"/>
                    <a:pt x="159" y="2944"/>
                    <a:pt x="186" y="2957"/>
                  </a:cubicBezTo>
                  <a:lnTo>
                    <a:pt x="212" y="2957"/>
                  </a:lnTo>
                  <a:cubicBezTo>
                    <a:pt x="238" y="2944"/>
                    <a:pt x="251" y="2931"/>
                    <a:pt x="251" y="2918"/>
                  </a:cubicBezTo>
                  <a:cubicBezTo>
                    <a:pt x="516" y="1965"/>
                    <a:pt x="463" y="945"/>
                    <a:pt x="119" y="33"/>
                  </a:cubicBezTo>
                  <a:cubicBezTo>
                    <a:pt x="110" y="13"/>
                    <a:pt x="93" y="1"/>
                    <a:pt x="69"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2"/>
            <p:cNvSpPr/>
            <p:nvPr/>
          </p:nvSpPr>
          <p:spPr>
            <a:xfrm>
              <a:off x="4143264" y="1825467"/>
              <a:ext cx="83199" cy="82673"/>
            </a:xfrm>
            <a:custGeom>
              <a:rect b="b" l="l" r="r" t="t"/>
              <a:pathLst>
                <a:path extrusionOk="0" h="2514" w="2530">
                  <a:moveTo>
                    <a:pt x="797" y="1"/>
                  </a:moveTo>
                  <a:cubicBezTo>
                    <a:pt x="732" y="1"/>
                    <a:pt x="668" y="17"/>
                    <a:pt x="610" y="54"/>
                  </a:cubicBezTo>
                  <a:cubicBezTo>
                    <a:pt x="464" y="146"/>
                    <a:pt x="424" y="358"/>
                    <a:pt x="491" y="517"/>
                  </a:cubicBezTo>
                  <a:cubicBezTo>
                    <a:pt x="544" y="689"/>
                    <a:pt x="676" y="808"/>
                    <a:pt x="795" y="940"/>
                  </a:cubicBezTo>
                  <a:cubicBezTo>
                    <a:pt x="636" y="834"/>
                    <a:pt x="464" y="769"/>
                    <a:pt x="279" y="769"/>
                  </a:cubicBezTo>
                  <a:cubicBezTo>
                    <a:pt x="173" y="769"/>
                    <a:pt x="41" y="808"/>
                    <a:pt x="14" y="901"/>
                  </a:cubicBezTo>
                  <a:cubicBezTo>
                    <a:pt x="1" y="993"/>
                    <a:pt x="41" y="1166"/>
                    <a:pt x="120" y="1231"/>
                  </a:cubicBezTo>
                  <a:cubicBezTo>
                    <a:pt x="318" y="1377"/>
                    <a:pt x="597" y="1364"/>
                    <a:pt x="835" y="1390"/>
                  </a:cubicBezTo>
                  <a:cubicBezTo>
                    <a:pt x="835" y="1390"/>
                    <a:pt x="292" y="1774"/>
                    <a:pt x="306" y="2105"/>
                  </a:cubicBezTo>
                  <a:cubicBezTo>
                    <a:pt x="306" y="2237"/>
                    <a:pt x="371" y="2370"/>
                    <a:pt x="477" y="2449"/>
                  </a:cubicBezTo>
                  <a:cubicBezTo>
                    <a:pt x="538" y="2488"/>
                    <a:pt x="609" y="2506"/>
                    <a:pt x="680" y="2506"/>
                  </a:cubicBezTo>
                  <a:cubicBezTo>
                    <a:pt x="780" y="2506"/>
                    <a:pt x="883" y="2471"/>
                    <a:pt x="967" y="2410"/>
                  </a:cubicBezTo>
                  <a:cubicBezTo>
                    <a:pt x="1073" y="2317"/>
                    <a:pt x="1153" y="2198"/>
                    <a:pt x="1192" y="2052"/>
                  </a:cubicBezTo>
                  <a:cubicBezTo>
                    <a:pt x="1218" y="1960"/>
                    <a:pt x="1312" y="1748"/>
                    <a:pt x="1312" y="1748"/>
                  </a:cubicBezTo>
                  <a:cubicBezTo>
                    <a:pt x="1312" y="1748"/>
                    <a:pt x="1483" y="1946"/>
                    <a:pt x="1536" y="2025"/>
                  </a:cubicBezTo>
                  <a:cubicBezTo>
                    <a:pt x="1629" y="2158"/>
                    <a:pt x="1735" y="2277"/>
                    <a:pt x="1867" y="2383"/>
                  </a:cubicBezTo>
                  <a:cubicBezTo>
                    <a:pt x="1966" y="2452"/>
                    <a:pt x="2086" y="2513"/>
                    <a:pt x="2201" y="2513"/>
                  </a:cubicBezTo>
                  <a:cubicBezTo>
                    <a:pt x="2241" y="2513"/>
                    <a:pt x="2280" y="2506"/>
                    <a:pt x="2317" y="2489"/>
                  </a:cubicBezTo>
                  <a:cubicBezTo>
                    <a:pt x="2423" y="2436"/>
                    <a:pt x="2489" y="2304"/>
                    <a:pt x="2503" y="2184"/>
                  </a:cubicBezTo>
                  <a:cubicBezTo>
                    <a:pt x="2503" y="2066"/>
                    <a:pt x="2463" y="1946"/>
                    <a:pt x="2397" y="1840"/>
                  </a:cubicBezTo>
                  <a:cubicBezTo>
                    <a:pt x="2238" y="1549"/>
                    <a:pt x="1960" y="1337"/>
                    <a:pt x="1642" y="1245"/>
                  </a:cubicBezTo>
                  <a:cubicBezTo>
                    <a:pt x="1880" y="1219"/>
                    <a:pt x="2106" y="1125"/>
                    <a:pt x="2304" y="993"/>
                  </a:cubicBezTo>
                  <a:cubicBezTo>
                    <a:pt x="2423" y="914"/>
                    <a:pt x="2529" y="795"/>
                    <a:pt x="2515" y="663"/>
                  </a:cubicBezTo>
                  <a:cubicBezTo>
                    <a:pt x="2489" y="543"/>
                    <a:pt x="2383" y="464"/>
                    <a:pt x="2277" y="451"/>
                  </a:cubicBezTo>
                  <a:cubicBezTo>
                    <a:pt x="2261" y="449"/>
                    <a:pt x="2246" y="448"/>
                    <a:pt x="2230" y="448"/>
                  </a:cubicBezTo>
                  <a:cubicBezTo>
                    <a:pt x="2130" y="448"/>
                    <a:pt x="2039" y="484"/>
                    <a:pt x="1947" y="530"/>
                  </a:cubicBezTo>
                  <a:cubicBezTo>
                    <a:pt x="1748" y="636"/>
                    <a:pt x="1562" y="808"/>
                    <a:pt x="1457" y="1007"/>
                  </a:cubicBezTo>
                  <a:cubicBezTo>
                    <a:pt x="1536" y="675"/>
                    <a:pt x="1377" y="292"/>
                    <a:pt x="1086" y="93"/>
                  </a:cubicBezTo>
                  <a:cubicBezTo>
                    <a:pt x="999" y="38"/>
                    <a:pt x="897" y="1"/>
                    <a:pt x="797"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2"/>
            <p:cNvSpPr/>
            <p:nvPr/>
          </p:nvSpPr>
          <p:spPr>
            <a:xfrm>
              <a:off x="4260368" y="1864667"/>
              <a:ext cx="3058" cy="3058"/>
            </a:xfrm>
            <a:custGeom>
              <a:rect b="b" l="l" r="r" t="t"/>
              <a:pathLst>
                <a:path extrusionOk="0" h="93" w="93">
                  <a:moveTo>
                    <a:pt x="66" y="0"/>
                  </a:moveTo>
                  <a:lnTo>
                    <a:pt x="54" y="13"/>
                  </a:lnTo>
                  <a:cubicBezTo>
                    <a:pt x="27" y="27"/>
                    <a:pt x="13" y="53"/>
                    <a:pt x="13" y="66"/>
                  </a:cubicBezTo>
                  <a:cubicBezTo>
                    <a:pt x="13" y="80"/>
                    <a:pt x="1" y="80"/>
                    <a:pt x="13" y="92"/>
                  </a:cubicBezTo>
                  <a:lnTo>
                    <a:pt x="27" y="92"/>
                  </a:lnTo>
                  <a:cubicBezTo>
                    <a:pt x="40" y="92"/>
                    <a:pt x="40" y="92"/>
                    <a:pt x="40" y="80"/>
                  </a:cubicBezTo>
                  <a:cubicBezTo>
                    <a:pt x="54" y="80"/>
                    <a:pt x="54" y="66"/>
                    <a:pt x="66" y="66"/>
                  </a:cubicBezTo>
                  <a:cubicBezTo>
                    <a:pt x="80" y="53"/>
                    <a:pt x="80" y="53"/>
                    <a:pt x="80" y="39"/>
                  </a:cubicBezTo>
                  <a:cubicBezTo>
                    <a:pt x="93" y="27"/>
                    <a:pt x="93" y="27"/>
                    <a:pt x="80" y="13"/>
                  </a:cubicBezTo>
                  <a:cubicBezTo>
                    <a:pt x="80" y="0"/>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2"/>
            <p:cNvSpPr/>
            <p:nvPr/>
          </p:nvSpPr>
          <p:spPr>
            <a:xfrm>
              <a:off x="4229029" y="1911660"/>
              <a:ext cx="2664" cy="3058"/>
            </a:xfrm>
            <a:custGeom>
              <a:rect b="b" l="l" r="r" t="t"/>
              <a:pathLst>
                <a:path extrusionOk="0" h="93" w="81">
                  <a:moveTo>
                    <a:pt x="27" y="1"/>
                  </a:moveTo>
                  <a:cubicBezTo>
                    <a:pt x="13" y="1"/>
                    <a:pt x="1" y="13"/>
                    <a:pt x="13" y="13"/>
                  </a:cubicBezTo>
                  <a:lnTo>
                    <a:pt x="13" y="40"/>
                  </a:lnTo>
                  <a:cubicBezTo>
                    <a:pt x="27" y="54"/>
                    <a:pt x="27" y="66"/>
                    <a:pt x="54" y="80"/>
                  </a:cubicBezTo>
                  <a:cubicBezTo>
                    <a:pt x="54" y="93"/>
                    <a:pt x="66" y="93"/>
                    <a:pt x="66" y="93"/>
                  </a:cubicBezTo>
                  <a:cubicBezTo>
                    <a:pt x="80" y="93"/>
                    <a:pt x="80" y="80"/>
                    <a:pt x="80" y="80"/>
                  </a:cubicBezTo>
                  <a:lnTo>
                    <a:pt x="80" y="54"/>
                  </a:lnTo>
                  <a:cubicBezTo>
                    <a:pt x="66" y="54"/>
                    <a:pt x="66" y="40"/>
                    <a:pt x="66" y="27"/>
                  </a:cubicBezTo>
                  <a:cubicBezTo>
                    <a:pt x="66" y="27"/>
                    <a:pt x="54" y="13"/>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2"/>
            <p:cNvSpPr/>
            <p:nvPr/>
          </p:nvSpPr>
          <p:spPr>
            <a:xfrm>
              <a:off x="4238598" y="1925833"/>
              <a:ext cx="1776" cy="2401"/>
            </a:xfrm>
            <a:custGeom>
              <a:rect b="b" l="l" r="r" t="t"/>
              <a:pathLst>
                <a:path extrusionOk="0" h="73" w="54">
                  <a:moveTo>
                    <a:pt x="24" y="0"/>
                  </a:moveTo>
                  <a:cubicBezTo>
                    <a:pt x="21" y="0"/>
                    <a:pt x="18" y="2"/>
                    <a:pt x="14" y="6"/>
                  </a:cubicBezTo>
                  <a:cubicBezTo>
                    <a:pt x="14" y="6"/>
                    <a:pt x="1" y="6"/>
                    <a:pt x="1" y="20"/>
                  </a:cubicBezTo>
                  <a:lnTo>
                    <a:pt x="14" y="20"/>
                  </a:lnTo>
                  <a:cubicBezTo>
                    <a:pt x="14" y="32"/>
                    <a:pt x="27" y="46"/>
                    <a:pt x="27" y="59"/>
                  </a:cubicBezTo>
                  <a:cubicBezTo>
                    <a:pt x="40" y="59"/>
                    <a:pt x="40" y="73"/>
                    <a:pt x="54" y="73"/>
                  </a:cubicBezTo>
                  <a:lnTo>
                    <a:pt x="54" y="59"/>
                  </a:lnTo>
                  <a:lnTo>
                    <a:pt x="54" y="46"/>
                  </a:lnTo>
                  <a:cubicBezTo>
                    <a:pt x="54" y="32"/>
                    <a:pt x="54" y="32"/>
                    <a:pt x="40" y="20"/>
                  </a:cubicBezTo>
                  <a:lnTo>
                    <a:pt x="40" y="6"/>
                  </a:lnTo>
                  <a:cubicBezTo>
                    <a:pt x="32" y="6"/>
                    <a:pt x="29"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2"/>
            <p:cNvSpPr/>
            <p:nvPr/>
          </p:nvSpPr>
          <p:spPr>
            <a:xfrm>
              <a:off x="4276055" y="1922117"/>
              <a:ext cx="2631" cy="3387"/>
            </a:xfrm>
            <a:custGeom>
              <a:rect b="b" l="l" r="r" t="t"/>
              <a:pathLst>
                <a:path extrusionOk="0" h="103" w="80">
                  <a:moveTo>
                    <a:pt x="39" y="0"/>
                  </a:moveTo>
                  <a:cubicBezTo>
                    <a:pt x="39" y="13"/>
                    <a:pt x="39" y="13"/>
                    <a:pt x="27" y="13"/>
                  </a:cubicBezTo>
                  <a:cubicBezTo>
                    <a:pt x="27" y="27"/>
                    <a:pt x="27" y="39"/>
                    <a:pt x="13" y="39"/>
                  </a:cubicBezTo>
                  <a:lnTo>
                    <a:pt x="13" y="66"/>
                  </a:lnTo>
                  <a:cubicBezTo>
                    <a:pt x="0" y="80"/>
                    <a:pt x="0" y="92"/>
                    <a:pt x="13" y="92"/>
                  </a:cubicBezTo>
                  <a:cubicBezTo>
                    <a:pt x="13" y="99"/>
                    <a:pt x="16" y="103"/>
                    <a:pt x="21" y="103"/>
                  </a:cubicBezTo>
                  <a:cubicBezTo>
                    <a:pt x="26" y="103"/>
                    <a:pt x="33" y="99"/>
                    <a:pt x="39" y="92"/>
                  </a:cubicBezTo>
                  <a:lnTo>
                    <a:pt x="53" y="80"/>
                  </a:lnTo>
                  <a:cubicBezTo>
                    <a:pt x="66" y="66"/>
                    <a:pt x="66" y="53"/>
                    <a:pt x="66" y="27"/>
                  </a:cubicBezTo>
                  <a:cubicBezTo>
                    <a:pt x="79" y="13"/>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2"/>
            <p:cNvSpPr/>
            <p:nvPr/>
          </p:nvSpPr>
          <p:spPr>
            <a:xfrm>
              <a:off x="4277798" y="1918171"/>
              <a:ext cx="1315" cy="2631"/>
            </a:xfrm>
            <a:custGeom>
              <a:rect b="b" l="l" r="r" t="t"/>
              <a:pathLst>
                <a:path extrusionOk="0" h="80" w="40">
                  <a:moveTo>
                    <a:pt x="39" y="1"/>
                  </a:moveTo>
                  <a:cubicBezTo>
                    <a:pt x="26" y="1"/>
                    <a:pt x="26" y="1"/>
                    <a:pt x="26" y="14"/>
                  </a:cubicBezTo>
                  <a:lnTo>
                    <a:pt x="13" y="14"/>
                  </a:lnTo>
                  <a:cubicBezTo>
                    <a:pt x="13" y="27"/>
                    <a:pt x="13" y="27"/>
                    <a:pt x="0" y="41"/>
                  </a:cubicBezTo>
                  <a:lnTo>
                    <a:pt x="0" y="54"/>
                  </a:lnTo>
                  <a:lnTo>
                    <a:pt x="0" y="80"/>
                  </a:lnTo>
                  <a:lnTo>
                    <a:pt x="13" y="80"/>
                  </a:lnTo>
                  <a:lnTo>
                    <a:pt x="26" y="67"/>
                  </a:lnTo>
                  <a:cubicBezTo>
                    <a:pt x="26" y="54"/>
                    <a:pt x="39" y="41"/>
                    <a:pt x="39" y="27"/>
                  </a:cubicBez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2"/>
            <p:cNvSpPr/>
            <p:nvPr/>
          </p:nvSpPr>
          <p:spPr>
            <a:xfrm>
              <a:off x="4245110" y="1825599"/>
              <a:ext cx="1776" cy="2532"/>
            </a:xfrm>
            <a:custGeom>
              <a:rect b="b" l="l" r="r" t="t"/>
              <a:pathLst>
                <a:path extrusionOk="0" h="77" w="54">
                  <a:moveTo>
                    <a:pt x="39" y="0"/>
                  </a:moveTo>
                  <a:cubicBezTo>
                    <a:pt x="38" y="0"/>
                    <a:pt x="34" y="3"/>
                    <a:pt x="27" y="10"/>
                  </a:cubicBezTo>
                  <a:cubicBezTo>
                    <a:pt x="27" y="23"/>
                    <a:pt x="15" y="23"/>
                    <a:pt x="15" y="36"/>
                  </a:cubicBezTo>
                  <a:lnTo>
                    <a:pt x="15" y="50"/>
                  </a:lnTo>
                  <a:cubicBezTo>
                    <a:pt x="1" y="63"/>
                    <a:pt x="15" y="63"/>
                    <a:pt x="15" y="76"/>
                  </a:cubicBezTo>
                  <a:lnTo>
                    <a:pt x="27" y="76"/>
                  </a:lnTo>
                  <a:lnTo>
                    <a:pt x="41" y="63"/>
                  </a:lnTo>
                  <a:cubicBezTo>
                    <a:pt x="41" y="50"/>
                    <a:pt x="54" y="36"/>
                    <a:pt x="54" y="23"/>
                  </a:cubicBezTo>
                  <a:cubicBezTo>
                    <a:pt x="54" y="10"/>
                    <a:pt x="54" y="10"/>
                    <a:pt x="41" y="10"/>
                  </a:cubicBezTo>
                  <a:cubicBezTo>
                    <a:pt x="41" y="3"/>
                    <a:pt x="41" y="0"/>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2"/>
            <p:cNvSpPr/>
            <p:nvPr/>
          </p:nvSpPr>
          <p:spPr>
            <a:xfrm>
              <a:off x="4251654" y="1806328"/>
              <a:ext cx="2664" cy="3946"/>
            </a:xfrm>
            <a:custGeom>
              <a:rect b="b" l="l" r="r" t="t"/>
              <a:pathLst>
                <a:path extrusionOk="0" h="120" w="81">
                  <a:moveTo>
                    <a:pt x="40" y="1"/>
                  </a:moveTo>
                  <a:cubicBezTo>
                    <a:pt x="40" y="13"/>
                    <a:pt x="40" y="13"/>
                    <a:pt x="27" y="27"/>
                  </a:cubicBezTo>
                  <a:cubicBezTo>
                    <a:pt x="27" y="27"/>
                    <a:pt x="27" y="40"/>
                    <a:pt x="14" y="53"/>
                  </a:cubicBezTo>
                  <a:cubicBezTo>
                    <a:pt x="14" y="66"/>
                    <a:pt x="1" y="66"/>
                    <a:pt x="1" y="80"/>
                  </a:cubicBezTo>
                  <a:cubicBezTo>
                    <a:pt x="1" y="93"/>
                    <a:pt x="1" y="106"/>
                    <a:pt x="14" y="119"/>
                  </a:cubicBezTo>
                  <a:lnTo>
                    <a:pt x="40" y="119"/>
                  </a:lnTo>
                  <a:lnTo>
                    <a:pt x="54" y="106"/>
                  </a:lnTo>
                  <a:cubicBezTo>
                    <a:pt x="67" y="80"/>
                    <a:pt x="80" y="53"/>
                    <a:pt x="80" y="27"/>
                  </a:cubicBezTo>
                  <a:cubicBezTo>
                    <a:pt x="80" y="27"/>
                    <a:pt x="80" y="13"/>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2"/>
            <p:cNvSpPr/>
            <p:nvPr/>
          </p:nvSpPr>
          <p:spPr>
            <a:xfrm>
              <a:off x="4206404" y="1731876"/>
              <a:ext cx="2203" cy="1776"/>
            </a:xfrm>
            <a:custGeom>
              <a:rect b="b" l="l" r="r" t="t"/>
              <a:pathLst>
                <a:path extrusionOk="0" h="54" w="67">
                  <a:moveTo>
                    <a:pt x="13" y="1"/>
                  </a:moveTo>
                  <a:cubicBezTo>
                    <a:pt x="13" y="1"/>
                    <a:pt x="0" y="1"/>
                    <a:pt x="0" y="14"/>
                  </a:cubicBezTo>
                  <a:lnTo>
                    <a:pt x="0" y="27"/>
                  </a:lnTo>
                  <a:lnTo>
                    <a:pt x="13" y="27"/>
                  </a:lnTo>
                  <a:cubicBezTo>
                    <a:pt x="13" y="41"/>
                    <a:pt x="27" y="41"/>
                    <a:pt x="40" y="54"/>
                  </a:cubicBezTo>
                  <a:lnTo>
                    <a:pt x="53" y="54"/>
                  </a:lnTo>
                  <a:cubicBezTo>
                    <a:pt x="66" y="54"/>
                    <a:pt x="66" y="41"/>
                    <a:pt x="66" y="27"/>
                  </a:cubicBezTo>
                  <a:cubicBezTo>
                    <a:pt x="66" y="27"/>
                    <a:pt x="53" y="27"/>
                    <a:pt x="53" y="14"/>
                  </a:cubicBezTo>
                  <a:cubicBezTo>
                    <a:pt x="40" y="14"/>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2"/>
            <p:cNvSpPr/>
            <p:nvPr/>
          </p:nvSpPr>
          <p:spPr>
            <a:xfrm>
              <a:off x="4208574" y="1734079"/>
              <a:ext cx="1743" cy="1315"/>
            </a:xfrm>
            <a:custGeom>
              <a:rect b="b" l="l" r="r" t="t"/>
              <a:pathLst>
                <a:path extrusionOk="0" h="40" w="53">
                  <a:moveTo>
                    <a:pt x="14" y="0"/>
                  </a:moveTo>
                  <a:lnTo>
                    <a:pt x="0" y="13"/>
                  </a:lnTo>
                  <a:lnTo>
                    <a:pt x="14" y="27"/>
                  </a:lnTo>
                  <a:cubicBezTo>
                    <a:pt x="14" y="27"/>
                    <a:pt x="26" y="27"/>
                    <a:pt x="26" y="40"/>
                  </a:cubicBezTo>
                  <a:lnTo>
                    <a:pt x="40" y="40"/>
                  </a:lnTo>
                  <a:cubicBezTo>
                    <a:pt x="53" y="40"/>
                    <a:pt x="53" y="27"/>
                    <a:pt x="53" y="27"/>
                  </a:cubicBezTo>
                  <a:cubicBezTo>
                    <a:pt x="53" y="13"/>
                    <a:pt x="40" y="13"/>
                    <a:pt x="40" y="13"/>
                  </a:cubicBezTo>
                  <a:cubicBezTo>
                    <a:pt x="40" y="0"/>
                    <a:pt x="26"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2"/>
            <p:cNvSpPr/>
            <p:nvPr/>
          </p:nvSpPr>
          <p:spPr>
            <a:xfrm>
              <a:off x="4207686" y="1722767"/>
              <a:ext cx="1776" cy="1315"/>
            </a:xfrm>
            <a:custGeom>
              <a:rect b="b" l="l" r="r" t="t"/>
              <a:pathLst>
                <a:path extrusionOk="0" h="40" w="54">
                  <a:moveTo>
                    <a:pt x="14" y="0"/>
                  </a:moveTo>
                  <a:cubicBezTo>
                    <a:pt x="14" y="0"/>
                    <a:pt x="14" y="13"/>
                    <a:pt x="1" y="13"/>
                  </a:cubicBezTo>
                  <a:cubicBezTo>
                    <a:pt x="1" y="13"/>
                    <a:pt x="1" y="27"/>
                    <a:pt x="14" y="27"/>
                  </a:cubicBezTo>
                  <a:lnTo>
                    <a:pt x="27" y="39"/>
                  </a:lnTo>
                  <a:lnTo>
                    <a:pt x="41" y="39"/>
                  </a:lnTo>
                  <a:cubicBezTo>
                    <a:pt x="53" y="39"/>
                    <a:pt x="53" y="27"/>
                    <a:pt x="53" y="27"/>
                  </a:cubicBezTo>
                  <a:lnTo>
                    <a:pt x="41" y="13"/>
                  </a:lnTo>
                  <a:cubicBezTo>
                    <a:pt x="41" y="13"/>
                    <a:pt x="27" y="13"/>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2"/>
            <p:cNvSpPr/>
            <p:nvPr/>
          </p:nvSpPr>
          <p:spPr>
            <a:xfrm>
              <a:off x="4236428" y="1724049"/>
              <a:ext cx="1776" cy="2236"/>
            </a:xfrm>
            <a:custGeom>
              <a:rect b="b" l="l" r="r" t="t"/>
              <a:pathLst>
                <a:path extrusionOk="0" h="68" w="54">
                  <a:moveTo>
                    <a:pt x="40" y="0"/>
                  </a:moveTo>
                  <a:cubicBezTo>
                    <a:pt x="40" y="0"/>
                    <a:pt x="27" y="0"/>
                    <a:pt x="27" y="14"/>
                  </a:cubicBezTo>
                  <a:cubicBezTo>
                    <a:pt x="14" y="14"/>
                    <a:pt x="0" y="27"/>
                    <a:pt x="0" y="41"/>
                  </a:cubicBezTo>
                  <a:lnTo>
                    <a:pt x="0" y="53"/>
                  </a:lnTo>
                  <a:cubicBezTo>
                    <a:pt x="0" y="67"/>
                    <a:pt x="0" y="67"/>
                    <a:pt x="14" y="67"/>
                  </a:cubicBezTo>
                  <a:cubicBezTo>
                    <a:pt x="14" y="67"/>
                    <a:pt x="27" y="67"/>
                    <a:pt x="27" y="53"/>
                  </a:cubicBezTo>
                  <a:cubicBezTo>
                    <a:pt x="40" y="53"/>
                    <a:pt x="40" y="41"/>
                    <a:pt x="40" y="27"/>
                  </a:cubicBezTo>
                  <a:lnTo>
                    <a:pt x="53" y="27"/>
                  </a:lnTo>
                  <a:cubicBezTo>
                    <a:pt x="53" y="14"/>
                    <a:pt x="53" y="14"/>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2"/>
            <p:cNvSpPr/>
            <p:nvPr/>
          </p:nvSpPr>
          <p:spPr>
            <a:xfrm>
              <a:off x="4235540" y="1727107"/>
              <a:ext cx="1348" cy="1315"/>
            </a:xfrm>
            <a:custGeom>
              <a:rect b="b" l="l" r="r" t="t"/>
              <a:pathLst>
                <a:path extrusionOk="0" h="40" w="41">
                  <a:moveTo>
                    <a:pt x="27" y="1"/>
                  </a:moveTo>
                  <a:cubicBezTo>
                    <a:pt x="14" y="13"/>
                    <a:pt x="14" y="13"/>
                    <a:pt x="14" y="27"/>
                  </a:cubicBezTo>
                  <a:cubicBezTo>
                    <a:pt x="1" y="27"/>
                    <a:pt x="1" y="27"/>
                    <a:pt x="1" y="40"/>
                  </a:cubicBezTo>
                  <a:lnTo>
                    <a:pt x="27" y="40"/>
                  </a:lnTo>
                  <a:cubicBezTo>
                    <a:pt x="27" y="27"/>
                    <a:pt x="41" y="27"/>
                    <a:pt x="41" y="27"/>
                  </a:cubicBezTo>
                  <a:lnTo>
                    <a:pt x="41" y="13"/>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2"/>
            <p:cNvSpPr/>
            <p:nvPr/>
          </p:nvSpPr>
          <p:spPr>
            <a:xfrm>
              <a:off x="4231199" y="1716781"/>
              <a:ext cx="1348" cy="1644"/>
            </a:xfrm>
            <a:custGeom>
              <a:rect b="b" l="l" r="r" t="t"/>
              <a:pathLst>
                <a:path extrusionOk="0" h="50" w="41">
                  <a:moveTo>
                    <a:pt x="28" y="0"/>
                  </a:moveTo>
                  <a:cubicBezTo>
                    <a:pt x="27" y="0"/>
                    <a:pt x="27" y="3"/>
                    <a:pt x="27" y="10"/>
                  </a:cubicBezTo>
                  <a:cubicBezTo>
                    <a:pt x="14" y="10"/>
                    <a:pt x="14" y="10"/>
                    <a:pt x="14" y="23"/>
                  </a:cubicBezTo>
                  <a:cubicBezTo>
                    <a:pt x="0" y="23"/>
                    <a:pt x="0" y="36"/>
                    <a:pt x="0" y="36"/>
                  </a:cubicBezTo>
                  <a:cubicBezTo>
                    <a:pt x="14" y="36"/>
                    <a:pt x="14" y="50"/>
                    <a:pt x="14" y="50"/>
                  </a:cubicBezTo>
                  <a:cubicBezTo>
                    <a:pt x="27" y="50"/>
                    <a:pt x="27" y="36"/>
                    <a:pt x="27" y="36"/>
                  </a:cubicBezTo>
                  <a:lnTo>
                    <a:pt x="41" y="23"/>
                  </a:lnTo>
                  <a:lnTo>
                    <a:pt x="41" y="10"/>
                  </a:lnTo>
                  <a:cubicBezTo>
                    <a:pt x="34" y="3"/>
                    <a:pt x="30" y="0"/>
                    <a:pt x="28"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2"/>
            <p:cNvSpPr/>
            <p:nvPr/>
          </p:nvSpPr>
          <p:spPr>
            <a:xfrm>
              <a:off x="4209889" y="1757691"/>
              <a:ext cx="2170" cy="2072"/>
            </a:xfrm>
            <a:custGeom>
              <a:rect b="b" l="l" r="r" t="t"/>
              <a:pathLst>
                <a:path extrusionOk="0" h="63" w="66">
                  <a:moveTo>
                    <a:pt x="20" y="0"/>
                  </a:moveTo>
                  <a:cubicBezTo>
                    <a:pt x="16" y="0"/>
                    <a:pt x="13" y="3"/>
                    <a:pt x="13" y="10"/>
                  </a:cubicBezTo>
                  <a:cubicBezTo>
                    <a:pt x="0" y="10"/>
                    <a:pt x="13" y="24"/>
                    <a:pt x="13" y="24"/>
                  </a:cubicBezTo>
                  <a:lnTo>
                    <a:pt x="13" y="36"/>
                  </a:lnTo>
                  <a:cubicBezTo>
                    <a:pt x="27" y="36"/>
                    <a:pt x="39" y="50"/>
                    <a:pt x="39" y="50"/>
                  </a:cubicBezTo>
                  <a:cubicBezTo>
                    <a:pt x="53" y="50"/>
                    <a:pt x="53" y="63"/>
                    <a:pt x="66" y="63"/>
                  </a:cubicBezTo>
                  <a:lnTo>
                    <a:pt x="66" y="36"/>
                  </a:lnTo>
                  <a:lnTo>
                    <a:pt x="66" y="24"/>
                  </a:lnTo>
                  <a:cubicBezTo>
                    <a:pt x="53" y="10"/>
                    <a:pt x="39" y="10"/>
                    <a:pt x="27" y="10"/>
                  </a:cubicBezTo>
                  <a:cubicBezTo>
                    <a:pt x="27" y="3"/>
                    <a:pt x="23" y="0"/>
                    <a:pt x="2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2"/>
            <p:cNvSpPr/>
            <p:nvPr/>
          </p:nvSpPr>
          <p:spPr>
            <a:xfrm>
              <a:off x="4212027" y="1760190"/>
              <a:ext cx="1381" cy="1315"/>
            </a:xfrm>
            <a:custGeom>
              <a:rect b="b" l="l" r="r" t="t"/>
              <a:pathLst>
                <a:path extrusionOk="0" h="40" w="42">
                  <a:moveTo>
                    <a:pt x="15" y="1"/>
                  </a:moveTo>
                  <a:lnTo>
                    <a:pt x="1" y="13"/>
                  </a:lnTo>
                  <a:lnTo>
                    <a:pt x="1" y="27"/>
                  </a:lnTo>
                  <a:lnTo>
                    <a:pt x="15" y="27"/>
                  </a:lnTo>
                  <a:lnTo>
                    <a:pt x="27" y="40"/>
                  </a:lnTo>
                  <a:lnTo>
                    <a:pt x="41" y="40"/>
                  </a:lnTo>
                  <a:lnTo>
                    <a:pt x="41" y="27"/>
                  </a:lnTo>
                  <a:lnTo>
                    <a:pt x="41" y="13"/>
                  </a:lnTo>
                  <a:cubicBezTo>
                    <a:pt x="41"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2"/>
            <p:cNvSpPr/>
            <p:nvPr/>
          </p:nvSpPr>
          <p:spPr>
            <a:xfrm>
              <a:off x="4212915" y="1749305"/>
              <a:ext cx="1348" cy="888"/>
            </a:xfrm>
            <a:custGeom>
              <a:rect b="b" l="l" r="r" t="t"/>
              <a:pathLst>
                <a:path extrusionOk="0" h="27" w="41">
                  <a:moveTo>
                    <a:pt x="0" y="0"/>
                  </a:moveTo>
                  <a:lnTo>
                    <a:pt x="0" y="14"/>
                  </a:lnTo>
                  <a:cubicBezTo>
                    <a:pt x="14" y="14"/>
                    <a:pt x="14" y="27"/>
                    <a:pt x="27" y="27"/>
                  </a:cubicBezTo>
                  <a:cubicBezTo>
                    <a:pt x="41" y="27"/>
                    <a:pt x="41" y="27"/>
                    <a:pt x="41" y="14"/>
                  </a:cubicBez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2"/>
            <p:cNvSpPr/>
            <p:nvPr/>
          </p:nvSpPr>
          <p:spPr>
            <a:xfrm>
              <a:off x="4240769" y="1754501"/>
              <a:ext cx="1776" cy="1776"/>
            </a:xfrm>
            <a:custGeom>
              <a:rect b="b" l="l" r="r" t="t"/>
              <a:pathLst>
                <a:path extrusionOk="0" h="54" w="54">
                  <a:moveTo>
                    <a:pt x="27" y="1"/>
                  </a:moveTo>
                  <a:lnTo>
                    <a:pt x="0" y="27"/>
                  </a:lnTo>
                  <a:lnTo>
                    <a:pt x="0" y="41"/>
                  </a:lnTo>
                  <a:cubicBezTo>
                    <a:pt x="0" y="54"/>
                    <a:pt x="0" y="54"/>
                    <a:pt x="14" y="54"/>
                  </a:cubicBezTo>
                  <a:lnTo>
                    <a:pt x="27" y="54"/>
                  </a:lnTo>
                  <a:cubicBezTo>
                    <a:pt x="41" y="41"/>
                    <a:pt x="41" y="27"/>
                    <a:pt x="53" y="27"/>
                  </a:cubicBezTo>
                  <a:lnTo>
                    <a:pt x="53" y="15"/>
                  </a:lnTo>
                  <a:lnTo>
                    <a:pt x="53"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2"/>
            <p:cNvSpPr/>
            <p:nvPr/>
          </p:nvSpPr>
          <p:spPr>
            <a:xfrm>
              <a:off x="4239881" y="1757132"/>
              <a:ext cx="1381" cy="1348"/>
            </a:xfrm>
            <a:custGeom>
              <a:rect b="b" l="l" r="r" t="t"/>
              <a:pathLst>
                <a:path extrusionOk="0" h="41" w="42">
                  <a:moveTo>
                    <a:pt x="15" y="0"/>
                  </a:moveTo>
                  <a:cubicBezTo>
                    <a:pt x="15" y="14"/>
                    <a:pt x="1" y="14"/>
                    <a:pt x="1" y="27"/>
                  </a:cubicBezTo>
                  <a:lnTo>
                    <a:pt x="1" y="41"/>
                  </a:lnTo>
                  <a:lnTo>
                    <a:pt x="15" y="41"/>
                  </a:lnTo>
                  <a:lnTo>
                    <a:pt x="27" y="27"/>
                  </a:ln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2"/>
            <p:cNvSpPr/>
            <p:nvPr/>
          </p:nvSpPr>
          <p:spPr>
            <a:xfrm>
              <a:off x="4236855" y="1746280"/>
              <a:ext cx="1348" cy="1315"/>
            </a:xfrm>
            <a:custGeom>
              <a:rect b="b" l="l" r="r" t="t"/>
              <a:pathLst>
                <a:path extrusionOk="0" h="40" w="41">
                  <a:moveTo>
                    <a:pt x="27" y="0"/>
                  </a:moveTo>
                  <a:lnTo>
                    <a:pt x="1" y="26"/>
                  </a:lnTo>
                  <a:lnTo>
                    <a:pt x="1" y="39"/>
                  </a:lnTo>
                  <a:lnTo>
                    <a:pt x="27" y="39"/>
                  </a:lnTo>
                  <a:cubicBezTo>
                    <a:pt x="27" y="26"/>
                    <a:pt x="27" y="26"/>
                    <a:pt x="40" y="26"/>
                  </a:cubicBezTo>
                  <a:lnTo>
                    <a:pt x="40"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2"/>
            <p:cNvSpPr/>
            <p:nvPr/>
          </p:nvSpPr>
          <p:spPr>
            <a:xfrm>
              <a:off x="4206831" y="1778902"/>
              <a:ext cx="1776" cy="2203"/>
            </a:xfrm>
            <a:custGeom>
              <a:rect b="b" l="l" r="r" t="t"/>
              <a:pathLst>
                <a:path extrusionOk="0" h="67" w="54">
                  <a:moveTo>
                    <a:pt x="0" y="0"/>
                  </a:moveTo>
                  <a:lnTo>
                    <a:pt x="0" y="27"/>
                  </a:lnTo>
                  <a:lnTo>
                    <a:pt x="27" y="53"/>
                  </a:lnTo>
                  <a:cubicBezTo>
                    <a:pt x="27" y="53"/>
                    <a:pt x="27" y="67"/>
                    <a:pt x="40" y="67"/>
                  </a:cubicBezTo>
                  <a:cubicBezTo>
                    <a:pt x="40" y="67"/>
                    <a:pt x="53" y="67"/>
                    <a:pt x="53" y="53"/>
                  </a:cubicBezTo>
                  <a:lnTo>
                    <a:pt x="53" y="40"/>
                  </a:lnTo>
                  <a:cubicBezTo>
                    <a:pt x="40" y="27"/>
                    <a:pt x="40"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2"/>
            <p:cNvSpPr/>
            <p:nvPr/>
          </p:nvSpPr>
          <p:spPr>
            <a:xfrm>
              <a:off x="4207686" y="1781960"/>
              <a:ext cx="1348" cy="1315"/>
            </a:xfrm>
            <a:custGeom>
              <a:rect b="b" l="l" r="r" t="t"/>
              <a:pathLst>
                <a:path extrusionOk="0" h="40" w="41">
                  <a:moveTo>
                    <a:pt x="14" y="0"/>
                  </a:moveTo>
                  <a:cubicBezTo>
                    <a:pt x="14" y="0"/>
                    <a:pt x="14" y="13"/>
                    <a:pt x="1" y="13"/>
                  </a:cubicBezTo>
                  <a:lnTo>
                    <a:pt x="14" y="13"/>
                  </a:lnTo>
                  <a:cubicBezTo>
                    <a:pt x="14" y="27"/>
                    <a:pt x="14" y="27"/>
                    <a:pt x="27" y="40"/>
                  </a:cubicBezTo>
                  <a:lnTo>
                    <a:pt x="41" y="40"/>
                  </a:lnTo>
                  <a:lnTo>
                    <a:pt x="41" y="13"/>
                  </a:lnTo>
                  <a:cubicBezTo>
                    <a:pt x="41" y="13"/>
                    <a:pt x="27"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2"/>
            <p:cNvSpPr/>
            <p:nvPr/>
          </p:nvSpPr>
          <p:spPr>
            <a:xfrm>
              <a:off x="4212487" y="1771503"/>
              <a:ext cx="921" cy="1315"/>
            </a:xfrm>
            <a:custGeom>
              <a:rect b="b" l="l" r="r" t="t"/>
              <a:pathLst>
                <a:path extrusionOk="0" h="40" w="28">
                  <a:moveTo>
                    <a:pt x="1" y="1"/>
                  </a:moveTo>
                  <a:lnTo>
                    <a:pt x="1" y="13"/>
                  </a:lnTo>
                  <a:lnTo>
                    <a:pt x="1" y="27"/>
                  </a:lnTo>
                  <a:lnTo>
                    <a:pt x="13" y="40"/>
                  </a:lnTo>
                  <a:lnTo>
                    <a:pt x="27" y="40"/>
                  </a:lnTo>
                  <a:lnTo>
                    <a:pt x="27" y="27"/>
                  </a:lnTo>
                  <a:cubicBezTo>
                    <a:pt x="27" y="13"/>
                    <a:pt x="27" y="13"/>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2"/>
            <p:cNvSpPr/>
            <p:nvPr/>
          </p:nvSpPr>
          <p:spPr>
            <a:xfrm>
              <a:off x="4236428" y="1786301"/>
              <a:ext cx="2203" cy="1513"/>
            </a:xfrm>
            <a:custGeom>
              <a:rect b="b" l="l" r="r" t="t"/>
              <a:pathLst>
                <a:path extrusionOk="0" h="46" w="67">
                  <a:moveTo>
                    <a:pt x="40" y="1"/>
                  </a:moveTo>
                  <a:cubicBezTo>
                    <a:pt x="40" y="1"/>
                    <a:pt x="27" y="1"/>
                    <a:pt x="14" y="13"/>
                  </a:cubicBezTo>
                  <a:lnTo>
                    <a:pt x="0" y="27"/>
                  </a:lnTo>
                  <a:cubicBezTo>
                    <a:pt x="0" y="40"/>
                    <a:pt x="0" y="40"/>
                    <a:pt x="14" y="40"/>
                  </a:cubicBezTo>
                  <a:cubicBezTo>
                    <a:pt x="14" y="44"/>
                    <a:pt x="15" y="46"/>
                    <a:pt x="17" y="46"/>
                  </a:cubicBezTo>
                  <a:cubicBezTo>
                    <a:pt x="21" y="46"/>
                    <a:pt x="27" y="40"/>
                    <a:pt x="27" y="40"/>
                  </a:cubicBezTo>
                  <a:cubicBezTo>
                    <a:pt x="40" y="40"/>
                    <a:pt x="53" y="27"/>
                    <a:pt x="53" y="27"/>
                  </a:cubicBezTo>
                  <a:lnTo>
                    <a:pt x="67" y="27"/>
                  </a:lnTo>
                  <a:lnTo>
                    <a:pt x="6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2"/>
            <p:cNvSpPr/>
            <p:nvPr/>
          </p:nvSpPr>
          <p:spPr>
            <a:xfrm>
              <a:off x="4234685" y="1788471"/>
              <a:ext cx="1776" cy="888"/>
            </a:xfrm>
            <a:custGeom>
              <a:rect b="b" l="l" r="r" t="t"/>
              <a:pathLst>
                <a:path extrusionOk="0" h="27" w="54">
                  <a:moveTo>
                    <a:pt x="14" y="0"/>
                  </a:moveTo>
                  <a:cubicBezTo>
                    <a:pt x="14" y="14"/>
                    <a:pt x="0" y="14"/>
                    <a:pt x="0" y="14"/>
                  </a:cubicBezTo>
                  <a:cubicBezTo>
                    <a:pt x="0" y="27"/>
                    <a:pt x="0" y="27"/>
                    <a:pt x="14" y="27"/>
                  </a:cubicBezTo>
                  <a:lnTo>
                    <a:pt x="27" y="27"/>
                  </a:lnTo>
                  <a:cubicBezTo>
                    <a:pt x="27" y="27"/>
                    <a:pt x="40" y="27"/>
                    <a:pt x="40" y="14"/>
                  </a:cubicBezTo>
                  <a:cubicBezTo>
                    <a:pt x="53" y="14"/>
                    <a:pt x="53" y="0"/>
                    <a:pt x="5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2"/>
            <p:cNvSpPr/>
            <p:nvPr/>
          </p:nvSpPr>
          <p:spPr>
            <a:xfrm>
              <a:off x="4235540" y="1777159"/>
              <a:ext cx="1776" cy="1085"/>
            </a:xfrm>
            <a:custGeom>
              <a:rect b="b" l="l" r="r" t="t"/>
              <a:pathLst>
                <a:path extrusionOk="0" h="33" w="54">
                  <a:moveTo>
                    <a:pt x="41" y="0"/>
                  </a:moveTo>
                  <a:cubicBezTo>
                    <a:pt x="27" y="0"/>
                    <a:pt x="14" y="0"/>
                    <a:pt x="14" y="14"/>
                  </a:cubicBezTo>
                  <a:cubicBezTo>
                    <a:pt x="14" y="14"/>
                    <a:pt x="1" y="14"/>
                    <a:pt x="1" y="27"/>
                  </a:cubicBezTo>
                  <a:lnTo>
                    <a:pt x="14" y="27"/>
                  </a:lnTo>
                  <a:cubicBezTo>
                    <a:pt x="14" y="31"/>
                    <a:pt x="14" y="33"/>
                    <a:pt x="15" y="33"/>
                  </a:cubicBezTo>
                  <a:cubicBezTo>
                    <a:pt x="16" y="33"/>
                    <a:pt x="19" y="27"/>
                    <a:pt x="27" y="27"/>
                  </a:cubicBezTo>
                  <a:lnTo>
                    <a:pt x="41" y="27"/>
                  </a:lnTo>
                  <a:lnTo>
                    <a:pt x="41" y="14"/>
                  </a:lnTo>
                  <a:cubicBezTo>
                    <a:pt x="54" y="14"/>
                    <a:pt x="54" y="14"/>
                    <a:pt x="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2"/>
            <p:cNvSpPr/>
            <p:nvPr/>
          </p:nvSpPr>
          <p:spPr>
            <a:xfrm>
              <a:off x="4199432" y="1806756"/>
              <a:ext cx="1776" cy="2203"/>
            </a:xfrm>
            <a:custGeom>
              <a:rect b="b" l="l" r="r" t="t"/>
              <a:pathLst>
                <a:path extrusionOk="0" h="67" w="54">
                  <a:moveTo>
                    <a:pt x="1" y="0"/>
                  </a:moveTo>
                  <a:lnTo>
                    <a:pt x="1" y="27"/>
                  </a:lnTo>
                  <a:cubicBezTo>
                    <a:pt x="13" y="40"/>
                    <a:pt x="13" y="53"/>
                    <a:pt x="27" y="53"/>
                  </a:cubicBezTo>
                  <a:cubicBezTo>
                    <a:pt x="27" y="67"/>
                    <a:pt x="40" y="67"/>
                    <a:pt x="40" y="67"/>
                  </a:cubicBezTo>
                  <a:cubicBezTo>
                    <a:pt x="54" y="67"/>
                    <a:pt x="54" y="67"/>
                    <a:pt x="54" y="53"/>
                  </a:cubicBezTo>
                  <a:lnTo>
                    <a:pt x="54" y="40"/>
                  </a:lnTo>
                  <a:cubicBezTo>
                    <a:pt x="40" y="27"/>
                    <a:pt x="40" y="14"/>
                    <a:pt x="27" y="14"/>
                  </a:cubicBezTo>
                  <a:cubicBezTo>
                    <a:pt x="27" y="0"/>
                    <a:pt x="13" y="0"/>
                    <a:pt x="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2"/>
            <p:cNvSpPr/>
            <p:nvPr/>
          </p:nvSpPr>
          <p:spPr>
            <a:xfrm>
              <a:off x="4200714" y="1809814"/>
              <a:ext cx="1381" cy="1315"/>
            </a:xfrm>
            <a:custGeom>
              <a:rect b="b" l="l" r="r" t="t"/>
              <a:pathLst>
                <a:path extrusionOk="0" h="40" w="42">
                  <a:moveTo>
                    <a:pt x="1" y="0"/>
                  </a:moveTo>
                  <a:lnTo>
                    <a:pt x="1" y="13"/>
                  </a:lnTo>
                  <a:cubicBezTo>
                    <a:pt x="1" y="27"/>
                    <a:pt x="15" y="27"/>
                    <a:pt x="15" y="40"/>
                  </a:cubicBezTo>
                  <a:lnTo>
                    <a:pt x="41" y="40"/>
                  </a:lnTo>
                  <a:lnTo>
                    <a:pt x="41" y="27"/>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2"/>
            <p:cNvSpPr/>
            <p:nvPr/>
          </p:nvSpPr>
          <p:spPr>
            <a:xfrm>
              <a:off x="4204661" y="1799356"/>
              <a:ext cx="1315" cy="1315"/>
            </a:xfrm>
            <a:custGeom>
              <a:rect b="b" l="l" r="r" t="t"/>
              <a:pathLst>
                <a:path extrusionOk="0" h="40" w="40">
                  <a:moveTo>
                    <a:pt x="0" y="1"/>
                  </a:moveTo>
                  <a:lnTo>
                    <a:pt x="0" y="13"/>
                  </a:lnTo>
                  <a:cubicBezTo>
                    <a:pt x="0" y="27"/>
                    <a:pt x="13" y="27"/>
                    <a:pt x="13" y="40"/>
                  </a:cubicBezTo>
                  <a:lnTo>
                    <a:pt x="27" y="40"/>
                  </a:lnTo>
                  <a:cubicBezTo>
                    <a:pt x="27" y="40"/>
                    <a:pt x="40" y="40"/>
                    <a:pt x="40" y="27"/>
                  </a:cubicBezTo>
                  <a:lnTo>
                    <a:pt x="27"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2"/>
            <p:cNvSpPr/>
            <p:nvPr/>
          </p:nvSpPr>
          <p:spPr>
            <a:xfrm>
              <a:off x="4229456" y="1812412"/>
              <a:ext cx="2236" cy="1776"/>
            </a:xfrm>
            <a:custGeom>
              <a:rect b="b" l="l" r="r" t="t"/>
              <a:pathLst>
                <a:path extrusionOk="0" h="54" w="68">
                  <a:moveTo>
                    <a:pt x="41" y="1"/>
                  </a:moveTo>
                  <a:lnTo>
                    <a:pt x="14" y="27"/>
                  </a:lnTo>
                  <a:cubicBezTo>
                    <a:pt x="0" y="27"/>
                    <a:pt x="0" y="27"/>
                    <a:pt x="0" y="40"/>
                  </a:cubicBezTo>
                  <a:cubicBezTo>
                    <a:pt x="0" y="40"/>
                    <a:pt x="0" y="54"/>
                    <a:pt x="14" y="54"/>
                  </a:cubicBezTo>
                  <a:lnTo>
                    <a:pt x="27" y="54"/>
                  </a:lnTo>
                  <a:cubicBezTo>
                    <a:pt x="41" y="40"/>
                    <a:pt x="41" y="40"/>
                    <a:pt x="53" y="40"/>
                  </a:cubicBezTo>
                  <a:lnTo>
                    <a:pt x="67" y="27"/>
                  </a:lnTo>
                  <a:lnTo>
                    <a:pt x="67" y="14"/>
                  </a:lnTo>
                  <a:cubicBezTo>
                    <a:pt x="67" y="1"/>
                    <a:pt x="53"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2"/>
            <p:cNvSpPr/>
            <p:nvPr/>
          </p:nvSpPr>
          <p:spPr>
            <a:xfrm>
              <a:off x="4227713" y="1815043"/>
              <a:ext cx="1776" cy="888"/>
            </a:xfrm>
            <a:custGeom>
              <a:rect b="b" l="l" r="r" t="t"/>
              <a:pathLst>
                <a:path extrusionOk="0" h="27" w="54">
                  <a:moveTo>
                    <a:pt x="14" y="0"/>
                  </a:moveTo>
                  <a:cubicBezTo>
                    <a:pt x="14" y="13"/>
                    <a:pt x="0" y="13"/>
                    <a:pt x="0" y="13"/>
                  </a:cubicBezTo>
                  <a:cubicBezTo>
                    <a:pt x="0" y="27"/>
                    <a:pt x="14" y="27"/>
                    <a:pt x="14" y="27"/>
                  </a:cubicBezTo>
                  <a:lnTo>
                    <a:pt x="27" y="27"/>
                  </a:lnTo>
                  <a:cubicBezTo>
                    <a:pt x="27" y="27"/>
                    <a:pt x="41" y="27"/>
                    <a:pt x="41" y="13"/>
                  </a:cubicBezTo>
                  <a:lnTo>
                    <a:pt x="53" y="13"/>
                  </a:lnTo>
                  <a:lnTo>
                    <a:pt x="53"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2"/>
            <p:cNvSpPr/>
            <p:nvPr/>
          </p:nvSpPr>
          <p:spPr>
            <a:xfrm>
              <a:off x="4228174" y="1803730"/>
              <a:ext cx="1776" cy="1085"/>
            </a:xfrm>
            <a:custGeom>
              <a:rect b="b" l="l" r="r" t="t"/>
              <a:pathLst>
                <a:path extrusionOk="0" h="33" w="54">
                  <a:moveTo>
                    <a:pt x="27" y="0"/>
                  </a:moveTo>
                  <a:cubicBezTo>
                    <a:pt x="27" y="0"/>
                    <a:pt x="13" y="0"/>
                    <a:pt x="13" y="13"/>
                  </a:cubicBezTo>
                  <a:cubicBezTo>
                    <a:pt x="0" y="13"/>
                    <a:pt x="0" y="13"/>
                    <a:pt x="0" y="27"/>
                  </a:cubicBezTo>
                  <a:lnTo>
                    <a:pt x="13" y="27"/>
                  </a:lnTo>
                  <a:cubicBezTo>
                    <a:pt x="13" y="31"/>
                    <a:pt x="13" y="32"/>
                    <a:pt x="13" y="32"/>
                  </a:cubicBezTo>
                  <a:cubicBezTo>
                    <a:pt x="14" y="32"/>
                    <a:pt x="17" y="27"/>
                    <a:pt x="27" y="27"/>
                  </a:cubicBezTo>
                  <a:cubicBezTo>
                    <a:pt x="27" y="27"/>
                    <a:pt x="39" y="27"/>
                    <a:pt x="39" y="13"/>
                  </a:cubicBezTo>
                  <a:cubicBezTo>
                    <a:pt x="39" y="13"/>
                    <a:pt x="53" y="13"/>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2"/>
            <p:cNvSpPr/>
            <p:nvPr/>
          </p:nvSpPr>
          <p:spPr>
            <a:xfrm>
              <a:off x="4198117" y="1841581"/>
              <a:ext cx="2236" cy="1776"/>
            </a:xfrm>
            <a:custGeom>
              <a:rect b="b" l="l" r="r" t="t"/>
              <a:pathLst>
                <a:path extrusionOk="0" h="54" w="68">
                  <a:moveTo>
                    <a:pt x="27" y="0"/>
                  </a:moveTo>
                  <a:cubicBezTo>
                    <a:pt x="14" y="0"/>
                    <a:pt x="14" y="0"/>
                    <a:pt x="0" y="14"/>
                  </a:cubicBezTo>
                  <a:cubicBezTo>
                    <a:pt x="0" y="14"/>
                    <a:pt x="0" y="27"/>
                    <a:pt x="14" y="27"/>
                  </a:cubicBezTo>
                  <a:lnTo>
                    <a:pt x="14" y="40"/>
                  </a:lnTo>
                  <a:cubicBezTo>
                    <a:pt x="27" y="40"/>
                    <a:pt x="41" y="40"/>
                    <a:pt x="41" y="53"/>
                  </a:cubicBezTo>
                  <a:lnTo>
                    <a:pt x="67" y="53"/>
                  </a:lnTo>
                  <a:lnTo>
                    <a:pt x="67" y="40"/>
                  </a:lnTo>
                  <a:cubicBezTo>
                    <a:pt x="67" y="27"/>
                    <a:pt x="67" y="27"/>
                    <a:pt x="53" y="27"/>
                  </a:cubicBezTo>
                  <a:cubicBezTo>
                    <a:pt x="53" y="14"/>
                    <a:pt x="41"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2"/>
            <p:cNvSpPr/>
            <p:nvPr/>
          </p:nvSpPr>
          <p:spPr>
            <a:xfrm>
              <a:off x="4200320" y="1844179"/>
              <a:ext cx="1776" cy="888"/>
            </a:xfrm>
            <a:custGeom>
              <a:rect b="b" l="l" r="r" t="t"/>
              <a:pathLst>
                <a:path extrusionOk="0" h="27" w="54">
                  <a:moveTo>
                    <a:pt x="13" y="1"/>
                  </a:moveTo>
                  <a:cubicBezTo>
                    <a:pt x="0" y="1"/>
                    <a:pt x="13" y="14"/>
                    <a:pt x="13" y="14"/>
                  </a:cubicBezTo>
                  <a:cubicBezTo>
                    <a:pt x="13" y="27"/>
                    <a:pt x="27" y="27"/>
                    <a:pt x="27" y="27"/>
                  </a:cubicBezTo>
                  <a:lnTo>
                    <a:pt x="39" y="27"/>
                  </a:lnTo>
                  <a:cubicBezTo>
                    <a:pt x="53" y="27"/>
                    <a:pt x="53" y="27"/>
                    <a:pt x="53" y="14"/>
                  </a:cubicBezTo>
                  <a:lnTo>
                    <a:pt x="39" y="14"/>
                  </a:lnTo>
                  <a:cubicBezTo>
                    <a:pt x="39"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2"/>
            <p:cNvSpPr/>
            <p:nvPr/>
          </p:nvSpPr>
          <p:spPr>
            <a:xfrm>
              <a:off x="4200320" y="1832867"/>
              <a:ext cx="1315" cy="1348"/>
            </a:xfrm>
            <a:custGeom>
              <a:rect b="b" l="l" r="r" t="t"/>
              <a:pathLst>
                <a:path extrusionOk="0" h="41" w="40">
                  <a:moveTo>
                    <a:pt x="0" y="0"/>
                  </a:moveTo>
                  <a:lnTo>
                    <a:pt x="0" y="14"/>
                  </a:lnTo>
                  <a:lnTo>
                    <a:pt x="0" y="27"/>
                  </a:lnTo>
                  <a:lnTo>
                    <a:pt x="27" y="27"/>
                  </a:lnTo>
                  <a:cubicBezTo>
                    <a:pt x="27" y="41"/>
                    <a:pt x="27" y="41"/>
                    <a:pt x="39" y="41"/>
                  </a:cubicBezTo>
                  <a:lnTo>
                    <a:pt x="39" y="27"/>
                  </a:lnTo>
                  <a:lnTo>
                    <a:pt x="39"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2"/>
            <p:cNvSpPr/>
            <p:nvPr/>
          </p:nvSpPr>
          <p:spPr>
            <a:xfrm>
              <a:off x="4228568" y="1835464"/>
              <a:ext cx="1776" cy="2236"/>
            </a:xfrm>
            <a:custGeom>
              <a:rect b="b" l="l" r="r" t="t"/>
              <a:pathLst>
                <a:path extrusionOk="0" h="68" w="54">
                  <a:moveTo>
                    <a:pt x="54" y="1"/>
                  </a:moveTo>
                  <a:cubicBezTo>
                    <a:pt x="41" y="1"/>
                    <a:pt x="41" y="1"/>
                    <a:pt x="27" y="15"/>
                  </a:cubicBezTo>
                  <a:cubicBezTo>
                    <a:pt x="15" y="15"/>
                    <a:pt x="15" y="27"/>
                    <a:pt x="1" y="41"/>
                  </a:cubicBezTo>
                  <a:lnTo>
                    <a:pt x="1" y="54"/>
                  </a:lnTo>
                  <a:cubicBezTo>
                    <a:pt x="1" y="67"/>
                    <a:pt x="1" y="67"/>
                    <a:pt x="15" y="67"/>
                  </a:cubicBezTo>
                  <a:cubicBezTo>
                    <a:pt x="27" y="67"/>
                    <a:pt x="27" y="67"/>
                    <a:pt x="27" y="54"/>
                  </a:cubicBezTo>
                  <a:cubicBezTo>
                    <a:pt x="41" y="54"/>
                    <a:pt x="41" y="41"/>
                    <a:pt x="54" y="27"/>
                  </a:cubicBezTo>
                  <a:lnTo>
                    <a:pt x="54"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2"/>
            <p:cNvSpPr/>
            <p:nvPr/>
          </p:nvSpPr>
          <p:spPr>
            <a:xfrm>
              <a:off x="4227713" y="1838523"/>
              <a:ext cx="1348" cy="1348"/>
            </a:xfrm>
            <a:custGeom>
              <a:rect b="b" l="l" r="r" t="t"/>
              <a:pathLst>
                <a:path extrusionOk="0" h="41" w="41">
                  <a:moveTo>
                    <a:pt x="27" y="1"/>
                  </a:moveTo>
                  <a:lnTo>
                    <a:pt x="0" y="27"/>
                  </a:lnTo>
                  <a:lnTo>
                    <a:pt x="0" y="40"/>
                  </a:lnTo>
                  <a:lnTo>
                    <a:pt x="27" y="40"/>
                  </a:lnTo>
                  <a:cubicBezTo>
                    <a:pt x="27" y="27"/>
                    <a:pt x="41" y="27"/>
                    <a:pt x="41" y="27"/>
                  </a:cubicBezTo>
                  <a:lnTo>
                    <a:pt x="41" y="14"/>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2"/>
            <p:cNvSpPr/>
            <p:nvPr/>
          </p:nvSpPr>
          <p:spPr>
            <a:xfrm>
              <a:off x="4223800" y="1828098"/>
              <a:ext cx="1315" cy="1315"/>
            </a:xfrm>
            <a:custGeom>
              <a:rect b="b" l="l" r="r" t="t"/>
              <a:pathLst>
                <a:path extrusionOk="0" h="40" w="40">
                  <a:moveTo>
                    <a:pt x="27" y="0"/>
                  </a:moveTo>
                  <a:cubicBezTo>
                    <a:pt x="14" y="0"/>
                    <a:pt x="14" y="13"/>
                    <a:pt x="14" y="13"/>
                  </a:cubicBezTo>
                  <a:cubicBezTo>
                    <a:pt x="14" y="27"/>
                    <a:pt x="1" y="27"/>
                    <a:pt x="14" y="27"/>
                  </a:cubicBezTo>
                  <a:lnTo>
                    <a:pt x="14" y="39"/>
                  </a:lnTo>
                  <a:lnTo>
                    <a:pt x="27" y="39"/>
                  </a:lnTo>
                  <a:cubicBezTo>
                    <a:pt x="27" y="27"/>
                    <a:pt x="40" y="27"/>
                    <a:pt x="40" y="13"/>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2"/>
            <p:cNvSpPr/>
            <p:nvPr/>
          </p:nvSpPr>
          <p:spPr>
            <a:xfrm>
              <a:off x="4209002" y="1866804"/>
              <a:ext cx="1315" cy="1250"/>
            </a:xfrm>
            <a:custGeom>
              <a:rect b="b" l="l" r="r" t="t"/>
              <a:pathLst>
                <a:path extrusionOk="0" h="38" w="40">
                  <a:moveTo>
                    <a:pt x="13" y="1"/>
                  </a:moveTo>
                  <a:cubicBezTo>
                    <a:pt x="1" y="1"/>
                    <a:pt x="1" y="1"/>
                    <a:pt x="1" y="15"/>
                  </a:cubicBezTo>
                  <a:lnTo>
                    <a:pt x="1" y="27"/>
                  </a:lnTo>
                  <a:lnTo>
                    <a:pt x="27" y="27"/>
                  </a:lnTo>
                  <a:cubicBezTo>
                    <a:pt x="27" y="34"/>
                    <a:pt x="30" y="38"/>
                    <a:pt x="34" y="38"/>
                  </a:cubicBezTo>
                  <a:cubicBezTo>
                    <a:pt x="37" y="38"/>
                    <a:pt x="40" y="34"/>
                    <a:pt x="40" y="27"/>
                  </a:cubicBezTo>
                  <a:lnTo>
                    <a:pt x="40" y="15"/>
                  </a:lnTo>
                  <a:cubicBezTo>
                    <a:pt x="27" y="1"/>
                    <a:pt x="13"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2"/>
            <p:cNvSpPr/>
            <p:nvPr/>
          </p:nvSpPr>
          <p:spPr>
            <a:xfrm>
              <a:off x="4237283" y="1863318"/>
              <a:ext cx="1776" cy="2433"/>
            </a:xfrm>
            <a:custGeom>
              <a:rect b="b" l="l" r="r" t="t"/>
              <a:pathLst>
                <a:path extrusionOk="0" h="74" w="54">
                  <a:moveTo>
                    <a:pt x="41" y="1"/>
                  </a:moveTo>
                  <a:cubicBezTo>
                    <a:pt x="41" y="1"/>
                    <a:pt x="27" y="1"/>
                    <a:pt x="27" y="15"/>
                  </a:cubicBezTo>
                  <a:cubicBezTo>
                    <a:pt x="14" y="15"/>
                    <a:pt x="14" y="27"/>
                    <a:pt x="1" y="41"/>
                  </a:cubicBezTo>
                  <a:lnTo>
                    <a:pt x="1" y="68"/>
                  </a:lnTo>
                  <a:cubicBezTo>
                    <a:pt x="10" y="68"/>
                    <a:pt x="13" y="73"/>
                    <a:pt x="18" y="73"/>
                  </a:cubicBezTo>
                  <a:cubicBezTo>
                    <a:pt x="20" y="73"/>
                    <a:pt x="23" y="72"/>
                    <a:pt x="27" y="68"/>
                  </a:cubicBezTo>
                  <a:lnTo>
                    <a:pt x="41" y="54"/>
                  </a:lnTo>
                  <a:cubicBezTo>
                    <a:pt x="41" y="54"/>
                    <a:pt x="41" y="41"/>
                    <a:pt x="54" y="27"/>
                  </a:cubicBezTo>
                  <a:cubicBezTo>
                    <a:pt x="54" y="15"/>
                    <a:pt x="54"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2"/>
            <p:cNvSpPr/>
            <p:nvPr/>
          </p:nvSpPr>
          <p:spPr>
            <a:xfrm>
              <a:off x="4237283" y="1866640"/>
              <a:ext cx="921" cy="1513"/>
            </a:xfrm>
            <a:custGeom>
              <a:rect b="b" l="l" r="r" t="t"/>
              <a:pathLst>
                <a:path extrusionOk="0" h="46" w="28">
                  <a:moveTo>
                    <a:pt x="24" y="0"/>
                  </a:moveTo>
                  <a:cubicBezTo>
                    <a:pt x="20" y="0"/>
                    <a:pt x="14" y="6"/>
                    <a:pt x="14" y="6"/>
                  </a:cubicBezTo>
                  <a:cubicBezTo>
                    <a:pt x="1" y="6"/>
                    <a:pt x="1" y="20"/>
                    <a:pt x="1" y="20"/>
                  </a:cubicBezTo>
                  <a:lnTo>
                    <a:pt x="1" y="32"/>
                  </a:lnTo>
                  <a:cubicBezTo>
                    <a:pt x="1" y="46"/>
                    <a:pt x="14" y="46"/>
                    <a:pt x="14" y="46"/>
                  </a:cubicBezTo>
                  <a:cubicBezTo>
                    <a:pt x="14" y="46"/>
                    <a:pt x="14" y="32"/>
                    <a:pt x="27" y="32"/>
                  </a:cubicBezTo>
                  <a:lnTo>
                    <a:pt x="27" y="20"/>
                  </a:lnTo>
                  <a:lnTo>
                    <a:pt x="27" y="6"/>
                  </a:lnTo>
                  <a:cubicBezTo>
                    <a:pt x="27" y="2"/>
                    <a:pt x="26"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2"/>
            <p:cNvSpPr/>
            <p:nvPr/>
          </p:nvSpPr>
          <p:spPr>
            <a:xfrm>
              <a:off x="4231199" y="1857235"/>
              <a:ext cx="1348" cy="1348"/>
            </a:xfrm>
            <a:custGeom>
              <a:rect b="b" l="l" r="r" t="t"/>
              <a:pathLst>
                <a:path extrusionOk="0" h="41" w="41">
                  <a:moveTo>
                    <a:pt x="14" y="1"/>
                  </a:moveTo>
                  <a:lnTo>
                    <a:pt x="0" y="14"/>
                  </a:lnTo>
                  <a:lnTo>
                    <a:pt x="0" y="27"/>
                  </a:lnTo>
                  <a:cubicBezTo>
                    <a:pt x="0" y="41"/>
                    <a:pt x="14" y="41"/>
                    <a:pt x="14" y="41"/>
                  </a:cubicBezTo>
                  <a:cubicBezTo>
                    <a:pt x="27" y="41"/>
                    <a:pt x="27" y="41"/>
                    <a:pt x="27" y="27"/>
                  </a:cubicBezTo>
                  <a:cubicBezTo>
                    <a:pt x="27" y="27"/>
                    <a:pt x="27" y="14"/>
                    <a:pt x="41" y="14"/>
                  </a:cubicBezTo>
                  <a:cubicBezTo>
                    <a:pt x="41"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2"/>
            <p:cNvSpPr/>
            <p:nvPr/>
          </p:nvSpPr>
          <p:spPr>
            <a:xfrm>
              <a:off x="4206831" y="1905576"/>
              <a:ext cx="2203" cy="1940"/>
            </a:xfrm>
            <a:custGeom>
              <a:rect b="b" l="l" r="r" t="t"/>
              <a:pathLst>
                <a:path extrusionOk="0" h="59" w="67">
                  <a:moveTo>
                    <a:pt x="0" y="0"/>
                  </a:moveTo>
                  <a:lnTo>
                    <a:pt x="0" y="27"/>
                  </a:lnTo>
                  <a:cubicBezTo>
                    <a:pt x="14" y="39"/>
                    <a:pt x="27" y="39"/>
                    <a:pt x="27" y="53"/>
                  </a:cubicBezTo>
                  <a:cubicBezTo>
                    <a:pt x="36" y="53"/>
                    <a:pt x="39" y="59"/>
                    <a:pt x="44" y="59"/>
                  </a:cubicBezTo>
                  <a:cubicBezTo>
                    <a:pt x="46" y="59"/>
                    <a:pt x="49" y="57"/>
                    <a:pt x="53" y="53"/>
                  </a:cubicBezTo>
                  <a:lnTo>
                    <a:pt x="67" y="39"/>
                  </a:lnTo>
                  <a:lnTo>
                    <a:pt x="53" y="27"/>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2"/>
            <p:cNvSpPr/>
            <p:nvPr/>
          </p:nvSpPr>
          <p:spPr>
            <a:xfrm>
              <a:off x="4208574" y="1908174"/>
              <a:ext cx="1348" cy="1315"/>
            </a:xfrm>
            <a:custGeom>
              <a:rect b="b" l="l" r="r" t="t"/>
              <a:pathLst>
                <a:path extrusionOk="0" h="40" w="41">
                  <a:moveTo>
                    <a:pt x="14" y="1"/>
                  </a:moveTo>
                  <a:cubicBezTo>
                    <a:pt x="14" y="1"/>
                    <a:pt x="0" y="1"/>
                    <a:pt x="0" y="13"/>
                  </a:cubicBezTo>
                  <a:lnTo>
                    <a:pt x="0" y="27"/>
                  </a:lnTo>
                  <a:cubicBezTo>
                    <a:pt x="0" y="27"/>
                    <a:pt x="14" y="27"/>
                    <a:pt x="14" y="40"/>
                  </a:cubicBezTo>
                  <a:lnTo>
                    <a:pt x="26" y="40"/>
                  </a:lnTo>
                  <a:cubicBezTo>
                    <a:pt x="26" y="40"/>
                    <a:pt x="40" y="40"/>
                    <a:pt x="40" y="27"/>
                  </a:cubicBezTo>
                  <a:lnTo>
                    <a:pt x="40" y="13"/>
                  </a:lnTo>
                  <a:cubicBezTo>
                    <a:pt x="26" y="13"/>
                    <a:pt x="26" y="13"/>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2"/>
            <p:cNvSpPr/>
            <p:nvPr/>
          </p:nvSpPr>
          <p:spPr>
            <a:xfrm>
              <a:off x="4237283" y="1906858"/>
              <a:ext cx="2236" cy="1776"/>
            </a:xfrm>
            <a:custGeom>
              <a:rect b="b" l="l" r="r" t="t"/>
              <a:pathLst>
                <a:path extrusionOk="0" h="54" w="68">
                  <a:moveTo>
                    <a:pt x="41" y="0"/>
                  </a:moveTo>
                  <a:cubicBezTo>
                    <a:pt x="27" y="0"/>
                    <a:pt x="27" y="14"/>
                    <a:pt x="14" y="27"/>
                  </a:cubicBezTo>
                  <a:lnTo>
                    <a:pt x="1" y="41"/>
                  </a:lnTo>
                  <a:cubicBezTo>
                    <a:pt x="1" y="53"/>
                    <a:pt x="14" y="53"/>
                    <a:pt x="14" y="53"/>
                  </a:cubicBezTo>
                  <a:lnTo>
                    <a:pt x="27" y="53"/>
                  </a:lnTo>
                  <a:cubicBezTo>
                    <a:pt x="41" y="41"/>
                    <a:pt x="54" y="41"/>
                    <a:pt x="54" y="27"/>
                  </a:cubicBezTo>
                  <a:lnTo>
                    <a:pt x="67" y="27"/>
                  </a:lnTo>
                  <a:lnTo>
                    <a:pt x="6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2"/>
            <p:cNvSpPr/>
            <p:nvPr/>
          </p:nvSpPr>
          <p:spPr>
            <a:xfrm>
              <a:off x="4236000" y="1909456"/>
              <a:ext cx="1776" cy="1381"/>
            </a:xfrm>
            <a:custGeom>
              <a:rect b="b" l="l" r="r" t="t"/>
              <a:pathLst>
                <a:path extrusionOk="0" h="42" w="54">
                  <a:moveTo>
                    <a:pt x="27" y="1"/>
                  </a:moveTo>
                  <a:lnTo>
                    <a:pt x="13" y="15"/>
                  </a:lnTo>
                  <a:lnTo>
                    <a:pt x="0" y="27"/>
                  </a:lnTo>
                  <a:lnTo>
                    <a:pt x="13" y="41"/>
                  </a:lnTo>
                  <a:cubicBezTo>
                    <a:pt x="13" y="41"/>
                    <a:pt x="27" y="41"/>
                    <a:pt x="27" y="27"/>
                  </a:cubicBezTo>
                  <a:cubicBezTo>
                    <a:pt x="27" y="27"/>
                    <a:pt x="40" y="27"/>
                    <a:pt x="40" y="15"/>
                  </a:cubicBezTo>
                  <a:lnTo>
                    <a:pt x="53" y="15"/>
                  </a:ln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2"/>
            <p:cNvSpPr/>
            <p:nvPr/>
          </p:nvSpPr>
          <p:spPr>
            <a:xfrm>
              <a:off x="4235113" y="1898144"/>
              <a:ext cx="1348" cy="1348"/>
            </a:xfrm>
            <a:custGeom>
              <a:rect b="b" l="l" r="r" t="t"/>
              <a:pathLst>
                <a:path extrusionOk="0" h="41" w="41">
                  <a:moveTo>
                    <a:pt x="27" y="1"/>
                  </a:moveTo>
                  <a:cubicBezTo>
                    <a:pt x="14" y="14"/>
                    <a:pt x="1" y="14"/>
                    <a:pt x="1" y="14"/>
                  </a:cubicBezTo>
                  <a:lnTo>
                    <a:pt x="1" y="27"/>
                  </a:lnTo>
                  <a:lnTo>
                    <a:pt x="1" y="41"/>
                  </a:lnTo>
                  <a:lnTo>
                    <a:pt x="14" y="41"/>
                  </a:lnTo>
                  <a:lnTo>
                    <a:pt x="27" y="27"/>
                  </a:lnTo>
                  <a:lnTo>
                    <a:pt x="40" y="27"/>
                  </a:lnTo>
                  <a:lnTo>
                    <a:pt x="40" y="14"/>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2"/>
            <p:cNvSpPr/>
            <p:nvPr/>
          </p:nvSpPr>
          <p:spPr>
            <a:xfrm>
              <a:off x="4210284" y="1924255"/>
              <a:ext cx="2236" cy="1381"/>
            </a:xfrm>
            <a:custGeom>
              <a:rect b="b" l="l" r="r" t="t"/>
              <a:pathLst>
                <a:path extrusionOk="0" h="42" w="68">
                  <a:moveTo>
                    <a:pt x="41" y="1"/>
                  </a:moveTo>
                  <a:cubicBezTo>
                    <a:pt x="41" y="1"/>
                    <a:pt x="27" y="1"/>
                    <a:pt x="15" y="15"/>
                  </a:cubicBezTo>
                  <a:cubicBezTo>
                    <a:pt x="15" y="15"/>
                    <a:pt x="1" y="15"/>
                    <a:pt x="1" y="27"/>
                  </a:cubicBezTo>
                  <a:lnTo>
                    <a:pt x="1" y="41"/>
                  </a:lnTo>
                  <a:lnTo>
                    <a:pt x="27" y="41"/>
                  </a:lnTo>
                  <a:cubicBezTo>
                    <a:pt x="27" y="41"/>
                    <a:pt x="41" y="27"/>
                    <a:pt x="54" y="27"/>
                  </a:cubicBezTo>
                  <a:lnTo>
                    <a:pt x="68" y="15"/>
                  </a:lnTo>
                  <a:cubicBezTo>
                    <a:pt x="54" y="1"/>
                    <a:pt x="54" y="1"/>
                    <a:pt x="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2"/>
            <p:cNvSpPr/>
            <p:nvPr/>
          </p:nvSpPr>
          <p:spPr>
            <a:xfrm>
              <a:off x="4208574" y="1925998"/>
              <a:ext cx="1348" cy="921"/>
            </a:xfrm>
            <a:custGeom>
              <a:rect b="b" l="l" r="r" t="t"/>
              <a:pathLst>
                <a:path extrusionOk="0" h="28" w="41">
                  <a:moveTo>
                    <a:pt x="14" y="1"/>
                  </a:moveTo>
                  <a:cubicBezTo>
                    <a:pt x="0" y="1"/>
                    <a:pt x="0" y="1"/>
                    <a:pt x="0" y="15"/>
                  </a:cubicBezTo>
                  <a:lnTo>
                    <a:pt x="0" y="27"/>
                  </a:lnTo>
                  <a:lnTo>
                    <a:pt x="14" y="27"/>
                  </a:lnTo>
                  <a:cubicBezTo>
                    <a:pt x="26" y="15"/>
                    <a:pt x="26" y="15"/>
                    <a:pt x="40" y="15"/>
                  </a:cubicBezTo>
                  <a:lnTo>
                    <a:pt x="40"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2"/>
            <p:cNvSpPr/>
            <p:nvPr/>
          </p:nvSpPr>
          <p:spPr>
            <a:xfrm>
              <a:off x="4222485" y="1924715"/>
              <a:ext cx="1776" cy="921"/>
            </a:xfrm>
            <a:custGeom>
              <a:rect b="b" l="l" r="r" t="t"/>
              <a:pathLst>
                <a:path extrusionOk="0" h="28" w="54">
                  <a:moveTo>
                    <a:pt x="14" y="1"/>
                  </a:moveTo>
                  <a:lnTo>
                    <a:pt x="1" y="13"/>
                  </a:lnTo>
                  <a:cubicBezTo>
                    <a:pt x="1" y="27"/>
                    <a:pt x="14" y="27"/>
                    <a:pt x="14" y="27"/>
                  </a:cubicBezTo>
                  <a:lnTo>
                    <a:pt x="41" y="27"/>
                  </a:lnTo>
                  <a:cubicBezTo>
                    <a:pt x="54" y="27"/>
                    <a:pt x="54" y="13"/>
                    <a:pt x="54" y="13"/>
                  </a:cubicBezTo>
                  <a:lnTo>
                    <a:pt x="5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2"/>
            <p:cNvSpPr/>
            <p:nvPr/>
          </p:nvSpPr>
          <p:spPr>
            <a:xfrm>
              <a:off x="4160693" y="1923498"/>
              <a:ext cx="2203" cy="2138"/>
            </a:xfrm>
            <a:custGeom>
              <a:rect b="b" l="l" r="r" t="t"/>
              <a:pathLst>
                <a:path extrusionOk="0" h="65" w="67">
                  <a:moveTo>
                    <a:pt x="20" y="1"/>
                  </a:moveTo>
                  <a:cubicBezTo>
                    <a:pt x="17" y="1"/>
                    <a:pt x="14" y="4"/>
                    <a:pt x="14" y="11"/>
                  </a:cubicBezTo>
                  <a:cubicBezTo>
                    <a:pt x="0" y="11"/>
                    <a:pt x="0" y="24"/>
                    <a:pt x="14" y="24"/>
                  </a:cubicBezTo>
                  <a:cubicBezTo>
                    <a:pt x="14" y="38"/>
                    <a:pt x="27" y="50"/>
                    <a:pt x="40" y="50"/>
                  </a:cubicBezTo>
                  <a:cubicBezTo>
                    <a:pt x="40" y="64"/>
                    <a:pt x="53" y="64"/>
                    <a:pt x="53" y="64"/>
                  </a:cubicBezTo>
                  <a:cubicBezTo>
                    <a:pt x="67" y="64"/>
                    <a:pt x="67" y="50"/>
                    <a:pt x="67" y="50"/>
                  </a:cubicBezTo>
                  <a:cubicBezTo>
                    <a:pt x="67" y="38"/>
                    <a:pt x="67" y="38"/>
                    <a:pt x="53" y="38"/>
                  </a:cubicBezTo>
                  <a:cubicBezTo>
                    <a:pt x="53" y="24"/>
                    <a:pt x="40" y="11"/>
                    <a:pt x="40" y="11"/>
                  </a:cubicBezTo>
                  <a:lnTo>
                    <a:pt x="27" y="11"/>
                  </a:lnTo>
                  <a:cubicBezTo>
                    <a:pt x="27" y="4"/>
                    <a:pt x="23" y="1"/>
                    <a:pt x="2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2"/>
            <p:cNvSpPr/>
            <p:nvPr/>
          </p:nvSpPr>
          <p:spPr>
            <a:xfrm>
              <a:off x="4163751" y="1925143"/>
              <a:ext cx="1315" cy="1348"/>
            </a:xfrm>
            <a:custGeom>
              <a:rect b="b" l="l" r="r" t="t"/>
              <a:pathLst>
                <a:path extrusionOk="0" h="41" w="40">
                  <a:moveTo>
                    <a:pt x="0" y="0"/>
                  </a:moveTo>
                  <a:lnTo>
                    <a:pt x="0" y="14"/>
                  </a:lnTo>
                  <a:cubicBezTo>
                    <a:pt x="13" y="27"/>
                    <a:pt x="13" y="27"/>
                    <a:pt x="13" y="41"/>
                  </a:cubicBezTo>
                  <a:lnTo>
                    <a:pt x="27" y="41"/>
                  </a:lnTo>
                  <a:cubicBezTo>
                    <a:pt x="39" y="41"/>
                    <a:pt x="39" y="41"/>
                    <a:pt x="39" y="27"/>
                  </a:cubicBezTo>
                  <a:lnTo>
                    <a:pt x="39" y="14"/>
                  </a:lnTo>
                  <a:cubicBezTo>
                    <a:pt x="27" y="14"/>
                    <a:pt x="27" y="14"/>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2"/>
            <p:cNvSpPr/>
            <p:nvPr/>
          </p:nvSpPr>
          <p:spPr>
            <a:xfrm>
              <a:off x="4154576" y="1911462"/>
              <a:ext cx="1381" cy="1710"/>
            </a:xfrm>
            <a:custGeom>
              <a:rect b="b" l="l" r="r" t="t"/>
              <a:pathLst>
                <a:path extrusionOk="0" h="52" w="42">
                  <a:moveTo>
                    <a:pt x="10" y="0"/>
                  </a:moveTo>
                  <a:cubicBezTo>
                    <a:pt x="8" y="0"/>
                    <a:pt x="5" y="2"/>
                    <a:pt x="1" y="7"/>
                  </a:cubicBezTo>
                  <a:lnTo>
                    <a:pt x="1" y="19"/>
                  </a:lnTo>
                  <a:cubicBezTo>
                    <a:pt x="1" y="33"/>
                    <a:pt x="15" y="46"/>
                    <a:pt x="15" y="46"/>
                  </a:cubicBezTo>
                  <a:cubicBezTo>
                    <a:pt x="23" y="46"/>
                    <a:pt x="26" y="52"/>
                    <a:pt x="31" y="52"/>
                  </a:cubicBezTo>
                  <a:cubicBezTo>
                    <a:pt x="33" y="52"/>
                    <a:pt x="36" y="50"/>
                    <a:pt x="41" y="46"/>
                  </a:cubicBezTo>
                  <a:cubicBezTo>
                    <a:pt x="41" y="46"/>
                    <a:pt x="41" y="33"/>
                    <a:pt x="27" y="33"/>
                  </a:cubicBezTo>
                  <a:cubicBezTo>
                    <a:pt x="27" y="19"/>
                    <a:pt x="15" y="19"/>
                    <a:pt x="15" y="7"/>
                  </a:cubicBezTo>
                  <a:cubicBezTo>
                    <a:pt x="15" y="7"/>
                    <a:pt x="15" y="0"/>
                    <a:pt x="10"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2"/>
            <p:cNvSpPr/>
            <p:nvPr/>
          </p:nvSpPr>
          <p:spPr>
            <a:xfrm>
              <a:off x="4182036" y="1864667"/>
              <a:ext cx="6544" cy="6182"/>
            </a:xfrm>
            <a:custGeom>
              <a:rect b="b" l="l" r="r" t="t"/>
              <a:pathLst>
                <a:path extrusionOk="0" h="188" w="199">
                  <a:moveTo>
                    <a:pt x="92" y="0"/>
                  </a:moveTo>
                  <a:cubicBezTo>
                    <a:pt x="39" y="0"/>
                    <a:pt x="0" y="53"/>
                    <a:pt x="0" y="106"/>
                  </a:cubicBezTo>
                  <a:cubicBezTo>
                    <a:pt x="11" y="152"/>
                    <a:pt x="43" y="188"/>
                    <a:pt x="86" y="188"/>
                  </a:cubicBezTo>
                  <a:cubicBezTo>
                    <a:pt x="93" y="188"/>
                    <a:pt x="99" y="187"/>
                    <a:pt x="106" y="185"/>
                  </a:cubicBezTo>
                  <a:cubicBezTo>
                    <a:pt x="159" y="185"/>
                    <a:pt x="198" y="132"/>
                    <a:pt x="198" y="80"/>
                  </a:cubicBezTo>
                  <a:cubicBezTo>
                    <a:pt x="185" y="39"/>
                    <a:pt x="145" y="0"/>
                    <a:pt x="9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6" name="Shape 216"/>
        <p:cNvGrpSpPr/>
        <p:nvPr/>
      </p:nvGrpSpPr>
      <p:grpSpPr>
        <a:xfrm>
          <a:off x="0" y="0"/>
          <a:ext cx="0" cy="0"/>
          <a:chOff x="0" y="0"/>
          <a:chExt cx="0" cy="0"/>
        </a:xfrm>
      </p:grpSpPr>
      <p:pic>
        <p:nvPicPr>
          <p:cNvPr id="217" name="Google Shape;217;p3"/>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218" name="Google Shape;218;p3"/>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19" name="Google Shape;219;p3"/>
          <p:cNvSpPr/>
          <p:nvPr/>
        </p:nvSpPr>
        <p:spPr>
          <a:xfrm flipH="1">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0" name="Google Shape;220;p3"/>
          <p:cNvGrpSpPr/>
          <p:nvPr/>
        </p:nvGrpSpPr>
        <p:grpSpPr>
          <a:xfrm rot="-2347899">
            <a:off x="250015" y="540031"/>
            <a:ext cx="496681" cy="474591"/>
            <a:chOff x="3705751" y="1648824"/>
            <a:chExt cx="84950" cy="81168"/>
          </a:xfrm>
        </p:grpSpPr>
        <p:sp>
          <p:nvSpPr>
            <p:cNvPr id="221" name="Google Shape;221;p3"/>
            <p:cNvSpPr/>
            <p:nvPr/>
          </p:nvSpPr>
          <p:spPr>
            <a:xfrm>
              <a:off x="3705751" y="1648824"/>
              <a:ext cx="84950" cy="81168"/>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3"/>
            <p:cNvSpPr/>
            <p:nvPr/>
          </p:nvSpPr>
          <p:spPr>
            <a:xfrm>
              <a:off x="3749390" y="1684704"/>
              <a:ext cx="9019" cy="8986"/>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23" name="Google Shape;223;p3"/>
          <p:cNvGrpSpPr/>
          <p:nvPr/>
        </p:nvGrpSpPr>
        <p:grpSpPr>
          <a:xfrm rot="-721927">
            <a:off x="-8332" y="3680571"/>
            <a:ext cx="1063230" cy="1608193"/>
            <a:chOff x="3587009" y="1983415"/>
            <a:chExt cx="119735" cy="181132"/>
          </a:xfrm>
        </p:grpSpPr>
        <p:sp>
          <p:nvSpPr>
            <p:cNvPr id="224" name="Google Shape;224;p3"/>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3"/>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p3"/>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3"/>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3"/>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3"/>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3"/>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3"/>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3"/>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3"/>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3"/>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3"/>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3"/>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3"/>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3"/>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3"/>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3"/>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3"/>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3"/>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3"/>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3"/>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3"/>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3"/>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3"/>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3"/>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3"/>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3"/>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3"/>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3"/>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3"/>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3"/>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3"/>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3"/>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3"/>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3"/>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ONE_COLUMN_TEXT_1">
    <p:spTree>
      <p:nvGrpSpPr>
        <p:cNvPr id="259" name="Shape 259"/>
        <p:cNvGrpSpPr/>
        <p:nvPr/>
      </p:nvGrpSpPr>
      <p:grpSpPr>
        <a:xfrm>
          <a:off x="0" y="0"/>
          <a:ext cx="0" cy="0"/>
          <a:chOff x="0" y="0"/>
          <a:chExt cx="0" cy="0"/>
        </a:xfrm>
      </p:grpSpPr>
      <p:pic>
        <p:nvPicPr>
          <p:cNvPr id="260" name="Google Shape;260;p4"/>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261" name="Google Shape;261;p4"/>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62" name="Google Shape;262;p4"/>
          <p:cNvSpPr txBox="1"/>
          <p:nvPr>
            <p:ph idx="2" type="title"/>
          </p:nvPr>
        </p:nvSpPr>
        <p:spPr>
          <a:xfrm>
            <a:off x="1673538" y="1273375"/>
            <a:ext cx="727800" cy="651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35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p:txBody>
      </p:sp>
      <p:sp>
        <p:nvSpPr>
          <p:cNvPr id="263" name="Google Shape;263;p4"/>
          <p:cNvSpPr txBox="1"/>
          <p:nvPr>
            <p:ph idx="1" type="subTitle"/>
          </p:nvPr>
        </p:nvSpPr>
        <p:spPr>
          <a:xfrm>
            <a:off x="697488" y="1924763"/>
            <a:ext cx="26799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264" name="Google Shape;264;p4"/>
          <p:cNvSpPr txBox="1"/>
          <p:nvPr>
            <p:ph idx="3" type="subTitle"/>
          </p:nvPr>
        </p:nvSpPr>
        <p:spPr>
          <a:xfrm>
            <a:off x="697488" y="2266388"/>
            <a:ext cx="26799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65" name="Google Shape;265;p4"/>
          <p:cNvSpPr txBox="1"/>
          <p:nvPr>
            <p:ph idx="4" type="title"/>
          </p:nvPr>
        </p:nvSpPr>
        <p:spPr>
          <a:xfrm>
            <a:off x="3355738" y="2985100"/>
            <a:ext cx="727800" cy="651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35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p:txBody>
      </p:sp>
      <p:sp>
        <p:nvSpPr>
          <p:cNvPr id="266" name="Google Shape;266;p4"/>
          <p:cNvSpPr txBox="1"/>
          <p:nvPr>
            <p:ph idx="5" type="subTitle"/>
          </p:nvPr>
        </p:nvSpPr>
        <p:spPr>
          <a:xfrm>
            <a:off x="2379688" y="3636500"/>
            <a:ext cx="26799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267" name="Google Shape;267;p4"/>
          <p:cNvSpPr txBox="1"/>
          <p:nvPr>
            <p:ph idx="6" type="subTitle"/>
          </p:nvPr>
        </p:nvSpPr>
        <p:spPr>
          <a:xfrm>
            <a:off x="2379688" y="3978125"/>
            <a:ext cx="26799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68" name="Google Shape;268;p4"/>
          <p:cNvSpPr txBox="1"/>
          <p:nvPr>
            <p:ph idx="7" type="title"/>
          </p:nvPr>
        </p:nvSpPr>
        <p:spPr>
          <a:xfrm>
            <a:off x="5037938" y="1273375"/>
            <a:ext cx="727800" cy="651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35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p:txBody>
      </p:sp>
      <p:sp>
        <p:nvSpPr>
          <p:cNvPr id="269" name="Google Shape;269;p4"/>
          <p:cNvSpPr txBox="1"/>
          <p:nvPr>
            <p:ph idx="8" type="subTitle"/>
          </p:nvPr>
        </p:nvSpPr>
        <p:spPr>
          <a:xfrm>
            <a:off x="4061888" y="1924763"/>
            <a:ext cx="26799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270" name="Google Shape;270;p4"/>
          <p:cNvSpPr txBox="1"/>
          <p:nvPr>
            <p:ph idx="9" type="subTitle"/>
          </p:nvPr>
        </p:nvSpPr>
        <p:spPr>
          <a:xfrm>
            <a:off x="4061888" y="2266388"/>
            <a:ext cx="26799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71" name="Google Shape;271;p4"/>
          <p:cNvSpPr txBox="1"/>
          <p:nvPr>
            <p:ph idx="13" type="title"/>
          </p:nvPr>
        </p:nvSpPr>
        <p:spPr>
          <a:xfrm>
            <a:off x="6720138" y="2985100"/>
            <a:ext cx="727800" cy="651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35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p:txBody>
      </p:sp>
      <p:sp>
        <p:nvSpPr>
          <p:cNvPr id="272" name="Google Shape;272;p4"/>
          <p:cNvSpPr txBox="1"/>
          <p:nvPr>
            <p:ph idx="14" type="subTitle"/>
          </p:nvPr>
        </p:nvSpPr>
        <p:spPr>
          <a:xfrm>
            <a:off x="5744088" y="3636500"/>
            <a:ext cx="26799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Covered By Your Grace"/>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Covered By Your Grace"/>
              <a:buNone/>
              <a:defRPr sz="2200">
                <a:latin typeface="Covered By Your Grace"/>
                <a:ea typeface="Covered By Your Grace"/>
                <a:cs typeface="Covered By Your Grace"/>
                <a:sym typeface="Covered By Your Grace"/>
              </a:defRPr>
            </a:lvl2pPr>
            <a:lvl3pPr lvl="2" algn="l">
              <a:lnSpc>
                <a:spcPct val="100000"/>
              </a:lnSpc>
              <a:spcBef>
                <a:spcPts val="0"/>
              </a:spcBef>
              <a:spcAft>
                <a:spcPts val="0"/>
              </a:spcAft>
              <a:buSzPts val="2200"/>
              <a:buFont typeface="Covered By Your Grace"/>
              <a:buNone/>
              <a:defRPr sz="2200">
                <a:latin typeface="Covered By Your Grace"/>
                <a:ea typeface="Covered By Your Grace"/>
                <a:cs typeface="Covered By Your Grace"/>
                <a:sym typeface="Covered By Your Grace"/>
              </a:defRPr>
            </a:lvl3pPr>
            <a:lvl4pPr lvl="3" algn="l">
              <a:lnSpc>
                <a:spcPct val="100000"/>
              </a:lnSpc>
              <a:spcBef>
                <a:spcPts val="0"/>
              </a:spcBef>
              <a:spcAft>
                <a:spcPts val="0"/>
              </a:spcAft>
              <a:buSzPts val="2200"/>
              <a:buFont typeface="Covered By Your Grace"/>
              <a:buNone/>
              <a:defRPr sz="2200">
                <a:latin typeface="Covered By Your Grace"/>
                <a:ea typeface="Covered By Your Grace"/>
                <a:cs typeface="Covered By Your Grace"/>
                <a:sym typeface="Covered By Your Grace"/>
              </a:defRPr>
            </a:lvl4pPr>
            <a:lvl5pPr lvl="4" algn="l">
              <a:lnSpc>
                <a:spcPct val="100000"/>
              </a:lnSpc>
              <a:spcBef>
                <a:spcPts val="0"/>
              </a:spcBef>
              <a:spcAft>
                <a:spcPts val="0"/>
              </a:spcAft>
              <a:buSzPts val="2200"/>
              <a:buFont typeface="Covered By Your Grace"/>
              <a:buNone/>
              <a:defRPr sz="2200">
                <a:latin typeface="Covered By Your Grace"/>
                <a:ea typeface="Covered By Your Grace"/>
                <a:cs typeface="Covered By Your Grace"/>
                <a:sym typeface="Covered By Your Grace"/>
              </a:defRPr>
            </a:lvl5pPr>
            <a:lvl6pPr lvl="5" algn="l">
              <a:lnSpc>
                <a:spcPct val="100000"/>
              </a:lnSpc>
              <a:spcBef>
                <a:spcPts val="0"/>
              </a:spcBef>
              <a:spcAft>
                <a:spcPts val="0"/>
              </a:spcAft>
              <a:buSzPts val="2200"/>
              <a:buFont typeface="Covered By Your Grace"/>
              <a:buNone/>
              <a:defRPr sz="2200">
                <a:latin typeface="Covered By Your Grace"/>
                <a:ea typeface="Covered By Your Grace"/>
                <a:cs typeface="Covered By Your Grace"/>
                <a:sym typeface="Covered By Your Grace"/>
              </a:defRPr>
            </a:lvl6pPr>
            <a:lvl7pPr lvl="6" algn="l">
              <a:lnSpc>
                <a:spcPct val="100000"/>
              </a:lnSpc>
              <a:spcBef>
                <a:spcPts val="0"/>
              </a:spcBef>
              <a:spcAft>
                <a:spcPts val="0"/>
              </a:spcAft>
              <a:buSzPts val="2200"/>
              <a:buFont typeface="Covered By Your Grace"/>
              <a:buNone/>
              <a:defRPr sz="2200">
                <a:latin typeface="Covered By Your Grace"/>
                <a:ea typeface="Covered By Your Grace"/>
                <a:cs typeface="Covered By Your Grace"/>
                <a:sym typeface="Covered By Your Grace"/>
              </a:defRPr>
            </a:lvl7pPr>
            <a:lvl8pPr lvl="7" algn="l">
              <a:lnSpc>
                <a:spcPct val="100000"/>
              </a:lnSpc>
              <a:spcBef>
                <a:spcPts val="0"/>
              </a:spcBef>
              <a:spcAft>
                <a:spcPts val="0"/>
              </a:spcAft>
              <a:buSzPts val="2200"/>
              <a:buFont typeface="Covered By Your Grace"/>
              <a:buNone/>
              <a:defRPr sz="2200">
                <a:latin typeface="Covered By Your Grace"/>
                <a:ea typeface="Covered By Your Grace"/>
                <a:cs typeface="Covered By Your Grace"/>
                <a:sym typeface="Covered By Your Grace"/>
              </a:defRPr>
            </a:lvl8pPr>
            <a:lvl9pPr lvl="8" algn="l">
              <a:lnSpc>
                <a:spcPct val="100000"/>
              </a:lnSpc>
              <a:spcBef>
                <a:spcPts val="0"/>
              </a:spcBef>
              <a:spcAft>
                <a:spcPts val="0"/>
              </a:spcAft>
              <a:buSzPts val="2200"/>
              <a:buFont typeface="Covered By Your Grace"/>
              <a:buNone/>
              <a:defRPr sz="2200">
                <a:latin typeface="Covered By Your Grace"/>
                <a:ea typeface="Covered By Your Grace"/>
                <a:cs typeface="Covered By Your Grace"/>
                <a:sym typeface="Covered By Your Grace"/>
              </a:defRPr>
            </a:lvl9pPr>
          </a:lstStyle>
          <a:p/>
        </p:txBody>
      </p:sp>
      <p:sp>
        <p:nvSpPr>
          <p:cNvPr id="273" name="Google Shape;273;p4"/>
          <p:cNvSpPr txBox="1"/>
          <p:nvPr>
            <p:ph idx="15" type="subTitle"/>
          </p:nvPr>
        </p:nvSpPr>
        <p:spPr>
          <a:xfrm>
            <a:off x="5744088" y="3978125"/>
            <a:ext cx="26799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74" name="Google Shape;274;p4"/>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75" name="Google Shape;275;p4"/>
          <p:cNvGrpSpPr/>
          <p:nvPr/>
        </p:nvGrpSpPr>
        <p:grpSpPr>
          <a:xfrm>
            <a:off x="249785" y="539987"/>
            <a:ext cx="496678" cy="474590"/>
            <a:chOff x="3705751" y="1648824"/>
            <a:chExt cx="84950" cy="81168"/>
          </a:xfrm>
        </p:grpSpPr>
        <p:sp>
          <p:nvSpPr>
            <p:cNvPr id="276" name="Google Shape;276;p4"/>
            <p:cNvSpPr/>
            <p:nvPr/>
          </p:nvSpPr>
          <p:spPr>
            <a:xfrm>
              <a:off x="3705751" y="1648824"/>
              <a:ext cx="84950" cy="81168"/>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4"/>
            <p:cNvSpPr/>
            <p:nvPr/>
          </p:nvSpPr>
          <p:spPr>
            <a:xfrm>
              <a:off x="3749390" y="1684704"/>
              <a:ext cx="9019" cy="8986"/>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78" name="Google Shape;278;p4"/>
          <p:cNvGrpSpPr/>
          <p:nvPr/>
        </p:nvGrpSpPr>
        <p:grpSpPr>
          <a:xfrm>
            <a:off x="50329" y="3110474"/>
            <a:ext cx="1253382" cy="2247704"/>
            <a:chOff x="3775902" y="1696064"/>
            <a:chExt cx="153475" cy="275248"/>
          </a:xfrm>
        </p:grpSpPr>
        <p:sp>
          <p:nvSpPr>
            <p:cNvPr id="279" name="Google Shape;279;p4"/>
            <p:cNvSpPr/>
            <p:nvPr/>
          </p:nvSpPr>
          <p:spPr>
            <a:xfrm>
              <a:off x="3806387" y="1704088"/>
              <a:ext cx="26604" cy="16706"/>
            </a:xfrm>
            <a:custGeom>
              <a:rect b="b" l="l" r="r" t="t"/>
              <a:pathLst>
                <a:path extrusionOk="0" h="508" w="809">
                  <a:moveTo>
                    <a:pt x="227" y="0"/>
                  </a:moveTo>
                  <a:cubicBezTo>
                    <a:pt x="191" y="0"/>
                    <a:pt x="163" y="9"/>
                    <a:pt x="146" y="25"/>
                  </a:cubicBezTo>
                  <a:cubicBezTo>
                    <a:pt x="106" y="78"/>
                    <a:pt x="0" y="224"/>
                    <a:pt x="265" y="396"/>
                  </a:cubicBezTo>
                  <a:cubicBezTo>
                    <a:pt x="394" y="485"/>
                    <a:pt x="545" y="508"/>
                    <a:pt x="657" y="508"/>
                  </a:cubicBezTo>
                  <a:cubicBezTo>
                    <a:pt x="695" y="508"/>
                    <a:pt x="728" y="505"/>
                    <a:pt x="755" y="502"/>
                  </a:cubicBezTo>
                  <a:cubicBezTo>
                    <a:pt x="794" y="502"/>
                    <a:pt x="808" y="462"/>
                    <a:pt x="794" y="422"/>
                  </a:cubicBezTo>
                  <a:cubicBezTo>
                    <a:pt x="626" y="128"/>
                    <a:pt x="366"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4"/>
            <p:cNvSpPr/>
            <p:nvPr/>
          </p:nvSpPr>
          <p:spPr>
            <a:xfrm>
              <a:off x="3830788" y="1696064"/>
              <a:ext cx="19599" cy="23776"/>
            </a:xfrm>
            <a:custGeom>
              <a:rect b="b" l="l" r="r" t="t"/>
              <a:pathLst>
                <a:path extrusionOk="0" h="723" w="596">
                  <a:moveTo>
                    <a:pt x="348" y="1"/>
                  </a:moveTo>
                  <a:cubicBezTo>
                    <a:pt x="232" y="1"/>
                    <a:pt x="0" y="269"/>
                    <a:pt x="13" y="666"/>
                  </a:cubicBezTo>
                  <a:cubicBezTo>
                    <a:pt x="13" y="699"/>
                    <a:pt x="31" y="723"/>
                    <a:pt x="59" y="723"/>
                  </a:cubicBezTo>
                  <a:cubicBezTo>
                    <a:pt x="65" y="723"/>
                    <a:pt x="72" y="722"/>
                    <a:pt x="79" y="719"/>
                  </a:cubicBezTo>
                  <a:cubicBezTo>
                    <a:pt x="172" y="680"/>
                    <a:pt x="357" y="574"/>
                    <a:pt x="450" y="375"/>
                  </a:cubicBezTo>
                  <a:cubicBezTo>
                    <a:pt x="596" y="98"/>
                    <a:pt x="423" y="18"/>
                    <a:pt x="370" y="4"/>
                  </a:cubicBezTo>
                  <a:cubicBezTo>
                    <a:pt x="363" y="2"/>
                    <a:pt x="356" y="1"/>
                    <a:pt x="34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4"/>
            <p:cNvSpPr/>
            <p:nvPr/>
          </p:nvSpPr>
          <p:spPr>
            <a:xfrm>
              <a:off x="3831610" y="1696195"/>
              <a:ext cx="15719" cy="23546"/>
            </a:xfrm>
            <a:custGeom>
              <a:rect b="b" l="l" r="r" t="t"/>
              <a:pathLst>
                <a:path extrusionOk="0" h="716" w="478">
                  <a:moveTo>
                    <a:pt x="372" y="0"/>
                  </a:moveTo>
                  <a:cubicBezTo>
                    <a:pt x="319" y="80"/>
                    <a:pt x="279" y="147"/>
                    <a:pt x="239" y="212"/>
                  </a:cubicBezTo>
                  <a:cubicBezTo>
                    <a:pt x="227" y="173"/>
                    <a:pt x="213" y="120"/>
                    <a:pt x="186" y="80"/>
                  </a:cubicBezTo>
                  <a:lnTo>
                    <a:pt x="174" y="94"/>
                  </a:lnTo>
                  <a:cubicBezTo>
                    <a:pt x="200" y="133"/>
                    <a:pt x="227" y="186"/>
                    <a:pt x="227" y="226"/>
                  </a:cubicBezTo>
                  <a:cubicBezTo>
                    <a:pt x="186" y="318"/>
                    <a:pt x="133" y="397"/>
                    <a:pt x="94" y="491"/>
                  </a:cubicBezTo>
                  <a:cubicBezTo>
                    <a:pt x="80" y="438"/>
                    <a:pt x="54" y="397"/>
                    <a:pt x="27" y="371"/>
                  </a:cubicBezTo>
                  <a:lnTo>
                    <a:pt x="27" y="385"/>
                  </a:lnTo>
                  <a:cubicBezTo>
                    <a:pt x="54" y="424"/>
                    <a:pt x="68" y="464"/>
                    <a:pt x="94" y="503"/>
                  </a:cubicBezTo>
                  <a:cubicBezTo>
                    <a:pt x="54" y="570"/>
                    <a:pt x="27" y="636"/>
                    <a:pt x="1" y="702"/>
                  </a:cubicBezTo>
                  <a:cubicBezTo>
                    <a:pt x="1" y="702"/>
                    <a:pt x="1" y="715"/>
                    <a:pt x="15" y="715"/>
                  </a:cubicBezTo>
                  <a:lnTo>
                    <a:pt x="94" y="517"/>
                  </a:lnTo>
                  <a:cubicBezTo>
                    <a:pt x="186" y="477"/>
                    <a:pt x="279" y="464"/>
                    <a:pt x="385" y="450"/>
                  </a:cubicBezTo>
                  <a:lnTo>
                    <a:pt x="385" y="438"/>
                  </a:lnTo>
                  <a:cubicBezTo>
                    <a:pt x="292" y="438"/>
                    <a:pt x="200" y="464"/>
                    <a:pt x="107" y="491"/>
                  </a:cubicBezTo>
                  <a:cubicBezTo>
                    <a:pt x="147" y="411"/>
                    <a:pt x="186" y="332"/>
                    <a:pt x="239" y="252"/>
                  </a:cubicBezTo>
                  <a:cubicBezTo>
                    <a:pt x="319" y="226"/>
                    <a:pt x="398" y="212"/>
                    <a:pt x="477" y="212"/>
                  </a:cubicBezTo>
                  <a:lnTo>
                    <a:pt x="477" y="199"/>
                  </a:lnTo>
                  <a:cubicBezTo>
                    <a:pt x="398" y="199"/>
                    <a:pt x="319" y="212"/>
                    <a:pt x="239" y="239"/>
                  </a:cubicBezTo>
                  <a:cubicBezTo>
                    <a:pt x="279" y="159"/>
                    <a:pt x="332" y="80"/>
                    <a:pt x="372" y="14"/>
                  </a:cubicBezTo>
                  <a:lnTo>
                    <a:pt x="372"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4"/>
            <p:cNvSpPr/>
            <p:nvPr/>
          </p:nvSpPr>
          <p:spPr>
            <a:xfrm>
              <a:off x="3811616" y="1729672"/>
              <a:ext cx="24861" cy="18777"/>
            </a:xfrm>
            <a:custGeom>
              <a:rect b="b" l="l" r="r" t="t"/>
              <a:pathLst>
                <a:path extrusionOk="0" h="571" w="756">
                  <a:moveTo>
                    <a:pt x="213" y="0"/>
                  </a:moveTo>
                  <a:cubicBezTo>
                    <a:pt x="191" y="0"/>
                    <a:pt x="173" y="5"/>
                    <a:pt x="159" y="15"/>
                  </a:cubicBezTo>
                  <a:cubicBezTo>
                    <a:pt x="106" y="68"/>
                    <a:pt x="0" y="200"/>
                    <a:pt x="226" y="399"/>
                  </a:cubicBezTo>
                  <a:cubicBezTo>
                    <a:pt x="385" y="544"/>
                    <a:pt x="596" y="571"/>
                    <a:pt x="702" y="571"/>
                  </a:cubicBezTo>
                  <a:cubicBezTo>
                    <a:pt x="741" y="571"/>
                    <a:pt x="755" y="544"/>
                    <a:pt x="741" y="505"/>
                  </a:cubicBezTo>
                  <a:cubicBezTo>
                    <a:pt x="606" y="166"/>
                    <a:pt x="345" y="0"/>
                    <a:pt x="2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4"/>
            <p:cNvSpPr/>
            <p:nvPr/>
          </p:nvSpPr>
          <p:spPr>
            <a:xfrm>
              <a:off x="3815101" y="1731021"/>
              <a:ext cx="19632" cy="16147"/>
            </a:xfrm>
            <a:custGeom>
              <a:rect b="b" l="l" r="r" t="t"/>
              <a:pathLst>
                <a:path extrusionOk="0" h="491" w="597">
                  <a:moveTo>
                    <a:pt x="27" y="0"/>
                  </a:moveTo>
                  <a:cubicBezTo>
                    <a:pt x="106" y="53"/>
                    <a:pt x="173" y="106"/>
                    <a:pt x="238" y="159"/>
                  </a:cubicBezTo>
                  <a:cubicBezTo>
                    <a:pt x="159" y="173"/>
                    <a:pt x="79" y="199"/>
                    <a:pt x="0" y="226"/>
                  </a:cubicBezTo>
                  <a:cubicBezTo>
                    <a:pt x="0" y="226"/>
                    <a:pt x="14" y="226"/>
                    <a:pt x="14" y="238"/>
                  </a:cubicBezTo>
                  <a:cubicBezTo>
                    <a:pt x="93" y="199"/>
                    <a:pt x="173" y="186"/>
                    <a:pt x="252" y="173"/>
                  </a:cubicBezTo>
                  <a:cubicBezTo>
                    <a:pt x="318" y="226"/>
                    <a:pt x="397" y="291"/>
                    <a:pt x="464" y="358"/>
                  </a:cubicBezTo>
                  <a:cubicBezTo>
                    <a:pt x="371" y="358"/>
                    <a:pt x="265" y="371"/>
                    <a:pt x="173" y="411"/>
                  </a:cubicBezTo>
                  <a:lnTo>
                    <a:pt x="199" y="411"/>
                  </a:lnTo>
                  <a:cubicBezTo>
                    <a:pt x="279" y="385"/>
                    <a:pt x="384" y="371"/>
                    <a:pt x="477" y="371"/>
                  </a:cubicBezTo>
                  <a:lnTo>
                    <a:pt x="477" y="358"/>
                  </a:lnTo>
                  <a:cubicBezTo>
                    <a:pt x="517" y="411"/>
                    <a:pt x="556" y="450"/>
                    <a:pt x="596" y="490"/>
                  </a:cubicBezTo>
                  <a:lnTo>
                    <a:pt x="596" y="464"/>
                  </a:lnTo>
                  <a:lnTo>
                    <a:pt x="477" y="344"/>
                  </a:lnTo>
                  <a:cubicBezTo>
                    <a:pt x="477" y="305"/>
                    <a:pt x="490" y="265"/>
                    <a:pt x="503" y="212"/>
                  </a:cubicBezTo>
                  <a:cubicBezTo>
                    <a:pt x="490" y="212"/>
                    <a:pt x="490" y="212"/>
                    <a:pt x="490" y="199"/>
                  </a:cubicBezTo>
                  <a:cubicBezTo>
                    <a:pt x="477" y="252"/>
                    <a:pt x="464" y="291"/>
                    <a:pt x="464" y="344"/>
                  </a:cubicBezTo>
                  <a:cubicBezTo>
                    <a:pt x="397" y="279"/>
                    <a:pt x="318" y="212"/>
                    <a:pt x="252" y="159"/>
                  </a:cubicBezTo>
                  <a:cubicBezTo>
                    <a:pt x="238" y="106"/>
                    <a:pt x="238" y="53"/>
                    <a:pt x="252" y="0"/>
                  </a:cubicBezTo>
                  <a:lnTo>
                    <a:pt x="238" y="0"/>
                  </a:lnTo>
                  <a:cubicBezTo>
                    <a:pt x="226" y="40"/>
                    <a:pt x="226" y="93"/>
                    <a:pt x="238" y="146"/>
                  </a:cubicBezTo>
                  <a:cubicBezTo>
                    <a:pt x="173" y="93"/>
                    <a:pt x="106"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4"/>
            <p:cNvSpPr/>
            <p:nvPr/>
          </p:nvSpPr>
          <p:spPr>
            <a:xfrm>
              <a:off x="3834701" y="1725660"/>
              <a:ext cx="21770" cy="22493"/>
            </a:xfrm>
            <a:custGeom>
              <a:rect b="b" l="l" r="r" t="t"/>
              <a:pathLst>
                <a:path extrusionOk="0" h="684" w="662">
                  <a:moveTo>
                    <a:pt x="426" y="0"/>
                  </a:moveTo>
                  <a:cubicBezTo>
                    <a:pt x="313" y="0"/>
                    <a:pt x="49" y="222"/>
                    <a:pt x="0" y="627"/>
                  </a:cubicBezTo>
                  <a:cubicBezTo>
                    <a:pt x="0" y="659"/>
                    <a:pt x="18" y="683"/>
                    <a:pt x="47" y="683"/>
                  </a:cubicBezTo>
                  <a:cubicBezTo>
                    <a:pt x="53" y="683"/>
                    <a:pt x="59" y="682"/>
                    <a:pt x="66" y="680"/>
                  </a:cubicBezTo>
                  <a:cubicBezTo>
                    <a:pt x="172" y="653"/>
                    <a:pt x="357" y="574"/>
                    <a:pt x="489" y="401"/>
                  </a:cubicBezTo>
                  <a:cubicBezTo>
                    <a:pt x="662" y="137"/>
                    <a:pt x="516" y="31"/>
                    <a:pt x="450" y="4"/>
                  </a:cubicBezTo>
                  <a:cubicBezTo>
                    <a:pt x="443" y="1"/>
                    <a:pt x="435" y="0"/>
                    <a:pt x="4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4"/>
            <p:cNvSpPr/>
            <p:nvPr/>
          </p:nvSpPr>
          <p:spPr>
            <a:xfrm>
              <a:off x="3835096" y="1726252"/>
              <a:ext cx="17922" cy="21342"/>
            </a:xfrm>
            <a:custGeom>
              <a:rect b="b" l="l" r="r" t="t"/>
              <a:pathLst>
                <a:path extrusionOk="0" h="649" w="545">
                  <a:moveTo>
                    <a:pt x="465" y="0"/>
                  </a:moveTo>
                  <a:lnTo>
                    <a:pt x="306" y="198"/>
                  </a:lnTo>
                  <a:cubicBezTo>
                    <a:pt x="306" y="145"/>
                    <a:pt x="292" y="92"/>
                    <a:pt x="266" y="53"/>
                  </a:cubicBezTo>
                  <a:cubicBezTo>
                    <a:pt x="266" y="53"/>
                    <a:pt x="266" y="66"/>
                    <a:pt x="253" y="66"/>
                  </a:cubicBezTo>
                  <a:cubicBezTo>
                    <a:pt x="279" y="106"/>
                    <a:pt x="292" y="159"/>
                    <a:pt x="292" y="212"/>
                  </a:cubicBezTo>
                  <a:cubicBezTo>
                    <a:pt x="239" y="291"/>
                    <a:pt x="173" y="357"/>
                    <a:pt x="133" y="436"/>
                  </a:cubicBezTo>
                  <a:cubicBezTo>
                    <a:pt x="121" y="397"/>
                    <a:pt x="94" y="357"/>
                    <a:pt x="80" y="318"/>
                  </a:cubicBezTo>
                  <a:cubicBezTo>
                    <a:pt x="68" y="318"/>
                    <a:pt x="68" y="331"/>
                    <a:pt x="68" y="331"/>
                  </a:cubicBezTo>
                  <a:cubicBezTo>
                    <a:pt x="94" y="371"/>
                    <a:pt x="107" y="410"/>
                    <a:pt x="121" y="450"/>
                  </a:cubicBezTo>
                  <a:lnTo>
                    <a:pt x="1" y="648"/>
                  </a:lnTo>
                  <a:lnTo>
                    <a:pt x="15" y="648"/>
                  </a:lnTo>
                  <a:cubicBezTo>
                    <a:pt x="54" y="595"/>
                    <a:pt x="80" y="530"/>
                    <a:pt x="121" y="463"/>
                  </a:cubicBezTo>
                  <a:cubicBezTo>
                    <a:pt x="186" y="450"/>
                    <a:pt x="266" y="450"/>
                    <a:pt x="332" y="450"/>
                  </a:cubicBezTo>
                  <a:lnTo>
                    <a:pt x="412" y="450"/>
                  </a:lnTo>
                  <a:lnTo>
                    <a:pt x="424" y="436"/>
                  </a:lnTo>
                  <a:lnTo>
                    <a:pt x="332" y="436"/>
                  </a:lnTo>
                  <a:cubicBezTo>
                    <a:pt x="266" y="436"/>
                    <a:pt x="200" y="436"/>
                    <a:pt x="133" y="450"/>
                  </a:cubicBezTo>
                  <a:cubicBezTo>
                    <a:pt x="186" y="383"/>
                    <a:pt x="239" y="304"/>
                    <a:pt x="292" y="225"/>
                  </a:cubicBezTo>
                  <a:lnTo>
                    <a:pt x="544" y="225"/>
                  </a:lnTo>
                  <a:lnTo>
                    <a:pt x="544" y="212"/>
                  </a:lnTo>
                  <a:lnTo>
                    <a:pt x="306" y="212"/>
                  </a:lnTo>
                  <a:cubicBezTo>
                    <a:pt x="359" y="145"/>
                    <a:pt x="412" y="80"/>
                    <a:pt x="477" y="13"/>
                  </a:cubicBezTo>
                  <a:cubicBezTo>
                    <a:pt x="465" y="13"/>
                    <a:pt x="465" y="0"/>
                    <a:pt x="465"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4"/>
            <p:cNvSpPr/>
            <p:nvPr/>
          </p:nvSpPr>
          <p:spPr>
            <a:xfrm>
              <a:off x="3810300" y="1751344"/>
              <a:ext cx="20060" cy="23348"/>
            </a:xfrm>
            <a:custGeom>
              <a:rect b="b" l="l" r="r" t="t"/>
              <a:pathLst>
                <a:path extrusionOk="0" h="710" w="610">
                  <a:moveTo>
                    <a:pt x="236" y="1"/>
                  </a:moveTo>
                  <a:cubicBezTo>
                    <a:pt x="228" y="1"/>
                    <a:pt x="220" y="2"/>
                    <a:pt x="213" y="5"/>
                  </a:cubicBezTo>
                  <a:cubicBezTo>
                    <a:pt x="160" y="31"/>
                    <a:pt x="1" y="123"/>
                    <a:pt x="146" y="388"/>
                  </a:cubicBezTo>
                  <a:cubicBezTo>
                    <a:pt x="252" y="573"/>
                    <a:pt x="437" y="667"/>
                    <a:pt x="543" y="706"/>
                  </a:cubicBezTo>
                  <a:cubicBezTo>
                    <a:pt x="548" y="708"/>
                    <a:pt x="553" y="709"/>
                    <a:pt x="559" y="709"/>
                  </a:cubicBezTo>
                  <a:cubicBezTo>
                    <a:pt x="583" y="709"/>
                    <a:pt x="610" y="686"/>
                    <a:pt x="610" y="653"/>
                  </a:cubicBezTo>
                  <a:cubicBezTo>
                    <a:pt x="585" y="258"/>
                    <a:pt x="353" y="1"/>
                    <a:pt x="23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4"/>
            <p:cNvSpPr/>
            <p:nvPr/>
          </p:nvSpPr>
          <p:spPr>
            <a:xfrm>
              <a:off x="3813359" y="1751903"/>
              <a:ext cx="15686" cy="21375"/>
            </a:xfrm>
            <a:custGeom>
              <a:rect b="b" l="l" r="r" t="t"/>
              <a:pathLst>
                <a:path extrusionOk="0" h="650" w="477">
                  <a:moveTo>
                    <a:pt x="93" y="1"/>
                  </a:moveTo>
                  <a:cubicBezTo>
                    <a:pt x="146" y="80"/>
                    <a:pt x="185" y="147"/>
                    <a:pt x="238" y="212"/>
                  </a:cubicBezTo>
                  <a:cubicBezTo>
                    <a:pt x="159" y="200"/>
                    <a:pt x="93" y="200"/>
                    <a:pt x="14" y="200"/>
                  </a:cubicBezTo>
                  <a:lnTo>
                    <a:pt x="0" y="200"/>
                  </a:lnTo>
                  <a:lnTo>
                    <a:pt x="0" y="212"/>
                  </a:lnTo>
                  <a:lnTo>
                    <a:pt x="14" y="212"/>
                  </a:lnTo>
                  <a:cubicBezTo>
                    <a:pt x="93" y="212"/>
                    <a:pt x="173" y="212"/>
                    <a:pt x="238" y="239"/>
                  </a:cubicBezTo>
                  <a:cubicBezTo>
                    <a:pt x="291" y="318"/>
                    <a:pt x="344" y="398"/>
                    <a:pt x="384" y="477"/>
                  </a:cubicBezTo>
                  <a:cubicBezTo>
                    <a:pt x="291" y="451"/>
                    <a:pt x="199" y="438"/>
                    <a:pt x="106" y="438"/>
                  </a:cubicBezTo>
                  <a:lnTo>
                    <a:pt x="93" y="438"/>
                  </a:lnTo>
                  <a:cubicBezTo>
                    <a:pt x="106" y="438"/>
                    <a:pt x="106" y="438"/>
                    <a:pt x="106" y="451"/>
                  </a:cubicBezTo>
                  <a:cubicBezTo>
                    <a:pt x="199" y="451"/>
                    <a:pt x="305" y="464"/>
                    <a:pt x="397" y="491"/>
                  </a:cubicBezTo>
                  <a:lnTo>
                    <a:pt x="477" y="650"/>
                  </a:lnTo>
                  <a:lnTo>
                    <a:pt x="477" y="623"/>
                  </a:lnTo>
                  <a:cubicBezTo>
                    <a:pt x="450" y="583"/>
                    <a:pt x="424" y="530"/>
                    <a:pt x="397" y="477"/>
                  </a:cubicBezTo>
                  <a:cubicBezTo>
                    <a:pt x="411" y="438"/>
                    <a:pt x="437" y="398"/>
                    <a:pt x="464" y="358"/>
                  </a:cubicBezTo>
                  <a:cubicBezTo>
                    <a:pt x="464" y="358"/>
                    <a:pt x="464" y="345"/>
                    <a:pt x="450" y="345"/>
                  </a:cubicBezTo>
                  <a:cubicBezTo>
                    <a:pt x="424" y="385"/>
                    <a:pt x="411" y="424"/>
                    <a:pt x="397" y="464"/>
                  </a:cubicBezTo>
                  <a:cubicBezTo>
                    <a:pt x="344" y="385"/>
                    <a:pt x="305" y="292"/>
                    <a:pt x="252" y="212"/>
                  </a:cubicBezTo>
                  <a:cubicBezTo>
                    <a:pt x="252" y="159"/>
                    <a:pt x="265" y="120"/>
                    <a:pt x="305" y="80"/>
                  </a:cubicBezTo>
                  <a:lnTo>
                    <a:pt x="291" y="67"/>
                  </a:lnTo>
                  <a:cubicBezTo>
                    <a:pt x="265" y="106"/>
                    <a:pt x="238" y="147"/>
                    <a:pt x="238" y="200"/>
                  </a:cubicBezTo>
                  <a:cubicBezTo>
                    <a:pt x="199" y="133"/>
                    <a:pt x="146" y="67"/>
                    <a:pt x="10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4"/>
            <p:cNvSpPr/>
            <p:nvPr/>
          </p:nvSpPr>
          <p:spPr>
            <a:xfrm>
              <a:off x="3828584" y="1757428"/>
              <a:ext cx="26144" cy="17298"/>
            </a:xfrm>
            <a:custGeom>
              <a:rect b="b" l="l" r="r" t="t"/>
              <a:pathLst>
                <a:path extrusionOk="0" h="526" w="795">
                  <a:moveTo>
                    <a:pt x="574" y="1"/>
                  </a:moveTo>
                  <a:cubicBezTo>
                    <a:pt x="443" y="1"/>
                    <a:pt x="178" y="137"/>
                    <a:pt x="14" y="455"/>
                  </a:cubicBezTo>
                  <a:cubicBezTo>
                    <a:pt x="1" y="482"/>
                    <a:pt x="14" y="521"/>
                    <a:pt x="54" y="521"/>
                  </a:cubicBezTo>
                  <a:cubicBezTo>
                    <a:pt x="75" y="523"/>
                    <a:pt x="99" y="525"/>
                    <a:pt x="127" y="525"/>
                  </a:cubicBezTo>
                  <a:cubicBezTo>
                    <a:pt x="241" y="525"/>
                    <a:pt x="405" y="498"/>
                    <a:pt x="543" y="402"/>
                  </a:cubicBezTo>
                  <a:cubicBezTo>
                    <a:pt x="795" y="217"/>
                    <a:pt x="689" y="71"/>
                    <a:pt x="636" y="18"/>
                  </a:cubicBezTo>
                  <a:cubicBezTo>
                    <a:pt x="623" y="7"/>
                    <a:pt x="601" y="1"/>
                    <a:pt x="57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4"/>
            <p:cNvSpPr/>
            <p:nvPr/>
          </p:nvSpPr>
          <p:spPr>
            <a:xfrm>
              <a:off x="3829012" y="1758447"/>
              <a:ext cx="21375" cy="15719"/>
            </a:xfrm>
            <a:custGeom>
              <a:rect b="b" l="l" r="r" t="t"/>
              <a:pathLst>
                <a:path extrusionOk="0" h="478" w="650">
                  <a:moveTo>
                    <a:pt x="424" y="1"/>
                  </a:moveTo>
                  <a:cubicBezTo>
                    <a:pt x="438" y="54"/>
                    <a:pt x="438" y="106"/>
                    <a:pt x="424" y="146"/>
                  </a:cubicBezTo>
                  <a:cubicBezTo>
                    <a:pt x="332" y="199"/>
                    <a:pt x="265" y="252"/>
                    <a:pt x="186" y="318"/>
                  </a:cubicBezTo>
                  <a:cubicBezTo>
                    <a:pt x="186" y="265"/>
                    <a:pt x="186" y="225"/>
                    <a:pt x="173" y="172"/>
                  </a:cubicBezTo>
                  <a:cubicBezTo>
                    <a:pt x="173" y="186"/>
                    <a:pt x="173" y="186"/>
                    <a:pt x="159" y="186"/>
                  </a:cubicBezTo>
                  <a:cubicBezTo>
                    <a:pt x="173" y="239"/>
                    <a:pt x="173" y="278"/>
                    <a:pt x="173" y="318"/>
                  </a:cubicBezTo>
                  <a:cubicBezTo>
                    <a:pt x="106" y="371"/>
                    <a:pt x="54" y="410"/>
                    <a:pt x="1" y="463"/>
                  </a:cubicBezTo>
                  <a:lnTo>
                    <a:pt x="1" y="477"/>
                  </a:lnTo>
                  <a:cubicBezTo>
                    <a:pt x="54" y="424"/>
                    <a:pt x="120" y="384"/>
                    <a:pt x="173" y="331"/>
                  </a:cubicBezTo>
                  <a:lnTo>
                    <a:pt x="173" y="345"/>
                  </a:lnTo>
                  <a:cubicBezTo>
                    <a:pt x="265" y="345"/>
                    <a:pt x="358" y="371"/>
                    <a:pt x="451" y="410"/>
                  </a:cubicBezTo>
                  <a:lnTo>
                    <a:pt x="464" y="410"/>
                  </a:lnTo>
                  <a:cubicBezTo>
                    <a:pt x="371" y="371"/>
                    <a:pt x="279" y="345"/>
                    <a:pt x="186" y="331"/>
                  </a:cubicBezTo>
                  <a:cubicBezTo>
                    <a:pt x="265" y="265"/>
                    <a:pt x="332" y="212"/>
                    <a:pt x="411" y="172"/>
                  </a:cubicBezTo>
                  <a:cubicBezTo>
                    <a:pt x="491" y="186"/>
                    <a:pt x="570" y="212"/>
                    <a:pt x="650" y="252"/>
                  </a:cubicBezTo>
                  <a:lnTo>
                    <a:pt x="650" y="239"/>
                  </a:lnTo>
                  <a:cubicBezTo>
                    <a:pt x="583" y="199"/>
                    <a:pt x="504" y="172"/>
                    <a:pt x="424" y="159"/>
                  </a:cubicBezTo>
                  <a:cubicBezTo>
                    <a:pt x="504" y="106"/>
                    <a:pt x="570" y="66"/>
                    <a:pt x="650" y="27"/>
                  </a:cubicBezTo>
                  <a:lnTo>
                    <a:pt x="650" y="13"/>
                  </a:lnTo>
                  <a:cubicBezTo>
                    <a:pt x="570" y="54"/>
                    <a:pt x="504" y="93"/>
                    <a:pt x="438" y="133"/>
                  </a:cubicBezTo>
                  <a:cubicBezTo>
                    <a:pt x="451" y="93"/>
                    <a:pt x="451" y="40"/>
                    <a:pt x="438"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4"/>
            <p:cNvSpPr/>
            <p:nvPr/>
          </p:nvSpPr>
          <p:spPr>
            <a:xfrm>
              <a:off x="3803361" y="1779527"/>
              <a:ext cx="20915" cy="22592"/>
            </a:xfrm>
            <a:custGeom>
              <a:rect b="b" l="l" r="r" t="t"/>
              <a:pathLst>
                <a:path extrusionOk="0" h="687" w="636">
                  <a:moveTo>
                    <a:pt x="241" y="1"/>
                  </a:moveTo>
                  <a:cubicBezTo>
                    <a:pt x="230" y="1"/>
                    <a:pt x="220" y="3"/>
                    <a:pt x="212" y="8"/>
                  </a:cubicBezTo>
                  <a:cubicBezTo>
                    <a:pt x="145" y="21"/>
                    <a:pt x="0" y="127"/>
                    <a:pt x="159" y="392"/>
                  </a:cubicBezTo>
                  <a:cubicBezTo>
                    <a:pt x="278" y="564"/>
                    <a:pt x="477" y="657"/>
                    <a:pt x="569" y="683"/>
                  </a:cubicBezTo>
                  <a:cubicBezTo>
                    <a:pt x="576" y="685"/>
                    <a:pt x="582" y="686"/>
                    <a:pt x="588" y="686"/>
                  </a:cubicBezTo>
                  <a:cubicBezTo>
                    <a:pt x="617" y="686"/>
                    <a:pt x="636" y="663"/>
                    <a:pt x="636" y="630"/>
                  </a:cubicBezTo>
                  <a:cubicBezTo>
                    <a:pt x="599" y="244"/>
                    <a:pt x="354" y="1"/>
                    <a:pt x="2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4"/>
            <p:cNvSpPr/>
            <p:nvPr/>
          </p:nvSpPr>
          <p:spPr>
            <a:xfrm>
              <a:off x="3806387" y="1779757"/>
              <a:ext cx="16574" cy="20915"/>
            </a:xfrm>
            <a:custGeom>
              <a:rect b="b" l="l" r="r" t="t"/>
              <a:pathLst>
                <a:path extrusionOk="0" h="636" w="504">
                  <a:moveTo>
                    <a:pt x="94" y="1"/>
                  </a:moveTo>
                  <a:cubicBezTo>
                    <a:pt x="94" y="14"/>
                    <a:pt x="94" y="14"/>
                    <a:pt x="80" y="14"/>
                  </a:cubicBezTo>
                  <a:cubicBezTo>
                    <a:pt x="133" y="80"/>
                    <a:pt x="186" y="147"/>
                    <a:pt x="239" y="226"/>
                  </a:cubicBezTo>
                  <a:cubicBezTo>
                    <a:pt x="186" y="212"/>
                    <a:pt x="133" y="212"/>
                    <a:pt x="80" y="212"/>
                  </a:cubicBezTo>
                  <a:lnTo>
                    <a:pt x="0" y="212"/>
                  </a:lnTo>
                  <a:lnTo>
                    <a:pt x="0" y="226"/>
                  </a:lnTo>
                  <a:lnTo>
                    <a:pt x="80" y="226"/>
                  </a:lnTo>
                  <a:cubicBezTo>
                    <a:pt x="133" y="226"/>
                    <a:pt x="199" y="226"/>
                    <a:pt x="252" y="239"/>
                  </a:cubicBezTo>
                  <a:cubicBezTo>
                    <a:pt x="305" y="318"/>
                    <a:pt x="358" y="385"/>
                    <a:pt x="397" y="464"/>
                  </a:cubicBezTo>
                  <a:cubicBezTo>
                    <a:pt x="332" y="451"/>
                    <a:pt x="252" y="438"/>
                    <a:pt x="173" y="438"/>
                  </a:cubicBezTo>
                  <a:lnTo>
                    <a:pt x="120" y="438"/>
                  </a:lnTo>
                  <a:cubicBezTo>
                    <a:pt x="120" y="451"/>
                    <a:pt x="120" y="451"/>
                    <a:pt x="133" y="451"/>
                  </a:cubicBezTo>
                  <a:lnTo>
                    <a:pt x="173" y="451"/>
                  </a:lnTo>
                  <a:cubicBezTo>
                    <a:pt x="252" y="451"/>
                    <a:pt x="332" y="464"/>
                    <a:pt x="411" y="477"/>
                  </a:cubicBezTo>
                  <a:cubicBezTo>
                    <a:pt x="438" y="530"/>
                    <a:pt x="477" y="583"/>
                    <a:pt x="503" y="636"/>
                  </a:cubicBezTo>
                  <a:lnTo>
                    <a:pt x="503" y="609"/>
                  </a:lnTo>
                  <a:cubicBezTo>
                    <a:pt x="477" y="570"/>
                    <a:pt x="450" y="517"/>
                    <a:pt x="424" y="477"/>
                  </a:cubicBezTo>
                  <a:cubicBezTo>
                    <a:pt x="438" y="424"/>
                    <a:pt x="450" y="385"/>
                    <a:pt x="477" y="345"/>
                  </a:cubicBezTo>
                  <a:cubicBezTo>
                    <a:pt x="477" y="345"/>
                    <a:pt x="477" y="332"/>
                    <a:pt x="464" y="332"/>
                  </a:cubicBezTo>
                  <a:cubicBezTo>
                    <a:pt x="450" y="371"/>
                    <a:pt x="424" y="411"/>
                    <a:pt x="411" y="451"/>
                  </a:cubicBezTo>
                  <a:lnTo>
                    <a:pt x="252" y="212"/>
                  </a:lnTo>
                  <a:cubicBezTo>
                    <a:pt x="252" y="173"/>
                    <a:pt x="279" y="120"/>
                    <a:pt x="305" y="80"/>
                  </a:cubicBezTo>
                  <a:lnTo>
                    <a:pt x="292" y="67"/>
                  </a:lnTo>
                  <a:cubicBezTo>
                    <a:pt x="265" y="107"/>
                    <a:pt x="252" y="147"/>
                    <a:pt x="239" y="200"/>
                  </a:cubicBezTo>
                  <a:cubicBezTo>
                    <a:pt x="199" y="133"/>
                    <a:pt x="146"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4"/>
            <p:cNvSpPr/>
            <p:nvPr/>
          </p:nvSpPr>
          <p:spPr>
            <a:xfrm>
              <a:off x="3822501" y="1784032"/>
              <a:ext cx="25683" cy="18087"/>
            </a:xfrm>
            <a:custGeom>
              <a:rect b="b" l="l" r="r" t="t"/>
              <a:pathLst>
                <a:path extrusionOk="0" h="550" w="781">
                  <a:moveTo>
                    <a:pt x="559" y="0"/>
                  </a:moveTo>
                  <a:cubicBezTo>
                    <a:pt x="422" y="0"/>
                    <a:pt x="158" y="147"/>
                    <a:pt x="13" y="479"/>
                  </a:cubicBezTo>
                  <a:cubicBezTo>
                    <a:pt x="1" y="520"/>
                    <a:pt x="13" y="546"/>
                    <a:pt x="54" y="546"/>
                  </a:cubicBezTo>
                  <a:cubicBezTo>
                    <a:pt x="69" y="548"/>
                    <a:pt x="86" y="549"/>
                    <a:pt x="106" y="549"/>
                  </a:cubicBezTo>
                  <a:cubicBezTo>
                    <a:pt x="220" y="549"/>
                    <a:pt x="396" y="513"/>
                    <a:pt x="543" y="400"/>
                  </a:cubicBezTo>
                  <a:cubicBezTo>
                    <a:pt x="781" y="202"/>
                    <a:pt x="662" y="56"/>
                    <a:pt x="622" y="17"/>
                  </a:cubicBezTo>
                  <a:cubicBezTo>
                    <a:pt x="607" y="6"/>
                    <a:pt x="585" y="0"/>
                    <a:pt x="55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4"/>
            <p:cNvSpPr/>
            <p:nvPr/>
          </p:nvSpPr>
          <p:spPr>
            <a:xfrm>
              <a:off x="3822928" y="1784986"/>
              <a:ext cx="21375" cy="16574"/>
            </a:xfrm>
            <a:custGeom>
              <a:rect b="b" l="l" r="r" t="t"/>
              <a:pathLst>
                <a:path extrusionOk="0" h="504" w="650">
                  <a:moveTo>
                    <a:pt x="424" y="0"/>
                  </a:moveTo>
                  <a:cubicBezTo>
                    <a:pt x="411" y="0"/>
                    <a:pt x="411" y="0"/>
                    <a:pt x="411" y="14"/>
                  </a:cubicBezTo>
                  <a:cubicBezTo>
                    <a:pt x="424" y="53"/>
                    <a:pt x="424" y="106"/>
                    <a:pt x="411" y="159"/>
                  </a:cubicBezTo>
                  <a:cubicBezTo>
                    <a:pt x="491" y="120"/>
                    <a:pt x="556" y="67"/>
                    <a:pt x="636" y="14"/>
                  </a:cubicBezTo>
                  <a:lnTo>
                    <a:pt x="623" y="14"/>
                  </a:lnTo>
                  <a:cubicBezTo>
                    <a:pt x="556" y="53"/>
                    <a:pt x="491" y="94"/>
                    <a:pt x="424" y="147"/>
                  </a:cubicBezTo>
                  <a:lnTo>
                    <a:pt x="424" y="0"/>
                  </a:lnTo>
                  <a:close/>
                  <a:moveTo>
                    <a:pt x="411" y="159"/>
                  </a:moveTo>
                  <a:cubicBezTo>
                    <a:pt x="332" y="212"/>
                    <a:pt x="252" y="265"/>
                    <a:pt x="173" y="332"/>
                  </a:cubicBezTo>
                  <a:cubicBezTo>
                    <a:pt x="186" y="292"/>
                    <a:pt x="173" y="239"/>
                    <a:pt x="159" y="200"/>
                  </a:cubicBezTo>
                  <a:lnTo>
                    <a:pt x="159" y="212"/>
                  </a:lnTo>
                  <a:cubicBezTo>
                    <a:pt x="159" y="252"/>
                    <a:pt x="173" y="305"/>
                    <a:pt x="159" y="345"/>
                  </a:cubicBezTo>
                  <a:cubicBezTo>
                    <a:pt x="106" y="398"/>
                    <a:pt x="53" y="438"/>
                    <a:pt x="0" y="491"/>
                  </a:cubicBezTo>
                  <a:lnTo>
                    <a:pt x="0" y="503"/>
                  </a:lnTo>
                  <a:cubicBezTo>
                    <a:pt x="53" y="450"/>
                    <a:pt x="120" y="411"/>
                    <a:pt x="173" y="358"/>
                  </a:cubicBezTo>
                  <a:cubicBezTo>
                    <a:pt x="265" y="358"/>
                    <a:pt x="358" y="385"/>
                    <a:pt x="450" y="424"/>
                  </a:cubicBezTo>
                  <a:lnTo>
                    <a:pt x="464" y="411"/>
                  </a:lnTo>
                  <a:cubicBezTo>
                    <a:pt x="371" y="371"/>
                    <a:pt x="279" y="358"/>
                    <a:pt x="186" y="345"/>
                  </a:cubicBezTo>
                  <a:cubicBezTo>
                    <a:pt x="252" y="292"/>
                    <a:pt x="332" y="226"/>
                    <a:pt x="397" y="173"/>
                  </a:cubicBezTo>
                  <a:cubicBezTo>
                    <a:pt x="477" y="186"/>
                    <a:pt x="556" y="212"/>
                    <a:pt x="636" y="239"/>
                  </a:cubicBezTo>
                  <a:lnTo>
                    <a:pt x="649" y="239"/>
                  </a:lnTo>
                  <a:cubicBezTo>
                    <a:pt x="570" y="200"/>
                    <a:pt x="491" y="173"/>
                    <a:pt x="41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4"/>
            <p:cNvSpPr/>
            <p:nvPr/>
          </p:nvSpPr>
          <p:spPr>
            <a:xfrm>
              <a:off x="3801618" y="1814023"/>
              <a:ext cx="25683" cy="17593"/>
            </a:xfrm>
            <a:custGeom>
              <a:rect b="b" l="l" r="r" t="t"/>
              <a:pathLst>
                <a:path extrusionOk="0" h="535" w="781">
                  <a:moveTo>
                    <a:pt x="209" y="0"/>
                  </a:moveTo>
                  <a:cubicBezTo>
                    <a:pt x="181" y="0"/>
                    <a:pt x="159" y="6"/>
                    <a:pt x="145" y="17"/>
                  </a:cubicBezTo>
                  <a:cubicBezTo>
                    <a:pt x="92" y="70"/>
                    <a:pt x="0" y="217"/>
                    <a:pt x="239" y="402"/>
                  </a:cubicBezTo>
                  <a:cubicBezTo>
                    <a:pt x="410" y="520"/>
                    <a:pt x="622" y="534"/>
                    <a:pt x="728" y="534"/>
                  </a:cubicBezTo>
                  <a:cubicBezTo>
                    <a:pt x="768" y="520"/>
                    <a:pt x="781" y="494"/>
                    <a:pt x="768" y="455"/>
                  </a:cubicBezTo>
                  <a:cubicBezTo>
                    <a:pt x="614" y="136"/>
                    <a:pt x="343" y="0"/>
                    <a:pt x="2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4"/>
            <p:cNvSpPr/>
            <p:nvPr/>
          </p:nvSpPr>
          <p:spPr>
            <a:xfrm>
              <a:off x="3805499" y="1815043"/>
              <a:ext cx="20060" cy="14831"/>
            </a:xfrm>
            <a:custGeom>
              <a:rect b="b" l="l" r="r" t="t"/>
              <a:pathLst>
                <a:path extrusionOk="0" h="451" w="610">
                  <a:moveTo>
                    <a:pt x="213" y="0"/>
                  </a:moveTo>
                  <a:cubicBezTo>
                    <a:pt x="200" y="39"/>
                    <a:pt x="200" y="92"/>
                    <a:pt x="213" y="133"/>
                  </a:cubicBezTo>
                  <a:lnTo>
                    <a:pt x="15" y="13"/>
                  </a:lnTo>
                  <a:cubicBezTo>
                    <a:pt x="15" y="13"/>
                    <a:pt x="1" y="13"/>
                    <a:pt x="1" y="27"/>
                  </a:cubicBezTo>
                  <a:cubicBezTo>
                    <a:pt x="80" y="66"/>
                    <a:pt x="147" y="106"/>
                    <a:pt x="226" y="159"/>
                  </a:cubicBezTo>
                  <a:cubicBezTo>
                    <a:pt x="147" y="172"/>
                    <a:pt x="68" y="198"/>
                    <a:pt x="1" y="238"/>
                  </a:cubicBezTo>
                  <a:lnTo>
                    <a:pt x="1" y="251"/>
                  </a:lnTo>
                  <a:cubicBezTo>
                    <a:pt x="80" y="212"/>
                    <a:pt x="160" y="186"/>
                    <a:pt x="239" y="172"/>
                  </a:cubicBezTo>
                  <a:cubicBezTo>
                    <a:pt x="319" y="225"/>
                    <a:pt x="398" y="278"/>
                    <a:pt x="465" y="331"/>
                  </a:cubicBezTo>
                  <a:cubicBezTo>
                    <a:pt x="371" y="344"/>
                    <a:pt x="279" y="371"/>
                    <a:pt x="186" y="410"/>
                  </a:cubicBezTo>
                  <a:lnTo>
                    <a:pt x="200" y="410"/>
                  </a:lnTo>
                  <a:cubicBezTo>
                    <a:pt x="292" y="371"/>
                    <a:pt x="385" y="344"/>
                    <a:pt x="477" y="344"/>
                  </a:cubicBezTo>
                  <a:cubicBezTo>
                    <a:pt x="530" y="371"/>
                    <a:pt x="571" y="410"/>
                    <a:pt x="610" y="450"/>
                  </a:cubicBezTo>
                  <a:lnTo>
                    <a:pt x="610" y="424"/>
                  </a:lnTo>
                  <a:cubicBezTo>
                    <a:pt x="571" y="397"/>
                    <a:pt x="530" y="357"/>
                    <a:pt x="477" y="331"/>
                  </a:cubicBezTo>
                  <a:cubicBezTo>
                    <a:pt x="477" y="278"/>
                    <a:pt x="477" y="238"/>
                    <a:pt x="491" y="186"/>
                  </a:cubicBezTo>
                  <a:cubicBezTo>
                    <a:pt x="491" y="186"/>
                    <a:pt x="477" y="186"/>
                    <a:pt x="477" y="172"/>
                  </a:cubicBezTo>
                  <a:cubicBezTo>
                    <a:pt x="465" y="225"/>
                    <a:pt x="465" y="265"/>
                    <a:pt x="465" y="318"/>
                  </a:cubicBezTo>
                  <a:cubicBezTo>
                    <a:pt x="398" y="251"/>
                    <a:pt x="319" y="198"/>
                    <a:pt x="239" y="145"/>
                  </a:cubicBezTo>
                  <a:cubicBezTo>
                    <a:pt x="213" y="106"/>
                    <a:pt x="213" y="53"/>
                    <a:pt x="22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4"/>
            <p:cNvSpPr/>
            <p:nvPr/>
          </p:nvSpPr>
          <p:spPr>
            <a:xfrm>
              <a:off x="3825526" y="1807479"/>
              <a:ext cx="20060" cy="23348"/>
            </a:xfrm>
            <a:custGeom>
              <a:rect b="b" l="l" r="r" t="t"/>
              <a:pathLst>
                <a:path extrusionOk="0" h="710" w="610">
                  <a:moveTo>
                    <a:pt x="375" y="1"/>
                  </a:moveTo>
                  <a:cubicBezTo>
                    <a:pt x="258" y="1"/>
                    <a:pt x="25" y="258"/>
                    <a:pt x="1" y="654"/>
                  </a:cubicBezTo>
                  <a:cubicBezTo>
                    <a:pt x="1" y="686"/>
                    <a:pt x="19" y="710"/>
                    <a:pt x="48" y="710"/>
                  </a:cubicBezTo>
                  <a:cubicBezTo>
                    <a:pt x="54" y="710"/>
                    <a:pt x="60" y="709"/>
                    <a:pt x="67" y="707"/>
                  </a:cubicBezTo>
                  <a:cubicBezTo>
                    <a:pt x="173" y="666"/>
                    <a:pt x="359" y="574"/>
                    <a:pt x="464" y="389"/>
                  </a:cubicBezTo>
                  <a:cubicBezTo>
                    <a:pt x="610" y="124"/>
                    <a:pt x="451" y="31"/>
                    <a:pt x="398" y="5"/>
                  </a:cubicBezTo>
                  <a:cubicBezTo>
                    <a:pt x="391" y="2"/>
                    <a:pt x="383" y="1"/>
                    <a:pt x="37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4"/>
            <p:cNvSpPr/>
            <p:nvPr/>
          </p:nvSpPr>
          <p:spPr>
            <a:xfrm>
              <a:off x="3825986" y="1808071"/>
              <a:ext cx="16574" cy="22658"/>
            </a:xfrm>
            <a:custGeom>
              <a:rect b="b" l="l" r="r" t="t"/>
              <a:pathLst>
                <a:path extrusionOk="0" h="689" w="504">
                  <a:moveTo>
                    <a:pt x="410" y="0"/>
                  </a:moveTo>
                  <a:lnTo>
                    <a:pt x="410" y="0"/>
                  </a:lnTo>
                  <a:cubicBezTo>
                    <a:pt x="357" y="66"/>
                    <a:pt x="304" y="133"/>
                    <a:pt x="265" y="198"/>
                  </a:cubicBezTo>
                  <a:cubicBezTo>
                    <a:pt x="265" y="146"/>
                    <a:pt x="239" y="106"/>
                    <a:pt x="212" y="66"/>
                  </a:cubicBezTo>
                  <a:lnTo>
                    <a:pt x="198" y="80"/>
                  </a:lnTo>
                  <a:cubicBezTo>
                    <a:pt x="239" y="119"/>
                    <a:pt x="251" y="159"/>
                    <a:pt x="251" y="212"/>
                  </a:cubicBezTo>
                  <a:cubicBezTo>
                    <a:pt x="198" y="292"/>
                    <a:pt x="159" y="384"/>
                    <a:pt x="106" y="463"/>
                  </a:cubicBezTo>
                  <a:cubicBezTo>
                    <a:pt x="93" y="424"/>
                    <a:pt x="66" y="371"/>
                    <a:pt x="53" y="345"/>
                  </a:cubicBezTo>
                  <a:cubicBezTo>
                    <a:pt x="40" y="345"/>
                    <a:pt x="40" y="345"/>
                    <a:pt x="40" y="357"/>
                  </a:cubicBezTo>
                  <a:cubicBezTo>
                    <a:pt x="66" y="398"/>
                    <a:pt x="93" y="437"/>
                    <a:pt x="106" y="477"/>
                  </a:cubicBezTo>
                  <a:cubicBezTo>
                    <a:pt x="66" y="543"/>
                    <a:pt x="40" y="609"/>
                    <a:pt x="0" y="675"/>
                  </a:cubicBezTo>
                  <a:cubicBezTo>
                    <a:pt x="0" y="675"/>
                    <a:pt x="13" y="675"/>
                    <a:pt x="13" y="689"/>
                  </a:cubicBezTo>
                  <a:cubicBezTo>
                    <a:pt x="40" y="622"/>
                    <a:pt x="80" y="556"/>
                    <a:pt x="106" y="490"/>
                  </a:cubicBezTo>
                  <a:cubicBezTo>
                    <a:pt x="198" y="463"/>
                    <a:pt x="292" y="450"/>
                    <a:pt x="398" y="450"/>
                  </a:cubicBezTo>
                  <a:cubicBezTo>
                    <a:pt x="398" y="437"/>
                    <a:pt x="398" y="437"/>
                    <a:pt x="410" y="437"/>
                  </a:cubicBezTo>
                  <a:lnTo>
                    <a:pt x="398" y="437"/>
                  </a:lnTo>
                  <a:cubicBezTo>
                    <a:pt x="304" y="437"/>
                    <a:pt x="212" y="450"/>
                    <a:pt x="119" y="477"/>
                  </a:cubicBezTo>
                  <a:cubicBezTo>
                    <a:pt x="159" y="398"/>
                    <a:pt x="212" y="318"/>
                    <a:pt x="265" y="239"/>
                  </a:cubicBezTo>
                  <a:cubicBezTo>
                    <a:pt x="331" y="212"/>
                    <a:pt x="410" y="212"/>
                    <a:pt x="477" y="212"/>
                  </a:cubicBezTo>
                  <a:lnTo>
                    <a:pt x="503" y="212"/>
                  </a:lnTo>
                  <a:lnTo>
                    <a:pt x="503" y="198"/>
                  </a:lnTo>
                  <a:lnTo>
                    <a:pt x="490" y="198"/>
                  </a:lnTo>
                  <a:cubicBezTo>
                    <a:pt x="410" y="198"/>
                    <a:pt x="345" y="198"/>
                    <a:pt x="265" y="212"/>
                  </a:cubicBezTo>
                  <a:cubicBezTo>
                    <a:pt x="318" y="146"/>
                    <a:pt x="371" y="80"/>
                    <a:pt x="41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4"/>
            <p:cNvSpPr/>
            <p:nvPr/>
          </p:nvSpPr>
          <p:spPr>
            <a:xfrm>
              <a:off x="3812471" y="1848060"/>
              <a:ext cx="27459" cy="14601"/>
            </a:xfrm>
            <a:custGeom>
              <a:rect b="b" l="l" r="r" t="t"/>
              <a:pathLst>
                <a:path extrusionOk="0" h="444" w="835">
                  <a:moveTo>
                    <a:pt x="226" y="1"/>
                  </a:moveTo>
                  <a:cubicBezTo>
                    <a:pt x="168" y="1"/>
                    <a:pt x="125" y="15"/>
                    <a:pt x="107" y="41"/>
                  </a:cubicBezTo>
                  <a:cubicBezTo>
                    <a:pt x="67" y="94"/>
                    <a:pt x="1" y="267"/>
                    <a:pt x="279" y="385"/>
                  </a:cubicBezTo>
                  <a:cubicBezTo>
                    <a:pt x="373" y="429"/>
                    <a:pt x="469" y="444"/>
                    <a:pt x="555" y="444"/>
                  </a:cubicBezTo>
                  <a:cubicBezTo>
                    <a:pt x="651" y="444"/>
                    <a:pt x="733" y="426"/>
                    <a:pt x="782" y="412"/>
                  </a:cubicBezTo>
                  <a:cubicBezTo>
                    <a:pt x="821" y="399"/>
                    <a:pt x="835" y="359"/>
                    <a:pt x="809" y="333"/>
                  </a:cubicBezTo>
                  <a:cubicBezTo>
                    <a:pt x="618" y="95"/>
                    <a:pt x="373" y="1"/>
                    <a:pt x="22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4"/>
            <p:cNvSpPr/>
            <p:nvPr/>
          </p:nvSpPr>
          <p:spPr>
            <a:xfrm>
              <a:off x="3815529" y="1848520"/>
              <a:ext cx="22691" cy="13549"/>
            </a:xfrm>
            <a:custGeom>
              <a:rect b="b" l="l" r="r" t="t"/>
              <a:pathLst>
                <a:path extrusionOk="0" h="412" w="690">
                  <a:moveTo>
                    <a:pt x="199" y="1"/>
                  </a:moveTo>
                  <a:cubicBezTo>
                    <a:pt x="199" y="41"/>
                    <a:pt x="213" y="94"/>
                    <a:pt x="225" y="133"/>
                  </a:cubicBezTo>
                  <a:cubicBezTo>
                    <a:pt x="160" y="107"/>
                    <a:pt x="80" y="80"/>
                    <a:pt x="1" y="54"/>
                  </a:cubicBezTo>
                  <a:lnTo>
                    <a:pt x="1" y="68"/>
                  </a:lnTo>
                  <a:lnTo>
                    <a:pt x="239" y="147"/>
                  </a:lnTo>
                  <a:cubicBezTo>
                    <a:pt x="172" y="186"/>
                    <a:pt x="93" y="226"/>
                    <a:pt x="40" y="279"/>
                  </a:cubicBezTo>
                  <a:cubicBezTo>
                    <a:pt x="107" y="239"/>
                    <a:pt x="186" y="186"/>
                    <a:pt x="252" y="160"/>
                  </a:cubicBezTo>
                  <a:cubicBezTo>
                    <a:pt x="345" y="186"/>
                    <a:pt x="424" y="226"/>
                    <a:pt x="516" y="266"/>
                  </a:cubicBezTo>
                  <a:cubicBezTo>
                    <a:pt x="424" y="292"/>
                    <a:pt x="331" y="345"/>
                    <a:pt x="252" y="398"/>
                  </a:cubicBezTo>
                  <a:cubicBezTo>
                    <a:pt x="266" y="412"/>
                    <a:pt x="266" y="412"/>
                    <a:pt x="278" y="412"/>
                  </a:cubicBezTo>
                  <a:cubicBezTo>
                    <a:pt x="345" y="345"/>
                    <a:pt x="437" y="306"/>
                    <a:pt x="530" y="279"/>
                  </a:cubicBezTo>
                  <a:lnTo>
                    <a:pt x="689" y="359"/>
                  </a:lnTo>
                  <a:cubicBezTo>
                    <a:pt x="675" y="345"/>
                    <a:pt x="675" y="345"/>
                    <a:pt x="675" y="332"/>
                  </a:cubicBezTo>
                  <a:cubicBezTo>
                    <a:pt x="622" y="306"/>
                    <a:pt x="583" y="279"/>
                    <a:pt x="530" y="266"/>
                  </a:cubicBezTo>
                  <a:cubicBezTo>
                    <a:pt x="516" y="213"/>
                    <a:pt x="504" y="173"/>
                    <a:pt x="504" y="121"/>
                  </a:cubicBezTo>
                  <a:lnTo>
                    <a:pt x="490" y="121"/>
                  </a:lnTo>
                  <a:cubicBezTo>
                    <a:pt x="490" y="160"/>
                    <a:pt x="504" y="213"/>
                    <a:pt x="516" y="253"/>
                  </a:cubicBezTo>
                  <a:cubicBezTo>
                    <a:pt x="424" y="213"/>
                    <a:pt x="345" y="173"/>
                    <a:pt x="252" y="133"/>
                  </a:cubicBezTo>
                  <a:cubicBezTo>
                    <a:pt x="225" y="94"/>
                    <a:pt x="213" y="41"/>
                    <a:pt x="213"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4"/>
            <p:cNvSpPr/>
            <p:nvPr/>
          </p:nvSpPr>
          <p:spPr>
            <a:xfrm>
              <a:off x="3835194" y="1835892"/>
              <a:ext cx="18218" cy="25025"/>
            </a:xfrm>
            <a:custGeom>
              <a:rect b="b" l="l" r="r" t="t"/>
              <a:pathLst>
                <a:path extrusionOk="0" h="761" w="554">
                  <a:moveTo>
                    <a:pt x="315" y="0"/>
                  </a:moveTo>
                  <a:cubicBezTo>
                    <a:pt x="194" y="0"/>
                    <a:pt x="1" y="309"/>
                    <a:pt x="77" y="716"/>
                  </a:cubicBezTo>
                  <a:cubicBezTo>
                    <a:pt x="77" y="746"/>
                    <a:pt x="100" y="761"/>
                    <a:pt x="122" y="761"/>
                  </a:cubicBezTo>
                  <a:cubicBezTo>
                    <a:pt x="130" y="761"/>
                    <a:pt x="137" y="759"/>
                    <a:pt x="144" y="755"/>
                  </a:cubicBezTo>
                  <a:cubicBezTo>
                    <a:pt x="236" y="690"/>
                    <a:pt x="409" y="557"/>
                    <a:pt x="474" y="358"/>
                  </a:cubicBezTo>
                  <a:cubicBezTo>
                    <a:pt x="554" y="54"/>
                    <a:pt x="382" y="2"/>
                    <a:pt x="329" y="2"/>
                  </a:cubicBezTo>
                  <a:cubicBezTo>
                    <a:pt x="325" y="1"/>
                    <a:pt x="320" y="0"/>
                    <a:pt x="31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p4"/>
            <p:cNvSpPr/>
            <p:nvPr/>
          </p:nvSpPr>
          <p:spPr>
            <a:xfrm>
              <a:off x="3837299" y="1835925"/>
              <a:ext cx="13976" cy="24828"/>
            </a:xfrm>
            <a:custGeom>
              <a:rect b="b" l="l" r="r" t="t"/>
              <a:pathLst>
                <a:path extrusionOk="0" h="755" w="425">
                  <a:moveTo>
                    <a:pt x="278" y="1"/>
                  </a:moveTo>
                  <a:cubicBezTo>
                    <a:pt x="252" y="80"/>
                    <a:pt x="225" y="146"/>
                    <a:pt x="186" y="225"/>
                  </a:cubicBezTo>
                  <a:cubicBezTo>
                    <a:pt x="172" y="186"/>
                    <a:pt x="146" y="146"/>
                    <a:pt x="119" y="106"/>
                  </a:cubicBezTo>
                  <a:cubicBezTo>
                    <a:pt x="106" y="106"/>
                    <a:pt x="106" y="119"/>
                    <a:pt x="106" y="119"/>
                  </a:cubicBezTo>
                  <a:cubicBezTo>
                    <a:pt x="146" y="159"/>
                    <a:pt x="172" y="199"/>
                    <a:pt x="186" y="239"/>
                  </a:cubicBezTo>
                  <a:cubicBezTo>
                    <a:pt x="146" y="331"/>
                    <a:pt x="119" y="424"/>
                    <a:pt x="93" y="516"/>
                  </a:cubicBezTo>
                  <a:cubicBezTo>
                    <a:pt x="66" y="477"/>
                    <a:pt x="40" y="437"/>
                    <a:pt x="13" y="410"/>
                  </a:cubicBezTo>
                  <a:cubicBezTo>
                    <a:pt x="1" y="410"/>
                    <a:pt x="1" y="424"/>
                    <a:pt x="1" y="424"/>
                  </a:cubicBezTo>
                  <a:cubicBezTo>
                    <a:pt x="40" y="463"/>
                    <a:pt x="66" y="490"/>
                    <a:pt x="93" y="530"/>
                  </a:cubicBezTo>
                  <a:cubicBezTo>
                    <a:pt x="66" y="609"/>
                    <a:pt x="54" y="675"/>
                    <a:pt x="40" y="742"/>
                  </a:cubicBezTo>
                  <a:cubicBezTo>
                    <a:pt x="40" y="754"/>
                    <a:pt x="40" y="754"/>
                    <a:pt x="54" y="754"/>
                  </a:cubicBezTo>
                  <a:cubicBezTo>
                    <a:pt x="66" y="689"/>
                    <a:pt x="80" y="609"/>
                    <a:pt x="106" y="543"/>
                  </a:cubicBezTo>
                  <a:cubicBezTo>
                    <a:pt x="186" y="490"/>
                    <a:pt x="278" y="463"/>
                    <a:pt x="371" y="437"/>
                  </a:cubicBezTo>
                  <a:lnTo>
                    <a:pt x="371" y="424"/>
                  </a:lnTo>
                  <a:cubicBezTo>
                    <a:pt x="278" y="437"/>
                    <a:pt x="186" y="477"/>
                    <a:pt x="106" y="530"/>
                  </a:cubicBezTo>
                  <a:cubicBezTo>
                    <a:pt x="133" y="437"/>
                    <a:pt x="159" y="345"/>
                    <a:pt x="199" y="265"/>
                  </a:cubicBezTo>
                  <a:cubicBezTo>
                    <a:pt x="265" y="225"/>
                    <a:pt x="345" y="199"/>
                    <a:pt x="424" y="186"/>
                  </a:cubicBezTo>
                  <a:lnTo>
                    <a:pt x="424" y="172"/>
                  </a:lnTo>
                  <a:cubicBezTo>
                    <a:pt x="345" y="186"/>
                    <a:pt x="278" y="212"/>
                    <a:pt x="199" y="239"/>
                  </a:cubicBezTo>
                  <a:cubicBezTo>
                    <a:pt x="225" y="159"/>
                    <a:pt x="265" y="80"/>
                    <a:pt x="29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4"/>
            <p:cNvSpPr/>
            <p:nvPr/>
          </p:nvSpPr>
          <p:spPr>
            <a:xfrm>
              <a:off x="3812471" y="1877755"/>
              <a:ext cx="23118" cy="20882"/>
            </a:xfrm>
            <a:custGeom>
              <a:rect b="b" l="l" r="r" t="t"/>
              <a:pathLst>
                <a:path extrusionOk="0" h="635" w="703">
                  <a:moveTo>
                    <a:pt x="241" y="0"/>
                  </a:moveTo>
                  <a:cubicBezTo>
                    <a:pt x="225" y="0"/>
                    <a:pt x="211" y="4"/>
                    <a:pt x="200" y="12"/>
                  </a:cubicBezTo>
                  <a:cubicBezTo>
                    <a:pt x="133" y="38"/>
                    <a:pt x="1" y="158"/>
                    <a:pt x="200" y="396"/>
                  </a:cubicBezTo>
                  <a:cubicBezTo>
                    <a:pt x="345" y="555"/>
                    <a:pt x="544" y="621"/>
                    <a:pt x="650" y="634"/>
                  </a:cubicBezTo>
                  <a:cubicBezTo>
                    <a:pt x="676" y="634"/>
                    <a:pt x="703" y="608"/>
                    <a:pt x="703" y="568"/>
                  </a:cubicBezTo>
                  <a:cubicBezTo>
                    <a:pt x="610" y="207"/>
                    <a:pt x="362" y="0"/>
                    <a:pt x="241"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4"/>
            <p:cNvSpPr/>
            <p:nvPr/>
          </p:nvSpPr>
          <p:spPr>
            <a:xfrm>
              <a:off x="3815956" y="1878577"/>
              <a:ext cx="18317" cy="18744"/>
            </a:xfrm>
            <a:custGeom>
              <a:rect b="b" l="l" r="r" t="t"/>
              <a:pathLst>
                <a:path extrusionOk="0" h="570" w="557">
                  <a:moveTo>
                    <a:pt x="332" y="410"/>
                  </a:moveTo>
                  <a:cubicBezTo>
                    <a:pt x="265" y="410"/>
                    <a:pt x="212" y="410"/>
                    <a:pt x="147" y="424"/>
                  </a:cubicBezTo>
                  <a:cubicBezTo>
                    <a:pt x="147" y="424"/>
                    <a:pt x="159" y="424"/>
                    <a:pt x="159" y="437"/>
                  </a:cubicBezTo>
                  <a:cubicBezTo>
                    <a:pt x="212" y="424"/>
                    <a:pt x="279" y="410"/>
                    <a:pt x="332" y="410"/>
                  </a:cubicBezTo>
                  <a:close/>
                  <a:moveTo>
                    <a:pt x="53" y="1"/>
                  </a:moveTo>
                  <a:cubicBezTo>
                    <a:pt x="120" y="66"/>
                    <a:pt x="186" y="119"/>
                    <a:pt x="239" y="186"/>
                  </a:cubicBezTo>
                  <a:lnTo>
                    <a:pt x="226" y="186"/>
                  </a:lnTo>
                  <a:cubicBezTo>
                    <a:pt x="159" y="186"/>
                    <a:pt x="80" y="199"/>
                    <a:pt x="1" y="212"/>
                  </a:cubicBezTo>
                  <a:lnTo>
                    <a:pt x="1" y="225"/>
                  </a:lnTo>
                  <a:cubicBezTo>
                    <a:pt x="80" y="212"/>
                    <a:pt x="159" y="199"/>
                    <a:pt x="226" y="199"/>
                  </a:cubicBezTo>
                  <a:lnTo>
                    <a:pt x="253" y="199"/>
                  </a:lnTo>
                  <a:cubicBezTo>
                    <a:pt x="318" y="265"/>
                    <a:pt x="371" y="345"/>
                    <a:pt x="438" y="410"/>
                  </a:cubicBezTo>
                  <a:lnTo>
                    <a:pt x="332" y="410"/>
                  </a:lnTo>
                  <a:cubicBezTo>
                    <a:pt x="371" y="410"/>
                    <a:pt x="411" y="424"/>
                    <a:pt x="451" y="424"/>
                  </a:cubicBezTo>
                  <a:cubicBezTo>
                    <a:pt x="477" y="463"/>
                    <a:pt x="517" y="516"/>
                    <a:pt x="556" y="569"/>
                  </a:cubicBezTo>
                  <a:lnTo>
                    <a:pt x="556" y="543"/>
                  </a:lnTo>
                  <a:cubicBezTo>
                    <a:pt x="517" y="504"/>
                    <a:pt x="491" y="451"/>
                    <a:pt x="451" y="410"/>
                  </a:cubicBezTo>
                  <a:cubicBezTo>
                    <a:pt x="464" y="371"/>
                    <a:pt x="477" y="318"/>
                    <a:pt x="491" y="278"/>
                  </a:cubicBezTo>
                  <a:lnTo>
                    <a:pt x="477" y="265"/>
                  </a:lnTo>
                  <a:cubicBezTo>
                    <a:pt x="464" y="305"/>
                    <a:pt x="451" y="357"/>
                    <a:pt x="438" y="398"/>
                  </a:cubicBezTo>
                  <a:cubicBezTo>
                    <a:pt x="385" y="318"/>
                    <a:pt x="318" y="252"/>
                    <a:pt x="253" y="186"/>
                  </a:cubicBezTo>
                  <a:cubicBezTo>
                    <a:pt x="253" y="133"/>
                    <a:pt x="253" y="80"/>
                    <a:pt x="279" y="40"/>
                  </a:cubicBezTo>
                  <a:cubicBezTo>
                    <a:pt x="279" y="27"/>
                    <a:pt x="265" y="27"/>
                    <a:pt x="265" y="27"/>
                  </a:cubicBezTo>
                  <a:cubicBezTo>
                    <a:pt x="253" y="66"/>
                    <a:pt x="239" y="119"/>
                    <a:pt x="239" y="172"/>
                  </a:cubicBezTo>
                  <a:cubicBezTo>
                    <a:pt x="186" y="107"/>
                    <a:pt x="133" y="54"/>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4"/>
            <p:cNvSpPr/>
            <p:nvPr/>
          </p:nvSpPr>
          <p:spPr>
            <a:xfrm>
              <a:off x="3833879" y="1878150"/>
              <a:ext cx="23907" cy="20126"/>
            </a:xfrm>
            <a:custGeom>
              <a:rect b="b" l="l" r="r" t="t"/>
              <a:pathLst>
                <a:path extrusionOk="0" h="612" w="727">
                  <a:moveTo>
                    <a:pt x="493" y="0"/>
                  </a:moveTo>
                  <a:cubicBezTo>
                    <a:pt x="368" y="0"/>
                    <a:pt x="115" y="189"/>
                    <a:pt x="11" y="556"/>
                  </a:cubicBezTo>
                  <a:cubicBezTo>
                    <a:pt x="0" y="579"/>
                    <a:pt x="19" y="612"/>
                    <a:pt x="49" y="612"/>
                  </a:cubicBezTo>
                  <a:cubicBezTo>
                    <a:pt x="54" y="612"/>
                    <a:pt x="59" y="611"/>
                    <a:pt x="64" y="609"/>
                  </a:cubicBezTo>
                  <a:cubicBezTo>
                    <a:pt x="170" y="596"/>
                    <a:pt x="369" y="556"/>
                    <a:pt x="514" y="397"/>
                  </a:cubicBezTo>
                  <a:cubicBezTo>
                    <a:pt x="726" y="172"/>
                    <a:pt x="594" y="53"/>
                    <a:pt x="541" y="14"/>
                  </a:cubicBezTo>
                  <a:cubicBezTo>
                    <a:pt x="529" y="5"/>
                    <a:pt x="512" y="0"/>
                    <a:pt x="49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p4"/>
            <p:cNvSpPr/>
            <p:nvPr/>
          </p:nvSpPr>
          <p:spPr>
            <a:xfrm>
              <a:off x="3834241" y="1879005"/>
              <a:ext cx="20060" cy="19172"/>
            </a:xfrm>
            <a:custGeom>
              <a:rect b="b" l="l" r="r" t="t"/>
              <a:pathLst>
                <a:path extrusionOk="0" h="583" w="610">
                  <a:moveTo>
                    <a:pt x="556" y="0"/>
                  </a:moveTo>
                  <a:cubicBezTo>
                    <a:pt x="491" y="53"/>
                    <a:pt x="424" y="106"/>
                    <a:pt x="371" y="159"/>
                  </a:cubicBezTo>
                  <a:cubicBezTo>
                    <a:pt x="371" y="120"/>
                    <a:pt x="371" y="67"/>
                    <a:pt x="358" y="27"/>
                  </a:cubicBezTo>
                  <a:lnTo>
                    <a:pt x="345" y="27"/>
                  </a:lnTo>
                  <a:cubicBezTo>
                    <a:pt x="358" y="80"/>
                    <a:pt x="358" y="133"/>
                    <a:pt x="358" y="173"/>
                  </a:cubicBezTo>
                  <a:cubicBezTo>
                    <a:pt x="292" y="239"/>
                    <a:pt x="226" y="318"/>
                    <a:pt x="159" y="385"/>
                  </a:cubicBezTo>
                  <a:cubicBezTo>
                    <a:pt x="147" y="332"/>
                    <a:pt x="147" y="292"/>
                    <a:pt x="120" y="252"/>
                  </a:cubicBezTo>
                  <a:lnTo>
                    <a:pt x="120" y="265"/>
                  </a:lnTo>
                  <a:cubicBezTo>
                    <a:pt x="133" y="305"/>
                    <a:pt x="147" y="344"/>
                    <a:pt x="147" y="397"/>
                  </a:cubicBezTo>
                  <a:cubicBezTo>
                    <a:pt x="94" y="450"/>
                    <a:pt x="53" y="503"/>
                    <a:pt x="0" y="570"/>
                  </a:cubicBezTo>
                  <a:cubicBezTo>
                    <a:pt x="0" y="570"/>
                    <a:pt x="14" y="570"/>
                    <a:pt x="14" y="583"/>
                  </a:cubicBezTo>
                  <a:cubicBezTo>
                    <a:pt x="53" y="517"/>
                    <a:pt x="106" y="464"/>
                    <a:pt x="147" y="411"/>
                  </a:cubicBezTo>
                  <a:lnTo>
                    <a:pt x="226" y="411"/>
                  </a:lnTo>
                  <a:cubicBezTo>
                    <a:pt x="292" y="411"/>
                    <a:pt x="371" y="411"/>
                    <a:pt x="438" y="438"/>
                  </a:cubicBezTo>
                  <a:cubicBezTo>
                    <a:pt x="438" y="424"/>
                    <a:pt x="450" y="424"/>
                    <a:pt x="450" y="424"/>
                  </a:cubicBezTo>
                  <a:cubicBezTo>
                    <a:pt x="371" y="397"/>
                    <a:pt x="305" y="397"/>
                    <a:pt x="226" y="397"/>
                  </a:cubicBezTo>
                  <a:lnTo>
                    <a:pt x="159" y="397"/>
                  </a:lnTo>
                  <a:lnTo>
                    <a:pt x="358" y="199"/>
                  </a:lnTo>
                  <a:cubicBezTo>
                    <a:pt x="438" y="199"/>
                    <a:pt x="517" y="212"/>
                    <a:pt x="597" y="226"/>
                  </a:cubicBezTo>
                  <a:lnTo>
                    <a:pt x="609" y="226"/>
                  </a:lnTo>
                  <a:cubicBezTo>
                    <a:pt x="530" y="199"/>
                    <a:pt x="450" y="186"/>
                    <a:pt x="371" y="186"/>
                  </a:cubicBezTo>
                  <a:cubicBezTo>
                    <a:pt x="438" y="120"/>
                    <a:pt x="491" y="67"/>
                    <a:pt x="556" y="14"/>
                  </a:cubicBezTo>
                  <a:lnTo>
                    <a:pt x="556"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4"/>
            <p:cNvSpPr/>
            <p:nvPr/>
          </p:nvSpPr>
          <p:spPr>
            <a:xfrm>
              <a:off x="3819015" y="1719281"/>
              <a:ext cx="23546" cy="237232"/>
            </a:xfrm>
            <a:custGeom>
              <a:rect b="b" l="l" r="r" t="t"/>
              <a:pathLst>
                <a:path extrusionOk="0" h="7214" w="716">
                  <a:moveTo>
                    <a:pt x="424" y="0"/>
                  </a:moveTo>
                  <a:lnTo>
                    <a:pt x="371" y="27"/>
                  </a:lnTo>
                  <a:cubicBezTo>
                    <a:pt x="596" y="503"/>
                    <a:pt x="477" y="1059"/>
                    <a:pt x="331" y="1548"/>
                  </a:cubicBezTo>
                  <a:lnTo>
                    <a:pt x="292" y="1668"/>
                  </a:lnTo>
                  <a:cubicBezTo>
                    <a:pt x="146" y="2145"/>
                    <a:pt x="1" y="2634"/>
                    <a:pt x="107" y="3110"/>
                  </a:cubicBezTo>
                  <a:cubicBezTo>
                    <a:pt x="146" y="3322"/>
                    <a:pt x="239" y="3507"/>
                    <a:pt x="331" y="3706"/>
                  </a:cubicBezTo>
                  <a:cubicBezTo>
                    <a:pt x="410" y="3865"/>
                    <a:pt x="490" y="4037"/>
                    <a:pt x="530" y="4222"/>
                  </a:cubicBezTo>
                  <a:cubicBezTo>
                    <a:pt x="662" y="4725"/>
                    <a:pt x="530" y="5254"/>
                    <a:pt x="384" y="5718"/>
                  </a:cubicBezTo>
                  <a:cubicBezTo>
                    <a:pt x="358" y="5798"/>
                    <a:pt x="331" y="5890"/>
                    <a:pt x="305" y="5969"/>
                  </a:cubicBezTo>
                  <a:cubicBezTo>
                    <a:pt x="172" y="6366"/>
                    <a:pt x="40" y="6790"/>
                    <a:pt x="27" y="7213"/>
                  </a:cubicBezTo>
                  <a:lnTo>
                    <a:pt x="80" y="7213"/>
                  </a:lnTo>
                  <a:cubicBezTo>
                    <a:pt x="93" y="6790"/>
                    <a:pt x="225" y="6380"/>
                    <a:pt x="358" y="5996"/>
                  </a:cubicBezTo>
                  <a:cubicBezTo>
                    <a:pt x="384" y="5904"/>
                    <a:pt x="410" y="5824"/>
                    <a:pt x="437" y="5731"/>
                  </a:cubicBezTo>
                  <a:cubicBezTo>
                    <a:pt x="596" y="5268"/>
                    <a:pt x="715" y="4725"/>
                    <a:pt x="583" y="4209"/>
                  </a:cubicBezTo>
                  <a:cubicBezTo>
                    <a:pt x="543" y="4024"/>
                    <a:pt x="451" y="3851"/>
                    <a:pt x="384" y="3680"/>
                  </a:cubicBezTo>
                  <a:cubicBezTo>
                    <a:pt x="292" y="3495"/>
                    <a:pt x="199" y="3296"/>
                    <a:pt x="160" y="3098"/>
                  </a:cubicBezTo>
                  <a:cubicBezTo>
                    <a:pt x="54" y="2634"/>
                    <a:pt x="199" y="2145"/>
                    <a:pt x="345" y="1681"/>
                  </a:cubicBezTo>
                  <a:lnTo>
                    <a:pt x="384" y="1562"/>
                  </a:lnTo>
                  <a:cubicBezTo>
                    <a:pt x="530" y="1072"/>
                    <a:pt x="649" y="490"/>
                    <a:pt x="4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4"/>
            <p:cNvSpPr/>
            <p:nvPr/>
          </p:nvSpPr>
          <p:spPr>
            <a:xfrm>
              <a:off x="3825986" y="1838260"/>
              <a:ext cx="51399" cy="55576"/>
            </a:xfrm>
            <a:custGeom>
              <a:rect b="b" l="l" r="r" t="t"/>
              <a:pathLst>
                <a:path extrusionOk="0" h="1690" w="1563">
                  <a:moveTo>
                    <a:pt x="1294" y="0"/>
                  </a:moveTo>
                  <a:cubicBezTo>
                    <a:pt x="1260" y="0"/>
                    <a:pt x="1225" y="8"/>
                    <a:pt x="1192" y="22"/>
                  </a:cubicBezTo>
                  <a:cubicBezTo>
                    <a:pt x="993" y="128"/>
                    <a:pt x="689" y="512"/>
                    <a:pt x="0" y="1636"/>
                  </a:cubicBezTo>
                  <a:lnTo>
                    <a:pt x="27" y="1689"/>
                  </a:lnTo>
                  <a:cubicBezTo>
                    <a:pt x="689" y="1465"/>
                    <a:pt x="1165" y="988"/>
                    <a:pt x="1430" y="485"/>
                  </a:cubicBezTo>
                  <a:cubicBezTo>
                    <a:pt x="1496" y="366"/>
                    <a:pt x="1562" y="194"/>
                    <a:pt x="1456" y="75"/>
                  </a:cubicBezTo>
                  <a:cubicBezTo>
                    <a:pt x="1414" y="24"/>
                    <a:pt x="1355" y="0"/>
                    <a:pt x="129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4"/>
            <p:cNvSpPr/>
            <p:nvPr/>
          </p:nvSpPr>
          <p:spPr>
            <a:xfrm>
              <a:off x="3829012" y="1854735"/>
              <a:ext cx="33115" cy="35187"/>
            </a:xfrm>
            <a:custGeom>
              <a:rect b="b" l="l" r="r" t="t"/>
              <a:pathLst>
                <a:path extrusionOk="0" h="1070" w="1007">
                  <a:moveTo>
                    <a:pt x="1000" y="1"/>
                  </a:moveTo>
                  <a:cubicBezTo>
                    <a:pt x="997" y="1"/>
                    <a:pt x="994" y="4"/>
                    <a:pt x="994" y="11"/>
                  </a:cubicBezTo>
                  <a:cubicBezTo>
                    <a:pt x="715" y="408"/>
                    <a:pt x="371" y="752"/>
                    <a:pt x="1" y="1056"/>
                  </a:cubicBezTo>
                  <a:lnTo>
                    <a:pt x="1" y="1070"/>
                  </a:lnTo>
                  <a:lnTo>
                    <a:pt x="14" y="1070"/>
                  </a:lnTo>
                  <a:cubicBezTo>
                    <a:pt x="385" y="765"/>
                    <a:pt x="729" y="421"/>
                    <a:pt x="1006" y="24"/>
                  </a:cubicBezTo>
                  <a:lnTo>
                    <a:pt x="1006" y="11"/>
                  </a:lnTo>
                  <a:cubicBezTo>
                    <a:pt x="1006" y="4"/>
                    <a:pt x="1003" y="1"/>
                    <a:pt x="100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4"/>
            <p:cNvSpPr/>
            <p:nvPr/>
          </p:nvSpPr>
          <p:spPr>
            <a:xfrm>
              <a:off x="3804216" y="1890909"/>
              <a:ext cx="62251" cy="46434"/>
            </a:xfrm>
            <a:custGeom>
              <a:rect b="b" l="l" r="r" t="t"/>
              <a:pathLst>
                <a:path extrusionOk="0" h="1412" w="1893">
                  <a:moveTo>
                    <a:pt x="1621" y="1"/>
                  </a:moveTo>
                  <a:cubicBezTo>
                    <a:pt x="1601" y="1"/>
                    <a:pt x="1581" y="4"/>
                    <a:pt x="1562" y="9"/>
                  </a:cubicBezTo>
                  <a:cubicBezTo>
                    <a:pt x="1337" y="76"/>
                    <a:pt x="1019" y="327"/>
                    <a:pt x="66" y="1306"/>
                  </a:cubicBezTo>
                  <a:lnTo>
                    <a:pt x="1" y="1412"/>
                  </a:lnTo>
                  <a:cubicBezTo>
                    <a:pt x="728" y="1306"/>
                    <a:pt x="1310" y="949"/>
                    <a:pt x="1695" y="512"/>
                  </a:cubicBezTo>
                  <a:cubicBezTo>
                    <a:pt x="1801" y="406"/>
                    <a:pt x="1893" y="247"/>
                    <a:pt x="1813" y="115"/>
                  </a:cubicBezTo>
                  <a:cubicBezTo>
                    <a:pt x="1782" y="41"/>
                    <a:pt x="1700" y="1"/>
                    <a:pt x="162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4"/>
            <p:cNvSpPr/>
            <p:nvPr/>
          </p:nvSpPr>
          <p:spPr>
            <a:xfrm>
              <a:off x="3810300" y="1906234"/>
              <a:ext cx="38771" cy="26966"/>
            </a:xfrm>
            <a:custGeom>
              <a:rect b="b" l="l" r="r" t="t"/>
              <a:pathLst>
                <a:path extrusionOk="0" h="820" w="1179">
                  <a:moveTo>
                    <a:pt x="1166" y="1"/>
                  </a:moveTo>
                  <a:cubicBezTo>
                    <a:pt x="1166" y="1"/>
                    <a:pt x="1166" y="2"/>
                    <a:pt x="1166" y="7"/>
                  </a:cubicBezTo>
                  <a:cubicBezTo>
                    <a:pt x="808" y="324"/>
                    <a:pt x="425" y="589"/>
                    <a:pt x="14" y="801"/>
                  </a:cubicBezTo>
                  <a:cubicBezTo>
                    <a:pt x="14" y="801"/>
                    <a:pt x="1" y="814"/>
                    <a:pt x="14" y="814"/>
                  </a:cubicBezTo>
                  <a:cubicBezTo>
                    <a:pt x="14" y="814"/>
                    <a:pt x="14" y="820"/>
                    <a:pt x="18" y="820"/>
                  </a:cubicBezTo>
                  <a:cubicBezTo>
                    <a:pt x="20" y="820"/>
                    <a:pt x="23" y="818"/>
                    <a:pt x="27" y="814"/>
                  </a:cubicBezTo>
                  <a:cubicBezTo>
                    <a:pt x="186" y="734"/>
                    <a:pt x="345" y="642"/>
                    <a:pt x="504" y="536"/>
                  </a:cubicBezTo>
                  <a:cubicBezTo>
                    <a:pt x="742" y="377"/>
                    <a:pt x="967" y="205"/>
                    <a:pt x="1166" y="19"/>
                  </a:cubicBezTo>
                  <a:lnTo>
                    <a:pt x="1178" y="7"/>
                  </a:lnTo>
                  <a:cubicBezTo>
                    <a:pt x="1170" y="7"/>
                    <a:pt x="1167" y="1"/>
                    <a:pt x="11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4"/>
            <p:cNvSpPr/>
            <p:nvPr/>
          </p:nvSpPr>
          <p:spPr>
            <a:xfrm>
              <a:off x="3796817" y="1832373"/>
              <a:ext cx="29629" cy="63665"/>
            </a:xfrm>
            <a:custGeom>
              <a:rect b="b" l="l" r="r" t="t"/>
              <a:pathLst>
                <a:path extrusionOk="0" h="1936" w="901">
                  <a:moveTo>
                    <a:pt x="258" y="1"/>
                  </a:moveTo>
                  <a:cubicBezTo>
                    <a:pt x="223" y="1"/>
                    <a:pt x="188" y="10"/>
                    <a:pt x="159" y="29"/>
                  </a:cubicBezTo>
                  <a:cubicBezTo>
                    <a:pt x="14" y="95"/>
                    <a:pt x="0" y="267"/>
                    <a:pt x="27" y="400"/>
                  </a:cubicBezTo>
                  <a:cubicBezTo>
                    <a:pt x="80" y="942"/>
                    <a:pt x="332" y="1498"/>
                    <a:pt x="861" y="1935"/>
                  </a:cubicBezTo>
                  <a:lnTo>
                    <a:pt x="900" y="1842"/>
                  </a:lnTo>
                  <a:cubicBezTo>
                    <a:pt x="688" y="598"/>
                    <a:pt x="556" y="227"/>
                    <a:pt x="411" y="68"/>
                  </a:cubicBezTo>
                  <a:cubicBezTo>
                    <a:pt x="377" y="27"/>
                    <a:pt x="317" y="1"/>
                    <a:pt x="258"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4"/>
            <p:cNvSpPr/>
            <p:nvPr/>
          </p:nvSpPr>
          <p:spPr>
            <a:xfrm>
              <a:off x="3806847" y="1852006"/>
              <a:ext cx="16969" cy="41402"/>
            </a:xfrm>
            <a:custGeom>
              <a:rect b="b" l="l" r="r" t="t"/>
              <a:pathLst>
                <a:path extrusionOk="0" h="1259" w="516">
                  <a:moveTo>
                    <a:pt x="0" y="1"/>
                  </a:moveTo>
                  <a:lnTo>
                    <a:pt x="0" y="15"/>
                  </a:lnTo>
                  <a:cubicBezTo>
                    <a:pt x="106" y="451"/>
                    <a:pt x="278" y="874"/>
                    <a:pt x="489" y="1259"/>
                  </a:cubicBezTo>
                  <a:lnTo>
                    <a:pt x="503" y="1259"/>
                  </a:lnTo>
                  <a:cubicBezTo>
                    <a:pt x="516" y="1259"/>
                    <a:pt x="516" y="1259"/>
                    <a:pt x="516" y="1245"/>
                  </a:cubicBezTo>
                  <a:cubicBezTo>
                    <a:pt x="291" y="862"/>
                    <a:pt x="119" y="451"/>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4"/>
            <p:cNvSpPr/>
            <p:nvPr/>
          </p:nvSpPr>
          <p:spPr>
            <a:xfrm>
              <a:off x="3781591" y="1881537"/>
              <a:ext cx="22197" cy="67579"/>
            </a:xfrm>
            <a:custGeom>
              <a:rect b="b" l="l" r="r" t="t"/>
              <a:pathLst>
                <a:path extrusionOk="0" h="2055" w="675">
                  <a:moveTo>
                    <a:pt x="349" y="1"/>
                  </a:moveTo>
                  <a:cubicBezTo>
                    <a:pt x="339" y="1"/>
                    <a:pt x="329" y="2"/>
                    <a:pt x="318" y="3"/>
                  </a:cubicBezTo>
                  <a:cubicBezTo>
                    <a:pt x="172" y="29"/>
                    <a:pt x="106" y="202"/>
                    <a:pt x="93" y="334"/>
                  </a:cubicBezTo>
                  <a:cubicBezTo>
                    <a:pt x="0" y="864"/>
                    <a:pt x="53" y="1538"/>
                    <a:pt x="450" y="2055"/>
                  </a:cubicBezTo>
                  <a:lnTo>
                    <a:pt x="530" y="1949"/>
                  </a:lnTo>
                  <a:cubicBezTo>
                    <a:pt x="675" y="691"/>
                    <a:pt x="662" y="308"/>
                    <a:pt x="556" y="122"/>
                  </a:cubicBezTo>
                  <a:cubicBezTo>
                    <a:pt x="520" y="51"/>
                    <a:pt x="442" y="1"/>
                    <a:pt x="34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4"/>
            <p:cNvSpPr/>
            <p:nvPr/>
          </p:nvSpPr>
          <p:spPr>
            <a:xfrm>
              <a:off x="3791588" y="1899032"/>
              <a:ext cx="5689" cy="44855"/>
            </a:xfrm>
            <a:custGeom>
              <a:rect b="b" l="l" r="r" t="t"/>
              <a:pathLst>
                <a:path extrusionOk="0" h="1364" w="173">
                  <a:moveTo>
                    <a:pt x="41" y="0"/>
                  </a:moveTo>
                  <a:cubicBezTo>
                    <a:pt x="27" y="0"/>
                    <a:pt x="27" y="14"/>
                    <a:pt x="27" y="14"/>
                  </a:cubicBezTo>
                  <a:cubicBezTo>
                    <a:pt x="0" y="477"/>
                    <a:pt x="53" y="927"/>
                    <a:pt x="159" y="1364"/>
                  </a:cubicBezTo>
                  <a:lnTo>
                    <a:pt x="173" y="1364"/>
                  </a:lnTo>
                  <a:lnTo>
                    <a:pt x="173" y="1350"/>
                  </a:lnTo>
                  <a:cubicBezTo>
                    <a:pt x="67" y="927"/>
                    <a:pt x="27" y="477"/>
                    <a:pt x="41" y="14"/>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p4"/>
            <p:cNvSpPr/>
            <p:nvPr/>
          </p:nvSpPr>
          <p:spPr>
            <a:xfrm>
              <a:off x="3775902" y="1859832"/>
              <a:ext cx="60114" cy="111480"/>
            </a:xfrm>
            <a:custGeom>
              <a:rect b="b" l="l" r="r" t="t"/>
              <a:pathLst>
                <a:path extrusionOk="0" h="3390" w="1828">
                  <a:moveTo>
                    <a:pt x="1801" y="1"/>
                  </a:moveTo>
                  <a:cubicBezTo>
                    <a:pt x="1748" y="160"/>
                    <a:pt x="1721" y="319"/>
                    <a:pt x="1669" y="477"/>
                  </a:cubicBezTo>
                  <a:cubicBezTo>
                    <a:pt x="1629" y="624"/>
                    <a:pt x="1589" y="782"/>
                    <a:pt x="1536" y="927"/>
                  </a:cubicBezTo>
                  <a:cubicBezTo>
                    <a:pt x="1430" y="1232"/>
                    <a:pt x="1298" y="1536"/>
                    <a:pt x="1153" y="1815"/>
                  </a:cubicBezTo>
                  <a:cubicBezTo>
                    <a:pt x="1007" y="2106"/>
                    <a:pt x="835" y="2383"/>
                    <a:pt x="636" y="2648"/>
                  </a:cubicBezTo>
                  <a:cubicBezTo>
                    <a:pt x="544" y="2768"/>
                    <a:pt x="451" y="2900"/>
                    <a:pt x="345" y="3019"/>
                  </a:cubicBezTo>
                  <a:cubicBezTo>
                    <a:pt x="292" y="3085"/>
                    <a:pt x="239" y="3138"/>
                    <a:pt x="173" y="3204"/>
                  </a:cubicBezTo>
                  <a:cubicBezTo>
                    <a:pt x="120" y="3257"/>
                    <a:pt x="54" y="3324"/>
                    <a:pt x="1" y="3350"/>
                  </a:cubicBezTo>
                  <a:lnTo>
                    <a:pt x="1" y="3389"/>
                  </a:lnTo>
                  <a:cubicBezTo>
                    <a:pt x="15" y="3377"/>
                    <a:pt x="27" y="3377"/>
                    <a:pt x="41" y="3363"/>
                  </a:cubicBezTo>
                  <a:lnTo>
                    <a:pt x="68" y="3350"/>
                  </a:lnTo>
                  <a:lnTo>
                    <a:pt x="107" y="3310"/>
                  </a:lnTo>
                  <a:cubicBezTo>
                    <a:pt x="147" y="3283"/>
                    <a:pt x="173" y="3257"/>
                    <a:pt x="200" y="3218"/>
                  </a:cubicBezTo>
                  <a:cubicBezTo>
                    <a:pt x="253" y="3165"/>
                    <a:pt x="318" y="3112"/>
                    <a:pt x="371" y="3045"/>
                  </a:cubicBezTo>
                  <a:cubicBezTo>
                    <a:pt x="477" y="2927"/>
                    <a:pt x="583" y="2794"/>
                    <a:pt x="676" y="2675"/>
                  </a:cubicBezTo>
                  <a:cubicBezTo>
                    <a:pt x="874" y="2410"/>
                    <a:pt x="1047" y="2132"/>
                    <a:pt x="1192" y="1841"/>
                  </a:cubicBezTo>
                  <a:cubicBezTo>
                    <a:pt x="1351" y="1563"/>
                    <a:pt x="1483" y="1259"/>
                    <a:pt x="1589" y="954"/>
                  </a:cubicBezTo>
                  <a:cubicBezTo>
                    <a:pt x="1695" y="650"/>
                    <a:pt x="1788" y="332"/>
                    <a:pt x="1827" y="15"/>
                  </a:cubicBezTo>
                  <a:lnTo>
                    <a:pt x="180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4"/>
            <p:cNvSpPr/>
            <p:nvPr/>
          </p:nvSpPr>
          <p:spPr>
            <a:xfrm>
              <a:off x="3823389" y="1786728"/>
              <a:ext cx="23940" cy="79713"/>
            </a:xfrm>
            <a:custGeom>
              <a:rect b="b" l="l" r="r" t="t"/>
              <a:pathLst>
                <a:path extrusionOk="0" h="2424" w="728">
                  <a:moveTo>
                    <a:pt x="304" y="0"/>
                  </a:moveTo>
                  <a:cubicBezTo>
                    <a:pt x="212" y="0"/>
                    <a:pt x="106" y="80"/>
                    <a:pt x="79" y="173"/>
                  </a:cubicBezTo>
                  <a:cubicBezTo>
                    <a:pt x="0" y="424"/>
                    <a:pt x="39" y="953"/>
                    <a:pt x="318" y="2356"/>
                  </a:cubicBezTo>
                  <a:lnTo>
                    <a:pt x="357" y="2423"/>
                  </a:lnTo>
                  <a:cubicBezTo>
                    <a:pt x="675" y="1708"/>
                    <a:pt x="727" y="914"/>
                    <a:pt x="582" y="332"/>
                  </a:cubicBezTo>
                  <a:cubicBezTo>
                    <a:pt x="542" y="186"/>
                    <a:pt x="463" y="0"/>
                    <a:pt x="30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4"/>
            <p:cNvSpPr/>
            <p:nvPr/>
          </p:nvSpPr>
          <p:spPr>
            <a:xfrm>
              <a:off x="3834241" y="1807216"/>
              <a:ext cx="3091" cy="53997"/>
            </a:xfrm>
            <a:custGeom>
              <a:rect b="b" l="l" r="r" t="t"/>
              <a:pathLst>
                <a:path extrusionOk="0" h="1642" w="94">
                  <a:moveTo>
                    <a:pt x="0" y="0"/>
                  </a:moveTo>
                  <a:cubicBezTo>
                    <a:pt x="80" y="542"/>
                    <a:pt x="80" y="1098"/>
                    <a:pt x="0" y="1627"/>
                  </a:cubicBezTo>
                  <a:cubicBezTo>
                    <a:pt x="0" y="1641"/>
                    <a:pt x="14" y="1641"/>
                    <a:pt x="14" y="1641"/>
                  </a:cubicBezTo>
                  <a:lnTo>
                    <a:pt x="27" y="1641"/>
                  </a:lnTo>
                  <a:cubicBezTo>
                    <a:pt x="94" y="1098"/>
                    <a:pt x="94" y="542"/>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4"/>
            <p:cNvSpPr/>
            <p:nvPr/>
          </p:nvSpPr>
          <p:spPr>
            <a:xfrm>
              <a:off x="3876465" y="1918631"/>
              <a:ext cx="35746" cy="27689"/>
            </a:xfrm>
            <a:custGeom>
              <a:rect b="b" l="l" r="r" t="t"/>
              <a:pathLst>
                <a:path extrusionOk="0" h="842" w="1087">
                  <a:moveTo>
                    <a:pt x="1086" y="0"/>
                  </a:moveTo>
                  <a:lnTo>
                    <a:pt x="1086" y="0"/>
                  </a:lnTo>
                  <a:cubicBezTo>
                    <a:pt x="160" y="27"/>
                    <a:pt x="1" y="834"/>
                    <a:pt x="1" y="834"/>
                  </a:cubicBezTo>
                  <a:cubicBezTo>
                    <a:pt x="50" y="839"/>
                    <a:pt x="97" y="842"/>
                    <a:pt x="143" y="842"/>
                  </a:cubicBezTo>
                  <a:cubicBezTo>
                    <a:pt x="944" y="842"/>
                    <a:pt x="1086" y="0"/>
                    <a:pt x="108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p4"/>
            <p:cNvSpPr/>
            <p:nvPr/>
          </p:nvSpPr>
          <p:spPr>
            <a:xfrm>
              <a:off x="3912179" y="1918631"/>
              <a:ext cx="33" cy="33"/>
            </a:xfrm>
            <a:custGeom>
              <a:rect b="b" l="l" r="r" t="t"/>
              <a:pathLst>
                <a:path extrusionOk="0" h="1" w="1">
                  <a:moveTo>
                    <a:pt x="0" y="0"/>
                  </a:moveTo>
                  <a:lnTo>
                    <a:pt x="0" y="0"/>
                  </a:lnTo>
                  <a:lnTo>
                    <a:pt x="0" y="0"/>
                  </a:lnTo>
                  <a:close/>
                </a:path>
              </a:pathLst>
            </a:custGeom>
            <a:solidFill>
              <a:srgbClr val="F2CBB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4"/>
            <p:cNvSpPr/>
            <p:nvPr/>
          </p:nvSpPr>
          <p:spPr>
            <a:xfrm>
              <a:off x="3878636" y="1918631"/>
              <a:ext cx="33576" cy="25683"/>
            </a:xfrm>
            <a:custGeom>
              <a:rect b="b" l="l" r="r" t="t"/>
              <a:pathLst>
                <a:path extrusionOk="0" h="781" w="1021">
                  <a:moveTo>
                    <a:pt x="609" y="66"/>
                  </a:moveTo>
                  <a:lnTo>
                    <a:pt x="608" y="73"/>
                  </a:lnTo>
                  <a:lnTo>
                    <a:pt x="608" y="73"/>
                  </a:lnTo>
                  <a:cubicBezTo>
                    <a:pt x="609" y="71"/>
                    <a:pt x="609" y="69"/>
                    <a:pt x="609" y="66"/>
                  </a:cubicBezTo>
                  <a:close/>
                  <a:moveTo>
                    <a:pt x="1006" y="0"/>
                  </a:moveTo>
                  <a:lnTo>
                    <a:pt x="556" y="344"/>
                  </a:lnTo>
                  <a:lnTo>
                    <a:pt x="556" y="344"/>
                  </a:lnTo>
                  <a:lnTo>
                    <a:pt x="608" y="73"/>
                  </a:lnTo>
                  <a:lnTo>
                    <a:pt x="608" y="73"/>
                  </a:lnTo>
                  <a:cubicBezTo>
                    <a:pt x="605" y="80"/>
                    <a:pt x="597" y="80"/>
                    <a:pt x="597" y="80"/>
                  </a:cubicBezTo>
                  <a:lnTo>
                    <a:pt x="530" y="357"/>
                  </a:lnTo>
                  <a:lnTo>
                    <a:pt x="226" y="583"/>
                  </a:lnTo>
                  <a:lnTo>
                    <a:pt x="305" y="239"/>
                  </a:lnTo>
                  <a:lnTo>
                    <a:pt x="292" y="251"/>
                  </a:lnTo>
                  <a:lnTo>
                    <a:pt x="212" y="595"/>
                  </a:lnTo>
                  <a:lnTo>
                    <a:pt x="212" y="609"/>
                  </a:lnTo>
                  <a:lnTo>
                    <a:pt x="0" y="768"/>
                  </a:lnTo>
                  <a:lnTo>
                    <a:pt x="0" y="781"/>
                  </a:lnTo>
                  <a:lnTo>
                    <a:pt x="226" y="609"/>
                  </a:lnTo>
                  <a:lnTo>
                    <a:pt x="623" y="662"/>
                  </a:lnTo>
                  <a:cubicBezTo>
                    <a:pt x="636" y="662"/>
                    <a:pt x="636" y="662"/>
                    <a:pt x="650" y="648"/>
                  </a:cubicBezTo>
                  <a:lnTo>
                    <a:pt x="239" y="595"/>
                  </a:lnTo>
                  <a:lnTo>
                    <a:pt x="544" y="371"/>
                  </a:lnTo>
                  <a:lnTo>
                    <a:pt x="861" y="410"/>
                  </a:lnTo>
                  <a:cubicBezTo>
                    <a:pt x="861" y="410"/>
                    <a:pt x="861" y="397"/>
                    <a:pt x="874" y="397"/>
                  </a:cubicBezTo>
                  <a:lnTo>
                    <a:pt x="556" y="357"/>
                  </a:lnTo>
                  <a:lnTo>
                    <a:pt x="1020" y="13"/>
                  </a:lnTo>
                  <a:lnTo>
                    <a:pt x="1020"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p4"/>
            <p:cNvSpPr/>
            <p:nvPr/>
          </p:nvSpPr>
          <p:spPr>
            <a:xfrm>
              <a:off x="3871664" y="1880748"/>
              <a:ext cx="14831" cy="87540"/>
            </a:xfrm>
            <a:custGeom>
              <a:rect b="b" l="l" r="r" t="t"/>
              <a:pathLst>
                <a:path extrusionOk="0" h="2662" w="451">
                  <a:moveTo>
                    <a:pt x="411" y="0"/>
                  </a:moveTo>
                  <a:cubicBezTo>
                    <a:pt x="385" y="0"/>
                    <a:pt x="359" y="14"/>
                    <a:pt x="345" y="41"/>
                  </a:cubicBezTo>
                  <a:cubicBezTo>
                    <a:pt x="41" y="847"/>
                    <a:pt x="1" y="1774"/>
                    <a:pt x="239" y="2621"/>
                  </a:cubicBezTo>
                  <a:cubicBezTo>
                    <a:pt x="253" y="2647"/>
                    <a:pt x="265" y="2661"/>
                    <a:pt x="292" y="2661"/>
                  </a:cubicBezTo>
                  <a:lnTo>
                    <a:pt x="306" y="2661"/>
                  </a:lnTo>
                  <a:cubicBezTo>
                    <a:pt x="332" y="2647"/>
                    <a:pt x="345" y="2621"/>
                    <a:pt x="332" y="2594"/>
                  </a:cubicBezTo>
                  <a:cubicBezTo>
                    <a:pt x="107" y="1761"/>
                    <a:pt x="147" y="874"/>
                    <a:pt x="438" y="67"/>
                  </a:cubicBezTo>
                  <a:cubicBezTo>
                    <a:pt x="451" y="41"/>
                    <a:pt x="438" y="14"/>
                    <a:pt x="411"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4"/>
            <p:cNvSpPr/>
            <p:nvPr/>
          </p:nvSpPr>
          <p:spPr>
            <a:xfrm>
              <a:off x="3849894" y="1900775"/>
              <a:ext cx="28347" cy="29202"/>
            </a:xfrm>
            <a:custGeom>
              <a:rect b="b" l="l" r="r" t="t"/>
              <a:pathLst>
                <a:path extrusionOk="0" h="888" w="862">
                  <a:moveTo>
                    <a:pt x="3" y="0"/>
                  </a:moveTo>
                  <a:cubicBezTo>
                    <a:pt x="2" y="0"/>
                    <a:pt x="1" y="0"/>
                    <a:pt x="1" y="0"/>
                  </a:cubicBezTo>
                  <a:cubicBezTo>
                    <a:pt x="147" y="874"/>
                    <a:pt x="862" y="887"/>
                    <a:pt x="862" y="887"/>
                  </a:cubicBezTo>
                  <a:cubicBezTo>
                    <a:pt x="836" y="12"/>
                    <a:pt x="46" y="0"/>
                    <a:pt x="3"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4"/>
            <p:cNvSpPr/>
            <p:nvPr/>
          </p:nvSpPr>
          <p:spPr>
            <a:xfrm>
              <a:off x="3849894" y="1900775"/>
              <a:ext cx="28347" cy="29202"/>
            </a:xfrm>
            <a:custGeom>
              <a:rect b="b" l="l" r="r" t="t"/>
              <a:pathLst>
                <a:path extrusionOk="0" h="888" w="862">
                  <a:moveTo>
                    <a:pt x="1" y="0"/>
                  </a:moveTo>
                  <a:lnTo>
                    <a:pt x="1" y="14"/>
                  </a:lnTo>
                  <a:lnTo>
                    <a:pt x="359" y="385"/>
                  </a:lnTo>
                  <a:lnTo>
                    <a:pt x="121" y="371"/>
                  </a:lnTo>
                  <a:lnTo>
                    <a:pt x="121" y="385"/>
                  </a:lnTo>
                  <a:lnTo>
                    <a:pt x="371" y="397"/>
                  </a:lnTo>
                  <a:lnTo>
                    <a:pt x="610" y="649"/>
                  </a:lnTo>
                  <a:lnTo>
                    <a:pt x="610" y="649"/>
                  </a:lnTo>
                  <a:lnTo>
                    <a:pt x="292" y="623"/>
                  </a:lnTo>
                  <a:lnTo>
                    <a:pt x="319" y="649"/>
                  </a:lnTo>
                  <a:lnTo>
                    <a:pt x="623" y="662"/>
                  </a:lnTo>
                  <a:lnTo>
                    <a:pt x="848" y="874"/>
                  </a:lnTo>
                  <a:cubicBezTo>
                    <a:pt x="848" y="887"/>
                    <a:pt x="862" y="887"/>
                    <a:pt x="862" y="887"/>
                  </a:cubicBezTo>
                  <a:lnTo>
                    <a:pt x="862" y="874"/>
                  </a:lnTo>
                  <a:lnTo>
                    <a:pt x="636" y="649"/>
                  </a:lnTo>
                  <a:lnTo>
                    <a:pt x="623" y="252"/>
                  </a:lnTo>
                  <a:lnTo>
                    <a:pt x="610" y="238"/>
                  </a:lnTo>
                  <a:lnTo>
                    <a:pt x="610" y="238"/>
                  </a:lnTo>
                  <a:lnTo>
                    <a:pt x="623" y="623"/>
                  </a:lnTo>
                  <a:lnTo>
                    <a:pt x="385" y="385"/>
                  </a:lnTo>
                  <a:lnTo>
                    <a:pt x="371" y="80"/>
                  </a:lnTo>
                  <a:lnTo>
                    <a:pt x="359" y="80"/>
                  </a:lnTo>
                  <a:lnTo>
                    <a:pt x="371" y="371"/>
                  </a:lnTo>
                  <a:lnTo>
                    <a:pt x="15"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4"/>
            <p:cNvSpPr/>
            <p:nvPr/>
          </p:nvSpPr>
          <p:spPr>
            <a:xfrm>
              <a:off x="3842955" y="1835991"/>
              <a:ext cx="86422" cy="82574"/>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4"/>
            <p:cNvSpPr/>
            <p:nvPr/>
          </p:nvSpPr>
          <p:spPr>
            <a:xfrm>
              <a:off x="3813786" y="1713592"/>
              <a:ext cx="2203" cy="1776"/>
            </a:xfrm>
            <a:custGeom>
              <a:rect b="b" l="l" r="r" t="t"/>
              <a:pathLst>
                <a:path extrusionOk="0" h="54" w="67">
                  <a:moveTo>
                    <a:pt x="27" y="1"/>
                  </a:moveTo>
                  <a:cubicBezTo>
                    <a:pt x="14" y="1"/>
                    <a:pt x="1" y="1"/>
                    <a:pt x="1" y="15"/>
                  </a:cubicBezTo>
                  <a:lnTo>
                    <a:pt x="1" y="27"/>
                  </a:lnTo>
                  <a:lnTo>
                    <a:pt x="14" y="27"/>
                  </a:lnTo>
                  <a:lnTo>
                    <a:pt x="40" y="54"/>
                  </a:lnTo>
                  <a:lnTo>
                    <a:pt x="54" y="54"/>
                  </a:lnTo>
                  <a:cubicBezTo>
                    <a:pt x="67" y="54"/>
                    <a:pt x="67" y="41"/>
                    <a:pt x="67" y="41"/>
                  </a:cubicBezTo>
                  <a:cubicBezTo>
                    <a:pt x="67" y="27"/>
                    <a:pt x="67" y="27"/>
                    <a:pt x="54" y="15"/>
                  </a:cubicBezTo>
                  <a:cubicBezTo>
                    <a:pt x="40" y="15"/>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4"/>
            <p:cNvSpPr/>
            <p:nvPr/>
          </p:nvSpPr>
          <p:spPr>
            <a:xfrm>
              <a:off x="3815956" y="1715795"/>
              <a:ext cx="1776" cy="1315"/>
            </a:xfrm>
            <a:custGeom>
              <a:rect b="b" l="l" r="r" t="t"/>
              <a:pathLst>
                <a:path extrusionOk="0" h="40" w="54">
                  <a:moveTo>
                    <a:pt x="27" y="1"/>
                  </a:moveTo>
                  <a:cubicBezTo>
                    <a:pt x="14" y="1"/>
                    <a:pt x="14" y="1"/>
                    <a:pt x="14" y="13"/>
                  </a:cubicBezTo>
                  <a:cubicBezTo>
                    <a:pt x="1" y="13"/>
                    <a:pt x="14" y="13"/>
                    <a:pt x="14" y="27"/>
                  </a:cubicBezTo>
                  <a:lnTo>
                    <a:pt x="27" y="27"/>
                  </a:lnTo>
                  <a:lnTo>
                    <a:pt x="41" y="40"/>
                  </a:lnTo>
                  <a:lnTo>
                    <a:pt x="53" y="27"/>
                  </a:lnTo>
                  <a:cubicBezTo>
                    <a:pt x="53" y="13"/>
                    <a:pt x="53" y="13"/>
                    <a:pt x="41" y="13"/>
                  </a:cubicBez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4"/>
            <p:cNvSpPr/>
            <p:nvPr/>
          </p:nvSpPr>
          <p:spPr>
            <a:xfrm>
              <a:off x="3815101" y="1704910"/>
              <a:ext cx="1348" cy="888"/>
            </a:xfrm>
            <a:custGeom>
              <a:rect b="b" l="l" r="r" t="t"/>
              <a:pathLst>
                <a:path extrusionOk="0" h="27" w="41">
                  <a:moveTo>
                    <a:pt x="0" y="0"/>
                  </a:moveTo>
                  <a:lnTo>
                    <a:pt x="0" y="14"/>
                  </a:lnTo>
                  <a:cubicBezTo>
                    <a:pt x="14" y="14"/>
                    <a:pt x="14" y="27"/>
                    <a:pt x="27" y="27"/>
                  </a:cubicBezTo>
                  <a:lnTo>
                    <a:pt x="40" y="27"/>
                  </a:lnTo>
                  <a:lnTo>
                    <a:pt x="40" y="14"/>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4"/>
            <p:cNvSpPr/>
            <p:nvPr/>
          </p:nvSpPr>
          <p:spPr>
            <a:xfrm>
              <a:off x="3843383" y="1705140"/>
              <a:ext cx="1776" cy="2401"/>
            </a:xfrm>
            <a:custGeom>
              <a:rect b="b" l="l" r="r" t="t"/>
              <a:pathLst>
                <a:path extrusionOk="0" h="73" w="54">
                  <a:moveTo>
                    <a:pt x="44" y="1"/>
                  </a:moveTo>
                  <a:cubicBezTo>
                    <a:pt x="39" y="1"/>
                    <a:pt x="36" y="7"/>
                    <a:pt x="27" y="7"/>
                  </a:cubicBezTo>
                  <a:cubicBezTo>
                    <a:pt x="27" y="20"/>
                    <a:pt x="14" y="20"/>
                    <a:pt x="14" y="33"/>
                  </a:cubicBezTo>
                  <a:cubicBezTo>
                    <a:pt x="1" y="46"/>
                    <a:pt x="1" y="46"/>
                    <a:pt x="1" y="60"/>
                  </a:cubicBezTo>
                  <a:cubicBezTo>
                    <a:pt x="14" y="60"/>
                    <a:pt x="14" y="73"/>
                    <a:pt x="27" y="73"/>
                  </a:cubicBezTo>
                  <a:cubicBezTo>
                    <a:pt x="27" y="73"/>
                    <a:pt x="27" y="60"/>
                    <a:pt x="40" y="60"/>
                  </a:cubicBezTo>
                  <a:cubicBezTo>
                    <a:pt x="40" y="46"/>
                    <a:pt x="54" y="33"/>
                    <a:pt x="54" y="33"/>
                  </a:cubicBezTo>
                  <a:lnTo>
                    <a:pt x="54" y="20"/>
                  </a:lnTo>
                  <a:lnTo>
                    <a:pt x="54" y="7"/>
                  </a:lnTo>
                  <a:cubicBezTo>
                    <a:pt x="49" y="2"/>
                    <a:pt x="46" y="1"/>
                    <a:pt x="4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4"/>
            <p:cNvSpPr/>
            <p:nvPr/>
          </p:nvSpPr>
          <p:spPr>
            <a:xfrm>
              <a:off x="3842955" y="1708198"/>
              <a:ext cx="1348" cy="1546"/>
            </a:xfrm>
            <a:custGeom>
              <a:rect b="b" l="l" r="r" t="t"/>
              <a:pathLst>
                <a:path extrusionOk="0" h="47" w="41">
                  <a:moveTo>
                    <a:pt x="30" y="0"/>
                  </a:moveTo>
                  <a:cubicBezTo>
                    <a:pt x="25" y="0"/>
                    <a:pt x="22" y="6"/>
                    <a:pt x="14" y="6"/>
                  </a:cubicBezTo>
                  <a:cubicBezTo>
                    <a:pt x="14" y="6"/>
                    <a:pt x="14" y="20"/>
                    <a:pt x="0" y="20"/>
                  </a:cubicBezTo>
                  <a:lnTo>
                    <a:pt x="0" y="32"/>
                  </a:lnTo>
                  <a:cubicBezTo>
                    <a:pt x="0" y="46"/>
                    <a:pt x="14" y="46"/>
                    <a:pt x="14" y="46"/>
                  </a:cubicBezTo>
                  <a:cubicBezTo>
                    <a:pt x="14" y="46"/>
                    <a:pt x="27" y="46"/>
                    <a:pt x="27" y="32"/>
                  </a:cubicBezTo>
                  <a:cubicBezTo>
                    <a:pt x="27" y="32"/>
                    <a:pt x="27" y="20"/>
                    <a:pt x="40" y="20"/>
                  </a:cubicBezTo>
                  <a:lnTo>
                    <a:pt x="40" y="6"/>
                  </a:lnTo>
                  <a:cubicBezTo>
                    <a:pt x="36" y="2"/>
                    <a:pt x="33" y="0"/>
                    <a:pt x="3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4"/>
            <p:cNvSpPr/>
            <p:nvPr/>
          </p:nvSpPr>
          <p:spPr>
            <a:xfrm>
              <a:off x="3838187" y="1697938"/>
              <a:ext cx="1315" cy="1348"/>
            </a:xfrm>
            <a:custGeom>
              <a:rect b="b" l="l" r="r" t="t"/>
              <a:pathLst>
                <a:path extrusionOk="0" h="41" w="40">
                  <a:moveTo>
                    <a:pt x="27" y="0"/>
                  </a:moveTo>
                  <a:cubicBezTo>
                    <a:pt x="13" y="14"/>
                    <a:pt x="13" y="14"/>
                    <a:pt x="13" y="27"/>
                  </a:cubicBezTo>
                  <a:cubicBezTo>
                    <a:pt x="13" y="27"/>
                    <a:pt x="0" y="27"/>
                    <a:pt x="13" y="41"/>
                  </a:cubicBezTo>
                  <a:lnTo>
                    <a:pt x="27" y="41"/>
                  </a:lnTo>
                  <a:cubicBezTo>
                    <a:pt x="39" y="27"/>
                    <a:pt x="39" y="27"/>
                    <a:pt x="39" y="14"/>
                  </a:cubicBezTo>
                  <a:lnTo>
                    <a:pt x="39"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4"/>
            <p:cNvSpPr/>
            <p:nvPr/>
          </p:nvSpPr>
          <p:spPr>
            <a:xfrm>
              <a:off x="3818160" y="1739308"/>
              <a:ext cx="2170" cy="2170"/>
            </a:xfrm>
            <a:custGeom>
              <a:rect b="b" l="l" r="r" t="t"/>
              <a:pathLst>
                <a:path extrusionOk="0" h="66" w="66">
                  <a:moveTo>
                    <a:pt x="27" y="0"/>
                  </a:moveTo>
                  <a:cubicBezTo>
                    <a:pt x="13" y="0"/>
                    <a:pt x="13" y="0"/>
                    <a:pt x="0" y="13"/>
                  </a:cubicBezTo>
                  <a:lnTo>
                    <a:pt x="0" y="27"/>
                  </a:lnTo>
                  <a:lnTo>
                    <a:pt x="13" y="39"/>
                  </a:lnTo>
                  <a:cubicBezTo>
                    <a:pt x="27" y="39"/>
                    <a:pt x="27" y="53"/>
                    <a:pt x="39" y="53"/>
                  </a:cubicBezTo>
                  <a:lnTo>
                    <a:pt x="53" y="66"/>
                  </a:lnTo>
                  <a:cubicBezTo>
                    <a:pt x="66" y="53"/>
                    <a:pt x="66" y="53"/>
                    <a:pt x="66" y="39"/>
                  </a:cubicBezTo>
                  <a:cubicBezTo>
                    <a:pt x="66" y="39"/>
                    <a:pt x="66" y="27"/>
                    <a:pt x="53" y="27"/>
                  </a:cubicBezTo>
                  <a:cubicBezTo>
                    <a:pt x="53" y="13"/>
                    <a:pt x="39"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4"/>
            <p:cNvSpPr/>
            <p:nvPr/>
          </p:nvSpPr>
          <p:spPr>
            <a:xfrm>
              <a:off x="3820297" y="1741906"/>
              <a:ext cx="1381" cy="1315"/>
            </a:xfrm>
            <a:custGeom>
              <a:rect b="b" l="l" r="r" t="t"/>
              <a:pathLst>
                <a:path extrusionOk="0" h="40" w="42">
                  <a:moveTo>
                    <a:pt x="1" y="1"/>
                  </a:moveTo>
                  <a:lnTo>
                    <a:pt x="1" y="13"/>
                  </a:lnTo>
                  <a:lnTo>
                    <a:pt x="1" y="27"/>
                  </a:lnTo>
                  <a:lnTo>
                    <a:pt x="27" y="27"/>
                  </a:lnTo>
                  <a:cubicBezTo>
                    <a:pt x="27" y="40"/>
                    <a:pt x="27" y="40"/>
                    <a:pt x="41" y="40"/>
                  </a:cubicBezTo>
                  <a:lnTo>
                    <a:pt x="41" y="27"/>
                  </a:lnTo>
                  <a:lnTo>
                    <a:pt x="41" y="13"/>
                  </a:lnTo>
                  <a:cubicBezTo>
                    <a:pt x="27"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4"/>
            <p:cNvSpPr/>
            <p:nvPr/>
          </p:nvSpPr>
          <p:spPr>
            <a:xfrm>
              <a:off x="3820758" y="1730593"/>
              <a:ext cx="1315" cy="1315"/>
            </a:xfrm>
            <a:custGeom>
              <a:rect b="b" l="l" r="r" t="t"/>
              <a:pathLst>
                <a:path extrusionOk="0" h="40" w="40">
                  <a:moveTo>
                    <a:pt x="13" y="1"/>
                  </a:moveTo>
                  <a:cubicBezTo>
                    <a:pt x="13" y="1"/>
                    <a:pt x="1" y="1"/>
                    <a:pt x="1" y="13"/>
                  </a:cubicBezTo>
                  <a:lnTo>
                    <a:pt x="1" y="27"/>
                  </a:lnTo>
                  <a:cubicBezTo>
                    <a:pt x="13" y="27"/>
                    <a:pt x="13" y="27"/>
                    <a:pt x="27" y="40"/>
                  </a:cubicBezTo>
                  <a:lnTo>
                    <a:pt x="40" y="40"/>
                  </a:lnTo>
                  <a:lnTo>
                    <a:pt x="40" y="27"/>
                  </a:ln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4"/>
            <p:cNvSpPr/>
            <p:nvPr/>
          </p:nvSpPr>
          <p:spPr>
            <a:xfrm>
              <a:off x="3848612" y="1735362"/>
              <a:ext cx="2203" cy="1776"/>
            </a:xfrm>
            <a:custGeom>
              <a:rect b="b" l="l" r="r" t="t"/>
              <a:pathLst>
                <a:path extrusionOk="0" h="54" w="67">
                  <a:moveTo>
                    <a:pt x="40" y="1"/>
                  </a:moveTo>
                  <a:cubicBezTo>
                    <a:pt x="27" y="1"/>
                    <a:pt x="13" y="14"/>
                    <a:pt x="13" y="27"/>
                  </a:cubicBezTo>
                  <a:cubicBezTo>
                    <a:pt x="1" y="27"/>
                    <a:pt x="1" y="41"/>
                    <a:pt x="1" y="41"/>
                  </a:cubicBezTo>
                  <a:cubicBezTo>
                    <a:pt x="1" y="54"/>
                    <a:pt x="13" y="54"/>
                    <a:pt x="13" y="54"/>
                  </a:cubicBezTo>
                  <a:lnTo>
                    <a:pt x="40" y="54"/>
                  </a:lnTo>
                  <a:cubicBezTo>
                    <a:pt x="40" y="41"/>
                    <a:pt x="54" y="27"/>
                    <a:pt x="54" y="27"/>
                  </a:cubicBezTo>
                  <a:lnTo>
                    <a:pt x="54" y="14"/>
                  </a:lnTo>
                  <a:cubicBezTo>
                    <a:pt x="66" y="14"/>
                    <a:pt x="66" y="1"/>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4"/>
            <p:cNvSpPr/>
            <p:nvPr/>
          </p:nvSpPr>
          <p:spPr>
            <a:xfrm>
              <a:off x="3847757" y="1738091"/>
              <a:ext cx="1315" cy="1250"/>
            </a:xfrm>
            <a:custGeom>
              <a:rect b="b" l="l" r="r" t="t"/>
              <a:pathLst>
                <a:path extrusionOk="0" h="38" w="40">
                  <a:moveTo>
                    <a:pt x="33" y="0"/>
                  </a:moveTo>
                  <a:cubicBezTo>
                    <a:pt x="30" y="0"/>
                    <a:pt x="27" y="4"/>
                    <a:pt x="27" y="11"/>
                  </a:cubicBezTo>
                  <a:cubicBezTo>
                    <a:pt x="13" y="11"/>
                    <a:pt x="13" y="11"/>
                    <a:pt x="13" y="23"/>
                  </a:cubicBezTo>
                  <a:cubicBezTo>
                    <a:pt x="0" y="23"/>
                    <a:pt x="0" y="23"/>
                    <a:pt x="0" y="37"/>
                  </a:cubicBezTo>
                  <a:lnTo>
                    <a:pt x="27" y="37"/>
                  </a:lnTo>
                  <a:lnTo>
                    <a:pt x="39" y="23"/>
                  </a:lnTo>
                  <a:lnTo>
                    <a:pt x="39" y="11"/>
                  </a:lnTo>
                  <a:cubicBezTo>
                    <a:pt x="39" y="4"/>
                    <a:pt x="36" y="0"/>
                    <a:pt x="3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4"/>
            <p:cNvSpPr/>
            <p:nvPr/>
          </p:nvSpPr>
          <p:spPr>
            <a:xfrm>
              <a:off x="3844698" y="1727535"/>
              <a:ext cx="1348" cy="1348"/>
            </a:xfrm>
            <a:custGeom>
              <a:rect b="b" l="l" r="r" t="t"/>
              <a:pathLst>
                <a:path extrusionOk="0" h="41" w="41">
                  <a:moveTo>
                    <a:pt x="27" y="0"/>
                  </a:moveTo>
                  <a:cubicBezTo>
                    <a:pt x="14" y="0"/>
                    <a:pt x="14" y="0"/>
                    <a:pt x="0" y="14"/>
                  </a:cubicBezTo>
                  <a:lnTo>
                    <a:pt x="0" y="27"/>
                  </a:lnTo>
                  <a:cubicBezTo>
                    <a:pt x="0" y="27"/>
                    <a:pt x="0" y="41"/>
                    <a:pt x="14" y="41"/>
                  </a:cubicBezTo>
                  <a:cubicBezTo>
                    <a:pt x="14" y="41"/>
                    <a:pt x="14" y="27"/>
                    <a:pt x="27" y="27"/>
                  </a:cubicBezTo>
                  <a:cubicBezTo>
                    <a:pt x="27" y="27"/>
                    <a:pt x="27" y="14"/>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4"/>
            <p:cNvSpPr/>
            <p:nvPr/>
          </p:nvSpPr>
          <p:spPr>
            <a:xfrm>
              <a:off x="3815529" y="1760618"/>
              <a:ext cx="1776" cy="2203"/>
            </a:xfrm>
            <a:custGeom>
              <a:rect b="b" l="l" r="r" t="t"/>
              <a:pathLst>
                <a:path extrusionOk="0" h="67" w="54">
                  <a:moveTo>
                    <a:pt x="1" y="0"/>
                  </a:moveTo>
                  <a:lnTo>
                    <a:pt x="1" y="27"/>
                  </a:lnTo>
                  <a:lnTo>
                    <a:pt x="27" y="53"/>
                  </a:lnTo>
                  <a:cubicBezTo>
                    <a:pt x="27" y="67"/>
                    <a:pt x="27" y="67"/>
                    <a:pt x="40" y="67"/>
                  </a:cubicBezTo>
                  <a:cubicBezTo>
                    <a:pt x="40" y="67"/>
                    <a:pt x="54" y="67"/>
                    <a:pt x="54" y="53"/>
                  </a:cubicBezTo>
                  <a:lnTo>
                    <a:pt x="54" y="40"/>
                  </a:lnTo>
                  <a:cubicBezTo>
                    <a:pt x="40" y="27"/>
                    <a:pt x="27"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4"/>
            <p:cNvSpPr/>
            <p:nvPr/>
          </p:nvSpPr>
          <p:spPr>
            <a:xfrm>
              <a:off x="3816811" y="1763676"/>
              <a:ext cx="921" cy="1315"/>
            </a:xfrm>
            <a:custGeom>
              <a:rect b="b" l="l" r="r" t="t"/>
              <a:pathLst>
                <a:path extrusionOk="0" h="40" w="28">
                  <a:moveTo>
                    <a:pt x="1" y="0"/>
                  </a:moveTo>
                  <a:lnTo>
                    <a:pt x="1" y="13"/>
                  </a:lnTo>
                  <a:cubicBezTo>
                    <a:pt x="1" y="27"/>
                    <a:pt x="1" y="27"/>
                    <a:pt x="15" y="40"/>
                  </a:cubicBezTo>
                  <a:cubicBezTo>
                    <a:pt x="27" y="40"/>
                    <a:pt x="27" y="40"/>
                    <a:pt x="27" y="27"/>
                  </a:cubicBezTo>
                  <a:lnTo>
                    <a:pt x="27" y="13"/>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4"/>
            <p:cNvSpPr/>
            <p:nvPr/>
          </p:nvSpPr>
          <p:spPr>
            <a:xfrm>
              <a:off x="3820758" y="1753218"/>
              <a:ext cx="1315" cy="1315"/>
            </a:xfrm>
            <a:custGeom>
              <a:rect b="b" l="l" r="r" t="t"/>
              <a:pathLst>
                <a:path extrusionOk="0" h="40" w="40">
                  <a:moveTo>
                    <a:pt x="1" y="1"/>
                  </a:moveTo>
                  <a:lnTo>
                    <a:pt x="1" y="13"/>
                  </a:lnTo>
                  <a:cubicBezTo>
                    <a:pt x="1" y="27"/>
                    <a:pt x="13" y="27"/>
                    <a:pt x="13" y="40"/>
                  </a:cubicBezTo>
                  <a:lnTo>
                    <a:pt x="27" y="40"/>
                  </a:lnTo>
                  <a:cubicBezTo>
                    <a:pt x="27" y="40"/>
                    <a:pt x="40" y="40"/>
                    <a:pt x="40" y="27"/>
                  </a:cubicBez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4"/>
            <p:cNvSpPr/>
            <p:nvPr/>
          </p:nvSpPr>
          <p:spPr>
            <a:xfrm>
              <a:off x="3845126" y="1767162"/>
              <a:ext cx="2203" cy="1776"/>
            </a:xfrm>
            <a:custGeom>
              <a:rect b="b" l="l" r="r" t="t"/>
              <a:pathLst>
                <a:path extrusionOk="0" h="54" w="67">
                  <a:moveTo>
                    <a:pt x="54" y="0"/>
                  </a:moveTo>
                  <a:cubicBezTo>
                    <a:pt x="40" y="0"/>
                    <a:pt x="27" y="0"/>
                    <a:pt x="14" y="13"/>
                  </a:cubicBezTo>
                  <a:lnTo>
                    <a:pt x="1" y="27"/>
                  </a:lnTo>
                  <a:cubicBezTo>
                    <a:pt x="1" y="40"/>
                    <a:pt x="1" y="53"/>
                    <a:pt x="14" y="53"/>
                  </a:cubicBezTo>
                  <a:cubicBezTo>
                    <a:pt x="14" y="53"/>
                    <a:pt x="27" y="53"/>
                    <a:pt x="27" y="40"/>
                  </a:cubicBezTo>
                  <a:cubicBezTo>
                    <a:pt x="40" y="40"/>
                    <a:pt x="54" y="40"/>
                    <a:pt x="66" y="27"/>
                  </a:cubicBezTo>
                  <a:lnTo>
                    <a:pt x="66"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4"/>
            <p:cNvSpPr/>
            <p:nvPr/>
          </p:nvSpPr>
          <p:spPr>
            <a:xfrm>
              <a:off x="3843810" y="1769299"/>
              <a:ext cx="1348" cy="1381"/>
            </a:xfrm>
            <a:custGeom>
              <a:rect b="b" l="l" r="r" t="t"/>
              <a:pathLst>
                <a:path extrusionOk="0" h="42" w="41">
                  <a:moveTo>
                    <a:pt x="27" y="1"/>
                  </a:moveTo>
                  <a:cubicBezTo>
                    <a:pt x="14" y="1"/>
                    <a:pt x="14" y="1"/>
                    <a:pt x="1" y="15"/>
                  </a:cubicBezTo>
                  <a:lnTo>
                    <a:pt x="1" y="27"/>
                  </a:lnTo>
                  <a:lnTo>
                    <a:pt x="1" y="41"/>
                  </a:lnTo>
                  <a:cubicBezTo>
                    <a:pt x="14" y="41"/>
                    <a:pt x="14" y="41"/>
                    <a:pt x="14" y="27"/>
                  </a:cubicBezTo>
                  <a:lnTo>
                    <a:pt x="41" y="27"/>
                  </a:lnTo>
                  <a:lnTo>
                    <a:pt x="41" y="15"/>
                  </a:ln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4"/>
            <p:cNvSpPr/>
            <p:nvPr/>
          </p:nvSpPr>
          <p:spPr>
            <a:xfrm>
              <a:off x="3844271" y="1757987"/>
              <a:ext cx="1315" cy="1381"/>
            </a:xfrm>
            <a:custGeom>
              <a:rect b="b" l="l" r="r" t="t"/>
              <a:pathLst>
                <a:path extrusionOk="0" h="42" w="40">
                  <a:moveTo>
                    <a:pt x="27" y="1"/>
                  </a:moveTo>
                  <a:lnTo>
                    <a:pt x="13" y="15"/>
                  </a:lnTo>
                  <a:cubicBezTo>
                    <a:pt x="0" y="15"/>
                    <a:pt x="0" y="27"/>
                    <a:pt x="0" y="27"/>
                  </a:cubicBezTo>
                  <a:cubicBezTo>
                    <a:pt x="0" y="27"/>
                    <a:pt x="0" y="41"/>
                    <a:pt x="13" y="41"/>
                  </a:cubicBezTo>
                  <a:cubicBezTo>
                    <a:pt x="27" y="27"/>
                    <a:pt x="27" y="27"/>
                    <a:pt x="40" y="27"/>
                  </a:cubicBezTo>
                  <a:lnTo>
                    <a:pt x="40" y="15"/>
                  </a:lnTo>
                  <a:cubicBezTo>
                    <a:pt x="40" y="1"/>
                    <a:pt x="40"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4"/>
            <p:cNvSpPr/>
            <p:nvPr/>
          </p:nvSpPr>
          <p:spPr>
            <a:xfrm>
              <a:off x="3808985" y="1788932"/>
              <a:ext cx="1776" cy="2170"/>
            </a:xfrm>
            <a:custGeom>
              <a:rect b="b" l="l" r="r" t="t"/>
              <a:pathLst>
                <a:path extrusionOk="0" h="66" w="54">
                  <a:moveTo>
                    <a:pt x="1" y="0"/>
                  </a:moveTo>
                  <a:lnTo>
                    <a:pt x="1" y="13"/>
                  </a:lnTo>
                  <a:lnTo>
                    <a:pt x="1" y="27"/>
                  </a:lnTo>
                  <a:cubicBezTo>
                    <a:pt x="1" y="27"/>
                    <a:pt x="15" y="39"/>
                    <a:pt x="15" y="53"/>
                  </a:cubicBezTo>
                  <a:cubicBezTo>
                    <a:pt x="27" y="53"/>
                    <a:pt x="27" y="66"/>
                    <a:pt x="41" y="66"/>
                  </a:cubicBezTo>
                  <a:lnTo>
                    <a:pt x="54" y="53"/>
                  </a:lnTo>
                  <a:cubicBezTo>
                    <a:pt x="54" y="39"/>
                    <a:pt x="54" y="39"/>
                    <a:pt x="41" y="27"/>
                  </a:cubicBezTo>
                  <a:cubicBezTo>
                    <a:pt x="41" y="13"/>
                    <a:pt x="27" y="13"/>
                    <a:pt x="1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4"/>
            <p:cNvSpPr/>
            <p:nvPr/>
          </p:nvSpPr>
          <p:spPr>
            <a:xfrm>
              <a:off x="3810300" y="1791760"/>
              <a:ext cx="1348" cy="1546"/>
            </a:xfrm>
            <a:custGeom>
              <a:rect b="b" l="l" r="r" t="t"/>
              <a:pathLst>
                <a:path extrusionOk="0" h="47" w="41">
                  <a:moveTo>
                    <a:pt x="4" y="1"/>
                  </a:moveTo>
                  <a:cubicBezTo>
                    <a:pt x="2" y="1"/>
                    <a:pt x="1" y="2"/>
                    <a:pt x="1" y="6"/>
                  </a:cubicBezTo>
                  <a:lnTo>
                    <a:pt x="1" y="20"/>
                  </a:lnTo>
                  <a:lnTo>
                    <a:pt x="14" y="33"/>
                  </a:lnTo>
                  <a:cubicBezTo>
                    <a:pt x="14" y="33"/>
                    <a:pt x="14" y="46"/>
                    <a:pt x="27" y="46"/>
                  </a:cubicBezTo>
                  <a:lnTo>
                    <a:pt x="27" y="33"/>
                  </a:lnTo>
                  <a:cubicBezTo>
                    <a:pt x="40" y="33"/>
                    <a:pt x="27" y="20"/>
                    <a:pt x="27" y="20"/>
                  </a:cubicBezTo>
                  <a:cubicBezTo>
                    <a:pt x="27" y="6"/>
                    <a:pt x="27" y="6"/>
                    <a:pt x="14" y="6"/>
                  </a:cubicBezTo>
                  <a:cubicBezTo>
                    <a:pt x="14" y="6"/>
                    <a:pt x="8" y="1"/>
                    <a:pt x="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4"/>
            <p:cNvSpPr/>
            <p:nvPr/>
          </p:nvSpPr>
          <p:spPr>
            <a:xfrm>
              <a:off x="3813786" y="1781072"/>
              <a:ext cx="1348" cy="1348"/>
            </a:xfrm>
            <a:custGeom>
              <a:rect b="b" l="l" r="r" t="t"/>
              <a:pathLst>
                <a:path extrusionOk="0" h="41" w="41">
                  <a:moveTo>
                    <a:pt x="1" y="1"/>
                  </a:moveTo>
                  <a:lnTo>
                    <a:pt x="1" y="14"/>
                  </a:lnTo>
                  <a:cubicBezTo>
                    <a:pt x="1" y="27"/>
                    <a:pt x="14" y="27"/>
                    <a:pt x="14" y="40"/>
                  </a:cubicBezTo>
                  <a:lnTo>
                    <a:pt x="27" y="40"/>
                  </a:lnTo>
                  <a:cubicBezTo>
                    <a:pt x="27" y="40"/>
                    <a:pt x="40" y="40"/>
                    <a:pt x="40" y="27"/>
                  </a:cubicBezTo>
                  <a:lnTo>
                    <a:pt x="40" y="14"/>
                  </a:lnTo>
                  <a:cubicBezTo>
                    <a:pt x="27" y="14"/>
                    <a:pt x="27" y="14"/>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4"/>
            <p:cNvSpPr/>
            <p:nvPr/>
          </p:nvSpPr>
          <p:spPr>
            <a:xfrm>
              <a:off x="3837299" y="1793273"/>
              <a:ext cx="3946" cy="4999"/>
            </a:xfrm>
            <a:custGeom>
              <a:rect b="b" l="l" r="r" t="t"/>
              <a:pathLst>
                <a:path extrusionOk="0" h="152" w="120">
                  <a:moveTo>
                    <a:pt x="13" y="0"/>
                  </a:moveTo>
                  <a:cubicBezTo>
                    <a:pt x="1" y="13"/>
                    <a:pt x="1" y="27"/>
                    <a:pt x="1" y="40"/>
                  </a:cubicBezTo>
                  <a:cubicBezTo>
                    <a:pt x="1" y="66"/>
                    <a:pt x="1" y="93"/>
                    <a:pt x="13" y="119"/>
                  </a:cubicBezTo>
                  <a:lnTo>
                    <a:pt x="13" y="146"/>
                  </a:lnTo>
                  <a:cubicBezTo>
                    <a:pt x="22" y="146"/>
                    <a:pt x="31" y="152"/>
                    <a:pt x="40" y="152"/>
                  </a:cubicBezTo>
                  <a:cubicBezTo>
                    <a:pt x="44" y="152"/>
                    <a:pt x="49" y="150"/>
                    <a:pt x="54" y="146"/>
                  </a:cubicBezTo>
                  <a:cubicBezTo>
                    <a:pt x="66" y="133"/>
                    <a:pt x="66" y="119"/>
                    <a:pt x="66" y="106"/>
                  </a:cubicBezTo>
                  <a:cubicBezTo>
                    <a:pt x="66" y="93"/>
                    <a:pt x="66" y="80"/>
                    <a:pt x="54" y="66"/>
                  </a:cubicBezTo>
                  <a:lnTo>
                    <a:pt x="80" y="66"/>
                  </a:lnTo>
                  <a:lnTo>
                    <a:pt x="106" y="40"/>
                  </a:lnTo>
                  <a:cubicBezTo>
                    <a:pt x="119" y="27"/>
                    <a:pt x="119" y="27"/>
                    <a:pt x="119" y="13"/>
                  </a:cubicBezTo>
                  <a:lnTo>
                    <a:pt x="93" y="13"/>
                  </a:lnTo>
                  <a:cubicBezTo>
                    <a:pt x="80" y="13"/>
                    <a:pt x="66" y="27"/>
                    <a:pt x="66" y="27"/>
                  </a:cubicBezTo>
                  <a:lnTo>
                    <a:pt x="54" y="40"/>
                  </a:lnTo>
                  <a:cubicBezTo>
                    <a:pt x="40" y="27"/>
                    <a:pt x="40" y="13"/>
                    <a:pt x="40" y="13"/>
                  </a:cubicBez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4"/>
            <p:cNvSpPr/>
            <p:nvPr/>
          </p:nvSpPr>
          <p:spPr>
            <a:xfrm>
              <a:off x="3837299" y="1784986"/>
              <a:ext cx="1776" cy="888"/>
            </a:xfrm>
            <a:custGeom>
              <a:rect b="b" l="l" r="r" t="t"/>
              <a:pathLst>
                <a:path extrusionOk="0" h="27" w="54">
                  <a:moveTo>
                    <a:pt x="13" y="0"/>
                  </a:moveTo>
                  <a:cubicBezTo>
                    <a:pt x="13" y="14"/>
                    <a:pt x="1" y="14"/>
                    <a:pt x="1" y="14"/>
                  </a:cubicBezTo>
                  <a:cubicBezTo>
                    <a:pt x="1" y="27"/>
                    <a:pt x="13" y="27"/>
                    <a:pt x="13" y="27"/>
                  </a:cubicBezTo>
                  <a:lnTo>
                    <a:pt x="27" y="27"/>
                  </a:lnTo>
                  <a:lnTo>
                    <a:pt x="40" y="14"/>
                  </a:lnTo>
                  <a:lnTo>
                    <a:pt x="54" y="14"/>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4"/>
            <p:cNvSpPr/>
            <p:nvPr/>
          </p:nvSpPr>
          <p:spPr>
            <a:xfrm>
              <a:off x="3808590" y="1823724"/>
              <a:ext cx="2170" cy="1776"/>
            </a:xfrm>
            <a:custGeom>
              <a:rect b="b" l="l" r="r" t="t"/>
              <a:pathLst>
                <a:path extrusionOk="0" h="54" w="66">
                  <a:moveTo>
                    <a:pt x="0" y="1"/>
                  </a:moveTo>
                  <a:lnTo>
                    <a:pt x="0" y="27"/>
                  </a:lnTo>
                  <a:lnTo>
                    <a:pt x="13" y="27"/>
                  </a:lnTo>
                  <a:cubicBezTo>
                    <a:pt x="13" y="40"/>
                    <a:pt x="27" y="40"/>
                    <a:pt x="39" y="40"/>
                  </a:cubicBezTo>
                  <a:cubicBezTo>
                    <a:pt x="39" y="54"/>
                    <a:pt x="53" y="54"/>
                    <a:pt x="53" y="54"/>
                  </a:cubicBezTo>
                  <a:cubicBezTo>
                    <a:pt x="66" y="54"/>
                    <a:pt x="66" y="40"/>
                    <a:pt x="66" y="27"/>
                  </a:cubicBezTo>
                  <a:lnTo>
                    <a:pt x="53" y="14"/>
                  </a:lnTo>
                  <a:cubicBezTo>
                    <a:pt x="39" y="14"/>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4"/>
            <p:cNvSpPr/>
            <p:nvPr/>
          </p:nvSpPr>
          <p:spPr>
            <a:xfrm>
              <a:off x="3810728" y="1825895"/>
              <a:ext cx="1776" cy="1348"/>
            </a:xfrm>
            <a:custGeom>
              <a:rect b="b" l="l" r="r" t="t"/>
              <a:pathLst>
                <a:path extrusionOk="0" h="41" w="54">
                  <a:moveTo>
                    <a:pt x="14" y="1"/>
                  </a:moveTo>
                  <a:lnTo>
                    <a:pt x="1" y="14"/>
                  </a:lnTo>
                  <a:lnTo>
                    <a:pt x="1" y="27"/>
                  </a:lnTo>
                  <a:lnTo>
                    <a:pt x="14" y="27"/>
                  </a:lnTo>
                  <a:cubicBezTo>
                    <a:pt x="14" y="27"/>
                    <a:pt x="27" y="27"/>
                    <a:pt x="27" y="41"/>
                  </a:cubicBezTo>
                  <a:lnTo>
                    <a:pt x="41" y="41"/>
                  </a:lnTo>
                  <a:lnTo>
                    <a:pt x="54" y="27"/>
                  </a:lnTo>
                  <a:lnTo>
                    <a:pt x="41" y="14"/>
                  </a:lnTo>
                  <a:cubicBezTo>
                    <a:pt x="27"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4"/>
            <p:cNvSpPr/>
            <p:nvPr/>
          </p:nvSpPr>
          <p:spPr>
            <a:xfrm>
              <a:off x="3810300" y="1814582"/>
              <a:ext cx="1348" cy="1348"/>
            </a:xfrm>
            <a:custGeom>
              <a:rect b="b" l="l" r="r" t="t"/>
              <a:pathLst>
                <a:path extrusionOk="0" h="41" w="41">
                  <a:moveTo>
                    <a:pt x="14" y="0"/>
                  </a:moveTo>
                  <a:cubicBezTo>
                    <a:pt x="14" y="0"/>
                    <a:pt x="1" y="0"/>
                    <a:pt x="1" y="14"/>
                  </a:cubicBezTo>
                  <a:lnTo>
                    <a:pt x="1" y="27"/>
                  </a:lnTo>
                  <a:cubicBezTo>
                    <a:pt x="14" y="27"/>
                    <a:pt x="14" y="27"/>
                    <a:pt x="27" y="41"/>
                  </a:cubicBezTo>
                  <a:lnTo>
                    <a:pt x="40" y="41"/>
                  </a:lnTo>
                  <a:lnTo>
                    <a:pt x="40" y="27"/>
                  </a:lnTo>
                  <a:lnTo>
                    <a:pt x="40" y="14"/>
                  </a:lnTo>
                  <a:cubicBezTo>
                    <a:pt x="27" y="14"/>
                    <a:pt x="27"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4"/>
            <p:cNvSpPr/>
            <p:nvPr/>
          </p:nvSpPr>
          <p:spPr>
            <a:xfrm>
              <a:off x="3838582" y="1816786"/>
              <a:ext cx="1776" cy="2170"/>
            </a:xfrm>
            <a:custGeom>
              <a:rect b="b" l="l" r="r" t="t"/>
              <a:pathLst>
                <a:path extrusionOk="0" h="66" w="54">
                  <a:moveTo>
                    <a:pt x="27" y="0"/>
                  </a:moveTo>
                  <a:cubicBezTo>
                    <a:pt x="27" y="13"/>
                    <a:pt x="15" y="27"/>
                    <a:pt x="1" y="27"/>
                  </a:cubicBezTo>
                  <a:lnTo>
                    <a:pt x="1" y="53"/>
                  </a:lnTo>
                  <a:cubicBezTo>
                    <a:pt x="1" y="66"/>
                    <a:pt x="15" y="66"/>
                    <a:pt x="15" y="66"/>
                  </a:cubicBezTo>
                  <a:cubicBezTo>
                    <a:pt x="27" y="66"/>
                    <a:pt x="27" y="53"/>
                    <a:pt x="27" y="53"/>
                  </a:cubicBezTo>
                  <a:lnTo>
                    <a:pt x="54" y="27"/>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4"/>
            <p:cNvSpPr/>
            <p:nvPr/>
          </p:nvSpPr>
          <p:spPr>
            <a:xfrm>
              <a:off x="3838187" y="1819811"/>
              <a:ext cx="888" cy="1348"/>
            </a:xfrm>
            <a:custGeom>
              <a:rect b="b" l="l" r="r" t="t"/>
              <a:pathLst>
                <a:path extrusionOk="0" h="41" w="27">
                  <a:moveTo>
                    <a:pt x="13" y="0"/>
                  </a:moveTo>
                  <a:cubicBezTo>
                    <a:pt x="0" y="0"/>
                    <a:pt x="0" y="14"/>
                    <a:pt x="0" y="14"/>
                  </a:cubicBezTo>
                  <a:lnTo>
                    <a:pt x="0" y="27"/>
                  </a:lnTo>
                  <a:cubicBezTo>
                    <a:pt x="0" y="41"/>
                    <a:pt x="0" y="41"/>
                    <a:pt x="13" y="41"/>
                  </a:cubicBezTo>
                  <a:cubicBezTo>
                    <a:pt x="27" y="27"/>
                    <a:pt x="27" y="27"/>
                    <a:pt x="27" y="14"/>
                  </a:cubicBez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4"/>
            <p:cNvSpPr/>
            <p:nvPr/>
          </p:nvSpPr>
          <p:spPr>
            <a:xfrm>
              <a:off x="3833813" y="1809354"/>
              <a:ext cx="1315" cy="1348"/>
            </a:xfrm>
            <a:custGeom>
              <a:rect b="b" l="l" r="r" t="t"/>
              <a:pathLst>
                <a:path extrusionOk="0" h="41" w="40">
                  <a:moveTo>
                    <a:pt x="27" y="1"/>
                  </a:moveTo>
                  <a:cubicBezTo>
                    <a:pt x="13" y="1"/>
                    <a:pt x="13" y="14"/>
                    <a:pt x="1" y="14"/>
                  </a:cubicBezTo>
                  <a:lnTo>
                    <a:pt x="1" y="27"/>
                  </a:lnTo>
                  <a:cubicBezTo>
                    <a:pt x="1" y="41"/>
                    <a:pt x="13" y="41"/>
                    <a:pt x="13" y="41"/>
                  </a:cubicBezTo>
                  <a:lnTo>
                    <a:pt x="27" y="41"/>
                  </a:lnTo>
                  <a:cubicBezTo>
                    <a:pt x="27" y="27"/>
                    <a:pt x="40" y="27"/>
                    <a:pt x="40" y="14"/>
                  </a:cubicBez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4"/>
            <p:cNvSpPr/>
            <p:nvPr/>
          </p:nvSpPr>
          <p:spPr>
            <a:xfrm>
              <a:off x="3819903" y="1857695"/>
              <a:ext cx="2631" cy="1315"/>
            </a:xfrm>
            <a:custGeom>
              <a:rect b="b" l="l" r="r" t="t"/>
              <a:pathLst>
                <a:path extrusionOk="0" h="40" w="80">
                  <a:moveTo>
                    <a:pt x="27" y="0"/>
                  </a:moveTo>
                  <a:cubicBezTo>
                    <a:pt x="13" y="0"/>
                    <a:pt x="0" y="0"/>
                    <a:pt x="0" y="13"/>
                  </a:cubicBezTo>
                  <a:cubicBezTo>
                    <a:pt x="0" y="13"/>
                    <a:pt x="0" y="27"/>
                    <a:pt x="13" y="27"/>
                  </a:cubicBezTo>
                  <a:cubicBezTo>
                    <a:pt x="27" y="40"/>
                    <a:pt x="39" y="40"/>
                    <a:pt x="53" y="40"/>
                  </a:cubicBezTo>
                  <a:lnTo>
                    <a:pt x="66" y="40"/>
                  </a:lnTo>
                  <a:cubicBezTo>
                    <a:pt x="80" y="40"/>
                    <a:pt x="80" y="27"/>
                    <a:pt x="80" y="27"/>
                  </a:cubicBezTo>
                  <a:cubicBezTo>
                    <a:pt x="66" y="13"/>
                    <a:pt x="66" y="13"/>
                    <a:pt x="53" y="13"/>
                  </a:cubicBezTo>
                  <a:cubicBezTo>
                    <a:pt x="53" y="0"/>
                    <a:pt x="39"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4"/>
            <p:cNvSpPr/>
            <p:nvPr/>
          </p:nvSpPr>
          <p:spPr>
            <a:xfrm>
              <a:off x="3822501" y="1859438"/>
              <a:ext cx="1776" cy="888"/>
            </a:xfrm>
            <a:custGeom>
              <a:rect b="b" l="l" r="r" t="t"/>
              <a:pathLst>
                <a:path extrusionOk="0" h="27" w="54">
                  <a:moveTo>
                    <a:pt x="13" y="0"/>
                  </a:moveTo>
                  <a:lnTo>
                    <a:pt x="13" y="13"/>
                  </a:lnTo>
                  <a:cubicBezTo>
                    <a:pt x="1" y="13"/>
                    <a:pt x="13" y="13"/>
                    <a:pt x="13" y="27"/>
                  </a:cubicBezTo>
                  <a:lnTo>
                    <a:pt x="54" y="27"/>
                  </a:lnTo>
                  <a:lnTo>
                    <a:pt x="54"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p4"/>
            <p:cNvSpPr/>
            <p:nvPr/>
          </p:nvSpPr>
          <p:spPr>
            <a:xfrm>
              <a:off x="3819903" y="1848520"/>
              <a:ext cx="1315" cy="921"/>
            </a:xfrm>
            <a:custGeom>
              <a:rect b="b" l="l" r="r" t="t"/>
              <a:pathLst>
                <a:path extrusionOk="0" h="28" w="40">
                  <a:moveTo>
                    <a:pt x="13" y="1"/>
                  </a:moveTo>
                  <a:cubicBezTo>
                    <a:pt x="0" y="1"/>
                    <a:pt x="0" y="1"/>
                    <a:pt x="0" y="15"/>
                  </a:cubicBezTo>
                  <a:lnTo>
                    <a:pt x="0" y="27"/>
                  </a:lnTo>
                  <a:lnTo>
                    <a:pt x="39" y="27"/>
                  </a:lnTo>
                  <a:lnTo>
                    <a:pt x="39" y="15"/>
                  </a:ln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4"/>
            <p:cNvSpPr/>
            <p:nvPr/>
          </p:nvSpPr>
          <p:spPr>
            <a:xfrm>
              <a:off x="3848151" y="1844179"/>
              <a:ext cx="1776" cy="2631"/>
            </a:xfrm>
            <a:custGeom>
              <a:rect b="b" l="l" r="r" t="t"/>
              <a:pathLst>
                <a:path extrusionOk="0" h="80" w="54">
                  <a:moveTo>
                    <a:pt x="41" y="1"/>
                  </a:moveTo>
                  <a:cubicBezTo>
                    <a:pt x="27" y="1"/>
                    <a:pt x="27" y="14"/>
                    <a:pt x="27" y="14"/>
                  </a:cubicBezTo>
                  <a:cubicBezTo>
                    <a:pt x="15" y="27"/>
                    <a:pt x="1" y="27"/>
                    <a:pt x="1" y="41"/>
                  </a:cubicBezTo>
                  <a:lnTo>
                    <a:pt x="1" y="67"/>
                  </a:lnTo>
                  <a:cubicBezTo>
                    <a:pt x="1" y="67"/>
                    <a:pt x="15" y="80"/>
                    <a:pt x="27" y="80"/>
                  </a:cubicBezTo>
                  <a:lnTo>
                    <a:pt x="27" y="67"/>
                  </a:lnTo>
                  <a:cubicBezTo>
                    <a:pt x="41" y="53"/>
                    <a:pt x="41" y="41"/>
                    <a:pt x="41" y="27"/>
                  </a:cubicBezTo>
                  <a:lnTo>
                    <a:pt x="54" y="27"/>
                  </a:lnTo>
                  <a:cubicBezTo>
                    <a:pt x="54" y="14"/>
                    <a:pt x="41" y="14"/>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4"/>
            <p:cNvSpPr/>
            <p:nvPr/>
          </p:nvSpPr>
          <p:spPr>
            <a:xfrm>
              <a:off x="3848151" y="1847665"/>
              <a:ext cx="921" cy="1348"/>
            </a:xfrm>
            <a:custGeom>
              <a:rect b="b" l="l" r="r" t="t"/>
              <a:pathLst>
                <a:path extrusionOk="0" h="41" w="28">
                  <a:moveTo>
                    <a:pt x="15" y="0"/>
                  </a:moveTo>
                  <a:cubicBezTo>
                    <a:pt x="1" y="0"/>
                    <a:pt x="1" y="14"/>
                    <a:pt x="1" y="27"/>
                  </a:cubicBezTo>
                  <a:lnTo>
                    <a:pt x="1" y="41"/>
                  </a:lnTo>
                  <a:lnTo>
                    <a:pt x="15" y="41"/>
                  </a:lnTo>
                  <a:lnTo>
                    <a:pt x="27" y="27"/>
                  </a:lnTo>
                  <a:lnTo>
                    <a:pt x="27"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4"/>
            <p:cNvSpPr/>
            <p:nvPr/>
          </p:nvSpPr>
          <p:spPr>
            <a:xfrm>
              <a:off x="3841640" y="1838095"/>
              <a:ext cx="1348" cy="1776"/>
            </a:xfrm>
            <a:custGeom>
              <a:rect b="b" l="l" r="r" t="t"/>
              <a:pathLst>
                <a:path extrusionOk="0" h="54" w="41">
                  <a:moveTo>
                    <a:pt x="40" y="0"/>
                  </a:moveTo>
                  <a:cubicBezTo>
                    <a:pt x="27" y="0"/>
                    <a:pt x="27" y="0"/>
                    <a:pt x="27" y="14"/>
                  </a:cubicBezTo>
                  <a:cubicBezTo>
                    <a:pt x="14" y="14"/>
                    <a:pt x="14" y="14"/>
                    <a:pt x="14" y="27"/>
                  </a:cubicBezTo>
                  <a:cubicBezTo>
                    <a:pt x="14" y="27"/>
                    <a:pt x="1" y="40"/>
                    <a:pt x="14" y="40"/>
                  </a:cubicBezTo>
                  <a:cubicBezTo>
                    <a:pt x="14" y="40"/>
                    <a:pt x="14" y="53"/>
                    <a:pt x="27" y="53"/>
                  </a:cubicBezTo>
                  <a:lnTo>
                    <a:pt x="27" y="40"/>
                  </a:lnTo>
                  <a:cubicBezTo>
                    <a:pt x="40" y="27"/>
                    <a:pt x="40" y="27"/>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p4"/>
            <p:cNvSpPr/>
            <p:nvPr/>
          </p:nvSpPr>
          <p:spPr>
            <a:xfrm>
              <a:off x="3818554" y="1887292"/>
              <a:ext cx="2236" cy="1776"/>
            </a:xfrm>
            <a:custGeom>
              <a:rect b="b" l="l" r="r" t="t"/>
              <a:pathLst>
                <a:path extrusionOk="0" h="54" w="68">
                  <a:moveTo>
                    <a:pt x="15" y="0"/>
                  </a:moveTo>
                  <a:cubicBezTo>
                    <a:pt x="1" y="0"/>
                    <a:pt x="1" y="13"/>
                    <a:pt x="1" y="27"/>
                  </a:cubicBezTo>
                  <a:lnTo>
                    <a:pt x="15" y="27"/>
                  </a:lnTo>
                  <a:cubicBezTo>
                    <a:pt x="15" y="40"/>
                    <a:pt x="27" y="40"/>
                    <a:pt x="41" y="53"/>
                  </a:cubicBezTo>
                  <a:lnTo>
                    <a:pt x="54" y="53"/>
                  </a:lnTo>
                  <a:cubicBezTo>
                    <a:pt x="54" y="53"/>
                    <a:pt x="68" y="53"/>
                    <a:pt x="68" y="40"/>
                  </a:cubicBezTo>
                  <a:cubicBezTo>
                    <a:pt x="68" y="40"/>
                    <a:pt x="68" y="27"/>
                    <a:pt x="54" y="27"/>
                  </a:cubicBezTo>
                  <a:cubicBezTo>
                    <a:pt x="54" y="13"/>
                    <a:pt x="4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4"/>
            <p:cNvSpPr/>
            <p:nvPr/>
          </p:nvSpPr>
          <p:spPr>
            <a:xfrm>
              <a:off x="3820297" y="1889890"/>
              <a:ext cx="1381" cy="1315"/>
            </a:xfrm>
            <a:custGeom>
              <a:rect b="b" l="l" r="r" t="t"/>
              <a:pathLst>
                <a:path extrusionOk="0" h="40" w="42">
                  <a:moveTo>
                    <a:pt x="1" y="1"/>
                  </a:moveTo>
                  <a:lnTo>
                    <a:pt x="1" y="13"/>
                  </a:lnTo>
                  <a:lnTo>
                    <a:pt x="15" y="27"/>
                  </a:lnTo>
                  <a:lnTo>
                    <a:pt x="27" y="40"/>
                  </a:lnTo>
                  <a:lnTo>
                    <a:pt x="41" y="40"/>
                  </a:lnTo>
                  <a:lnTo>
                    <a:pt x="41" y="27"/>
                  </a:lnTo>
                  <a:lnTo>
                    <a:pt x="41" y="13"/>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4"/>
            <p:cNvSpPr/>
            <p:nvPr/>
          </p:nvSpPr>
          <p:spPr>
            <a:xfrm>
              <a:off x="3822501" y="1879005"/>
              <a:ext cx="1315" cy="1348"/>
            </a:xfrm>
            <a:custGeom>
              <a:rect b="b" l="l" r="r" t="t"/>
              <a:pathLst>
                <a:path extrusionOk="0" h="41" w="40">
                  <a:moveTo>
                    <a:pt x="1" y="0"/>
                  </a:moveTo>
                  <a:lnTo>
                    <a:pt x="1" y="14"/>
                  </a:lnTo>
                  <a:cubicBezTo>
                    <a:pt x="13" y="27"/>
                    <a:pt x="13" y="27"/>
                    <a:pt x="27" y="27"/>
                  </a:cubicBezTo>
                  <a:lnTo>
                    <a:pt x="27" y="41"/>
                  </a:lnTo>
                  <a:cubicBezTo>
                    <a:pt x="40" y="41"/>
                    <a:pt x="40" y="27"/>
                    <a:pt x="40" y="27"/>
                  </a:cubicBezTo>
                  <a:lnTo>
                    <a:pt x="40"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4"/>
            <p:cNvSpPr/>
            <p:nvPr/>
          </p:nvSpPr>
          <p:spPr>
            <a:xfrm>
              <a:off x="3848151" y="1890317"/>
              <a:ext cx="1381" cy="1348"/>
            </a:xfrm>
            <a:custGeom>
              <a:rect b="b" l="l" r="r" t="t"/>
              <a:pathLst>
                <a:path extrusionOk="0" h="41" w="42">
                  <a:moveTo>
                    <a:pt x="27" y="0"/>
                  </a:moveTo>
                  <a:cubicBezTo>
                    <a:pt x="15" y="0"/>
                    <a:pt x="15" y="14"/>
                    <a:pt x="1" y="14"/>
                  </a:cubicBezTo>
                  <a:lnTo>
                    <a:pt x="1" y="27"/>
                  </a:lnTo>
                  <a:cubicBezTo>
                    <a:pt x="1" y="41"/>
                    <a:pt x="1" y="41"/>
                    <a:pt x="15" y="41"/>
                  </a:cubicBezTo>
                  <a:lnTo>
                    <a:pt x="27" y="41"/>
                  </a:lnTo>
                  <a:cubicBezTo>
                    <a:pt x="27" y="27"/>
                    <a:pt x="27" y="27"/>
                    <a:pt x="41" y="27"/>
                  </a:cubicBezTo>
                  <a:lnTo>
                    <a:pt x="41" y="14"/>
                  </a:ln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4"/>
            <p:cNvSpPr/>
            <p:nvPr/>
          </p:nvSpPr>
          <p:spPr>
            <a:xfrm>
              <a:off x="3846441" y="1879465"/>
              <a:ext cx="1743" cy="1085"/>
            </a:xfrm>
            <a:custGeom>
              <a:rect b="b" l="l" r="r" t="t"/>
              <a:pathLst>
                <a:path extrusionOk="0" h="33" w="53">
                  <a:moveTo>
                    <a:pt x="26" y="0"/>
                  </a:moveTo>
                  <a:cubicBezTo>
                    <a:pt x="26" y="0"/>
                    <a:pt x="14" y="0"/>
                    <a:pt x="14" y="13"/>
                  </a:cubicBezTo>
                  <a:cubicBezTo>
                    <a:pt x="14" y="13"/>
                    <a:pt x="0" y="13"/>
                    <a:pt x="0" y="27"/>
                  </a:cubicBezTo>
                  <a:lnTo>
                    <a:pt x="14" y="27"/>
                  </a:lnTo>
                  <a:cubicBezTo>
                    <a:pt x="14" y="31"/>
                    <a:pt x="15" y="32"/>
                    <a:pt x="17" y="32"/>
                  </a:cubicBezTo>
                  <a:cubicBezTo>
                    <a:pt x="21" y="32"/>
                    <a:pt x="26" y="27"/>
                    <a:pt x="26" y="27"/>
                  </a:cubicBezTo>
                  <a:lnTo>
                    <a:pt x="40" y="13"/>
                  </a:lnTo>
                  <a:lnTo>
                    <a:pt x="53" y="13"/>
                  </a:lnTo>
                  <a:cubicBezTo>
                    <a:pt x="53" y="13"/>
                    <a:pt x="53" y="0"/>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4"/>
            <p:cNvSpPr/>
            <p:nvPr/>
          </p:nvSpPr>
          <p:spPr>
            <a:xfrm>
              <a:off x="3815101" y="1857925"/>
              <a:ext cx="2631" cy="3683"/>
            </a:xfrm>
            <a:custGeom>
              <a:rect b="b" l="l" r="r" t="t"/>
              <a:pathLst>
                <a:path extrusionOk="0" h="112" w="80">
                  <a:moveTo>
                    <a:pt x="27" y="0"/>
                  </a:moveTo>
                  <a:cubicBezTo>
                    <a:pt x="19" y="0"/>
                    <a:pt x="14" y="6"/>
                    <a:pt x="14" y="6"/>
                  </a:cubicBezTo>
                  <a:cubicBezTo>
                    <a:pt x="0" y="20"/>
                    <a:pt x="0" y="33"/>
                    <a:pt x="0" y="46"/>
                  </a:cubicBezTo>
                  <a:cubicBezTo>
                    <a:pt x="14" y="46"/>
                    <a:pt x="14" y="59"/>
                    <a:pt x="27" y="73"/>
                  </a:cubicBezTo>
                  <a:cubicBezTo>
                    <a:pt x="27" y="73"/>
                    <a:pt x="40" y="85"/>
                    <a:pt x="40" y="99"/>
                  </a:cubicBezTo>
                  <a:lnTo>
                    <a:pt x="53" y="112"/>
                  </a:lnTo>
                  <a:lnTo>
                    <a:pt x="79" y="112"/>
                  </a:lnTo>
                  <a:lnTo>
                    <a:pt x="79" y="85"/>
                  </a:lnTo>
                  <a:cubicBezTo>
                    <a:pt x="79" y="59"/>
                    <a:pt x="67" y="46"/>
                    <a:pt x="53" y="20"/>
                  </a:cubicBezTo>
                  <a:lnTo>
                    <a:pt x="40" y="6"/>
                  </a:lnTo>
                  <a:cubicBezTo>
                    <a:pt x="36" y="2"/>
                    <a:pt x="3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4"/>
            <p:cNvSpPr/>
            <p:nvPr/>
          </p:nvSpPr>
          <p:spPr>
            <a:xfrm>
              <a:off x="3869921" y="1850723"/>
              <a:ext cx="1776" cy="2631"/>
            </a:xfrm>
            <a:custGeom>
              <a:rect b="b" l="l" r="r" t="t"/>
              <a:pathLst>
                <a:path extrusionOk="0" h="80" w="54">
                  <a:moveTo>
                    <a:pt x="27" y="1"/>
                  </a:moveTo>
                  <a:cubicBezTo>
                    <a:pt x="27" y="1"/>
                    <a:pt x="14" y="1"/>
                    <a:pt x="14" y="13"/>
                  </a:cubicBezTo>
                  <a:lnTo>
                    <a:pt x="14" y="27"/>
                  </a:lnTo>
                  <a:cubicBezTo>
                    <a:pt x="14" y="40"/>
                    <a:pt x="1" y="54"/>
                    <a:pt x="1" y="54"/>
                  </a:cubicBezTo>
                  <a:lnTo>
                    <a:pt x="1" y="66"/>
                  </a:lnTo>
                  <a:cubicBezTo>
                    <a:pt x="1" y="80"/>
                    <a:pt x="14" y="80"/>
                    <a:pt x="14" y="80"/>
                  </a:cubicBezTo>
                  <a:cubicBezTo>
                    <a:pt x="27" y="80"/>
                    <a:pt x="27" y="80"/>
                    <a:pt x="27" y="66"/>
                  </a:cubicBezTo>
                  <a:cubicBezTo>
                    <a:pt x="41" y="54"/>
                    <a:pt x="54" y="40"/>
                    <a:pt x="54" y="27"/>
                  </a:cubicBezTo>
                  <a:lnTo>
                    <a:pt x="54" y="13"/>
                  </a:lnTo>
                  <a:cubicBezTo>
                    <a:pt x="54"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4"/>
            <p:cNvSpPr/>
            <p:nvPr/>
          </p:nvSpPr>
          <p:spPr>
            <a:xfrm>
              <a:off x="3841212" y="1917546"/>
              <a:ext cx="3519" cy="3486"/>
            </a:xfrm>
            <a:custGeom>
              <a:rect b="b" l="l" r="r" t="t"/>
              <a:pathLst>
                <a:path extrusionOk="0" h="106" w="107">
                  <a:moveTo>
                    <a:pt x="76" y="1"/>
                  </a:moveTo>
                  <a:cubicBezTo>
                    <a:pt x="71" y="1"/>
                    <a:pt x="62" y="7"/>
                    <a:pt x="53" y="7"/>
                  </a:cubicBezTo>
                  <a:lnTo>
                    <a:pt x="27" y="33"/>
                  </a:lnTo>
                  <a:cubicBezTo>
                    <a:pt x="27" y="46"/>
                    <a:pt x="14" y="46"/>
                    <a:pt x="14" y="60"/>
                  </a:cubicBezTo>
                  <a:cubicBezTo>
                    <a:pt x="14" y="73"/>
                    <a:pt x="0" y="73"/>
                    <a:pt x="0" y="86"/>
                  </a:cubicBezTo>
                  <a:cubicBezTo>
                    <a:pt x="0" y="86"/>
                    <a:pt x="0" y="99"/>
                    <a:pt x="14" y="99"/>
                  </a:cubicBezTo>
                  <a:cubicBezTo>
                    <a:pt x="14" y="104"/>
                    <a:pt x="15" y="105"/>
                    <a:pt x="18" y="105"/>
                  </a:cubicBezTo>
                  <a:cubicBezTo>
                    <a:pt x="23" y="105"/>
                    <a:pt x="31" y="99"/>
                    <a:pt x="40" y="99"/>
                  </a:cubicBezTo>
                  <a:cubicBezTo>
                    <a:pt x="67" y="86"/>
                    <a:pt x="80" y="73"/>
                    <a:pt x="93" y="46"/>
                  </a:cubicBezTo>
                  <a:lnTo>
                    <a:pt x="93" y="33"/>
                  </a:lnTo>
                  <a:cubicBezTo>
                    <a:pt x="106" y="20"/>
                    <a:pt x="93" y="7"/>
                    <a:pt x="80" y="7"/>
                  </a:cubicBezTo>
                  <a:cubicBezTo>
                    <a:pt x="80" y="2"/>
                    <a:pt x="78" y="1"/>
                    <a:pt x="76"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4"/>
            <p:cNvSpPr/>
            <p:nvPr/>
          </p:nvSpPr>
          <p:spPr>
            <a:xfrm>
              <a:off x="3837727" y="1921229"/>
              <a:ext cx="2631" cy="2203"/>
            </a:xfrm>
            <a:custGeom>
              <a:rect b="b" l="l" r="r" t="t"/>
              <a:pathLst>
                <a:path extrusionOk="0" h="67" w="80">
                  <a:moveTo>
                    <a:pt x="41" y="1"/>
                  </a:moveTo>
                  <a:cubicBezTo>
                    <a:pt x="41" y="13"/>
                    <a:pt x="27" y="13"/>
                    <a:pt x="27" y="27"/>
                  </a:cubicBezTo>
                  <a:lnTo>
                    <a:pt x="14" y="40"/>
                  </a:lnTo>
                  <a:lnTo>
                    <a:pt x="0" y="54"/>
                  </a:lnTo>
                  <a:cubicBezTo>
                    <a:pt x="0" y="66"/>
                    <a:pt x="0" y="66"/>
                    <a:pt x="14" y="66"/>
                  </a:cubicBezTo>
                  <a:lnTo>
                    <a:pt x="27" y="66"/>
                  </a:lnTo>
                  <a:lnTo>
                    <a:pt x="67" y="27"/>
                  </a:lnTo>
                  <a:lnTo>
                    <a:pt x="67" y="13"/>
                  </a:lnTo>
                  <a:cubicBezTo>
                    <a:pt x="80" y="13"/>
                    <a:pt x="67" y="1"/>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4"/>
            <p:cNvSpPr/>
            <p:nvPr/>
          </p:nvSpPr>
          <p:spPr>
            <a:xfrm>
              <a:off x="3786360" y="1919914"/>
              <a:ext cx="2236" cy="4144"/>
            </a:xfrm>
            <a:custGeom>
              <a:rect b="b" l="l" r="r" t="t"/>
              <a:pathLst>
                <a:path extrusionOk="0" h="126" w="68">
                  <a:moveTo>
                    <a:pt x="14" y="1"/>
                  </a:moveTo>
                  <a:cubicBezTo>
                    <a:pt x="14" y="1"/>
                    <a:pt x="0" y="14"/>
                    <a:pt x="0" y="27"/>
                  </a:cubicBezTo>
                  <a:cubicBezTo>
                    <a:pt x="0" y="53"/>
                    <a:pt x="14" y="80"/>
                    <a:pt x="14" y="94"/>
                  </a:cubicBezTo>
                  <a:lnTo>
                    <a:pt x="27" y="120"/>
                  </a:lnTo>
                  <a:cubicBezTo>
                    <a:pt x="36" y="120"/>
                    <a:pt x="45" y="126"/>
                    <a:pt x="50" y="126"/>
                  </a:cubicBezTo>
                  <a:cubicBezTo>
                    <a:pt x="52" y="126"/>
                    <a:pt x="53" y="124"/>
                    <a:pt x="53" y="120"/>
                  </a:cubicBezTo>
                  <a:cubicBezTo>
                    <a:pt x="67" y="120"/>
                    <a:pt x="67" y="106"/>
                    <a:pt x="67" y="94"/>
                  </a:cubicBezTo>
                  <a:lnTo>
                    <a:pt x="67" y="53"/>
                  </a:lnTo>
                  <a:cubicBezTo>
                    <a:pt x="53" y="53"/>
                    <a:pt x="53" y="41"/>
                    <a:pt x="53" y="27"/>
                  </a:cubicBezTo>
                  <a:lnTo>
                    <a:pt x="41" y="14"/>
                  </a:lnTo>
                  <a:cubicBezTo>
                    <a:pt x="41"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4"/>
            <p:cNvSpPr/>
            <p:nvPr/>
          </p:nvSpPr>
          <p:spPr>
            <a:xfrm>
              <a:off x="3786360" y="1915573"/>
              <a:ext cx="1776" cy="2960"/>
            </a:xfrm>
            <a:custGeom>
              <a:rect b="b" l="l" r="r" t="t"/>
              <a:pathLst>
                <a:path extrusionOk="0" h="90" w="54">
                  <a:moveTo>
                    <a:pt x="14" y="0"/>
                  </a:moveTo>
                  <a:cubicBezTo>
                    <a:pt x="14" y="0"/>
                    <a:pt x="0" y="14"/>
                    <a:pt x="0" y="27"/>
                  </a:cubicBezTo>
                  <a:cubicBezTo>
                    <a:pt x="0" y="40"/>
                    <a:pt x="14" y="53"/>
                    <a:pt x="14" y="67"/>
                  </a:cubicBezTo>
                  <a:lnTo>
                    <a:pt x="27" y="80"/>
                  </a:lnTo>
                  <a:cubicBezTo>
                    <a:pt x="27" y="86"/>
                    <a:pt x="30" y="90"/>
                    <a:pt x="34" y="90"/>
                  </a:cubicBezTo>
                  <a:cubicBezTo>
                    <a:pt x="37" y="90"/>
                    <a:pt x="41" y="86"/>
                    <a:pt x="41" y="80"/>
                  </a:cubicBezTo>
                  <a:lnTo>
                    <a:pt x="53" y="67"/>
                  </a:lnTo>
                  <a:cubicBezTo>
                    <a:pt x="53" y="53"/>
                    <a:pt x="53" y="53"/>
                    <a:pt x="41" y="40"/>
                  </a:cubicBez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4"/>
            <p:cNvSpPr/>
            <p:nvPr/>
          </p:nvSpPr>
          <p:spPr>
            <a:xfrm>
              <a:off x="3841640" y="1816786"/>
              <a:ext cx="1348" cy="2960"/>
            </a:xfrm>
            <a:custGeom>
              <a:rect b="b" l="l" r="r" t="t"/>
              <a:pathLst>
                <a:path extrusionOk="0" h="90" w="41">
                  <a:moveTo>
                    <a:pt x="14" y="0"/>
                  </a:moveTo>
                  <a:cubicBezTo>
                    <a:pt x="1" y="0"/>
                    <a:pt x="1" y="13"/>
                    <a:pt x="1" y="27"/>
                  </a:cubicBezTo>
                  <a:cubicBezTo>
                    <a:pt x="1" y="39"/>
                    <a:pt x="1" y="53"/>
                    <a:pt x="14" y="66"/>
                  </a:cubicBezTo>
                  <a:lnTo>
                    <a:pt x="14" y="80"/>
                  </a:lnTo>
                  <a:cubicBezTo>
                    <a:pt x="21" y="86"/>
                    <a:pt x="24" y="89"/>
                    <a:pt x="27" y="89"/>
                  </a:cubicBezTo>
                  <a:cubicBezTo>
                    <a:pt x="31" y="89"/>
                    <a:pt x="34" y="86"/>
                    <a:pt x="40" y="80"/>
                  </a:cubicBezTo>
                  <a:lnTo>
                    <a:pt x="40" y="66"/>
                  </a:lnTo>
                  <a:lnTo>
                    <a:pt x="40" y="39"/>
                  </a:lnTo>
                  <a:cubicBezTo>
                    <a:pt x="40" y="39"/>
                    <a:pt x="40" y="27"/>
                    <a:pt x="27" y="27"/>
                  </a:cubicBezTo>
                  <a:lnTo>
                    <a:pt x="27" y="13"/>
                  </a:lnTo>
                  <a:cubicBezTo>
                    <a:pt x="27" y="0"/>
                    <a:pt x="14"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4"/>
            <p:cNvSpPr/>
            <p:nvPr/>
          </p:nvSpPr>
          <p:spPr>
            <a:xfrm>
              <a:off x="3902576" y="1933857"/>
              <a:ext cx="1776" cy="1743"/>
            </a:xfrm>
            <a:custGeom>
              <a:rect b="b" l="l" r="r" t="t"/>
              <a:pathLst>
                <a:path extrusionOk="0" h="53" w="54">
                  <a:moveTo>
                    <a:pt x="27" y="0"/>
                  </a:moveTo>
                  <a:lnTo>
                    <a:pt x="1" y="27"/>
                  </a:lnTo>
                  <a:lnTo>
                    <a:pt x="1" y="40"/>
                  </a:lnTo>
                  <a:cubicBezTo>
                    <a:pt x="1" y="40"/>
                    <a:pt x="1" y="53"/>
                    <a:pt x="14" y="53"/>
                  </a:cubicBezTo>
                  <a:cubicBezTo>
                    <a:pt x="14" y="53"/>
                    <a:pt x="27" y="53"/>
                    <a:pt x="27" y="40"/>
                  </a:cubicBezTo>
                  <a:cubicBezTo>
                    <a:pt x="40" y="40"/>
                    <a:pt x="40" y="27"/>
                    <a:pt x="54" y="14"/>
                  </a:cubicBezTo>
                  <a:lnTo>
                    <a:pt x="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4"/>
            <p:cNvSpPr/>
            <p:nvPr/>
          </p:nvSpPr>
          <p:spPr>
            <a:xfrm>
              <a:off x="3900406" y="1935173"/>
              <a:ext cx="1348" cy="1315"/>
            </a:xfrm>
            <a:custGeom>
              <a:rect b="b" l="l" r="r" t="t"/>
              <a:pathLst>
                <a:path extrusionOk="0" h="40" w="41">
                  <a:moveTo>
                    <a:pt x="27" y="0"/>
                  </a:moveTo>
                  <a:lnTo>
                    <a:pt x="14" y="13"/>
                  </a:lnTo>
                  <a:cubicBezTo>
                    <a:pt x="0" y="13"/>
                    <a:pt x="0" y="27"/>
                    <a:pt x="0" y="27"/>
                  </a:cubicBezTo>
                  <a:lnTo>
                    <a:pt x="14" y="39"/>
                  </a:lnTo>
                  <a:cubicBezTo>
                    <a:pt x="14" y="39"/>
                    <a:pt x="27" y="39"/>
                    <a:pt x="27" y="27"/>
                  </a:cubicBezTo>
                  <a:cubicBezTo>
                    <a:pt x="27" y="27"/>
                    <a:pt x="40" y="27"/>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4"/>
            <p:cNvSpPr/>
            <p:nvPr/>
          </p:nvSpPr>
          <p:spPr>
            <a:xfrm>
              <a:off x="3908693" y="1922775"/>
              <a:ext cx="1315" cy="1513"/>
            </a:xfrm>
            <a:custGeom>
              <a:rect b="b" l="l" r="r" t="t"/>
              <a:pathLst>
                <a:path extrusionOk="0" h="46" w="40">
                  <a:moveTo>
                    <a:pt x="30" y="1"/>
                  </a:moveTo>
                  <a:cubicBezTo>
                    <a:pt x="27" y="1"/>
                    <a:pt x="27" y="7"/>
                    <a:pt x="27" y="7"/>
                  </a:cubicBezTo>
                  <a:cubicBezTo>
                    <a:pt x="13" y="19"/>
                    <a:pt x="13" y="19"/>
                    <a:pt x="13" y="33"/>
                  </a:cubicBezTo>
                  <a:cubicBezTo>
                    <a:pt x="0" y="33"/>
                    <a:pt x="0" y="46"/>
                    <a:pt x="0" y="46"/>
                  </a:cubicBezTo>
                  <a:lnTo>
                    <a:pt x="27" y="46"/>
                  </a:lnTo>
                  <a:cubicBezTo>
                    <a:pt x="27" y="33"/>
                    <a:pt x="39" y="33"/>
                    <a:pt x="39" y="19"/>
                  </a:cubicBezTo>
                  <a:lnTo>
                    <a:pt x="39" y="7"/>
                  </a:lnTo>
                  <a:cubicBezTo>
                    <a:pt x="35" y="2"/>
                    <a:pt x="32" y="1"/>
                    <a:pt x="3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4"/>
            <p:cNvSpPr/>
            <p:nvPr/>
          </p:nvSpPr>
          <p:spPr>
            <a:xfrm>
              <a:off x="3863837" y="1905576"/>
              <a:ext cx="1776" cy="1776"/>
            </a:xfrm>
            <a:custGeom>
              <a:rect b="b" l="l" r="r" t="t"/>
              <a:pathLst>
                <a:path extrusionOk="0" h="54" w="54">
                  <a:moveTo>
                    <a:pt x="14" y="0"/>
                  </a:moveTo>
                  <a:cubicBezTo>
                    <a:pt x="0" y="13"/>
                    <a:pt x="14" y="13"/>
                    <a:pt x="14" y="27"/>
                  </a:cubicBezTo>
                  <a:cubicBezTo>
                    <a:pt x="14" y="27"/>
                    <a:pt x="27" y="39"/>
                    <a:pt x="41" y="39"/>
                  </a:cubicBezTo>
                  <a:cubicBezTo>
                    <a:pt x="41" y="39"/>
                    <a:pt x="41" y="53"/>
                    <a:pt x="53" y="53"/>
                  </a:cubicBezTo>
                  <a:lnTo>
                    <a:pt x="53" y="39"/>
                  </a:lnTo>
                  <a:lnTo>
                    <a:pt x="53" y="13"/>
                  </a:lnTo>
                  <a:cubicBezTo>
                    <a:pt x="41" y="13"/>
                    <a:pt x="41"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4"/>
            <p:cNvSpPr/>
            <p:nvPr/>
          </p:nvSpPr>
          <p:spPr>
            <a:xfrm>
              <a:off x="3865580" y="1907713"/>
              <a:ext cx="1348" cy="1118"/>
            </a:xfrm>
            <a:custGeom>
              <a:rect b="b" l="l" r="r" t="t"/>
              <a:pathLst>
                <a:path extrusionOk="0" h="34" w="41">
                  <a:moveTo>
                    <a:pt x="0" y="1"/>
                  </a:moveTo>
                  <a:lnTo>
                    <a:pt x="0" y="15"/>
                  </a:lnTo>
                  <a:lnTo>
                    <a:pt x="14" y="27"/>
                  </a:lnTo>
                  <a:cubicBezTo>
                    <a:pt x="14" y="27"/>
                    <a:pt x="20" y="33"/>
                    <a:pt x="24" y="33"/>
                  </a:cubicBezTo>
                  <a:cubicBezTo>
                    <a:pt x="25" y="33"/>
                    <a:pt x="27" y="32"/>
                    <a:pt x="27" y="27"/>
                  </a:cubicBezTo>
                  <a:lnTo>
                    <a:pt x="41" y="27"/>
                  </a:lnTo>
                  <a:cubicBezTo>
                    <a:pt x="41" y="15"/>
                    <a:pt x="27" y="15"/>
                    <a:pt x="27" y="15"/>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4"/>
            <p:cNvSpPr/>
            <p:nvPr/>
          </p:nvSpPr>
          <p:spPr>
            <a:xfrm>
              <a:off x="3853840" y="1902090"/>
              <a:ext cx="1315" cy="888"/>
            </a:xfrm>
            <a:custGeom>
              <a:rect b="b" l="l" r="r" t="t"/>
              <a:pathLst>
                <a:path extrusionOk="0" h="27" w="40">
                  <a:moveTo>
                    <a:pt x="13" y="0"/>
                  </a:moveTo>
                  <a:cubicBezTo>
                    <a:pt x="1" y="0"/>
                    <a:pt x="1" y="0"/>
                    <a:pt x="1" y="13"/>
                  </a:cubicBezTo>
                  <a:cubicBezTo>
                    <a:pt x="13" y="27"/>
                    <a:pt x="27" y="27"/>
                    <a:pt x="27" y="27"/>
                  </a:cubicBezTo>
                  <a:lnTo>
                    <a:pt x="40" y="27"/>
                  </a:lnTo>
                  <a:lnTo>
                    <a:pt x="40" y="13"/>
                  </a:lnTo>
                  <a:cubicBezTo>
                    <a:pt x="40" y="13"/>
                    <a:pt x="27" y="0"/>
                    <a:pt x="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4"/>
            <p:cNvSpPr/>
            <p:nvPr/>
          </p:nvSpPr>
          <p:spPr>
            <a:xfrm>
              <a:off x="3887350" y="1872493"/>
              <a:ext cx="9175" cy="9142"/>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9" name="Shape 379"/>
        <p:cNvGrpSpPr/>
        <p:nvPr/>
      </p:nvGrpSpPr>
      <p:grpSpPr>
        <a:xfrm>
          <a:off x="0" y="0"/>
          <a:ext cx="0" cy="0"/>
          <a:chOff x="0" y="0"/>
          <a:chExt cx="0" cy="0"/>
        </a:xfrm>
      </p:grpSpPr>
      <p:pic>
        <p:nvPicPr>
          <p:cNvPr id="380" name="Google Shape;380;p5"/>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381" name="Google Shape;381;p5"/>
          <p:cNvSpPr txBox="1"/>
          <p:nvPr>
            <p:ph type="title"/>
          </p:nvPr>
        </p:nvSpPr>
        <p:spPr>
          <a:xfrm>
            <a:off x="995697" y="2684200"/>
            <a:ext cx="3303300" cy="841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82" name="Google Shape;382;p5"/>
          <p:cNvSpPr txBox="1"/>
          <p:nvPr>
            <p:ph idx="2" type="title"/>
          </p:nvPr>
        </p:nvSpPr>
        <p:spPr>
          <a:xfrm>
            <a:off x="1650747" y="1090600"/>
            <a:ext cx="1993200" cy="1593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383" name="Google Shape;383;p5"/>
          <p:cNvSpPr txBox="1"/>
          <p:nvPr>
            <p:ph idx="1" type="subTitle"/>
          </p:nvPr>
        </p:nvSpPr>
        <p:spPr>
          <a:xfrm>
            <a:off x="995697" y="3631325"/>
            <a:ext cx="3303300" cy="6372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384" name="Google Shape;384;p5"/>
          <p:cNvSpPr/>
          <p:nvPr/>
        </p:nvSpPr>
        <p:spPr>
          <a:xfrm flipH="1">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85" name="Google Shape;385;p5"/>
          <p:cNvGrpSpPr/>
          <p:nvPr/>
        </p:nvGrpSpPr>
        <p:grpSpPr>
          <a:xfrm>
            <a:off x="7941588" y="3148651"/>
            <a:ext cx="1152140" cy="2122556"/>
            <a:chOff x="4143264" y="1714874"/>
            <a:chExt cx="141078" cy="259923"/>
          </a:xfrm>
        </p:grpSpPr>
        <p:sp>
          <p:nvSpPr>
            <p:cNvPr id="386" name="Google Shape;386;p5"/>
            <p:cNvSpPr/>
            <p:nvPr/>
          </p:nvSpPr>
          <p:spPr>
            <a:xfrm>
              <a:off x="4212487" y="1840003"/>
              <a:ext cx="36601" cy="53833"/>
            </a:xfrm>
            <a:custGeom>
              <a:rect b="b" l="l" r="r" t="t"/>
              <a:pathLst>
                <a:path extrusionOk="0" h="1637" w="1113">
                  <a:moveTo>
                    <a:pt x="209" y="0"/>
                  </a:moveTo>
                  <a:cubicBezTo>
                    <a:pt x="170" y="0"/>
                    <a:pt x="130" y="11"/>
                    <a:pt x="93" y="35"/>
                  </a:cubicBezTo>
                  <a:cubicBezTo>
                    <a:pt x="1" y="128"/>
                    <a:pt x="27" y="286"/>
                    <a:pt x="54" y="392"/>
                  </a:cubicBezTo>
                  <a:cubicBezTo>
                    <a:pt x="212" y="856"/>
                    <a:pt x="543" y="1345"/>
                    <a:pt x="1086" y="1636"/>
                  </a:cubicBezTo>
                  <a:lnTo>
                    <a:pt x="1112" y="1583"/>
                  </a:lnTo>
                  <a:cubicBezTo>
                    <a:pt x="689" y="525"/>
                    <a:pt x="490" y="154"/>
                    <a:pt x="331" y="35"/>
                  </a:cubicBezTo>
                  <a:cubicBezTo>
                    <a:pt x="296" y="14"/>
                    <a:pt x="253" y="0"/>
                    <a:pt x="20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5"/>
            <p:cNvSpPr/>
            <p:nvPr/>
          </p:nvSpPr>
          <p:spPr>
            <a:xfrm>
              <a:off x="4223372" y="1855064"/>
              <a:ext cx="23513" cy="34858"/>
            </a:xfrm>
            <a:custGeom>
              <a:rect b="b" l="l" r="r" t="t"/>
              <a:pathLst>
                <a:path extrusionOk="0" h="1060" w="715">
                  <a:moveTo>
                    <a:pt x="14" y="1"/>
                  </a:moveTo>
                  <a:cubicBezTo>
                    <a:pt x="14" y="1"/>
                    <a:pt x="0" y="14"/>
                    <a:pt x="14" y="14"/>
                  </a:cubicBezTo>
                  <a:cubicBezTo>
                    <a:pt x="185" y="398"/>
                    <a:pt x="424" y="755"/>
                    <a:pt x="702" y="1060"/>
                  </a:cubicBezTo>
                  <a:lnTo>
                    <a:pt x="715" y="1060"/>
                  </a:lnTo>
                  <a:lnTo>
                    <a:pt x="715" y="1046"/>
                  </a:lnTo>
                  <a:cubicBezTo>
                    <a:pt x="437" y="742"/>
                    <a:pt x="199" y="384"/>
                    <a:pt x="27" y="14"/>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5"/>
            <p:cNvSpPr/>
            <p:nvPr/>
          </p:nvSpPr>
          <p:spPr>
            <a:xfrm>
              <a:off x="4220742" y="1896565"/>
              <a:ext cx="45316" cy="49492"/>
            </a:xfrm>
            <a:custGeom>
              <a:rect b="b" l="l" r="r" t="t"/>
              <a:pathLst>
                <a:path extrusionOk="0" h="1505" w="1378">
                  <a:moveTo>
                    <a:pt x="236" y="0"/>
                  </a:moveTo>
                  <a:cubicBezTo>
                    <a:pt x="181" y="0"/>
                    <a:pt x="127" y="21"/>
                    <a:pt x="94" y="62"/>
                  </a:cubicBezTo>
                  <a:cubicBezTo>
                    <a:pt x="1" y="155"/>
                    <a:pt x="54" y="313"/>
                    <a:pt x="120" y="433"/>
                  </a:cubicBezTo>
                  <a:cubicBezTo>
                    <a:pt x="359" y="869"/>
                    <a:pt x="782" y="1280"/>
                    <a:pt x="1377" y="1505"/>
                  </a:cubicBezTo>
                  <a:lnTo>
                    <a:pt x="1351" y="1413"/>
                  </a:lnTo>
                  <a:cubicBezTo>
                    <a:pt x="729" y="407"/>
                    <a:pt x="504" y="128"/>
                    <a:pt x="332" y="22"/>
                  </a:cubicBezTo>
                  <a:cubicBezTo>
                    <a:pt x="302" y="8"/>
                    <a:pt x="269" y="0"/>
                    <a:pt x="23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5"/>
            <p:cNvSpPr/>
            <p:nvPr/>
          </p:nvSpPr>
          <p:spPr>
            <a:xfrm>
              <a:off x="4234257" y="1911331"/>
              <a:ext cx="27426" cy="30287"/>
            </a:xfrm>
            <a:custGeom>
              <a:rect b="b" l="l" r="r" t="t"/>
              <a:pathLst>
                <a:path extrusionOk="0" h="921" w="834">
                  <a:moveTo>
                    <a:pt x="12" y="0"/>
                  </a:moveTo>
                  <a:cubicBezTo>
                    <a:pt x="10" y="0"/>
                    <a:pt x="7" y="4"/>
                    <a:pt x="0" y="11"/>
                  </a:cubicBezTo>
                  <a:cubicBezTo>
                    <a:pt x="146" y="222"/>
                    <a:pt x="304" y="408"/>
                    <a:pt x="463" y="579"/>
                  </a:cubicBezTo>
                  <a:cubicBezTo>
                    <a:pt x="583" y="699"/>
                    <a:pt x="701" y="805"/>
                    <a:pt x="821" y="911"/>
                  </a:cubicBezTo>
                  <a:cubicBezTo>
                    <a:pt x="821" y="917"/>
                    <a:pt x="824" y="920"/>
                    <a:pt x="827" y="920"/>
                  </a:cubicBezTo>
                  <a:cubicBezTo>
                    <a:pt x="831" y="920"/>
                    <a:pt x="834" y="917"/>
                    <a:pt x="834" y="911"/>
                  </a:cubicBezTo>
                  <a:cubicBezTo>
                    <a:pt x="530" y="646"/>
                    <a:pt x="251" y="341"/>
                    <a:pt x="13" y="11"/>
                  </a:cubicBezTo>
                  <a:cubicBezTo>
                    <a:pt x="13" y="4"/>
                    <a:pt x="13" y="0"/>
                    <a:pt x="1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5"/>
            <p:cNvSpPr/>
            <p:nvPr/>
          </p:nvSpPr>
          <p:spPr>
            <a:xfrm>
              <a:off x="4248595" y="1844343"/>
              <a:ext cx="33576" cy="51235"/>
            </a:xfrm>
            <a:custGeom>
              <a:rect b="b" l="l" r="r" t="t"/>
              <a:pathLst>
                <a:path extrusionOk="0" h="1558" w="1021">
                  <a:moveTo>
                    <a:pt x="799" y="1"/>
                  </a:moveTo>
                  <a:cubicBezTo>
                    <a:pt x="754" y="1"/>
                    <a:pt x="711" y="14"/>
                    <a:pt x="676" y="36"/>
                  </a:cubicBezTo>
                  <a:cubicBezTo>
                    <a:pt x="530" y="154"/>
                    <a:pt x="371" y="459"/>
                    <a:pt x="1" y="1478"/>
                  </a:cubicBezTo>
                  <a:lnTo>
                    <a:pt x="27" y="1557"/>
                  </a:lnTo>
                  <a:cubicBezTo>
                    <a:pt x="530" y="1280"/>
                    <a:pt x="835" y="830"/>
                    <a:pt x="967" y="380"/>
                  </a:cubicBezTo>
                  <a:cubicBezTo>
                    <a:pt x="994" y="274"/>
                    <a:pt x="1020" y="115"/>
                    <a:pt x="914" y="36"/>
                  </a:cubicBezTo>
                  <a:cubicBezTo>
                    <a:pt x="877" y="11"/>
                    <a:pt x="837" y="1"/>
                    <a:pt x="79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5"/>
            <p:cNvSpPr/>
            <p:nvPr/>
          </p:nvSpPr>
          <p:spPr>
            <a:xfrm>
              <a:off x="4250799" y="1861181"/>
              <a:ext cx="20915" cy="32984"/>
            </a:xfrm>
            <a:custGeom>
              <a:rect b="b" l="l" r="r" t="t"/>
              <a:pathLst>
                <a:path extrusionOk="0" h="1003" w="636">
                  <a:moveTo>
                    <a:pt x="609" y="0"/>
                  </a:moveTo>
                  <a:cubicBezTo>
                    <a:pt x="463" y="357"/>
                    <a:pt x="251" y="688"/>
                    <a:pt x="0" y="992"/>
                  </a:cubicBezTo>
                  <a:cubicBezTo>
                    <a:pt x="0" y="999"/>
                    <a:pt x="4" y="1003"/>
                    <a:pt x="7" y="1003"/>
                  </a:cubicBezTo>
                  <a:cubicBezTo>
                    <a:pt x="10" y="1003"/>
                    <a:pt x="13" y="999"/>
                    <a:pt x="13" y="992"/>
                  </a:cubicBezTo>
                  <a:cubicBezTo>
                    <a:pt x="265" y="701"/>
                    <a:pt x="477" y="371"/>
                    <a:pt x="636" y="13"/>
                  </a:cubicBezTo>
                  <a:cubicBezTo>
                    <a:pt x="636" y="0"/>
                    <a:pt x="636" y="0"/>
                    <a:pt x="62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5"/>
            <p:cNvSpPr/>
            <p:nvPr/>
          </p:nvSpPr>
          <p:spPr>
            <a:xfrm>
              <a:off x="4264282" y="1888245"/>
              <a:ext cx="20060" cy="57384"/>
            </a:xfrm>
            <a:custGeom>
              <a:rect b="b" l="l" r="r" t="t"/>
              <a:pathLst>
                <a:path extrusionOk="0" h="1745" w="610">
                  <a:moveTo>
                    <a:pt x="401" y="0"/>
                  </a:moveTo>
                  <a:cubicBezTo>
                    <a:pt x="339" y="0"/>
                    <a:pt x="278" y="28"/>
                    <a:pt x="238" y="77"/>
                  </a:cubicBezTo>
                  <a:cubicBezTo>
                    <a:pt x="133" y="222"/>
                    <a:pt x="53" y="554"/>
                    <a:pt x="0" y="1639"/>
                  </a:cubicBezTo>
                  <a:lnTo>
                    <a:pt x="53" y="1745"/>
                  </a:lnTo>
                  <a:cubicBezTo>
                    <a:pt x="450" y="1361"/>
                    <a:pt x="609" y="792"/>
                    <a:pt x="609" y="328"/>
                  </a:cubicBezTo>
                  <a:cubicBezTo>
                    <a:pt x="609" y="210"/>
                    <a:pt x="583" y="63"/>
                    <a:pt x="464" y="11"/>
                  </a:cubicBezTo>
                  <a:cubicBezTo>
                    <a:pt x="443" y="4"/>
                    <a:pt x="422" y="0"/>
                    <a:pt x="40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5"/>
            <p:cNvSpPr/>
            <p:nvPr/>
          </p:nvSpPr>
          <p:spPr>
            <a:xfrm>
              <a:off x="4265597" y="1903373"/>
              <a:ext cx="10885" cy="37916"/>
            </a:xfrm>
            <a:custGeom>
              <a:rect b="b" l="l" r="r" t="t"/>
              <a:pathLst>
                <a:path extrusionOk="0" h="1153" w="331">
                  <a:moveTo>
                    <a:pt x="331" y="1"/>
                  </a:moveTo>
                  <a:cubicBezTo>
                    <a:pt x="318" y="1"/>
                    <a:pt x="318" y="1"/>
                    <a:pt x="318" y="14"/>
                  </a:cubicBezTo>
                  <a:cubicBezTo>
                    <a:pt x="265" y="398"/>
                    <a:pt x="159" y="782"/>
                    <a:pt x="0" y="1139"/>
                  </a:cubicBezTo>
                  <a:lnTo>
                    <a:pt x="13" y="1153"/>
                  </a:lnTo>
                  <a:lnTo>
                    <a:pt x="27" y="1139"/>
                  </a:lnTo>
                  <a:cubicBezTo>
                    <a:pt x="186" y="782"/>
                    <a:pt x="278" y="411"/>
                    <a:pt x="331" y="14"/>
                  </a:cubicBezTo>
                  <a:lnTo>
                    <a:pt x="331"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5"/>
            <p:cNvSpPr/>
            <p:nvPr/>
          </p:nvSpPr>
          <p:spPr>
            <a:xfrm>
              <a:off x="4245110" y="1863779"/>
              <a:ext cx="34858" cy="103621"/>
            </a:xfrm>
            <a:custGeom>
              <a:rect b="b" l="l" r="r" t="t"/>
              <a:pathLst>
                <a:path extrusionOk="0" h="3151" w="1060">
                  <a:moveTo>
                    <a:pt x="1" y="1"/>
                  </a:moveTo>
                  <a:cubicBezTo>
                    <a:pt x="1" y="278"/>
                    <a:pt x="27" y="557"/>
                    <a:pt x="68" y="834"/>
                  </a:cubicBezTo>
                  <a:cubicBezTo>
                    <a:pt x="120" y="1112"/>
                    <a:pt x="186" y="1390"/>
                    <a:pt x="266" y="1655"/>
                  </a:cubicBezTo>
                  <a:cubicBezTo>
                    <a:pt x="359" y="1933"/>
                    <a:pt x="465" y="2184"/>
                    <a:pt x="583" y="2436"/>
                  </a:cubicBezTo>
                  <a:cubicBezTo>
                    <a:pt x="650" y="2568"/>
                    <a:pt x="716" y="2687"/>
                    <a:pt x="795" y="2807"/>
                  </a:cubicBezTo>
                  <a:cubicBezTo>
                    <a:pt x="835" y="2872"/>
                    <a:pt x="874" y="2925"/>
                    <a:pt x="915" y="2992"/>
                  </a:cubicBezTo>
                  <a:cubicBezTo>
                    <a:pt x="927" y="3018"/>
                    <a:pt x="954" y="3045"/>
                    <a:pt x="980" y="3071"/>
                  </a:cubicBezTo>
                  <a:cubicBezTo>
                    <a:pt x="980" y="3084"/>
                    <a:pt x="994" y="3098"/>
                    <a:pt x="1007" y="3110"/>
                  </a:cubicBezTo>
                  <a:lnTo>
                    <a:pt x="1033" y="3137"/>
                  </a:lnTo>
                  <a:cubicBezTo>
                    <a:pt x="1033" y="3137"/>
                    <a:pt x="1047" y="3151"/>
                    <a:pt x="1060" y="3151"/>
                  </a:cubicBezTo>
                  <a:lnTo>
                    <a:pt x="1060" y="3124"/>
                  </a:lnTo>
                  <a:cubicBezTo>
                    <a:pt x="1020" y="3084"/>
                    <a:pt x="968" y="3031"/>
                    <a:pt x="941" y="2965"/>
                  </a:cubicBezTo>
                  <a:cubicBezTo>
                    <a:pt x="901" y="2912"/>
                    <a:pt x="862" y="2846"/>
                    <a:pt x="821" y="2793"/>
                  </a:cubicBezTo>
                  <a:cubicBezTo>
                    <a:pt x="756" y="2674"/>
                    <a:pt x="689" y="2555"/>
                    <a:pt x="623" y="2422"/>
                  </a:cubicBezTo>
                  <a:cubicBezTo>
                    <a:pt x="504" y="2171"/>
                    <a:pt x="398" y="1907"/>
                    <a:pt x="318" y="1642"/>
                  </a:cubicBezTo>
                  <a:cubicBezTo>
                    <a:pt x="226" y="1377"/>
                    <a:pt x="160" y="1112"/>
                    <a:pt x="120" y="834"/>
                  </a:cubicBezTo>
                  <a:cubicBezTo>
                    <a:pt x="94" y="689"/>
                    <a:pt x="80" y="557"/>
                    <a:pt x="68" y="410"/>
                  </a:cubicBezTo>
                  <a:cubicBezTo>
                    <a:pt x="54" y="278"/>
                    <a:pt x="54" y="133"/>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5"/>
            <p:cNvSpPr/>
            <p:nvPr/>
          </p:nvSpPr>
          <p:spPr>
            <a:xfrm>
              <a:off x="4239486" y="1801066"/>
              <a:ext cx="25683" cy="67973"/>
            </a:xfrm>
            <a:custGeom>
              <a:rect b="b" l="l" r="r" t="t"/>
              <a:pathLst>
                <a:path extrusionOk="0" h="2067" w="781">
                  <a:moveTo>
                    <a:pt x="564" y="1"/>
                  </a:moveTo>
                  <a:cubicBezTo>
                    <a:pt x="441" y="1"/>
                    <a:pt x="354" y="127"/>
                    <a:pt x="291" y="253"/>
                  </a:cubicBezTo>
                  <a:cubicBezTo>
                    <a:pt x="80" y="729"/>
                    <a:pt x="0" y="1417"/>
                    <a:pt x="172" y="2066"/>
                  </a:cubicBezTo>
                  <a:lnTo>
                    <a:pt x="212" y="2026"/>
                  </a:lnTo>
                  <a:cubicBezTo>
                    <a:pt x="662" y="861"/>
                    <a:pt x="781" y="411"/>
                    <a:pt x="741" y="187"/>
                  </a:cubicBezTo>
                  <a:cubicBezTo>
                    <a:pt x="728" y="108"/>
                    <a:pt x="662" y="14"/>
                    <a:pt x="583" y="2"/>
                  </a:cubicBezTo>
                  <a:cubicBezTo>
                    <a:pt x="576" y="1"/>
                    <a:pt x="570" y="1"/>
                    <a:pt x="56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p5"/>
            <p:cNvSpPr/>
            <p:nvPr/>
          </p:nvSpPr>
          <p:spPr>
            <a:xfrm>
              <a:off x="4245998" y="1818529"/>
              <a:ext cx="8715" cy="46171"/>
            </a:xfrm>
            <a:custGeom>
              <a:rect b="b" l="l" r="r" t="t"/>
              <a:pathLst>
                <a:path extrusionOk="0" h="1404" w="265">
                  <a:moveTo>
                    <a:pt x="239" y="0"/>
                  </a:moveTo>
                  <a:cubicBezTo>
                    <a:pt x="106" y="450"/>
                    <a:pt x="27" y="927"/>
                    <a:pt x="0" y="1403"/>
                  </a:cubicBezTo>
                  <a:lnTo>
                    <a:pt x="14" y="1403"/>
                  </a:lnTo>
                  <a:cubicBezTo>
                    <a:pt x="41" y="927"/>
                    <a:pt x="120" y="463"/>
                    <a:pt x="26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5"/>
            <p:cNvSpPr/>
            <p:nvPr/>
          </p:nvSpPr>
          <p:spPr>
            <a:xfrm>
              <a:off x="4198972" y="1722372"/>
              <a:ext cx="26604" cy="16969"/>
            </a:xfrm>
            <a:custGeom>
              <a:rect b="b" l="l" r="r" t="t"/>
              <a:pathLst>
                <a:path extrusionOk="0" h="516" w="809">
                  <a:moveTo>
                    <a:pt x="226" y="0"/>
                  </a:moveTo>
                  <a:cubicBezTo>
                    <a:pt x="191" y="0"/>
                    <a:pt x="163" y="9"/>
                    <a:pt x="147" y="25"/>
                  </a:cubicBezTo>
                  <a:cubicBezTo>
                    <a:pt x="107" y="65"/>
                    <a:pt x="1" y="224"/>
                    <a:pt x="253" y="396"/>
                  </a:cubicBezTo>
                  <a:cubicBezTo>
                    <a:pt x="438" y="515"/>
                    <a:pt x="650" y="515"/>
                    <a:pt x="756" y="515"/>
                  </a:cubicBezTo>
                  <a:cubicBezTo>
                    <a:pt x="782" y="501"/>
                    <a:pt x="809" y="475"/>
                    <a:pt x="782" y="436"/>
                  </a:cubicBezTo>
                  <a:cubicBezTo>
                    <a:pt x="624" y="130"/>
                    <a:pt x="365" y="0"/>
                    <a:pt x="2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8" name="Google Shape;398;p5"/>
            <p:cNvSpPr/>
            <p:nvPr/>
          </p:nvSpPr>
          <p:spPr>
            <a:xfrm>
              <a:off x="4203345" y="1723161"/>
              <a:ext cx="20487" cy="14437"/>
            </a:xfrm>
            <a:custGeom>
              <a:rect b="b" l="l" r="r" t="t"/>
              <a:pathLst>
                <a:path extrusionOk="0" h="439" w="623">
                  <a:moveTo>
                    <a:pt x="199" y="1"/>
                  </a:moveTo>
                  <a:cubicBezTo>
                    <a:pt x="199" y="41"/>
                    <a:pt x="199" y="94"/>
                    <a:pt x="212" y="133"/>
                  </a:cubicBezTo>
                  <a:cubicBezTo>
                    <a:pt x="146" y="94"/>
                    <a:pt x="80" y="54"/>
                    <a:pt x="0" y="15"/>
                  </a:cubicBezTo>
                  <a:lnTo>
                    <a:pt x="0" y="27"/>
                  </a:lnTo>
                  <a:cubicBezTo>
                    <a:pt x="67" y="68"/>
                    <a:pt x="146" y="107"/>
                    <a:pt x="226" y="160"/>
                  </a:cubicBezTo>
                  <a:cubicBezTo>
                    <a:pt x="146" y="174"/>
                    <a:pt x="67" y="213"/>
                    <a:pt x="0" y="239"/>
                  </a:cubicBezTo>
                  <a:lnTo>
                    <a:pt x="0" y="253"/>
                  </a:lnTo>
                  <a:cubicBezTo>
                    <a:pt x="80" y="213"/>
                    <a:pt x="159" y="186"/>
                    <a:pt x="238" y="174"/>
                  </a:cubicBezTo>
                  <a:cubicBezTo>
                    <a:pt x="318" y="213"/>
                    <a:pt x="397" y="266"/>
                    <a:pt x="464" y="319"/>
                  </a:cubicBezTo>
                  <a:cubicBezTo>
                    <a:pt x="371" y="332"/>
                    <a:pt x="279" y="372"/>
                    <a:pt x="185" y="412"/>
                  </a:cubicBezTo>
                  <a:lnTo>
                    <a:pt x="199" y="412"/>
                  </a:lnTo>
                  <a:cubicBezTo>
                    <a:pt x="291" y="372"/>
                    <a:pt x="385" y="345"/>
                    <a:pt x="477" y="332"/>
                  </a:cubicBezTo>
                  <a:cubicBezTo>
                    <a:pt x="530" y="372"/>
                    <a:pt x="570" y="398"/>
                    <a:pt x="623" y="438"/>
                  </a:cubicBezTo>
                  <a:lnTo>
                    <a:pt x="609" y="425"/>
                  </a:lnTo>
                  <a:cubicBezTo>
                    <a:pt x="570" y="385"/>
                    <a:pt x="530" y="345"/>
                    <a:pt x="477" y="319"/>
                  </a:cubicBezTo>
                  <a:cubicBezTo>
                    <a:pt x="477" y="279"/>
                    <a:pt x="477" y="227"/>
                    <a:pt x="490" y="186"/>
                  </a:cubicBezTo>
                  <a:lnTo>
                    <a:pt x="477" y="174"/>
                  </a:lnTo>
                  <a:cubicBezTo>
                    <a:pt x="464" y="213"/>
                    <a:pt x="464" y="266"/>
                    <a:pt x="464" y="306"/>
                  </a:cubicBezTo>
                  <a:cubicBezTo>
                    <a:pt x="397" y="253"/>
                    <a:pt x="318" y="200"/>
                    <a:pt x="226" y="147"/>
                  </a:cubicBezTo>
                  <a:cubicBezTo>
                    <a:pt x="212" y="107"/>
                    <a:pt x="212" y="54"/>
                    <a:pt x="21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5"/>
            <p:cNvSpPr/>
            <p:nvPr/>
          </p:nvSpPr>
          <p:spPr>
            <a:xfrm>
              <a:off x="4223372" y="1714874"/>
              <a:ext cx="19632" cy="23677"/>
            </a:xfrm>
            <a:custGeom>
              <a:rect b="b" l="l" r="r" t="t"/>
              <a:pathLst>
                <a:path extrusionOk="0" h="720" w="597">
                  <a:moveTo>
                    <a:pt x="369" y="0"/>
                  </a:moveTo>
                  <a:cubicBezTo>
                    <a:pt x="255" y="0"/>
                    <a:pt x="13" y="260"/>
                    <a:pt x="0" y="664"/>
                  </a:cubicBezTo>
                  <a:cubicBezTo>
                    <a:pt x="0" y="696"/>
                    <a:pt x="28" y="720"/>
                    <a:pt x="52" y="720"/>
                  </a:cubicBezTo>
                  <a:cubicBezTo>
                    <a:pt x="57" y="720"/>
                    <a:pt x="62" y="719"/>
                    <a:pt x="67" y="717"/>
                  </a:cubicBezTo>
                  <a:cubicBezTo>
                    <a:pt x="173" y="677"/>
                    <a:pt x="358" y="571"/>
                    <a:pt x="450" y="385"/>
                  </a:cubicBezTo>
                  <a:cubicBezTo>
                    <a:pt x="596" y="108"/>
                    <a:pt x="437" y="29"/>
                    <a:pt x="384" y="2"/>
                  </a:cubicBezTo>
                  <a:cubicBezTo>
                    <a:pt x="380" y="1"/>
                    <a:pt x="374" y="0"/>
                    <a:pt x="36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0" name="Google Shape;400;p5"/>
            <p:cNvSpPr/>
            <p:nvPr/>
          </p:nvSpPr>
          <p:spPr>
            <a:xfrm>
              <a:off x="4224227" y="1715334"/>
              <a:ext cx="16147" cy="23118"/>
            </a:xfrm>
            <a:custGeom>
              <a:rect b="b" l="l" r="r" t="t"/>
              <a:pathLst>
                <a:path extrusionOk="0" h="703" w="491">
                  <a:moveTo>
                    <a:pt x="371" y="1"/>
                  </a:moveTo>
                  <a:cubicBezTo>
                    <a:pt x="332" y="67"/>
                    <a:pt x="292" y="133"/>
                    <a:pt x="239" y="200"/>
                  </a:cubicBezTo>
                  <a:cubicBezTo>
                    <a:pt x="239" y="160"/>
                    <a:pt x="212" y="107"/>
                    <a:pt x="186" y="80"/>
                  </a:cubicBezTo>
                  <a:lnTo>
                    <a:pt x="186" y="80"/>
                  </a:lnTo>
                  <a:cubicBezTo>
                    <a:pt x="212" y="120"/>
                    <a:pt x="226" y="173"/>
                    <a:pt x="239" y="226"/>
                  </a:cubicBezTo>
                  <a:cubicBezTo>
                    <a:pt x="186" y="306"/>
                    <a:pt x="133" y="385"/>
                    <a:pt x="94" y="477"/>
                  </a:cubicBezTo>
                  <a:cubicBezTo>
                    <a:pt x="80" y="424"/>
                    <a:pt x="53" y="385"/>
                    <a:pt x="27" y="359"/>
                  </a:cubicBezTo>
                  <a:lnTo>
                    <a:pt x="27" y="371"/>
                  </a:lnTo>
                  <a:cubicBezTo>
                    <a:pt x="53" y="412"/>
                    <a:pt x="67" y="451"/>
                    <a:pt x="94" y="491"/>
                  </a:cubicBezTo>
                  <a:cubicBezTo>
                    <a:pt x="53" y="557"/>
                    <a:pt x="27" y="623"/>
                    <a:pt x="1" y="689"/>
                  </a:cubicBezTo>
                  <a:lnTo>
                    <a:pt x="1" y="703"/>
                  </a:lnTo>
                  <a:cubicBezTo>
                    <a:pt x="41" y="636"/>
                    <a:pt x="67" y="570"/>
                    <a:pt x="94" y="504"/>
                  </a:cubicBezTo>
                  <a:cubicBezTo>
                    <a:pt x="186" y="465"/>
                    <a:pt x="279" y="451"/>
                    <a:pt x="385" y="451"/>
                  </a:cubicBezTo>
                  <a:lnTo>
                    <a:pt x="385" y="438"/>
                  </a:lnTo>
                  <a:cubicBezTo>
                    <a:pt x="292" y="438"/>
                    <a:pt x="200" y="451"/>
                    <a:pt x="106" y="491"/>
                  </a:cubicBezTo>
                  <a:cubicBezTo>
                    <a:pt x="147" y="398"/>
                    <a:pt x="186" y="318"/>
                    <a:pt x="239" y="239"/>
                  </a:cubicBezTo>
                  <a:cubicBezTo>
                    <a:pt x="318" y="226"/>
                    <a:pt x="398" y="213"/>
                    <a:pt x="491" y="213"/>
                  </a:cubicBezTo>
                  <a:lnTo>
                    <a:pt x="491" y="200"/>
                  </a:lnTo>
                  <a:cubicBezTo>
                    <a:pt x="411" y="200"/>
                    <a:pt x="332" y="213"/>
                    <a:pt x="253" y="226"/>
                  </a:cubicBezTo>
                  <a:cubicBezTo>
                    <a:pt x="292" y="147"/>
                    <a:pt x="345" y="80"/>
                    <a:pt x="385"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5"/>
            <p:cNvSpPr/>
            <p:nvPr/>
          </p:nvSpPr>
          <p:spPr>
            <a:xfrm>
              <a:off x="4203345" y="1747990"/>
              <a:ext cx="24861" cy="19205"/>
            </a:xfrm>
            <a:custGeom>
              <a:rect b="b" l="l" r="r" t="t"/>
              <a:pathLst>
                <a:path extrusionOk="0" h="584" w="756">
                  <a:moveTo>
                    <a:pt x="224" y="0"/>
                  </a:moveTo>
                  <a:cubicBezTo>
                    <a:pt x="203" y="0"/>
                    <a:pt x="186" y="5"/>
                    <a:pt x="173" y="14"/>
                  </a:cubicBezTo>
                  <a:cubicBezTo>
                    <a:pt x="120" y="54"/>
                    <a:pt x="0" y="199"/>
                    <a:pt x="226" y="398"/>
                  </a:cubicBezTo>
                  <a:cubicBezTo>
                    <a:pt x="385" y="557"/>
                    <a:pt x="596" y="583"/>
                    <a:pt x="702" y="583"/>
                  </a:cubicBezTo>
                  <a:cubicBezTo>
                    <a:pt x="741" y="583"/>
                    <a:pt x="755" y="557"/>
                    <a:pt x="741" y="517"/>
                  </a:cubicBezTo>
                  <a:cubicBezTo>
                    <a:pt x="616" y="175"/>
                    <a:pt x="353" y="0"/>
                    <a:pt x="2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p5"/>
            <p:cNvSpPr/>
            <p:nvPr/>
          </p:nvSpPr>
          <p:spPr>
            <a:xfrm>
              <a:off x="4207259" y="1749305"/>
              <a:ext cx="19205" cy="16574"/>
            </a:xfrm>
            <a:custGeom>
              <a:rect b="b" l="l" r="r" t="t"/>
              <a:pathLst>
                <a:path extrusionOk="0" h="504" w="584">
                  <a:moveTo>
                    <a:pt x="27" y="0"/>
                  </a:moveTo>
                  <a:lnTo>
                    <a:pt x="225" y="159"/>
                  </a:lnTo>
                  <a:lnTo>
                    <a:pt x="225" y="173"/>
                  </a:lnTo>
                  <a:cubicBezTo>
                    <a:pt x="146" y="173"/>
                    <a:pt x="80" y="199"/>
                    <a:pt x="1" y="226"/>
                  </a:cubicBezTo>
                  <a:cubicBezTo>
                    <a:pt x="80" y="199"/>
                    <a:pt x="160" y="185"/>
                    <a:pt x="252" y="173"/>
                  </a:cubicBezTo>
                  <a:cubicBezTo>
                    <a:pt x="319" y="238"/>
                    <a:pt x="384" y="305"/>
                    <a:pt x="451" y="358"/>
                  </a:cubicBezTo>
                  <a:cubicBezTo>
                    <a:pt x="358" y="358"/>
                    <a:pt x="266" y="384"/>
                    <a:pt x="172" y="411"/>
                  </a:cubicBezTo>
                  <a:lnTo>
                    <a:pt x="186" y="424"/>
                  </a:lnTo>
                  <a:cubicBezTo>
                    <a:pt x="266" y="397"/>
                    <a:pt x="371" y="371"/>
                    <a:pt x="464" y="371"/>
                  </a:cubicBezTo>
                  <a:cubicBezTo>
                    <a:pt x="504" y="411"/>
                    <a:pt x="543" y="450"/>
                    <a:pt x="583" y="503"/>
                  </a:cubicBezTo>
                  <a:lnTo>
                    <a:pt x="583" y="490"/>
                  </a:lnTo>
                  <a:lnTo>
                    <a:pt x="583" y="477"/>
                  </a:lnTo>
                  <a:cubicBezTo>
                    <a:pt x="543" y="437"/>
                    <a:pt x="517" y="397"/>
                    <a:pt x="464" y="358"/>
                  </a:cubicBezTo>
                  <a:cubicBezTo>
                    <a:pt x="477" y="318"/>
                    <a:pt x="477" y="265"/>
                    <a:pt x="490" y="226"/>
                  </a:cubicBezTo>
                  <a:lnTo>
                    <a:pt x="477" y="212"/>
                  </a:lnTo>
                  <a:cubicBezTo>
                    <a:pt x="464" y="252"/>
                    <a:pt x="464" y="305"/>
                    <a:pt x="464" y="344"/>
                  </a:cubicBezTo>
                  <a:cubicBezTo>
                    <a:pt x="384" y="279"/>
                    <a:pt x="319" y="226"/>
                    <a:pt x="239" y="159"/>
                  </a:cubicBezTo>
                  <a:cubicBezTo>
                    <a:pt x="239" y="106"/>
                    <a:pt x="239" y="53"/>
                    <a:pt x="252" y="14"/>
                  </a:cubicBezTo>
                  <a:lnTo>
                    <a:pt x="239" y="0"/>
                  </a:lnTo>
                  <a:cubicBezTo>
                    <a:pt x="225" y="53"/>
                    <a:pt x="225" y="93"/>
                    <a:pt x="225" y="146"/>
                  </a:cubicBezTo>
                  <a:cubicBezTo>
                    <a:pt x="172" y="93"/>
                    <a:pt x="107"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5"/>
            <p:cNvSpPr/>
            <p:nvPr/>
          </p:nvSpPr>
          <p:spPr>
            <a:xfrm>
              <a:off x="4226431" y="1744800"/>
              <a:ext cx="22197" cy="22066"/>
            </a:xfrm>
            <a:custGeom>
              <a:rect b="b" l="l" r="r" t="t"/>
              <a:pathLst>
                <a:path extrusionOk="0" h="671" w="675">
                  <a:moveTo>
                    <a:pt x="439" y="0"/>
                  </a:moveTo>
                  <a:cubicBezTo>
                    <a:pt x="326" y="0"/>
                    <a:pt x="61" y="222"/>
                    <a:pt x="0" y="614"/>
                  </a:cubicBezTo>
                  <a:cubicBezTo>
                    <a:pt x="0" y="647"/>
                    <a:pt x="18" y="670"/>
                    <a:pt x="46" y="670"/>
                  </a:cubicBezTo>
                  <a:cubicBezTo>
                    <a:pt x="52" y="670"/>
                    <a:pt x="59" y="669"/>
                    <a:pt x="66" y="667"/>
                  </a:cubicBezTo>
                  <a:cubicBezTo>
                    <a:pt x="159" y="640"/>
                    <a:pt x="357" y="574"/>
                    <a:pt x="489" y="402"/>
                  </a:cubicBezTo>
                  <a:cubicBezTo>
                    <a:pt x="675" y="151"/>
                    <a:pt x="530" y="45"/>
                    <a:pt x="463" y="5"/>
                  </a:cubicBezTo>
                  <a:cubicBezTo>
                    <a:pt x="456" y="2"/>
                    <a:pt x="448" y="0"/>
                    <a:pt x="43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5"/>
            <p:cNvSpPr/>
            <p:nvPr/>
          </p:nvSpPr>
          <p:spPr>
            <a:xfrm>
              <a:off x="4228568" y="1745392"/>
              <a:ext cx="16574" cy="19172"/>
            </a:xfrm>
            <a:custGeom>
              <a:rect b="b" l="l" r="r" t="t"/>
              <a:pathLst>
                <a:path extrusionOk="0" h="583" w="504">
                  <a:moveTo>
                    <a:pt x="424" y="1"/>
                  </a:moveTo>
                  <a:cubicBezTo>
                    <a:pt x="371" y="66"/>
                    <a:pt x="319" y="133"/>
                    <a:pt x="266" y="186"/>
                  </a:cubicBezTo>
                  <a:cubicBezTo>
                    <a:pt x="266" y="146"/>
                    <a:pt x="253" y="93"/>
                    <a:pt x="226" y="53"/>
                  </a:cubicBezTo>
                  <a:lnTo>
                    <a:pt x="213" y="66"/>
                  </a:lnTo>
                  <a:cubicBezTo>
                    <a:pt x="239" y="106"/>
                    <a:pt x="253" y="159"/>
                    <a:pt x="253" y="199"/>
                  </a:cubicBezTo>
                  <a:cubicBezTo>
                    <a:pt x="186" y="278"/>
                    <a:pt x="133" y="357"/>
                    <a:pt x="80" y="437"/>
                  </a:cubicBezTo>
                  <a:cubicBezTo>
                    <a:pt x="68" y="384"/>
                    <a:pt x="54" y="345"/>
                    <a:pt x="27" y="304"/>
                  </a:cubicBezTo>
                  <a:lnTo>
                    <a:pt x="27" y="318"/>
                  </a:lnTo>
                  <a:cubicBezTo>
                    <a:pt x="41" y="357"/>
                    <a:pt x="54" y="398"/>
                    <a:pt x="68" y="451"/>
                  </a:cubicBezTo>
                  <a:cubicBezTo>
                    <a:pt x="41" y="477"/>
                    <a:pt x="27" y="516"/>
                    <a:pt x="1" y="543"/>
                  </a:cubicBezTo>
                  <a:lnTo>
                    <a:pt x="1" y="583"/>
                  </a:lnTo>
                  <a:lnTo>
                    <a:pt x="80" y="463"/>
                  </a:lnTo>
                  <a:cubicBezTo>
                    <a:pt x="133" y="451"/>
                    <a:pt x="200" y="437"/>
                    <a:pt x="253" y="437"/>
                  </a:cubicBezTo>
                  <a:cubicBezTo>
                    <a:pt x="292" y="437"/>
                    <a:pt x="332" y="451"/>
                    <a:pt x="359" y="451"/>
                  </a:cubicBezTo>
                  <a:cubicBezTo>
                    <a:pt x="371" y="451"/>
                    <a:pt x="371" y="437"/>
                    <a:pt x="371" y="437"/>
                  </a:cubicBezTo>
                  <a:cubicBezTo>
                    <a:pt x="332" y="437"/>
                    <a:pt x="292" y="424"/>
                    <a:pt x="253" y="424"/>
                  </a:cubicBezTo>
                  <a:cubicBezTo>
                    <a:pt x="200" y="424"/>
                    <a:pt x="147" y="437"/>
                    <a:pt x="80" y="451"/>
                  </a:cubicBezTo>
                  <a:cubicBezTo>
                    <a:pt x="133" y="371"/>
                    <a:pt x="200" y="292"/>
                    <a:pt x="253" y="225"/>
                  </a:cubicBezTo>
                  <a:cubicBezTo>
                    <a:pt x="292" y="225"/>
                    <a:pt x="319" y="212"/>
                    <a:pt x="359" y="212"/>
                  </a:cubicBezTo>
                  <a:cubicBezTo>
                    <a:pt x="398" y="212"/>
                    <a:pt x="451" y="225"/>
                    <a:pt x="504" y="225"/>
                  </a:cubicBezTo>
                  <a:lnTo>
                    <a:pt x="504" y="212"/>
                  </a:lnTo>
                  <a:cubicBezTo>
                    <a:pt x="451" y="212"/>
                    <a:pt x="412" y="199"/>
                    <a:pt x="359" y="199"/>
                  </a:cubicBezTo>
                  <a:cubicBezTo>
                    <a:pt x="319" y="199"/>
                    <a:pt x="292" y="212"/>
                    <a:pt x="266" y="212"/>
                  </a:cubicBezTo>
                  <a:cubicBezTo>
                    <a:pt x="319" y="146"/>
                    <a:pt x="371" y="80"/>
                    <a:pt x="438" y="13"/>
                  </a:cubicBezTo>
                  <a:cubicBezTo>
                    <a:pt x="424" y="13"/>
                    <a:pt x="424" y="1"/>
                    <a:pt x="42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5"/>
            <p:cNvSpPr/>
            <p:nvPr/>
          </p:nvSpPr>
          <p:spPr>
            <a:xfrm>
              <a:off x="4201602" y="1769628"/>
              <a:ext cx="19632" cy="23776"/>
            </a:xfrm>
            <a:custGeom>
              <a:rect b="b" l="l" r="r" t="t"/>
              <a:pathLst>
                <a:path extrusionOk="0" h="723" w="597">
                  <a:moveTo>
                    <a:pt x="249" y="1"/>
                  </a:moveTo>
                  <a:cubicBezTo>
                    <a:pt x="241" y="1"/>
                    <a:pt x="233" y="2"/>
                    <a:pt x="226" y="5"/>
                  </a:cubicBezTo>
                  <a:cubicBezTo>
                    <a:pt x="159" y="31"/>
                    <a:pt x="0" y="111"/>
                    <a:pt x="146" y="388"/>
                  </a:cubicBezTo>
                  <a:cubicBezTo>
                    <a:pt x="252" y="573"/>
                    <a:pt x="438" y="679"/>
                    <a:pt x="530" y="719"/>
                  </a:cubicBezTo>
                  <a:cubicBezTo>
                    <a:pt x="537" y="722"/>
                    <a:pt x="543" y="723"/>
                    <a:pt x="549" y="723"/>
                  </a:cubicBezTo>
                  <a:cubicBezTo>
                    <a:pt x="578" y="723"/>
                    <a:pt x="596" y="699"/>
                    <a:pt x="596" y="667"/>
                  </a:cubicBezTo>
                  <a:cubicBezTo>
                    <a:pt x="596" y="258"/>
                    <a:pt x="366" y="1"/>
                    <a:pt x="249"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5"/>
            <p:cNvSpPr/>
            <p:nvPr/>
          </p:nvSpPr>
          <p:spPr>
            <a:xfrm>
              <a:off x="4204661" y="1770187"/>
              <a:ext cx="15259" cy="21803"/>
            </a:xfrm>
            <a:custGeom>
              <a:rect b="b" l="l" r="r" t="t"/>
              <a:pathLst>
                <a:path extrusionOk="0" h="663" w="464">
                  <a:moveTo>
                    <a:pt x="93" y="0"/>
                  </a:moveTo>
                  <a:cubicBezTo>
                    <a:pt x="145" y="80"/>
                    <a:pt x="198" y="147"/>
                    <a:pt x="239" y="226"/>
                  </a:cubicBezTo>
                  <a:cubicBezTo>
                    <a:pt x="159" y="200"/>
                    <a:pt x="80" y="200"/>
                    <a:pt x="0" y="200"/>
                  </a:cubicBezTo>
                  <a:lnTo>
                    <a:pt x="0" y="212"/>
                  </a:lnTo>
                  <a:cubicBezTo>
                    <a:pt x="80" y="212"/>
                    <a:pt x="172" y="212"/>
                    <a:pt x="251" y="239"/>
                  </a:cubicBezTo>
                  <a:cubicBezTo>
                    <a:pt x="292" y="318"/>
                    <a:pt x="345" y="398"/>
                    <a:pt x="384" y="477"/>
                  </a:cubicBezTo>
                  <a:cubicBezTo>
                    <a:pt x="292" y="450"/>
                    <a:pt x="198" y="438"/>
                    <a:pt x="93" y="438"/>
                  </a:cubicBezTo>
                  <a:cubicBezTo>
                    <a:pt x="93" y="438"/>
                    <a:pt x="106" y="438"/>
                    <a:pt x="106" y="450"/>
                  </a:cubicBezTo>
                  <a:cubicBezTo>
                    <a:pt x="198" y="450"/>
                    <a:pt x="304" y="464"/>
                    <a:pt x="384" y="503"/>
                  </a:cubicBezTo>
                  <a:lnTo>
                    <a:pt x="384" y="491"/>
                  </a:lnTo>
                  <a:cubicBezTo>
                    <a:pt x="410" y="544"/>
                    <a:pt x="437" y="609"/>
                    <a:pt x="463" y="662"/>
                  </a:cubicBezTo>
                  <a:lnTo>
                    <a:pt x="463" y="636"/>
                  </a:lnTo>
                  <a:cubicBezTo>
                    <a:pt x="450" y="583"/>
                    <a:pt x="424" y="530"/>
                    <a:pt x="398" y="491"/>
                  </a:cubicBezTo>
                  <a:cubicBezTo>
                    <a:pt x="410" y="438"/>
                    <a:pt x="437" y="398"/>
                    <a:pt x="463" y="371"/>
                  </a:cubicBezTo>
                  <a:cubicBezTo>
                    <a:pt x="463" y="358"/>
                    <a:pt x="463" y="358"/>
                    <a:pt x="450" y="345"/>
                  </a:cubicBezTo>
                  <a:cubicBezTo>
                    <a:pt x="424" y="385"/>
                    <a:pt x="410" y="424"/>
                    <a:pt x="384" y="464"/>
                  </a:cubicBezTo>
                  <a:cubicBezTo>
                    <a:pt x="345" y="385"/>
                    <a:pt x="304" y="305"/>
                    <a:pt x="251" y="212"/>
                  </a:cubicBezTo>
                  <a:cubicBezTo>
                    <a:pt x="251" y="173"/>
                    <a:pt x="278" y="120"/>
                    <a:pt x="304" y="80"/>
                  </a:cubicBezTo>
                  <a:lnTo>
                    <a:pt x="292" y="67"/>
                  </a:lnTo>
                  <a:cubicBezTo>
                    <a:pt x="265" y="106"/>
                    <a:pt x="251" y="159"/>
                    <a:pt x="239" y="200"/>
                  </a:cubicBezTo>
                  <a:cubicBezTo>
                    <a:pt x="198" y="133"/>
                    <a:pt x="159" y="67"/>
                    <a:pt x="10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5"/>
            <p:cNvSpPr/>
            <p:nvPr/>
          </p:nvSpPr>
          <p:spPr>
            <a:xfrm>
              <a:off x="4219459" y="1776370"/>
              <a:ext cx="26571" cy="17100"/>
            </a:xfrm>
            <a:custGeom>
              <a:rect b="b" l="l" r="r" t="t"/>
              <a:pathLst>
                <a:path extrusionOk="0" h="520" w="808">
                  <a:moveTo>
                    <a:pt x="588" y="1"/>
                  </a:moveTo>
                  <a:cubicBezTo>
                    <a:pt x="450" y="1"/>
                    <a:pt x="184" y="139"/>
                    <a:pt x="13" y="448"/>
                  </a:cubicBezTo>
                  <a:cubicBezTo>
                    <a:pt x="0" y="474"/>
                    <a:pt x="13" y="514"/>
                    <a:pt x="53" y="514"/>
                  </a:cubicBezTo>
                  <a:cubicBezTo>
                    <a:pt x="78" y="517"/>
                    <a:pt x="109" y="520"/>
                    <a:pt x="145" y="520"/>
                  </a:cubicBezTo>
                  <a:cubicBezTo>
                    <a:pt x="258" y="520"/>
                    <a:pt x="415" y="496"/>
                    <a:pt x="556" y="395"/>
                  </a:cubicBezTo>
                  <a:cubicBezTo>
                    <a:pt x="807" y="223"/>
                    <a:pt x="701" y="77"/>
                    <a:pt x="662" y="24"/>
                  </a:cubicBezTo>
                  <a:cubicBezTo>
                    <a:pt x="647" y="9"/>
                    <a:pt x="621" y="1"/>
                    <a:pt x="58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5"/>
            <p:cNvSpPr/>
            <p:nvPr/>
          </p:nvSpPr>
          <p:spPr>
            <a:xfrm>
              <a:off x="4222057" y="1777159"/>
              <a:ext cx="19599" cy="13943"/>
            </a:xfrm>
            <a:custGeom>
              <a:rect b="b" l="l" r="r" t="t"/>
              <a:pathLst>
                <a:path extrusionOk="0" h="424" w="596">
                  <a:moveTo>
                    <a:pt x="398" y="0"/>
                  </a:moveTo>
                  <a:cubicBezTo>
                    <a:pt x="384" y="0"/>
                    <a:pt x="384" y="0"/>
                    <a:pt x="384" y="14"/>
                  </a:cubicBezTo>
                  <a:cubicBezTo>
                    <a:pt x="384" y="53"/>
                    <a:pt x="384" y="106"/>
                    <a:pt x="371" y="159"/>
                  </a:cubicBezTo>
                  <a:cubicBezTo>
                    <a:pt x="451" y="120"/>
                    <a:pt x="530" y="80"/>
                    <a:pt x="596" y="40"/>
                  </a:cubicBezTo>
                  <a:lnTo>
                    <a:pt x="596" y="27"/>
                  </a:lnTo>
                  <a:cubicBezTo>
                    <a:pt x="517" y="67"/>
                    <a:pt x="451" y="106"/>
                    <a:pt x="384" y="146"/>
                  </a:cubicBezTo>
                  <a:cubicBezTo>
                    <a:pt x="398" y="93"/>
                    <a:pt x="398" y="53"/>
                    <a:pt x="398" y="0"/>
                  </a:cubicBezTo>
                  <a:close/>
                  <a:moveTo>
                    <a:pt x="371" y="159"/>
                  </a:moveTo>
                  <a:cubicBezTo>
                    <a:pt x="278" y="212"/>
                    <a:pt x="199" y="265"/>
                    <a:pt x="133" y="318"/>
                  </a:cubicBezTo>
                  <a:cubicBezTo>
                    <a:pt x="133" y="265"/>
                    <a:pt x="133" y="226"/>
                    <a:pt x="119" y="173"/>
                  </a:cubicBezTo>
                  <a:cubicBezTo>
                    <a:pt x="119" y="186"/>
                    <a:pt x="119" y="186"/>
                    <a:pt x="107" y="186"/>
                  </a:cubicBezTo>
                  <a:cubicBezTo>
                    <a:pt x="119" y="238"/>
                    <a:pt x="119" y="279"/>
                    <a:pt x="107" y="318"/>
                  </a:cubicBezTo>
                  <a:cubicBezTo>
                    <a:pt x="80" y="344"/>
                    <a:pt x="40" y="371"/>
                    <a:pt x="1" y="411"/>
                  </a:cubicBezTo>
                  <a:lnTo>
                    <a:pt x="1" y="424"/>
                  </a:lnTo>
                  <a:cubicBezTo>
                    <a:pt x="40" y="397"/>
                    <a:pt x="80" y="371"/>
                    <a:pt x="119" y="332"/>
                  </a:cubicBezTo>
                  <a:lnTo>
                    <a:pt x="119" y="344"/>
                  </a:lnTo>
                  <a:cubicBezTo>
                    <a:pt x="213" y="358"/>
                    <a:pt x="305" y="385"/>
                    <a:pt x="384" y="424"/>
                  </a:cubicBezTo>
                  <a:cubicBezTo>
                    <a:pt x="398" y="424"/>
                    <a:pt x="398" y="424"/>
                    <a:pt x="411" y="411"/>
                  </a:cubicBezTo>
                  <a:cubicBezTo>
                    <a:pt x="319" y="371"/>
                    <a:pt x="225" y="344"/>
                    <a:pt x="133" y="332"/>
                  </a:cubicBezTo>
                  <a:cubicBezTo>
                    <a:pt x="199" y="279"/>
                    <a:pt x="278" y="226"/>
                    <a:pt x="358" y="173"/>
                  </a:cubicBezTo>
                  <a:cubicBezTo>
                    <a:pt x="437" y="199"/>
                    <a:pt x="517" y="226"/>
                    <a:pt x="596" y="265"/>
                  </a:cubicBezTo>
                  <a:lnTo>
                    <a:pt x="596" y="252"/>
                  </a:lnTo>
                  <a:cubicBezTo>
                    <a:pt x="530" y="212"/>
                    <a:pt x="451" y="186"/>
                    <a:pt x="37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5"/>
            <p:cNvSpPr/>
            <p:nvPr/>
          </p:nvSpPr>
          <p:spPr>
            <a:xfrm>
              <a:off x="4194203" y="1797482"/>
              <a:ext cx="20487" cy="23217"/>
            </a:xfrm>
            <a:custGeom>
              <a:rect b="b" l="l" r="r" t="t"/>
              <a:pathLst>
                <a:path extrusionOk="0" h="706" w="623">
                  <a:moveTo>
                    <a:pt x="237" y="1"/>
                  </a:moveTo>
                  <a:cubicBezTo>
                    <a:pt x="228" y="1"/>
                    <a:pt x="220" y="2"/>
                    <a:pt x="213" y="5"/>
                  </a:cubicBezTo>
                  <a:cubicBezTo>
                    <a:pt x="146" y="31"/>
                    <a:pt x="1" y="123"/>
                    <a:pt x="160" y="388"/>
                  </a:cubicBezTo>
                  <a:cubicBezTo>
                    <a:pt x="265" y="573"/>
                    <a:pt x="451" y="667"/>
                    <a:pt x="557" y="706"/>
                  </a:cubicBezTo>
                  <a:cubicBezTo>
                    <a:pt x="596" y="706"/>
                    <a:pt x="622" y="679"/>
                    <a:pt x="622" y="653"/>
                  </a:cubicBezTo>
                  <a:cubicBezTo>
                    <a:pt x="598" y="247"/>
                    <a:pt x="356" y="1"/>
                    <a:pt x="23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0" name="Google Shape;410;p5"/>
            <p:cNvSpPr/>
            <p:nvPr/>
          </p:nvSpPr>
          <p:spPr>
            <a:xfrm>
              <a:off x="4197229" y="1798041"/>
              <a:ext cx="15292" cy="20060"/>
            </a:xfrm>
            <a:custGeom>
              <a:rect b="b" l="l" r="r" t="t"/>
              <a:pathLst>
                <a:path extrusionOk="0" h="610" w="465">
                  <a:moveTo>
                    <a:pt x="80" y="1"/>
                  </a:moveTo>
                  <a:cubicBezTo>
                    <a:pt x="133" y="80"/>
                    <a:pt x="186" y="147"/>
                    <a:pt x="239" y="212"/>
                  </a:cubicBezTo>
                  <a:cubicBezTo>
                    <a:pt x="173" y="212"/>
                    <a:pt x="107" y="200"/>
                    <a:pt x="41" y="200"/>
                  </a:cubicBezTo>
                  <a:lnTo>
                    <a:pt x="1" y="200"/>
                  </a:lnTo>
                  <a:lnTo>
                    <a:pt x="1" y="212"/>
                  </a:lnTo>
                  <a:lnTo>
                    <a:pt x="54" y="212"/>
                  </a:lnTo>
                  <a:cubicBezTo>
                    <a:pt x="121" y="212"/>
                    <a:pt x="186" y="226"/>
                    <a:pt x="253" y="239"/>
                  </a:cubicBezTo>
                  <a:cubicBezTo>
                    <a:pt x="306" y="305"/>
                    <a:pt x="345" y="385"/>
                    <a:pt x="398" y="464"/>
                  </a:cubicBezTo>
                  <a:cubicBezTo>
                    <a:pt x="306" y="451"/>
                    <a:pt x="226" y="438"/>
                    <a:pt x="133" y="438"/>
                  </a:cubicBezTo>
                  <a:lnTo>
                    <a:pt x="107" y="438"/>
                  </a:lnTo>
                  <a:lnTo>
                    <a:pt x="121" y="451"/>
                  </a:lnTo>
                  <a:lnTo>
                    <a:pt x="133" y="451"/>
                  </a:lnTo>
                  <a:cubicBezTo>
                    <a:pt x="226" y="451"/>
                    <a:pt x="319" y="464"/>
                    <a:pt x="398" y="491"/>
                  </a:cubicBezTo>
                  <a:cubicBezTo>
                    <a:pt x="424" y="530"/>
                    <a:pt x="451" y="570"/>
                    <a:pt x="465" y="609"/>
                  </a:cubicBezTo>
                  <a:lnTo>
                    <a:pt x="465" y="583"/>
                  </a:lnTo>
                  <a:cubicBezTo>
                    <a:pt x="451" y="544"/>
                    <a:pt x="424" y="503"/>
                    <a:pt x="412" y="477"/>
                  </a:cubicBezTo>
                  <a:cubicBezTo>
                    <a:pt x="424" y="424"/>
                    <a:pt x="438" y="385"/>
                    <a:pt x="465" y="345"/>
                  </a:cubicBezTo>
                  <a:lnTo>
                    <a:pt x="465" y="332"/>
                  </a:lnTo>
                  <a:cubicBezTo>
                    <a:pt x="438" y="371"/>
                    <a:pt x="412" y="411"/>
                    <a:pt x="398" y="464"/>
                  </a:cubicBezTo>
                  <a:cubicBezTo>
                    <a:pt x="359" y="371"/>
                    <a:pt x="306" y="292"/>
                    <a:pt x="253" y="212"/>
                  </a:cubicBezTo>
                  <a:cubicBezTo>
                    <a:pt x="253" y="159"/>
                    <a:pt x="266" y="120"/>
                    <a:pt x="292" y="80"/>
                  </a:cubicBezTo>
                  <a:lnTo>
                    <a:pt x="292" y="67"/>
                  </a:lnTo>
                  <a:cubicBezTo>
                    <a:pt x="266" y="106"/>
                    <a:pt x="239" y="147"/>
                    <a:pt x="239" y="200"/>
                  </a:cubicBezTo>
                  <a:cubicBezTo>
                    <a:pt x="200" y="133"/>
                    <a:pt x="147"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1" name="Google Shape;411;p5"/>
            <p:cNvSpPr/>
            <p:nvPr/>
          </p:nvSpPr>
          <p:spPr>
            <a:xfrm>
              <a:off x="4212915" y="1803007"/>
              <a:ext cx="25716" cy="17692"/>
            </a:xfrm>
            <a:custGeom>
              <a:rect b="b" l="l" r="r" t="t"/>
              <a:pathLst>
                <a:path extrusionOk="0" h="538" w="782">
                  <a:moveTo>
                    <a:pt x="555" y="0"/>
                  </a:moveTo>
                  <a:cubicBezTo>
                    <a:pt x="423" y="0"/>
                    <a:pt x="165" y="148"/>
                    <a:pt x="14" y="472"/>
                  </a:cubicBezTo>
                  <a:cubicBezTo>
                    <a:pt x="0" y="499"/>
                    <a:pt x="14" y="538"/>
                    <a:pt x="53" y="538"/>
                  </a:cubicBezTo>
                  <a:cubicBezTo>
                    <a:pt x="159" y="538"/>
                    <a:pt x="371" y="525"/>
                    <a:pt x="544" y="393"/>
                  </a:cubicBezTo>
                  <a:cubicBezTo>
                    <a:pt x="782" y="207"/>
                    <a:pt x="676" y="61"/>
                    <a:pt x="623" y="22"/>
                  </a:cubicBezTo>
                  <a:cubicBezTo>
                    <a:pt x="608" y="8"/>
                    <a:pt x="585" y="0"/>
                    <a:pt x="55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2" name="Google Shape;412;p5"/>
            <p:cNvSpPr/>
            <p:nvPr/>
          </p:nvSpPr>
          <p:spPr>
            <a:xfrm>
              <a:off x="4214230" y="1803730"/>
              <a:ext cx="20487" cy="15686"/>
            </a:xfrm>
            <a:custGeom>
              <a:rect b="b" l="l" r="r" t="t"/>
              <a:pathLst>
                <a:path extrusionOk="0" h="477" w="623">
                  <a:moveTo>
                    <a:pt x="398" y="0"/>
                  </a:moveTo>
                  <a:lnTo>
                    <a:pt x="398" y="13"/>
                  </a:lnTo>
                  <a:cubicBezTo>
                    <a:pt x="398" y="53"/>
                    <a:pt x="398" y="106"/>
                    <a:pt x="384" y="159"/>
                  </a:cubicBezTo>
                  <a:cubicBezTo>
                    <a:pt x="305" y="212"/>
                    <a:pt x="225" y="265"/>
                    <a:pt x="159" y="330"/>
                  </a:cubicBezTo>
                  <a:cubicBezTo>
                    <a:pt x="159" y="278"/>
                    <a:pt x="146" y="238"/>
                    <a:pt x="146" y="185"/>
                  </a:cubicBezTo>
                  <a:lnTo>
                    <a:pt x="133" y="198"/>
                  </a:lnTo>
                  <a:cubicBezTo>
                    <a:pt x="146" y="251"/>
                    <a:pt x="146" y="291"/>
                    <a:pt x="146" y="344"/>
                  </a:cubicBezTo>
                  <a:cubicBezTo>
                    <a:pt x="93" y="371"/>
                    <a:pt x="40" y="410"/>
                    <a:pt x="1" y="450"/>
                  </a:cubicBezTo>
                  <a:lnTo>
                    <a:pt x="1" y="477"/>
                  </a:lnTo>
                  <a:cubicBezTo>
                    <a:pt x="40" y="436"/>
                    <a:pt x="93" y="397"/>
                    <a:pt x="146" y="357"/>
                  </a:cubicBezTo>
                  <a:cubicBezTo>
                    <a:pt x="239" y="357"/>
                    <a:pt x="331" y="383"/>
                    <a:pt x="424" y="424"/>
                  </a:cubicBezTo>
                  <a:cubicBezTo>
                    <a:pt x="424" y="424"/>
                    <a:pt x="437" y="424"/>
                    <a:pt x="437" y="410"/>
                  </a:cubicBezTo>
                  <a:cubicBezTo>
                    <a:pt x="345" y="371"/>
                    <a:pt x="252" y="357"/>
                    <a:pt x="159" y="344"/>
                  </a:cubicBezTo>
                  <a:cubicBezTo>
                    <a:pt x="225" y="278"/>
                    <a:pt x="305" y="225"/>
                    <a:pt x="384" y="172"/>
                  </a:cubicBezTo>
                  <a:cubicBezTo>
                    <a:pt x="463" y="185"/>
                    <a:pt x="543" y="212"/>
                    <a:pt x="609" y="251"/>
                  </a:cubicBezTo>
                  <a:cubicBezTo>
                    <a:pt x="622" y="251"/>
                    <a:pt x="622" y="238"/>
                    <a:pt x="622" y="238"/>
                  </a:cubicBezTo>
                  <a:cubicBezTo>
                    <a:pt x="557" y="212"/>
                    <a:pt x="477" y="185"/>
                    <a:pt x="398" y="172"/>
                  </a:cubicBezTo>
                  <a:lnTo>
                    <a:pt x="398" y="159"/>
                  </a:lnTo>
                  <a:cubicBezTo>
                    <a:pt x="463" y="119"/>
                    <a:pt x="543" y="66"/>
                    <a:pt x="609" y="27"/>
                  </a:cubicBezTo>
                  <a:lnTo>
                    <a:pt x="609" y="13"/>
                  </a:lnTo>
                  <a:cubicBezTo>
                    <a:pt x="530" y="53"/>
                    <a:pt x="463" y="106"/>
                    <a:pt x="398" y="145"/>
                  </a:cubicBezTo>
                  <a:cubicBezTo>
                    <a:pt x="410" y="92"/>
                    <a:pt x="410" y="53"/>
                    <a:pt x="398"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p5"/>
            <p:cNvSpPr/>
            <p:nvPr/>
          </p:nvSpPr>
          <p:spPr>
            <a:xfrm>
              <a:off x="4191145" y="1832143"/>
              <a:ext cx="25749" cy="17758"/>
            </a:xfrm>
            <a:custGeom>
              <a:rect b="b" l="l" r="r" t="t"/>
              <a:pathLst>
                <a:path extrusionOk="0" h="540" w="783">
                  <a:moveTo>
                    <a:pt x="227" y="0"/>
                  </a:moveTo>
                  <a:cubicBezTo>
                    <a:pt x="197" y="0"/>
                    <a:pt x="174" y="8"/>
                    <a:pt x="159" y="22"/>
                  </a:cubicBezTo>
                  <a:cubicBezTo>
                    <a:pt x="106" y="63"/>
                    <a:pt x="1" y="208"/>
                    <a:pt x="253" y="393"/>
                  </a:cubicBezTo>
                  <a:cubicBezTo>
                    <a:pt x="424" y="525"/>
                    <a:pt x="623" y="539"/>
                    <a:pt x="729" y="539"/>
                  </a:cubicBezTo>
                  <a:cubicBezTo>
                    <a:pt x="768" y="539"/>
                    <a:pt x="782" y="499"/>
                    <a:pt x="768" y="472"/>
                  </a:cubicBezTo>
                  <a:cubicBezTo>
                    <a:pt x="617" y="148"/>
                    <a:pt x="360"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p5"/>
            <p:cNvSpPr/>
            <p:nvPr/>
          </p:nvSpPr>
          <p:spPr>
            <a:xfrm>
              <a:off x="4195091" y="1832867"/>
              <a:ext cx="19172" cy="14404"/>
            </a:xfrm>
            <a:custGeom>
              <a:rect b="b" l="l" r="r" t="t"/>
              <a:pathLst>
                <a:path extrusionOk="0" h="438" w="583">
                  <a:moveTo>
                    <a:pt x="225" y="0"/>
                  </a:moveTo>
                  <a:cubicBezTo>
                    <a:pt x="212" y="53"/>
                    <a:pt x="212" y="106"/>
                    <a:pt x="225" y="146"/>
                  </a:cubicBezTo>
                  <a:cubicBezTo>
                    <a:pt x="159" y="106"/>
                    <a:pt x="92" y="53"/>
                    <a:pt x="27" y="14"/>
                  </a:cubicBezTo>
                  <a:lnTo>
                    <a:pt x="13" y="27"/>
                  </a:lnTo>
                  <a:cubicBezTo>
                    <a:pt x="92" y="67"/>
                    <a:pt x="159" y="120"/>
                    <a:pt x="238" y="173"/>
                  </a:cubicBezTo>
                  <a:cubicBezTo>
                    <a:pt x="159" y="186"/>
                    <a:pt x="80" y="212"/>
                    <a:pt x="0" y="239"/>
                  </a:cubicBezTo>
                  <a:lnTo>
                    <a:pt x="13" y="252"/>
                  </a:lnTo>
                  <a:cubicBezTo>
                    <a:pt x="92" y="212"/>
                    <a:pt x="172" y="199"/>
                    <a:pt x="251" y="173"/>
                  </a:cubicBezTo>
                  <a:cubicBezTo>
                    <a:pt x="318" y="226"/>
                    <a:pt x="397" y="292"/>
                    <a:pt x="463" y="345"/>
                  </a:cubicBezTo>
                  <a:cubicBezTo>
                    <a:pt x="371" y="358"/>
                    <a:pt x="278" y="385"/>
                    <a:pt x="186" y="411"/>
                  </a:cubicBezTo>
                  <a:lnTo>
                    <a:pt x="198" y="424"/>
                  </a:lnTo>
                  <a:cubicBezTo>
                    <a:pt x="291" y="385"/>
                    <a:pt x="384" y="358"/>
                    <a:pt x="477" y="358"/>
                  </a:cubicBezTo>
                  <a:cubicBezTo>
                    <a:pt x="516" y="385"/>
                    <a:pt x="542" y="411"/>
                    <a:pt x="583" y="438"/>
                  </a:cubicBezTo>
                  <a:cubicBezTo>
                    <a:pt x="583" y="424"/>
                    <a:pt x="569" y="424"/>
                    <a:pt x="569" y="411"/>
                  </a:cubicBezTo>
                  <a:cubicBezTo>
                    <a:pt x="542" y="385"/>
                    <a:pt x="516" y="371"/>
                    <a:pt x="489" y="345"/>
                  </a:cubicBezTo>
                  <a:lnTo>
                    <a:pt x="489" y="212"/>
                  </a:lnTo>
                  <a:lnTo>
                    <a:pt x="489" y="199"/>
                  </a:lnTo>
                  <a:cubicBezTo>
                    <a:pt x="477" y="239"/>
                    <a:pt x="477" y="279"/>
                    <a:pt x="477" y="332"/>
                  </a:cubicBezTo>
                  <a:cubicBezTo>
                    <a:pt x="397" y="265"/>
                    <a:pt x="318" y="212"/>
                    <a:pt x="238" y="159"/>
                  </a:cubicBezTo>
                  <a:cubicBezTo>
                    <a:pt x="225" y="106"/>
                    <a:pt x="225" y="53"/>
                    <a:pt x="238" y="14"/>
                  </a:cubicBezTo>
                  <a:lnTo>
                    <a:pt x="225"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5"/>
            <p:cNvSpPr/>
            <p:nvPr/>
          </p:nvSpPr>
          <p:spPr>
            <a:xfrm>
              <a:off x="4215118" y="1826224"/>
              <a:ext cx="20454" cy="22888"/>
            </a:xfrm>
            <a:custGeom>
              <a:rect b="b" l="l" r="r" t="t"/>
              <a:pathLst>
                <a:path extrusionOk="0" h="696" w="622">
                  <a:moveTo>
                    <a:pt x="388" y="0"/>
                  </a:moveTo>
                  <a:cubicBezTo>
                    <a:pt x="280" y="0"/>
                    <a:pt x="37" y="247"/>
                    <a:pt x="0" y="652"/>
                  </a:cubicBezTo>
                  <a:cubicBezTo>
                    <a:pt x="0" y="674"/>
                    <a:pt x="18" y="696"/>
                    <a:pt x="46" y="696"/>
                  </a:cubicBezTo>
                  <a:cubicBezTo>
                    <a:pt x="52" y="696"/>
                    <a:pt x="59" y="695"/>
                    <a:pt x="66" y="693"/>
                  </a:cubicBezTo>
                  <a:cubicBezTo>
                    <a:pt x="172" y="666"/>
                    <a:pt x="357" y="573"/>
                    <a:pt x="463" y="388"/>
                  </a:cubicBezTo>
                  <a:cubicBezTo>
                    <a:pt x="622" y="123"/>
                    <a:pt x="477" y="31"/>
                    <a:pt x="410" y="4"/>
                  </a:cubicBezTo>
                  <a:cubicBezTo>
                    <a:pt x="403" y="2"/>
                    <a:pt x="396" y="0"/>
                    <a:pt x="38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6" name="Google Shape;416;p5"/>
            <p:cNvSpPr/>
            <p:nvPr/>
          </p:nvSpPr>
          <p:spPr>
            <a:xfrm>
              <a:off x="4216401" y="1826783"/>
              <a:ext cx="16147" cy="21375"/>
            </a:xfrm>
            <a:custGeom>
              <a:rect b="b" l="l" r="r" t="t"/>
              <a:pathLst>
                <a:path extrusionOk="0" h="650" w="491">
                  <a:moveTo>
                    <a:pt x="397" y="0"/>
                  </a:moveTo>
                  <a:cubicBezTo>
                    <a:pt x="344" y="67"/>
                    <a:pt x="305" y="132"/>
                    <a:pt x="252" y="199"/>
                  </a:cubicBezTo>
                  <a:cubicBezTo>
                    <a:pt x="252" y="146"/>
                    <a:pt x="226" y="106"/>
                    <a:pt x="199" y="67"/>
                  </a:cubicBezTo>
                  <a:lnTo>
                    <a:pt x="199" y="79"/>
                  </a:lnTo>
                  <a:cubicBezTo>
                    <a:pt x="226" y="120"/>
                    <a:pt x="239" y="159"/>
                    <a:pt x="239" y="212"/>
                  </a:cubicBezTo>
                  <a:cubicBezTo>
                    <a:pt x="186" y="291"/>
                    <a:pt x="133" y="371"/>
                    <a:pt x="93" y="450"/>
                  </a:cubicBezTo>
                  <a:cubicBezTo>
                    <a:pt x="80" y="411"/>
                    <a:pt x="53" y="371"/>
                    <a:pt x="27" y="331"/>
                  </a:cubicBezTo>
                  <a:lnTo>
                    <a:pt x="27" y="344"/>
                  </a:lnTo>
                  <a:cubicBezTo>
                    <a:pt x="53" y="384"/>
                    <a:pt x="67" y="424"/>
                    <a:pt x="80" y="477"/>
                  </a:cubicBezTo>
                  <a:lnTo>
                    <a:pt x="0" y="635"/>
                  </a:lnTo>
                  <a:lnTo>
                    <a:pt x="0" y="649"/>
                  </a:lnTo>
                  <a:cubicBezTo>
                    <a:pt x="27" y="596"/>
                    <a:pt x="53" y="543"/>
                    <a:pt x="93" y="477"/>
                  </a:cubicBezTo>
                  <a:lnTo>
                    <a:pt x="93" y="490"/>
                  </a:lnTo>
                  <a:cubicBezTo>
                    <a:pt x="173" y="464"/>
                    <a:pt x="265" y="450"/>
                    <a:pt x="344" y="450"/>
                  </a:cubicBezTo>
                  <a:lnTo>
                    <a:pt x="371" y="450"/>
                  </a:lnTo>
                  <a:lnTo>
                    <a:pt x="385" y="437"/>
                  </a:lnTo>
                  <a:lnTo>
                    <a:pt x="344" y="437"/>
                  </a:lnTo>
                  <a:cubicBezTo>
                    <a:pt x="265" y="437"/>
                    <a:pt x="186" y="450"/>
                    <a:pt x="93" y="464"/>
                  </a:cubicBezTo>
                  <a:cubicBezTo>
                    <a:pt x="146" y="384"/>
                    <a:pt x="199" y="305"/>
                    <a:pt x="252" y="238"/>
                  </a:cubicBezTo>
                  <a:cubicBezTo>
                    <a:pt x="305" y="226"/>
                    <a:pt x="371" y="212"/>
                    <a:pt x="438" y="212"/>
                  </a:cubicBezTo>
                  <a:lnTo>
                    <a:pt x="491" y="212"/>
                  </a:lnTo>
                  <a:lnTo>
                    <a:pt x="491" y="199"/>
                  </a:lnTo>
                  <a:lnTo>
                    <a:pt x="438" y="199"/>
                  </a:lnTo>
                  <a:cubicBezTo>
                    <a:pt x="385" y="199"/>
                    <a:pt x="318" y="212"/>
                    <a:pt x="252" y="212"/>
                  </a:cubicBezTo>
                  <a:cubicBezTo>
                    <a:pt x="305" y="146"/>
                    <a:pt x="358" y="79"/>
                    <a:pt x="411"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5"/>
            <p:cNvSpPr/>
            <p:nvPr/>
          </p:nvSpPr>
          <p:spPr>
            <a:xfrm>
              <a:off x="4201175" y="1866442"/>
              <a:ext cx="27426" cy="14930"/>
            </a:xfrm>
            <a:custGeom>
              <a:rect b="b" l="l" r="r" t="t"/>
              <a:pathLst>
                <a:path extrusionOk="0" h="454" w="834">
                  <a:moveTo>
                    <a:pt x="228" y="0"/>
                  </a:moveTo>
                  <a:cubicBezTo>
                    <a:pt x="176" y="0"/>
                    <a:pt x="137" y="14"/>
                    <a:pt x="119" y="38"/>
                  </a:cubicBezTo>
                  <a:cubicBezTo>
                    <a:pt x="80" y="91"/>
                    <a:pt x="1" y="250"/>
                    <a:pt x="278" y="396"/>
                  </a:cubicBezTo>
                  <a:cubicBezTo>
                    <a:pt x="372" y="440"/>
                    <a:pt x="470" y="454"/>
                    <a:pt x="557" y="454"/>
                  </a:cubicBezTo>
                  <a:cubicBezTo>
                    <a:pt x="654" y="454"/>
                    <a:pt x="739" y="437"/>
                    <a:pt x="795" y="423"/>
                  </a:cubicBezTo>
                  <a:cubicBezTo>
                    <a:pt x="821" y="423"/>
                    <a:pt x="834" y="382"/>
                    <a:pt x="807" y="356"/>
                  </a:cubicBezTo>
                  <a:cubicBezTo>
                    <a:pt x="623" y="103"/>
                    <a:pt x="374" y="0"/>
                    <a:pt x="22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8" name="Google Shape;418;p5"/>
            <p:cNvSpPr/>
            <p:nvPr/>
          </p:nvSpPr>
          <p:spPr>
            <a:xfrm>
              <a:off x="4204200" y="1866804"/>
              <a:ext cx="21375" cy="13549"/>
            </a:xfrm>
            <a:custGeom>
              <a:rect b="b" l="l" r="r" t="t"/>
              <a:pathLst>
                <a:path extrusionOk="0" h="412" w="650">
                  <a:moveTo>
                    <a:pt x="212" y="1"/>
                  </a:moveTo>
                  <a:cubicBezTo>
                    <a:pt x="212" y="41"/>
                    <a:pt x="226" y="94"/>
                    <a:pt x="239" y="133"/>
                  </a:cubicBezTo>
                  <a:cubicBezTo>
                    <a:pt x="173" y="107"/>
                    <a:pt x="94" y="80"/>
                    <a:pt x="14" y="54"/>
                  </a:cubicBezTo>
                  <a:lnTo>
                    <a:pt x="1" y="67"/>
                  </a:lnTo>
                  <a:cubicBezTo>
                    <a:pt x="94" y="94"/>
                    <a:pt x="173" y="120"/>
                    <a:pt x="253" y="160"/>
                  </a:cubicBezTo>
                  <a:cubicBezTo>
                    <a:pt x="173" y="186"/>
                    <a:pt x="107" y="226"/>
                    <a:pt x="41" y="279"/>
                  </a:cubicBezTo>
                  <a:lnTo>
                    <a:pt x="54" y="279"/>
                  </a:lnTo>
                  <a:cubicBezTo>
                    <a:pt x="120" y="239"/>
                    <a:pt x="186" y="200"/>
                    <a:pt x="265" y="160"/>
                  </a:cubicBezTo>
                  <a:cubicBezTo>
                    <a:pt x="359" y="200"/>
                    <a:pt x="438" y="239"/>
                    <a:pt x="517" y="279"/>
                  </a:cubicBezTo>
                  <a:cubicBezTo>
                    <a:pt x="424" y="306"/>
                    <a:pt x="345" y="345"/>
                    <a:pt x="265" y="412"/>
                  </a:cubicBezTo>
                  <a:lnTo>
                    <a:pt x="279" y="412"/>
                  </a:lnTo>
                  <a:cubicBezTo>
                    <a:pt x="359" y="359"/>
                    <a:pt x="438" y="318"/>
                    <a:pt x="530" y="292"/>
                  </a:cubicBezTo>
                  <a:lnTo>
                    <a:pt x="530" y="279"/>
                  </a:lnTo>
                  <a:cubicBezTo>
                    <a:pt x="570" y="306"/>
                    <a:pt x="610" y="332"/>
                    <a:pt x="650" y="345"/>
                  </a:cubicBezTo>
                  <a:lnTo>
                    <a:pt x="650" y="332"/>
                  </a:lnTo>
                  <a:cubicBezTo>
                    <a:pt x="610" y="306"/>
                    <a:pt x="570" y="292"/>
                    <a:pt x="530" y="265"/>
                  </a:cubicBezTo>
                  <a:cubicBezTo>
                    <a:pt x="517" y="226"/>
                    <a:pt x="517" y="186"/>
                    <a:pt x="517" y="133"/>
                  </a:cubicBezTo>
                  <a:lnTo>
                    <a:pt x="504" y="133"/>
                  </a:lnTo>
                  <a:cubicBezTo>
                    <a:pt x="504" y="173"/>
                    <a:pt x="504" y="213"/>
                    <a:pt x="517" y="265"/>
                  </a:cubicBezTo>
                  <a:cubicBezTo>
                    <a:pt x="438" y="226"/>
                    <a:pt x="345" y="186"/>
                    <a:pt x="265" y="147"/>
                  </a:cubicBezTo>
                  <a:cubicBezTo>
                    <a:pt x="239" y="94"/>
                    <a:pt x="226" y="54"/>
                    <a:pt x="22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5"/>
            <p:cNvSpPr/>
            <p:nvPr/>
          </p:nvSpPr>
          <p:spPr>
            <a:xfrm>
              <a:off x="4224721" y="1854604"/>
              <a:ext cx="18284" cy="25025"/>
            </a:xfrm>
            <a:custGeom>
              <a:rect b="b" l="l" r="r" t="t"/>
              <a:pathLst>
                <a:path extrusionOk="0" h="761" w="556">
                  <a:moveTo>
                    <a:pt x="310" y="1"/>
                  </a:moveTo>
                  <a:cubicBezTo>
                    <a:pt x="203" y="1"/>
                    <a:pt x="0" y="301"/>
                    <a:pt x="52" y="716"/>
                  </a:cubicBezTo>
                  <a:cubicBezTo>
                    <a:pt x="62" y="746"/>
                    <a:pt x="79" y="761"/>
                    <a:pt x="104" y="761"/>
                  </a:cubicBezTo>
                  <a:cubicBezTo>
                    <a:pt x="113" y="761"/>
                    <a:pt x="122" y="759"/>
                    <a:pt x="132" y="756"/>
                  </a:cubicBezTo>
                  <a:cubicBezTo>
                    <a:pt x="224" y="703"/>
                    <a:pt x="383" y="571"/>
                    <a:pt x="462" y="372"/>
                  </a:cubicBezTo>
                  <a:cubicBezTo>
                    <a:pt x="555" y="81"/>
                    <a:pt x="383" y="15"/>
                    <a:pt x="317" y="1"/>
                  </a:cubicBezTo>
                  <a:cubicBezTo>
                    <a:pt x="315" y="1"/>
                    <a:pt x="313" y="1"/>
                    <a:pt x="31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p5"/>
            <p:cNvSpPr/>
            <p:nvPr/>
          </p:nvSpPr>
          <p:spPr>
            <a:xfrm>
              <a:off x="4226431" y="1855064"/>
              <a:ext cx="14371" cy="23973"/>
            </a:xfrm>
            <a:custGeom>
              <a:rect b="b" l="l" r="r" t="t"/>
              <a:pathLst>
                <a:path extrusionOk="0" h="729" w="437">
                  <a:moveTo>
                    <a:pt x="291" y="1"/>
                  </a:moveTo>
                  <a:cubicBezTo>
                    <a:pt x="265" y="67"/>
                    <a:pt x="225" y="146"/>
                    <a:pt x="198" y="213"/>
                  </a:cubicBezTo>
                  <a:cubicBezTo>
                    <a:pt x="186" y="172"/>
                    <a:pt x="159" y="133"/>
                    <a:pt x="119" y="93"/>
                  </a:cubicBezTo>
                  <a:lnTo>
                    <a:pt x="119" y="107"/>
                  </a:lnTo>
                  <a:cubicBezTo>
                    <a:pt x="145" y="146"/>
                    <a:pt x="172" y="186"/>
                    <a:pt x="186" y="239"/>
                  </a:cubicBezTo>
                  <a:cubicBezTo>
                    <a:pt x="159" y="331"/>
                    <a:pt x="119" y="411"/>
                    <a:pt x="92" y="504"/>
                  </a:cubicBezTo>
                  <a:cubicBezTo>
                    <a:pt x="66" y="464"/>
                    <a:pt x="39" y="437"/>
                    <a:pt x="0" y="398"/>
                  </a:cubicBezTo>
                  <a:lnTo>
                    <a:pt x="0" y="411"/>
                  </a:lnTo>
                  <a:cubicBezTo>
                    <a:pt x="39" y="451"/>
                    <a:pt x="66" y="490"/>
                    <a:pt x="80" y="517"/>
                  </a:cubicBezTo>
                  <a:cubicBezTo>
                    <a:pt x="66" y="583"/>
                    <a:pt x="53" y="649"/>
                    <a:pt x="39" y="702"/>
                  </a:cubicBezTo>
                  <a:lnTo>
                    <a:pt x="39" y="728"/>
                  </a:lnTo>
                  <a:cubicBezTo>
                    <a:pt x="53" y="663"/>
                    <a:pt x="80" y="596"/>
                    <a:pt x="92" y="530"/>
                  </a:cubicBezTo>
                  <a:cubicBezTo>
                    <a:pt x="186" y="490"/>
                    <a:pt x="278" y="451"/>
                    <a:pt x="371" y="437"/>
                  </a:cubicBezTo>
                  <a:lnTo>
                    <a:pt x="371" y="424"/>
                  </a:lnTo>
                  <a:cubicBezTo>
                    <a:pt x="278" y="437"/>
                    <a:pt x="186" y="477"/>
                    <a:pt x="106" y="517"/>
                  </a:cubicBezTo>
                  <a:cubicBezTo>
                    <a:pt x="133" y="424"/>
                    <a:pt x="159" y="345"/>
                    <a:pt x="198" y="252"/>
                  </a:cubicBezTo>
                  <a:cubicBezTo>
                    <a:pt x="278" y="225"/>
                    <a:pt x="357" y="199"/>
                    <a:pt x="436" y="186"/>
                  </a:cubicBezTo>
                  <a:lnTo>
                    <a:pt x="436" y="172"/>
                  </a:lnTo>
                  <a:cubicBezTo>
                    <a:pt x="357" y="186"/>
                    <a:pt x="278" y="213"/>
                    <a:pt x="198" y="239"/>
                  </a:cubicBezTo>
                  <a:cubicBezTo>
                    <a:pt x="238" y="160"/>
                    <a:pt x="265" y="80"/>
                    <a:pt x="30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p5"/>
            <p:cNvSpPr/>
            <p:nvPr/>
          </p:nvSpPr>
          <p:spPr>
            <a:xfrm>
              <a:off x="4200714" y="1896138"/>
              <a:ext cx="23118" cy="21211"/>
            </a:xfrm>
            <a:custGeom>
              <a:rect b="b" l="l" r="r" t="t"/>
              <a:pathLst>
                <a:path extrusionOk="0" h="645" w="703">
                  <a:moveTo>
                    <a:pt x="236" y="0"/>
                  </a:moveTo>
                  <a:cubicBezTo>
                    <a:pt x="222" y="0"/>
                    <a:pt x="210" y="3"/>
                    <a:pt x="200" y="9"/>
                  </a:cubicBezTo>
                  <a:cubicBezTo>
                    <a:pt x="147" y="35"/>
                    <a:pt x="1" y="155"/>
                    <a:pt x="200" y="393"/>
                  </a:cubicBezTo>
                  <a:cubicBezTo>
                    <a:pt x="332" y="565"/>
                    <a:pt x="530" y="618"/>
                    <a:pt x="636" y="644"/>
                  </a:cubicBezTo>
                  <a:cubicBezTo>
                    <a:pt x="663" y="644"/>
                    <a:pt x="703" y="618"/>
                    <a:pt x="689" y="578"/>
                  </a:cubicBezTo>
                  <a:cubicBezTo>
                    <a:pt x="607" y="200"/>
                    <a:pt x="354" y="0"/>
                    <a:pt x="23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p5"/>
            <p:cNvSpPr/>
            <p:nvPr/>
          </p:nvSpPr>
          <p:spPr>
            <a:xfrm>
              <a:off x="4204200" y="1896861"/>
              <a:ext cx="17889" cy="19172"/>
            </a:xfrm>
            <a:custGeom>
              <a:rect b="b" l="l" r="r" t="t"/>
              <a:pathLst>
                <a:path extrusionOk="0" h="583" w="544">
                  <a:moveTo>
                    <a:pt x="67" y="1"/>
                  </a:moveTo>
                  <a:cubicBezTo>
                    <a:pt x="120" y="66"/>
                    <a:pt x="186" y="133"/>
                    <a:pt x="239" y="186"/>
                  </a:cubicBezTo>
                  <a:lnTo>
                    <a:pt x="200" y="186"/>
                  </a:lnTo>
                  <a:cubicBezTo>
                    <a:pt x="133" y="186"/>
                    <a:pt x="67" y="199"/>
                    <a:pt x="1" y="212"/>
                  </a:cubicBezTo>
                  <a:lnTo>
                    <a:pt x="1" y="225"/>
                  </a:lnTo>
                  <a:cubicBezTo>
                    <a:pt x="67" y="212"/>
                    <a:pt x="133" y="199"/>
                    <a:pt x="200" y="199"/>
                  </a:cubicBezTo>
                  <a:lnTo>
                    <a:pt x="253" y="199"/>
                  </a:lnTo>
                  <a:cubicBezTo>
                    <a:pt x="318" y="278"/>
                    <a:pt x="371" y="345"/>
                    <a:pt x="424" y="424"/>
                  </a:cubicBezTo>
                  <a:cubicBezTo>
                    <a:pt x="385" y="410"/>
                    <a:pt x="345" y="410"/>
                    <a:pt x="306" y="410"/>
                  </a:cubicBezTo>
                  <a:cubicBezTo>
                    <a:pt x="253" y="410"/>
                    <a:pt x="186" y="410"/>
                    <a:pt x="133" y="424"/>
                  </a:cubicBezTo>
                  <a:cubicBezTo>
                    <a:pt x="147" y="424"/>
                    <a:pt x="147" y="437"/>
                    <a:pt x="147" y="437"/>
                  </a:cubicBezTo>
                  <a:cubicBezTo>
                    <a:pt x="200" y="424"/>
                    <a:pt x="253" y="424"/>
                    <a:pt x="306" y="424"/>
                  </a:cubicBezTo>
                  <a:cubicBezTo>
                    <a:pt x="345" y="424"/>
                    <a:pt x="398" y="424"/>
                    <a:pt x="438" y="437"/>
                  </a:cubicBezTo>
                  <a:cubicBezTo>
                    <a:pt x="477" y="477"/>
                    <a:pt x="504" y="530"/>
                    <a:pt x="544" y="583"/>
                  </a:cubicBezTo>
                  <a:lnTo>
                    <a:pt x="544" y="556"/>
                  </a:lnTo>
                  <a:cubicBezTo>
                    <a:pt x="517" y="504"/>
                    <a:pt x="477" y="463"/>
                    <a:pt x="451" y="424"/>
                  </a:cubicBezTo>
                  <a:cubicBezTo>
                    <a:pt x="451" y="371"/>
                    <a:pt x="464" y="331"/>
                    <a:pt x="491" y="292"/>
                  </a:cubicBezTo>
                  <a:cubicBezTo>
                    <a:pt x="477" y="292"/>
                    <a:pt x="477" y="278"/>
                    <a:pt x="477" y="278"/>
                  </a:cubicBezTo>
                  <a:cubicBezTo>
                    <a:pt x="464" y="318"/>
                    <a:pt x="438" y="357"/>
                    <a:pt x="438" y="410"/>
                  </a:cubicBezTo>
                  <a:cubicBezTo>
                    <a:pt x="371" y="331"/>
                    <a:pt x="318" y="265"/>
                    <a:pt x="253" y="186"/>
                  </a:cubicBezTo>
                  <a:cubicBezTo>
                    <a:pt x="253" y="133"/>
                    <a:pt x="265" y="80"/>
                    <a:pt x="279" y="40"/>
                  </a:cubicBezTo>
                  <a:lnTo>
                    <a:pt x="265" y="27"/>
                  </a:lnTo>
                  <a:cubicBezTo>
                    <a:pt x="253" y="80"/>
                    <a:pt x="239" y="119"/>
                    <a:pt x="239" y="172"/>
                  </a:cubicBezTo>
                  <a:cubicBezTo>
                    <a:pt x="186" y="106"/>
                    <a:pt x="133" y="53"/>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p5"/>
            <p:cNvSpPr/>
            <p:nvPr/>
          </p:nvSpPr>
          <p:spPr>
            <a:xfrm>
              <a:off x="4221662" y="1897289"/>
              <a:ext cx="24368" cy="19698"/>
            </a:xfrm>
            <a:custGeom>
              <a:rect b="b" l="l" r="r" t="t"/>
              <a:pathLst>
                <a:path extrusionOk="0" h="599" w="741">
                  <a:moveTo>
                    <a:pt x="509" y="0"/>
                  </a:moveTo>
                  <a:cubicBezTo>
                    <a:pt x="388" y="0"/>
                    <a:pt x="127" y="179"/>
                    <a:pt x="13" y="543"/>
                  </a:cubicBezTo>
                  <a:cubicBezTo>
                    <a:pt x="1" y="566"/>
                    <a:pt x="19" y="599"/>
                    <a:pt x="50" y="599"/>
                  </a:cubicBezTo>
                  <a:cubicBezTo>
                    <a:pt x="55" y="599"/>
                    <a:pt x="60" y="598"/>
                    <a:pt x="66" y="596"/>
                  </a:cubicBezTo>
                  <a:cubicBezTo>
                    <a:pt x="172" y="596"/>
                    <a:pt x="370" y="556"/>
                    <a:pt x="529" y="397"/>
                  </a:cubicBezTo>
                  <a:cubicBezTo>
                    <a:pt x="740" y="173"/>
                    <a:pt x="608" y="53"/>
                    <a:pt x="555" y="14"/>
                  </a:cubicBezTo>
                  <a:cubicBezTo>
                    <a:pt x="544" y="5"/>
                    <a:pt x="528" y="0"/>
                    <a:pt x="5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p5"/>
            <p:cNvSpPr/>
            <p:nvPr/>
          </p:nvSpPr>
          <p:spPr>
            <a:xfrm>
              <a:off x="4222057" y="1898144"/>
              <a:ext cx="20487" cy="18317"/>
            </a:xfrm>
            <a:custGeom>
              <a:rect b="b" l="l" r="r" t="t"/>
              <a:pathLst>
                <a:path extrusionOk="0" h="557" w="623">
                  <a:moveTo>
                    <a:pt x="569" y="1"/>
                  </a:moveTo>
                  <a:cubicBezTo>
                    <a:pt x="504" y="54"/>
                    <a:pt x="437" y="107"/>
                    <a:pt x="384" y="160"/>
                  </a:cubicBezTo>
                  <a:cubicBezTo>
                    <a:pt x="384" y="107"/>
                    <a:pt x="384" y="67"/>
                    <a:pt x="371" y="14"/>
                  </a:cubicBezTo>
                  <a:cubicBezTo>
                    <a:pt x="358" y="14"/>
                    <a:pt x="358" y="27"/>
                    <a:pt x="358" y="27"/>
                  </a:cubicBezTo>
                  <a:cubicBezTo>
                    <a:pt x="371" y="67"/>
                    <a:pt x="371" y="120"/>
                    <a:pt x="371" y="173"/>
                  </a:cubicBezTo>
                  <a:cubicBezTo>
                    <a:pt x="292" y="239"/>
                    <a:pt x="225" y="306"/>
                    <a:pt x="160" y="371"/>
                  </a:cubicBezTo>
                  <a:cubicBezTo>
                    <a:pt x="160" y="332"/>
                    <a:pt x="160" y="306"/>
                    <a:pt x="146" y="265"/>
                  </a:cubicBezTo>
                  <a:cubicBezTo>
                    <a:pt x="146" y="279"/>
                    <a:pt x="133" y="279"/>
                    <a:pt x="133" y="292"/>
                  </a:cubicBezTo>
                  <a:cubicBezTo>
                    <a:pt x="146" y="318"/>
                    <a:pt x="146" y="359"/>
                    <a:pt x="146" y="385"/>
                  </a:cubicBezTo>
                  <a:cubicBezTo>
                    <a:pt x="133" y="398"/>
                    <a:pt x="119" y="424"/>
                    <a:pt x="107" y="438"/>
                  </a:cubicBezTo>
                  <a:cubicBezTo>
                    <a:pt x="93" y="451"/>
                    <a:pt x="93" y="465"/>
                    <a:pt x="93" y="465"/>
                  </a:cubicBezTo>
                  <a:cubicBezTo>
                    <a:pt x="119" y="451"/>
                    <a:pt x="133" y="424"/>
                    <a:pt x="160" y="398"/>
                  </a:cubicBezTo>
                  <a:lnTo>
                    <a:pt x="199" y="398"/>
                  </a:lnTo>
                  <a:cubicBezTo>
                    <a:pt x="278" y="398"/>
                    <a:pt x="371" y="412"/>
                    <a:pt x="437" y="424"/>
                  </a:cubicBezTo>
                  <a:lnTo>
                    <a:pt x="451" y="424"/>
                  </a:lnTo>
                  <a:cubicBezTo>
                    <a:pt x="371" y="398"/>
                    <a:pt x="292" y="385"/>
                    <a:pt x="199" y="385"/>
                  </a:cubicBezTo>
                  <a:lnTo>
                    <a:pt x="172" y="385"/>
                  </a:lnTo>
                  <a:cubicBezTo>
                    <a:pt x="239" y="318"/>
                    <a:pt x="292" y="253"/>
                    <a:pt x="371" y="186"/>
                  </a:cubicBezTo>
                  <a:cubicBezTo>
                    <a:pt x="451" y="200"/>
                    <a:pt x="530" y="212"/>
                    <a:pt x="610" y="239"/>
                  </a:cubicBezTo>
                  <a:cubicBezTo>
                    <a:pt x="610" y="226"/>
                    <a:pt x="610" y="226"/>
                    <a:pt x="622" y="226"/>
                  </a:cubicBezTo>
                  <a:cubicBezTo>
                    <a:pt x="543" y="200"/>
                    <a:pt x="464" y="186"/>
                    <a:pt x="384" y="173"/>
                  </a:cubicBezTo>
                  <a:cubicBezTo>
                    <a:pt x="451" y="120"/>
                    <a:pt x="504" y="67"/>
                    <a:pt x="583" y="14"/>
                  </a:cubicBezTo>
                  <a:lnTo>
                    <a:pt x="569" y="1"/>
                  </a:lnTo>
                  <a:close/>
                  <a:moveTo>
                    <a:pt x="14" y="530"/>
                  </a:moveTo>
                  <a:cubicBezTo>
                    <a:pt x="14" y="544"/>
                    <a:pt x="14" y="544"/>
                    <a:pt x="1" y="557"/>
                  </a:cubicBezTo>
                  <a:lnTo>
                    <a:pt x="14" y="557"/>
                  </a:lnTo>
                  <a:lnTo>
                    <a:pt x="14" y="53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p5"/>
            <p:cNvSpPr/>
            <p:nvPr/>
          </p:nvSpPr>
          <p:spPr>
            <a:xfrm>
              <a:off x="4205943" y="1737992"/>
              <a:ext cx="26604" cy="236805"/>
            </a:xfrm>
            <a:custGeom>
              <a:rect b="b" l="l" r="r" t="t"/>
              <a:pathLst>
                <a:path extrusionOk="0" h="7201" w="809">
                  <a:moveTo>
                    <a:pt x="597" y="0"/>
                  </a:moveTo>
                  <a:lnTo>
                    <a:pt x="544" y="26"/>
                  </a:lnTo>
                  <a:cubicBezTo>
                    <a:pt x="742" y="503"/>
                    <a:pt x="609" y="1059"/>
                    <a:pt x="451" y="1549"/>
                  </a:cubicBezTo>
                  <a:lnTo>
                    <a:pt x="411" y="1668"/>
                  </a:lnTo>
                  <a:cubicBezTo>
                    <a:pt x="265" y="2131"/>
                    <a:pt x="94" y="2621"/>
                    <a:pt x="186" y="3097"/>
                  </a:cubicBezTo>
                  <a:cubicBezTo>
                    <a:pt x="226" y="3309"/>
                    <a:pt x="318" y="3508"/>
                    <a:pt x="398" y="3693"/>
                  </a:cubicBezTo>
                  <a:cubicBezTo>
                    <a:pt x="477" y="3865"/>
                    <a:pt x="544" y="4037"/>
                    <a:pt x="597" y="4223"/>
                  </a:cubicBezTo>
                  <a:cubicBezTo>
                    <a:pt x="715" y="4726"/>
                    <a:pt x="570" y="5255"/>
                    <a:pt x="411" y="5718"/>
                  </a:cubicBezTo>
                  <a:cubicBezTo>
                    <a:pt x="385" y="5797"/>
                    <a:pt x="345" y="5877"/>
                    <a:pt x="318" y="5970"/>
                  </a:cubicBezTo>
                  <a:cubicBezTo>
                    <a:pt x="173" y="6367"/>
                    <a:pt x="27" y="6777"/>
                    <a:pt x="1" y="7200"/>
                  </a:cubicBezTo>
                  <a:lnTo>
                    <a:pt x="54" y="7200"/>
                  </a:lnTo>
                  <a:cubicBezTo>
                    <a:pt x="80" y="6790"/>
                    <a:pt x="226" y="6380"/>
                    <a:pt x="371" y="5983"/>
                  </a:cubicBezTo>
                  <a:cubicBezTo>
                    <a:pt x="398" y="5903"/>
                    <a:pt x="438" y="5811"/>
                    <a:pt x="464" y="5732"/>
                  </a:cubicBezTo>
                  <a:cubicBezTo>
                    <a:pt x="623" y="5268"/>
                    <a:pt x="768" y="4726"/>
                    <a:pt x="650" y="4209"/>
                  </a:cubicBezTo>
                  <a:cubicBezTo>
                    <a:pt x="597" y="4024"/>
                    <a:pt x="530" y="3852"/>
                    <a:pt x="451" y="3680"/>
                  </a:cubicBezTo>
                  <a:cubicBezTo>
                    <a:pt x="371" y="3482"/>
                    <a:pt x="279" y="3296"/>
                    <a:pt x="253" y="3097"/>
                  </a:cubicBezTo>
                  <a:cubicBezTo>
                    <a:pt x="159" y="2621"/>
                    <a:pt x="318" y="2144"/>
                    <a:pt x="464" y="1681"/>
                  </a:cubicBezTo>
                  <a:lnTo>
                    <a:pt x="504" y="1562"/>
                  </a:lnTo>
                  <a:cubicBezTo>
                    <a:pt x="662" y="1073"/>
                    <a:pt x="809" y="490"/>
                    <a:pt x="59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p5"/>
            <p:cNvSpPr/>
            <p:nvPr/>
          </p:nvSpPr>
          <p:spPr>
            <a:xfrm>
              <a:off x="4188974" y="1923170"/>
              <a:ext cx="40087" cy="20290"/>
            </a:xfrm>
            <a:custGeom>
              <a:rect b="b" l="l" r="r" t="t"/>
              <a:pathLst>
                <a:path extrusionOk="0" h="617" w="1219">
                  <a:moveTo>
                    <a:pt x="842" y="1"/>
                  </a:moveTo>
                  <a:cubicBezTo>
                    <a:pt x="562" y="1"/>
                    <a:pt x="196" y="103"/>
                    <a:pt x="1" y="577"/>
                  </a:cubicBezTo>
                  <a:cubicBezTo>
                    <a:pt x="1" y="577"/>
                    <a:pt x="119" y="616"/>
                    <a:pt x="290" y="616"/>
                  </a:cubicBezTo>
                  <a:cubicBezTo>
                    <a:pt x="552" y="616"/>
                    <a:pt x="938" y="525"/>
                    <a:pt x="1219" y="60"/>
                  </a:cubicBezTo>
                  <a:cubicBezTo>
                    <a:pt x="1219" y="60"/>
                    <a:pt x="1055" y="1"/>
                    <a:pt x="842"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5"/>
            <p:cNvSpPr/>
            <p:nvPr/>
          </p:nvSpPr>
          <p:spPr>
            <a:xfrm>
              <a:off x="4188974" y="1925143"/>
              <a:ext cx="40087" cy="17034"/>
            </a:xfrm>
            <a:custGeom>
              <a:rect b="b" l="l" r="r" t="t"/>
              <a:pathLst>
                <a:path extrusionOk="0" h="518" w="1219">
                  <a:moveTo>
                    <a:pt x="1" y="517"/>
                  </a:moveTo>
                  <a:lnTo>
                    <a:pt x="1" y="517"/>
                  </a:lnTo>
                  <a:lnTo>
                    <a:pt x="1" y="517"/>
                  </a:lnTo>
                  <a:close/>
                  <a:moveTo>
                    <a:pt x="1205" y="0"/>
                  </a:moveTo>
                  <a:lnTo>
                    <a:pt x="1205" y="0"/>
                  </a:lnTo>
                  <a:lnTo>
                    <a:pt x="1219"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5"/>
            <p:cNvSpPr/>
            <p:nvPr/>
          </p:nvSpPr>
          <p:spPr>
            <a:xfrm>
              <a:off x="4188974" y="1922972"/>
              <a:ext cx="40087" cy="19599"/>
            </a:xfrm>
            <a:custGeom>
              <a:rect b="b" l="l" r="r" t="t"/>
              <a:pathLst>
                <a:path extrusionOk="0" h="596" w="1219">
                  <a:moveTo>
                    <a:pt x="808" y="1"/>
                  </a:moveTo>
                  <a:lnTo>
                    <a:pt x="804" y="10"/>
                  </a:lnTo>
                  <a:lnTo>
                    <a:pt x="804" y="10"/>
                  </a:lnTo>
                  <a:cubicBezTo>
                    <a:pt x="806" y="8"/>
                    <a:pt x="808" y="5"/>
                    <a:pt x="808" y="1"/>
                  </a:cubicBezTo>
                  <a:close/>
                  <a:moveTo>
                    <a:pt x="804" y="10"/>
                  </a:moveTo>
                  <a:lnTo>
                    <a:pt x="804" y="10"/>
                  </a:lnTo>
                  <a:cubicBezTo>
                    <a:pt x="801" y="13"/>
                    <a:pt x="795" y="13"/>
                    <a:pt x="795" y="13"/>
                  </a:cubicBezTo>
                  <a:lnTo>
                    <a:pt x="675" y="292"/>
                  </a:lnTo>
                  <a:lnTo>
                    <a:pt x="345" y="437"/>
                  </a:lnTo>
                  <a:lnTo>
                    <a:pt x="490" y="66"/>
                  </a:lnTo>
                  <a:cubicBezTo>
                    <a:pt x="477" y="66"/>
                    <a:pt x="477" y="80"/>
                    <a:pt x="464" y="80"/>
                  </a:cubicBezTo>
                  <a:lnTo>
                    <a:pt x="319" y="437"/>
                  </a:lnTo>
                  <a:lnTo>
                    <a:pt x="1" y="583"/>
                  </a:lnTo>
                  <a:lnTo>
                    <a:pt x="14" y="596"/>
                  </a:lnTo>
                  <a:lnTo>
                    <a:pt x="319" y="463"/>
                  </a:lnTo>
                  <a:lnTo>
                    <a:pt x="649" y="557"/>
                  </a:lnTo>
                  <a:lnTo>
                    <a:pt x="675" y="557"/>
                  </a:lnTo>
                  <a:lnTo>
                    <a:pt x="345" y="451"/>
                  </a:lnTo>
                  <a:lnTo>
                    <a:pt x="675" y="305"/>
                  </a:lnTo>
                  <a:lnTo>
                    <a:pt x="689" y="305"/>
                  </a:lnTo>
                  <a:lnTo>
                    <a:pt x="954" y="384"/>
                  </a:lnTo>
                  <a:lnTo>
                    <a:pt x="967" y="371"/>
                  </a:lnTo>
                  <a:lnTo>
                    <a:pt x="702" y="292"/>
                  </a:lnTo>
                  <a:lnTo>
                    <a:pt x="1205" y="80"/>
                  </a:lnTo>
                  <a:lnTo>
                    <a:pt x="1219" y="66"/>
                  </a:lnTo>
                  <a:lnTo>
                    <a:pt x="1205" y="66"/>
                  </a:lnTo>
                  <a:lnTo>
                    <a:pt x="702" y="278"/>
                  </a:lnTo>
                  <a:lnTo>
                    <a:pt x="804" y="1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p5"/>
            <p:cNvSpPr/>
            <p:nvPr/>
          </p:nvSpPr>
          <p:spPr>
            <a:xfrm>
              <a:off x="4151978" y="1906858"/>
              <a:ext cx="40087" cy="30452"/>
            </a:xfrm>
            <a:custGeom>
              <a:rect b="b" l="l" r="r" t="t"/>
              <a:pathLst>
                <a:path extrusionOk="0" h="926" w="1219">
                  <a:moveTo>
                    <a:pt x="0" y="0"/>
                  </a:moveTo>
                  <a:cubicBezTo>
                    <a:pt x="0" y="0"/>
                    <a:pt x="164" y="926"/>
                    <a:pt x="1043" y="926"/>
                  </a:cubicBezTo>
                  <a:cubicBezTo>
                    <a:pt x="1098" y="926"/>
                    <a:pt x="1157" y="922"/>
                    <a:pt x="1218" y="914"/>
                  </a:cubicBezTo>
                  <a:cubicBezTo>
                    <a:pt x="1218" y="914"/>
                    <a:pt x="1033" y="14"/>
                    <a:pt x="0"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p5"/>
            <p:cNvSpPr/>
            <p:nvPr/>
          </p:nvSpPr>
          <p:spPr>
            <a:xfrm>
              <a:off x="4178089" y="1915146"/>
              <a:ext cx="33" cy="33"/>
            </a:xfrm>
            <a:custGeom>
              <a:rect b="b" l="l" r="r" t="t"/>
              <a:pathLst>
                <a:path extrusionOk="0" h="1" w="1">
                  <a:moveTo>
                    <a:pt x="1" y="0"/>
                  </a:moveTo>
                  <a:lnTo>
                    <a:pt x="1" y="0"/>
                  </a:lnTo>
                  <a:lnTo>
                    <a:pt x="1"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p5"/>
            <p:cNvSpPr/>
            <p:nvPr/>
          </p:nvSpPr>
          <p:spPr>
            <a:xfrm>
              <a:off x="4151978" y="1906858"/>
              <a:ext cx="40087" cy="30090"/>
            </a:xfrm>
            <a:custGeom>
              <a:rect b="b" l="l" r="r" t="t"/>
              <a:pathLst>
                <a:path extrusionOk="0" h="915" w="1219">
                  <a:moveTo>
                    <a:pt x="795" y="252"/>
                  </a:moveTo>
                  <a:cubicBezTo>
                    <a:pt x="795" y="255"/>
                    <a:pt x="795" y="257"/>
                    <a:pt x="796" y="259"/>
                  </a:cubicBezTo>
                  <a:lnTo>
                    <a:pt x="796" y="259"/>
                  </a:lnTo>
                  <a:lnTo>
                    <a:pt x="795" y="252"/>
                  </a:lnTo>
                  <a:close/>
                  <a:moveTo>
                    <a:pt x="0" y="0"/>
                  </a:moveTo>
                  <a:lnTo>
                    <a:pt x="0" y="14"/>
                  </a:lnTo>
                  <a:lnTo>
                    <a:pt x="517" y="398"/>
                  </a:lnTo>
                  <a:lnTo>
                    <a:pt x="173" y="438"/>
                  </a:lnTo>
                  <a:cubicBezTo>
                    <a:pt x="173" y="450"/>
                    <a:pt x="186" y="450"/>
                    <a:pt x="186" y="450"/>
                  </a:cubicBezTo>
                  <a:lnTo>
                    <a:pt x="530" y="411"/>
                  </a:lnTo>
                  <a:lnTo>
                    <a:pt x="874" y="662"/>
                  </a:lnTo>
                  <a:lnTo>
                    <a:pt x="424" y="715"/>
                  </a:lnTo>
                  <a:cubicBezTo>
                    <a:pt x="424" y="729"/>
                    <a:pt x="438" y="729"/>
                    <a:pt x="438" y="742"/>
                  </a:cubicBezTo>
                  <a:lnTo>
                    <a:pt x="888" y="676"/>
                  </a:lnTo>
                  <a:lnTo>
                    <a:pt x="1205" y="914"/>
                  </a:lnTo>
                  <a:lnTo>
                    <a:pt x="1218" y="914"/>
                  </a:lnTo>
                  <a:lnTo>
                    <a:pt x="1218" y="888"/>
                  </a:lnTo>
                  <a:lnTo>
                    <a:pt x="914" y="662"/>
                  </a:lnTo>
                  <a:lnTo>
                    <a:pt x="821" y="279"/>
                  </a:lnTo>
                  <a:cubicBezTo>
                    <a:pt x="811" y="268"/>
                    <a:pt x="800" y="266"/>
                    <a:pt x="796" y="259"/>
                  </a:cubicBezTo>
                  <a:lnTo>
                    <a:pt x="796" y="259"/>
                  </a:lnTo>
                  <a:lnTo>
                    <a:pt x="888" y="650"/>
                  </a:lnTo>
                  <a:lnTo>
                    <a:pt x="544" y="398"/>
                  </a:lnTo>
                  <a:lnTo>
                    <a:pt x="544" y="385"/>
                  </a:lnTo>
                  <a:lnTo>
                    <a:pt x="477" y="80"/>
                  </a:lnTo>
                  <a:lnTo>
                    <a:pt x="450" y="80"/>
                  </a:lnTo>
                  <a:lnTo>
                    <a:pt x="530" y="385"/>
                  </a:lnTo>
                  <a:lnTo>
                    <a:pt x="530" y="385"/>
                  </a:lnTo>
                  <a:lnTo>
                    <a:pt x="14" y="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p5"/>
            <p:cNvSpPr/>
            <p:nvPr/>
          </p:nvSpPr>
          <p:spPr>
            <a:xfrm>
              <a:off x="4180293" y="1864469"/>
              <a:ext cx="16969" cy="97274"/>
            </a:xfrm>
            <a:custGeom>
              <a:rect b="b" l="l" r="r" t="t"/>
              <a:pathLst>
                <a:path extrusionOk="0" h="2958" w="516">
                  <a:moveTo>
                    <a:pt x="69" y="1"/>
                  </a:moveTo>
                  <a:cubicBezTo>
                    <a:pt x="60" y="1"/>
                    <a:pt x="50" y="2"/>
                    <a:pt x="39" y="6"/>
                  </a:cubicBezTo>
                  <a:cubicBezTo>
                    <a:pt x="13" y="19"/>
                    <a:pt x="0" y="45"/>
                    <a:pt x="13" y="72"/>
                  </a:cubicBezTo>
                  <a:cubicBezTo>
                    <a:pt x="357" y="959"/>
                    <a:pt x="397" y="1965"/>
                    <a:pt x="145" y="2878"/>
                  </a:cubicBezTo>
                  <a:cubicBezTo>
                    <a:pt x="145" y="2918"/>
                    <a:pt x="159" y="2944"/>
                    <a:pt x="186" y="2957"/>
                  </a:cubicBezTo>
                  <a:lnTo>
                    <a:pt x="212" y="2957"/>
                  </a:lnTo>
                  <a:cubicBezTo>
                    <a:pt x="238" y="2944"/>
                    <a:pt x="251" y="2931"/>
                    <a:pt x="251" y="2918"/>
                  </a:cubicBezTo>
                  <a:cubicBezTo>
                    <a:pt x="516" y="1965"/>
                    <a:pt x="463" y="945"/>
                    <a:pt x="119" y="33"/>
                  </a:cubicBezTo>
                  <a:cubicBezTo>
                    <a:pt x="110" y="13"/>
                    <a:pt x="93" y="1"/>
                    <a:pt x="69"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3" name="Google Shape;433;p5"/>
            <p:cNvSpPr/>
            <p:nvPr/>
          </p:nvSpPr>
          <p:spPr>
            <a:xfrm>
              <a:off x="4143264" y="1825467"/>
              <a:ext cx="83199" cy="82673"/>
            </a:xfrm>
            <a:custGeom>
              <a:rect b="b" l="l" r="r" t="t"/>
              <a:pathLst>
                <a:path extrusionOk="0" h="2514" w="2530">
                  <a:moveTo>
                    <a:pt x="797" y="1"/>
                  </a:moveTo>
                  <a:cubicBezTo>
                    <a:pt x="732" y="1"/>
                    <a:pt x="668" y="17"/>
                    <a:pt x="610" y="54"/>
                  </a:cubicBezTo>
                  <a:cubicBezTo>
                    <a:pt x="464" y="146"/>
                    <a:pt x="424" y="358"/>
                    <a:pt x="491" y="517"/>
                  </a:cubicBezTo>
                  <a:cubicBezTo>
                    <a:pt x="544" y="689"/>
                    <a:pt x="676" y="808"/>
                    <a:pt x="795" y="940"/>
                  </a:cubicBezTo>
                  <a:cubicBezTo>
                    <a:pt x="636" y="834"/>
                    <a:pt x="464" y="769"/>
                    <a:pt x="279" y="769"/>
                  </a:cubicBezTo>
                  <a:cubicBezTo>
                    <a:pt x="173" y="769"/>
                    <a:pt x="41" y="808"/>
                    <a:pt x="14" y="901"/>
                  </a:cubicBezTo>
                  <a:cubicBezTo>
                    <a:pt x="1" y="993"/>
                    <a:pt x="41" y="1166"/>
                    <a:pt x="120" y="1231"/>
                  </a:cubicBezTo>
                  <a:cubicBezTo>
                    <a:pt x="318" y="1377"/>
                    <a:pt x="597" y="1364"/>
                    <a:pt x="835" y="1390"/>
                  </a:cubicBezTo>
                  <a:cubicBezTo>
                    <a:pt x="835" y="1390"/>
                    <a:pt x="292" y="1774"/>
                    <a:pt x="306" y="2105"/>
                  </a:cubicBezTo>
                  <a:cubicBezTo>
                    <a:pt x="306" y="2237"/>
                    <a:pt x="371" y="2370"/>
                    <a:pt x="477" y="2449"/>
                  </a:cubicBezTo>
                  <a:cubicBezTo>
                    <a:pt x="538" y="2488"/>
                    <a:pt x="609" y="2506"/>
                    <a:pt x="680" y="2506"/>
                  </a:cubicBezTo>
                  <a:cubicBezTo>
                    <a:pt x="780" y="2506"/>
                    <a:pt x="883" y="2471"/>
                    <a:pt x="967" y="2410"/>
                  </a:cubicBezTo>
                  <a:cubicBezTo>
                    <a:pt x="1073" y="2317"/>
                    <a:pt x="1153" y="2198"/>
                    <a:pt x="1192" y="2052"/>
                  </a:cubicBezTo>
                  <a:cubicBezTo>
                    <a:pt x="1218" y="1960"/>
                    <a:pt x="1312" y="1748"/>
                    <a:pt x="1312" y="1748"/>
                  </a:cubicBezTo>
                  <a:cubicBezTo>
                    <a:pt x="1312" y="1748"/>
                    <a:pt x="1483" y="1946"/>
                    <a:pt x="1536" y="2025"/>
                  </a:cubicBezTo>
                  <a:cubicBezTo>
                    <a:pt x="1629" y="2158"/>
                    <a:pt x="1735" y="2277"/>
                    <a:pt x="1867" y="2383"/>
                  </a:cubicBezTo>
                  <a:cubicBezTo>
                    <a:pt x="1966" y="2452"/>
                    <a:pt x="2086" y="2513"/>
                    <a:pt x="2201" y="2513"/>
                  </a:cubicBezTo>
                  <a:cubicBezTo>
                    <a:pt x="2241" y="2513"/>
                    <a:pt x="2280" y="2506"/>
                    <a:pt x="2317" y="2489"/>
                  </a:cubicBezTo>
                  <a:cubicBezTo>
                    <a:pt x="2423" y="2436"/>
                    <a:pt x="2489" y="2304"/>
                    <a:pt x="2503" y="2184"/>
                  </a:cubicBezTo>
                  <a:cubicBezTo>
                    <a:pt x="2503" y="2066"/>
                    <a:pt x="2463" y="1946"/>
                    <a:pt x="2397" y="1840"/>
                  </a:cubicBezTo>
                  <a:cubicBezTo>
                    <a:pt x="2238" y="1549"/>
                    <a:pt x="1960" y="1337"/>
                    <a:pt x="1642" y="1245"/>
                  </a:cubicBezTo>
                  <a:cubicBezTo>
                    <a:pt x="1880" y="1219"/>
                    <a:pt x="2106" y="1125"/>
                    <a:pt x="2304" y="993"/>
                  </a:cubicBezTo>
                  <a:cubicBezTo>
                    <a:pt x="2423" y="914"/>
                    <a:pt x="2529" y="795"/>
                    <a:pt x="2515" y="663"/>
                  </a:cubicBezTo>
                  <a:cubicBezTo>
                    <a:pt x="2489" y="543"/>
                    <a:pt x="2383" y="464"/>
                    <a:pt x="2277" y="451"/>
                  </a:cubicBezTo>
                  <a:cubicBezTo>
                    <a:pt x="2261" y="449"/>
                    <a:pt x="2246" y="448"/>
                    <a:pt x="2230" y="448"/>
                  </a:cubicBezTo>
                  <a:cubicBezTo>
                    <a:pt x="2130" y="448"/>
                    <a:pt x="2039" y="484"/>
                    <a:pt x="1947" y="530"/>
                  </a:cubicBezTo>
                  <a:cubicBezTo>
                    <a:pt x="1748" y="636"/>
                    <a:pt x="1562" y="808"/>
                    <a:pt x="1457" y="1007"/>
                  </a:cubicBezTo>
                  <a:cubicBezTo>
                    <a:pt x="1536" y="675"/>
                    <a:pt x="1377" y="292"/>
                    <a:pt x="1086" y="93"/>
                  </a:cubicBezTo>
                  <a:cubicBezTo>
                    <a:pt x="999" y="38"/>
                    <a:pt x="897" y="1"/>
                    <a:pt x="797"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4" name="Google Shape;434;p5"/>
            <p:cNvSpPr/>
            <p:nvPr/>
          </p:nvSpPr>
          <p:spPr>
            <a:xfrm>
              <a:off x="4260368" y="1864667"/>
              <a:ext cx="3058" cy="3058"/>
            </a:xfrm>
            <a:custGeom>
              <a:rect b="b" l="l" r="r" t="t"/>
              <a:pathLst>
                <a:path extrusionOk="0" h="93" w="93">
                  <a:moveTo>
                    <a:pt x="66" y="0"/>
                  </a:moveTo>
                  <a:lnTo>
                    <a:pt x="54" y="13"/>
                  </a:lnTo>
                  <a:cubicBezTo>
                    <a:pt x="27" y="27"/>
                    <a:pt x="13" y="53"/>
                    <a:pt x="13" y="66"/>
                  </a:cubicBezTo>
                  <a:cubicBezTo>
                    <a:pt x="13" y="80"/>
                    <a:pt x="1" y="80"/>
                    <a:pt x="13" y="92"/>
                  </a:cubicBezTo>
                  <a:lnTo>
                    <a:pt x="27" y="92"/>
                  </a:lnTo>
                  <a:cubicBezTo>
                    <a:pt x="40" y="92"/>
                    <a:pt x="40" y="92"/>
                    <a:pt x="40" y="80"/>
                  </a:cubicBezTo>
                  <a:cubicBezTo>
                    <a:pt x="54" y="80"/>
                    <a:pt x="54" y="66"/>
                    <a:pt x="66" y="66"/>
                  </a:cubicBezTo>
                  <a:cubicBezTo>
                    <a:pt x="80" y="53"/>
                    <a:pt x="80" y="53"/>
                    <a:pt x="80" y="39"/>
                  </a:cubicBezTo>
                  <a:cubicBezTo>
                    <a:pt x="93" y="27"/>
                    <a:pt x="93" y="27"/>
                    <a:pt x="80" y="13"/>
                  </a:cubicBezTo>
                  <a:cubicBezTo>
                    <a:pt x="80" y="0"/>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5" name="Google Shape;435;p5"/>
            <p:cNvSpPr/>
            <p:nvPr/>
          </p:nvSpPr>
          <p:spPr>
            <a:xfrm>
              <a:off x="4229029" y="1911660"/>
              <a:ext cx="2664" cy="3058"/>
            </a:xfrm>
            <a:custGeom>
              <a:rect b="b" l="l" r="r" t="t"/>
              <a:pathLst>
                <a:path extrusionOk="0" h="93" w="81">
                  <a:moveTo>
                    <a:pt x="27" y="1"/>
                  </a:moveTo>
                  <a:cubicBezTo>
                    <a:pt x="13" y="1"/>
                    <a:pt x="1" y="13"/>
                    <a:pt x="13" y="13"/>
                  </a:cubicBezTo>
                  <a:lnTo>
                    <a:pt x="13" y="40"/>
                  </a:lnTo>
                  <a:cubicBezTo>
                    <a:pt x="27" y="54"/>
                    <a:pt x="27" y="66"/>
                    <a:pt x="54" y="80"/>
                  </a:cubicBezTo>
                  <a:cubicBezTo>
                    <a:pt x="54" y="93"/>
                    <a:pt x="66" y="93"/>
                    <a:pt x="66" y="93"/>
                  </a:cubicBezTo>
                  <a:cubicBezTo>
                    <a:pt x="80" y="93"/>
                    <a:pt x="80" y="80"/>
                    <a:pt x="80" y="80"/>
                  </a:cubicBezTo>
                  <a:lnTo>
                    <a:pt x="80" y="54"/>
                  </a:lnTo>
                  <a:cubicBezTo>
                    <a:pt x="66" y="54"/>
                    <a:pt x="66" y="40"/>
                    <a:pt x="66" y="27"/>
                  </a:cubicBezTo>
                  <a:cubicBezTo>
                    <a:pt x="66" y="27"/>
                    <a:pt x="54" y="13"/>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6" name="Google Shape;436;p5"/>
            <p:cNvSpPr/>
            <p:nvPr/>
          </p:nvSpPr>
          <p:spPr>
            <a:xfrm>
              <a:off x="4238598" y="1925833"/>
              <a:ext cx="1776" cy="2401"/>
            </a:xfrm>
            <a:custGeom>
              <a:rect b="b" l="l" r="r" t="t"/>
              <a:pathLst>
                <a:path extrusionOk="0" h="73" w="54">
                  <a:moveTo>
                    <a:pt x="24" y="0"/>
                  </a:moveTo>
                  <a:cubicBezTo>
                    <a:pt x="21" y="0"/>
                    <a:pt x="18" y="2"/>
                    <a:pt x="14" y="6"/>
                  </a:cubicBezTo>
                  <a:cubicBezTo>
                    <a:pt x="14" y="6"/>
                    <a:pt x="1" y="6"/>
                    <a:pt x="1" y="20"/>
                  </a:cubicBezTo>
                  <a:lnTo>
                    <a:pt x="14" y="20"/>
                  </a:lnTo>
                  <a:cubicBezTo>
                    <a:pt x="14" y="32"/>
                    <a:pt x="27" y="46"/>
                    <a:pt x="27" y="59"/>
                  </a:cubicBezTo>
                  <a:cubicBezTo>
                    <a:pt x="40" y="59"/>
                    <a:pt x="40" y="73"/>
                    <a:pt x="54" y="73"/>
                  </a:cubicBezTo>
                  <a:lnTo>
                    <a:pt x="54" y="59"/>
                  </a:lnTo>
                  <a:lnTo>
                    <a:pt x="54" y="46"/>
                  </a:lnTo>
                  <a:cubicBezTo>
                    <a:pt x="54" y="32"/>
                    <a:pt x="54" y="32"/>
                    <a:pt x="40" y="20"/>
                  </a:cubicBezTo>
                  <a:lnTo>
                    <a:pt x="40" y="6"/>
                  </a:lnTo>
                  <a:cubicBezTo>
                    <a:pt x="32" y="6"/>
                    <a:pt x="29"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p5"/>
            <p:cNvSpPr/>
            <p:nvPr/>
          </p:nvSpPr>
          <p:spPr>
            <a:xfrm>
              <a:off x="4276055" y="1922117"/>
              <a:ext cx="2631" cy="3387"/>
            </a:xfrm>
            <a:custGeom>
              <a:rect b="b" l="l" r="r" t="t"/>
              <a:pathLst>
                <a:path extrusionOk="0" h="103" w="80">
                  <a:moveTo>
                    <a:pt x="39" y="0"/>
                  </a:moveTo>
                  <a:cubicBezTo>
                    <a:pt x="39" y="13"/>
                    <a:pt x="39" y="13"/>
                    <a:pt x="27" y="13"/>
                  </a:cubicBezTo>
                  <a:cubicBezTo>
                    <a:pt x="27" y="27"/>
                    <a:pt x="27" y="39"/>
                    <a:pt x="13" y="39"/>
                  </a:cubicBezTo>
                  <a:lnTo>
                    <a:pt x="13" y="66"/>
                  </a:lnTo>
                  <a:cubicBezTo>
                    <a:pt x="0" y="80"/>
                    <a:pt x="0" y="92"/>
                    <a:pt x="13" y="92"/>
                  </a:cubicBezTo>
                  <a:cubicBezTo>
                    <a:pt x="13" y="99"/>
                    <a:pt x="16" y="103"/>
                    <a:pt x="21" y="103"/>
                  </a:cubicBezTo>
                  <a:cubicBezTo>
                    <a:pt x="26" y="103"/>
                    <a:pt x="33" y="99"/>
                    <a:pt x="39" y="92"/>
                  </a:cubicBezTo>
                  <a:lnTo>
                    <a:pt x="53" y="80"/>
                  </a:lnTo>
                  <a:cubicBezTo>
                    <a:pt x="66" y="66"/>
                    <a:pt x="66" y="53"/>
                    <a:pt x="66" y="27"/>
                  </a:cubicBezTo>
                  <a:cubicBezTo>
                    <a:pt x="79" y="13"/>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8" name="Google Shape;438;p5"/>
            <p:cNvSpPr/>
            <p:nvPr/>
          </p:nvSpPr>
          <p:spPr>
            <a:xfrm>
              <a:off x="4277798" y="1918171"/>
              <a:ext cx="1315" cy="2631"/>
            </a:xfrm>
            <a:custGeom>
              <a:rect b="b" l="l" r="r" t="t"/>
              <a:pathLst>
                <a:path extrusionOk="0" h="80" w="40">
                  <a:moveTo>
                    <a:pt x="39" y="1"/>
                  </a:moveTo>
                  <a:cubicBezTo>
                    <a:pt x="26" y="1"/>
                    <a:pt x="26" y="1"/>
                    <a:pt x="26" y="14"/>
                  </a:cubicBezTo>
                  <a:lnTo>
                    <a:pt x="13" y="14"/>
                  </a:lnTo>
                  <a:cubicBezTo>
                    <a:pt x="13" y="27"/>
                    <a:pt x="13" y="27"/>
                    <a:pt x="0" y="41"/>
                  </a:cubicBezTo>
                  <a:lnTo>
                    <a:pt x="0" y="54"/>
                  </a:lnTo>
                  <a:lnTo>
                    <a:pt x="0" y="80"/>
                  </a:lnTo>
                  <a:lnTo>
                    <a:pt x="13" y="80"/>
                  </a:lnTo>
                  <a:lnTo>
                    <a:pt x="26" y="67"/>
                  </a:lnTo>
                  <a:cubicBezTo>
                    <a:pt x="26" y="54"/>
                    <a:pt x="39" y="41"/>
                    <a:pt x="39" y="27"/>
                  </a:cubicBez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5"/>
            <p:cNvSpPr/>
            <p:nvPr/>
          </p:nvSpPr>
          <p:spPr>
            <a:xfrm>
              <a:off x="4245110" y="1825599"/>
              <a:ext cx="1776" cy="2532"/>
            </a:xfrm>
            <a:custGeom>
              <a:rect b="b" l="l" r="r" t="t"/>
              <a:pathLst>
                <a:path extrusionOk="0" h="77" w="54">
                  <a:moveTo>
                    <a:pt x="39" y="0"/>
                  </a:moveTo>
                  <a:cubicBezTo>
                    <a:pt x="38" y="0"/>
                    <a:pt x="34" y="3"/>
                    <a:pt x="27" y="10"/>
                  </a:cubicBezTo>
                  <a:cubicBezTo>
                    <a:pt x="27" y="23"/>
                    <a:pt x="15" y="23"/>
                    <a:pt x="15" y="36"/>
                  </a:cubicBezTo>
                  <a:lnTo>
                    <a:pt x="15" y="50"/>
                  </a:lnTo>
                  <a:cubicBezTo>
                    <a:pt x="1" y="63"/>
                    <a:pt x="15" y="63"/>
                    <a:pt x="15" y="76"/>
                  </a:cubicBezTo>
                  <a:lnTo>
                    <a:pt x="27" y="76"/>
                  </a:lnTo>
                  <a:lnTo>
                    <a:pt x="41" y="63"/>
                  </a:lnTo>
                  <a:cubicBezTo>
                    <a:pt x="41" y="50"/>
                    <a:pt x="54" y="36"/>
                    <a:pt x="54" y="23"/>
                  </a:cubicBezTo>
                  <a:cubicBezTo>
                    <a:pt x="54" y="10"/>
                    <a:pt x="54" y="10"/>
                    <a:pt x="41" y="10"/>
                  </a:cubicBezTo>
                  <a:cubicBezTo>
                    <a:pt x="41" y="3"/>
                    <a:pt x="41" y="0"/>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p5"/>
            <p:cNvSpPr/>
            <p:nvPr/>
          </p:nvSpPr>
          <p:spPr>
            <a:xfrm>
              <a:off x="4251654" y="1806328"/>
              <a:ext cx="2664" cy="3946"/>
            </a:xfrm>
            <a:custGeom>
              <a:rect b="b" l="l" r="r" t="t"/>
              <a:pathLst>
                <a:path extrusionOk="0" h="120" w="81">
                  <a:moveTo>
                    <a:pt x="40" y="1"/>
                  </a:moveTo>
                  <a:cubicBezTo>
                    <a:pt x="40" y="13"/>
                    <a:pt x="40" y="13"/>
                    <a:pt x="27" y="27"/>
                  </a:cubicBezTo>
                  <a:cubicBezTo>
                    <a:pt x="27" y="27"/>
                    <a:pt x="27" y="40"/>
                    <a:pt x="14" y="53"/>
                  </a:cubicBezTo>
                  <a:cubicBezTo>
                    <a:pt x="14" y="66"/>
                    <a:pt x="1" y="66"/>
                    <a:pt x="1" y="80"/>
                  </a:cubicBezTo>
                  <a:cubicBezTo>
                    <a:pt x="1" y="93"/>
                    <a:pt x="1" y="106"/>
                    <a:pt x="14" y="119"/>
                  </a:cubicBezTo>
                  <a:lnTo>
                    <a:pt x="40" y="119"/>
                  </a:lnTo>
                  <a:lnTo>
                    <a:pt x="54" y="106"/>
                  </a:lnTo>
                  <a:cubicBezTo>
                    <a:pt x="67" y="80"/>
                    <a:pt x="80" y="53"/>
                    <a:pt x="80" y="27"/>
                  </a:cubicBezTo>
                  <a:cubicBezTo>
                    <a:pt x="80" y="27"/>
                    <a:pt x="80" y="13"/>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5"/>
            <p:cNvSpPr/>
            <p:nvPr/>
          </p:nvSpPr>
          <p:spPr>
            <a:xfrm>
              <a:off x="4206404" y="1731876"/>
              <a:ext cx="2203" cy="1776"/>
            </a:xfrm>
            <a:custGeom>
              <a:rect b="b" l="l" r="r" t="t"/>
              <a:pathLst>
                <a:path extrusionOk="0" h="54" w="67">
                  <a:moveTo>
                    <a:pt x="13" y="1"/>
                  </a:moveTo>
                  <a:cubicBezTo>
                    <a:pt x="13" y="1"/>
                    <a:pt x="0" y="1"/>
                    <a:pt x="0" y="14"/>
                  </a:cubicBezTo>
                  <a:lnTo>
                    <a:pt x="0" y="27"/>
                  </a:lnTo>
                  <a:lnTo>
                    <a:pt x="13" y="27"/>
                  </a:lnTo>
                  <a:cubicBezTo>
                    <a:pt x="13" y="41"/>
                    <a:pt x="27" y="41"/>
                    <a:pt x="40" y="54"/>
                  </a:cubicBezTo>
                  <a:lnTo>
                    <a:pt x="53" y="54"/>
                  </a:lnTo>
                  <a:cubicBezTo>
                    <a:pt x="66" y="54"/>
                    <a:pt x="66" y="41"/>
                    <a:pt x="66" y="27"/>
                  </a:cubicBezTo>
                  <a:cubicBezTo>
                    <a:pt x="66" y="27"/>
                    <a:pt x="53" y="27"/>
                    <a:pt x="53" y="14"/>
                  </a:cubicBezTo>
                  <a:cubicBezTo>
                    <a:pt x="40" y="14"/>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p5"/>
            <p:cNvSpPr/>
            <p:nvPr/>
          </p:nvSpPr>
          <p:spPr>
            <a:xfrm>
              <a:off x="4208574" y="1734079"/>
              <a:ext cx="1743" cy="1315"/>
            </a:xfrm>
            <a:custGeom>
              <a:rect b="b" l="l" r="r" t="t"/>
              <a:pathLst>
                <a:path extrusionOk="0" h="40" w="53">
                  <a:moveTo>
                    <a:pt x="14" y="0"/>
                  </a:moveTo>
                  <a:lnTo>
                    <a:pt x="0" y="13"/>
                  </a:lnTo>
                  <a:lnTo>
                    <a:pt x="14" y="27"/>
                  </a:lnTo>
                  <a:cubicBezTo>
                    <a:pt x="14" y="27"/>
                    <a:pt x="26" y="27"/>
                    <a:pt x="26" y="40"/>
                  </a:cubicBezTo>
                  <a:lnTo>
                    <a:pt x="40" y="40"/>
                  </a:lnTo>
                  <a:cubicBezTo>
                    <a:pt x="53" y="40"/>
                    <a:pt x="53" y="27"/>
                    <a:pt x="53" y="27"/>
                  </a:cubicBezTo>
                  <a:cubicBezTo>
                    <a:pt x="53" y="13"/>
                    <a:pt x="40" y="13"/>
                    <a:pt x="40" y="13"/>
                  </a:cubicBezTo>
                  <a:cubicBezTo>
                    <a:pt x="40" y="0"/>
                    <a:pt x="26"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p5"/>
            <p:cNvSpPr/>
            <p:nvPr/>
          </p:nvSpPr>
          <p:spPr>
            <a:xfrm>
              <a:off x="4207686" y="1722767"/>
              <a:ext cx="1776" cy="1315"/>
            </a:xfrm>
            <a:custGeom>
              <a:rect b="b" l="l" r="r" t="t"/>
              <a:pathLst>
                <a:path extrusionOk="0" h="40" w="54">
                  <a:moveTo>
                    <a:pt x="14" y="0"/>
                  </a:moveTo>
                  <a:cubicBezTo>
                    <a:pt x="14" y="0"/>
                    <a:pt x="14" y="13"/>
                    <a:pt x="1" y="13"/>
                  </a:cubicBezTo>
                  <a:cubicBezTo>
                    <a:pt x="1" y="13"/>
                    <a:pt x="1" y="27"/>
                    <a:pt x="14" y="27"/>
                  </a:cubicBezTo>
                  <a:lnTo>
                    <a:pt x="27" y="39"/>
                  </a:lnTo>
                  <a:lnTo>
                    <a:pt x="41" y="39"/>
                  </a:lnTo>
                  <a:cubicBezTo>
                    <a:pt x="53" y="39"/>
                    <a:pt x="53" y="27"/>
                    <a:pt x="53" y="27"/>
                  </a:cubicBezTo>
                  <a:lnTo>
                    <a:pt x="41" y="13"/>
                  </a:lnTo>
                  <a:cubicBezTo>
                    <a:pt x="41" y="13"/>
                    <a:pt x="27" y="13"/>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p5"/>
            <p:cNvSpPr/>
            <p:nvPr/>
          </p:nvSpPr>
          <p:spPr>
            <a:xfrm>
              <a:off x="4236428" y="1724049"/>
              <a:ext cx="1776" cy="2236"/>
            </a:xfrm>
            <a:custGeom>
              <a:rect b="b" l="l" r="r" t="t"/>
              <a:pathLst>
                <a:path extrusionOk="0" h="68" w="54">
                  <a:moveTo>
                    <a:pt x="40" y="0"/>
                  </a:moveTo>
                  <a:cubicBezTo>
                    <a:pt x="40" y="0"/>
                    <a:pt x="27" y="0"/>
                    <a:pt x="27" y="14"/>
                  </a:cubicBezTo>
                  <a:cubicBezTo>
                    <a:pt x="14" y="14"/>
                    <a:pt x="0" y="27"/>
                    <a:pt x="0" y="41"/>
                  </a:cubicBezTo>
                  <a:lnTo>
                    <a:pt x="0" y="53"/>
                  </a:lnTo>
                  <a:cubicBezTo>
                    <a:pt x="0" y="67"/>
                    <a:pt x="0" y="67"/>
                    <a:pt x="14" y="67"/>
                  </a:cubicBezTo>
                  <a:cubicBezTo>
                    <a:pt x="14" y="67"/>
                    <a:pt x="27" y="67"/>
                    <a:pt x="27" y="53"/>
                  </a:cubicBezTo>
                  <a:cubicBezTo>
                    <a:pt x="40" y="53"/>
                    <a:pt x="40" y="41"/>
                    <a:pt x="40" y="27"/>
                  </a:cubicBezTo>
                  <a:lnTo>
                    <a:pt x="53" y="27"/>
                  </a:lnTo>
                  <a:cubicBezTo>
                    <a:pt x="53" y="14"/>
                    <a:pt x="53" y="14"/>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5"/>
            <p:cNvSpPr/>
            <p:nvPr/>
          </p:nvSpPr>
          <p:spPr>
            <a:xfrm>
              <a:off x="4235540" y="1727107"/>
              <a:ext cx="1348" cy="1315"/>
            </a:xfrm>
            <a:custGeom>
              <a:rect b="b" l="l" r="r" t="t"/>
              <a:pathLst>
                <a:path extrusionOk="0" h="40" w="41">
                  <a:moveTo>
                    <a:pt x="27" y="1"/>
                  </a:moveTo>
                  <a:cubicBezTo>
                    <a:pt x="14" y="13"/>
                    <a:pt x="14" y="13"/>
                    <a:pt x="14" y="27"/>
                  </a:cubicBezTo>
                  <a:cubicBezTo>
                    <a:pt x="1" y="27"/>
                    <a:pt x="1" y="27"/>
                    <a:pt x="1" y="40"/>
                  </a:cubicBezTo>
                  <a:lnTo>
                    <a:pt x="27" y="40"/>
                  </a:lnTo>
                  <a:cubicBezTo>
                    <a:pt x="27" y="27"/>
                    <a:pt x="41" y="27"/>
                    <a:pt x="41" y="27"/>
                  </a:cubicBezTo>
                  <a:lnTo>
                    <a:pt x="41" y="13"/>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5"/>
            <p:cNvSpPr/>
            <p:nvPr/>
          </p:nvSpPr>
          <p:spPr>
            <a:xfrm>
              <a:off x="4231199" y="1716781"/>
              <a:ext cx="1348" cy="1644"/>
            </a:xfrm>
            <a:custGeom>
              <a:rect b="b" l="l" r="r" t="t"/>
              <a:pathLst>
                <a:path extrusionOk="0" h="50" w="41">
                  <a:moveTo>
                    <a:pt x="28" y="0"/>
                  </a:moveTo>
                  <a:cubicBezTo>
                    <a:pt x="27" y="0"/>
                    <a:pt x="27" y="3"/>
                    <a:pt x="27" y="10"/>
                  </a:cubicBezTo>
                  <a:cubicBezTo>
                    <a:pt x="14" y="10"/>
                    <a:pt x="14" y="10"/>
                    <a:pt x="14" y="23"/>
                  </a:cubicBezTo>
                  <a:cubicBezTo>
                    <a:pt x="0" y="23"/>
                    <a:pt x="0" y="36"/>
                    <a:pt x="0" y="36"/>
                  </a:cubicBezTo>
                  <a:cubicBezTo>
                    <a:pt x="14" y="36"/>
                    <a:pt x="14" y="50"/>
                    <a:pt x="14" y="50"/>
                  </a:cubicBezTo>
                  <a:cubicBezTo>
                    <a:pt x="27" y="50"/>
                    <a:pt x="27" y="36"/>
                    <a:pt x="27" y="36"/>
                  </a:cubicBezTo>
                  <a:lnTo>
                    <a:pt x="41" y="23"/>
                  </a:lnTo>
                  <a:lnTo>
                    <a:pt x="41" y="10"/>
                  </a:lnTo>
                  <a:cubicBezTo>
                    <a:pt x="34" y="3"/>
                    <a:pt x="30" y="0"/>
                    <a:pt x="28"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5"/>
            <p:cNvSpPr/>
            <p:nvPr/>
          </p:nvSpPr>
          <p:spPr>
            <a:xfrm>
              <a:off x="4209889" y="1757691"/>
              <a:ext cx="2170" cy="2072"/>
            </a:xfrm>
            <a:custGeom>
              <a:rect b="b" l="l" r="r" t="t"/>
              <a:pathLst>
                <a:path extrusionOk="0" h="63" w="66">
                  <a:moveTo>
                    <a:pt x="20" y="0"/>
                  </a:moveTo>
                  <a:cubicBezTo>
                    <a:pt x="16" y="0"/>
                    <a:pt x="13" y="3"/>
                    <a:pt x="13" y="10"/>
                  </a:cubicBezTo>
                  <a:cubicBezTo>
                    <a:pt x="0" y="10"/>
                    <a:pt x="13" y="24"/>
                    <a:pt x="13" y="24"/>
                  </a:cubicBezTo>
                  <a:lnTo>
                    <a:pt x="13" y="36"/>
                  </a:lnTo>
                  <a:cubicBezTo>
                    <a:pt x="27" y="36"/>
                    <a:pt x="39" y="50"/>
                    <a:pt x="39" y="50"/>
                  </a:cubicBezTo>
                  <a:cubicBezTo>
                    <a:pt x="53" y="50"/>
                    <a:pt x="53" y="63"/>
                    <a:pt x="66" y="63"/>
                  </a:cubicBezTo>
                  <a:lnTo>
                    <a:pt x="66" y="36"/>
                  </a:lnTo>
                  <a:lnTo>
                    <a:pt x="66" y="24"/>
                  </a:lnTo>
                  <a:cubicBezTo>
                    <a:pt x="53" y="10"/>
                    <a:pt x="39" y="10"/>
                    <a:pt x="27" y="10"/>
                  </a:cubicBezTo>
                  <a:cubicBezTo>
                    <a:pt x="27" y="3"/>
                    <a:pt x="23" y="0"/>
                    <a:pt x="2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p5"/>
            <p:cNvSpPr/>
            <p:nvPr/>
          </p:nvSpPr>
          <p:spPr>
            <a:xfrm>
              <a:off x="4212027" y="1760190"/>
              <a:ext cx="1381" cy="1315"/>
            </a:xfrm>
            <a:custGeom>
              <a:rect b="b" l="l" r="r" t="t"/>
              <a:pathLst>
                <a:path extrusionOk="0" h="40" w="42">
                  <a:moveTo>
                    <a:pt x="15" y="1"/>
                  </a:moveTo>
                  <a:lnTo>
                    <a:pt x="1" y="13"/>
                  </a:lnTo>
                  <a:lnTo>
                    <a:pt x="1" y="27"/>
                  </a:lnTo>
                  <a:lnTo>
                    <a:pt x="15" y="27"/>
                  </a:lnTo>
                  <a:lnTo>
                    <a:pt x="27" y="40"/>
                  </a:lnTo>
                  <a:lnTo>
                    <a:pt x="41" y="40"/>
                  </a:lnTo>
                  <a:lnTo>
                    <a:pt x="41" y="27"/>
                  </a:lnTo>
                  <a:lnTo>
                    <a:pt x="41" y="13"/>
                  </a:lnTo>
                  <a:cubicBezTo>
                    <a:pt x="41"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5"/>
            <p:cNvSpPr/>
            <p:nvPr/>
          </p:nvSpPr>
          <p:spPr>
            <a:xfrm>
              <a:off x="4212915" y="1749305"/>
              <a:ext cx="1348" cy="888"/>
            </a:xfrm>
            <a:custGeom>
              <a:rect b="b" l="l" r="r" t="t"/>
              <a:pathLst>
                <a:path extrusionOk="0" h="27" w="41">
                  <a:moveTo>
                    <a:pt x="0" y="0"/>
                  </a:moveTo>
                  <a:lnTo>
                    <a:pt x="0" y="14"/>
                  </a:lnTo>
                  <a:cubicBezTo>
                    <a:pt x="14" y="14"/>
                    <a:pt x="14" y="27"/>
                    <a:pt x="27" y="27"/>
                  </a:cubicBezTo>
                  <a:cubicBezTo>
                    <a:pt x="41" y="27"/>
                    <a:pt x="41" y="27"/>
                    <a:pt x="41" y="14"/>
                  </a:cubicBez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5"/>
            <p:cNvSpPr/>
            <p:nvPr/>
          </p:nvSpPr>
          <p:spPr>
            <a:xfrm>
              <a:off x="4240769" y="1754501"/>
              <a:ext cx="1776" cy="1776"/>
            </a:xfrm>
            <a:custGeom>
              <a:rect b="b" l="l" r="r" t="t"/>
              <a:pathLst>
                <a:path extrusionOk="0" h="54" w="54">
                  <a:moveTo>
                    <a:pt x="27" y="1"/>
                  </a:moveTo>
                  <a:lnTo>
                    <a:pt x="0" y="27"/>
                  </a:lnTo>
                  <a:lnTo>
                    <a:pt x="0" y="41"/>
                  </a:lnTo>
                  <a:cubicBezTo>
                    <a:pt x="0" y="54"/>
                    <a:pt x="0" y="54"/>
                    <a:pt x="14" y="54"/>
                  </a:cubicBezTo>
                  <a:lnTo>
                    <a:pt x="27" y="54"/>
                  </a:lnTo>
                  <a:cubicBezTo>
                    <a:pt x="41" y="41"/>
                    <a:pt x="41" y="27"/>
                    <a:pt x="53" y="27"/>
                  </a:cubicBezTo>
                  <a:lnTo>
                    <a:pt x="53" y="15"/>
                  </a:lnTo>
                  <a:lnTo>
                    <a:pt x="53"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5"/>
            <p:cNvSpPr/>
            <p:nvPr/>
          </p:nvSpPr>
          <p:spPr>
            <a:xfrm>
              <a:off x="4239881" y="1757132"/>
              <a:ext cx="1381" cy="1348"/>
            </a:xfrm>
            <a:custGeom>
              <a:rect b="b" l="l" r="r" t="t"/>
              <a:pathLst>
                <a:path extrusionOk="0" h="41" w="42">
                  <a:moveTo>
                    <a:pt x="15" y="0"/>
                  </a:moveTo>
                  <a:cubicBezTo>
                    <a:pt x="15" y="14"/>
                    <a:pt x="1" y="14"/>
                    <a:pt x="1" y="27"/>
                  </a:cubicBezTo>
                  <a:lnTo>
                    <a:pt x="1" y="41"/>
                  </a:lnTo>
                  <a:lnTo>
                    <a:pt x="15" y="41"/>
                  </a:lnTo>
                  <a:lnTo>
                    <a:pt x="27" y="27"/>
                  </a:ln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5"/>
            <p:cNvSpPr/>
            <p:nvPr/>
          </p:nvSpPr>
          <p:spPr>
            <a:xfrm>
              <a:off x="4236855" y="1746280"/>
              <a:ext cx="1348" cy="1315"/>
            </a:xfrm>
            <a:custGeom>
              <a:rect b="b" l="l" r="r" t="t"/>
              <a:pathLst>
                <a:path extrusionOk="0" h="40" w="41">
                  <a:moveTo>
                    <a:pt x="27" y="0"/>
                  </a:moveTo>
                  <a:lnTo>
                    <a:pt x="1" y="26"/>
                  </a:lnTo>
                  <a:lnTo>
                    <a:pt x="1" y="39"/>
                  </a:lnTo>
                  <a:lnTo>
                    <a:pt x="27" y="39"/>
                  </a:lnTo>
                  <a:cubicBezTo>
                    <a:pt x="27" y="26"/>
                    <a:pt x="27" y="26"/>
                    <a:pt x="40" y="26"/>
                  </a:cubicBezTo>
                  <a:lnTo>
                    <a:pt x="40"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p5"/>
            <p:cNvSpPr/>
            <p:nvPr/>
          </p:nvSpPr>
          <p:spPr>
            <a:xfrm>
              <a:off x="4206831" y="1778902"/>
              <a:ext cx="1776" cy="2203"/>
            </a:xfrm>
            <a:custGeom>
              <a:rect b="b" l="l" r="r" t="t"/>
              <a:pathLst>
                <a:path extrusionOk="0" h="67" w="54">
                  <a:moveTo>
                    <a:pt x="0" y="0"/>
                  </a:moveTo>
                  <a:lnTo>
                    <a:pt x="0" y="27"/>
                  </a:lnTo>
                  <a:lnTo>
                    <a:pt x="27" y="53"/>
                  </a:lnTo>
                  <a:cubicBezTo>
                    <a:pt x="27" y="53"/>
                    <a:pt x="27" y="67"/>
                    <a:pt x="40" y="67"/>
                  </a:cubicBezTo>
                  <a:cubicBezTo>
                    <a:pt x="40" y="67"/>
                    <a:pt x="53" y="67"/>
                    <a:pt x="53" y="53"/>
                  </a:cubicBezTo>
                  <a:lnTo>
                    <a:pt x="53" y="40"/>
                  </a:lnTo>
                  <a:cubicBezTo>
                    <a:pt x="40" y="27"/>
                    <a:pt x="40"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5"/>
            <p:cNvSpPr/>
            <p:nvPr/>
          </p:nvSpPr>
          <p:spPr>
            <a:xfrm>
              <a:off x="4207686" y="1781960"/>
              <a:ext cx="1348" cy="1315"/>
            </a:xfrm>
            <a:custGeom>
              <a:rect b="b" l="l" r="r" t="t"/>
              <a:pathLst>
                <a:path extrusionOk="0" h="40" w="41">
                  <a:moveTo>
                    <a:pt x="14" y="0"/>
                  </a:moveTo>
                  <a:cubicBezTo>
                    <a:pt x="14" y="0"/>
                    <a:pt x="14" y="13"/>
                    <a:pt x="1" y="13"/>
                  </a:cubicBezTo>
                  <a:lnTo>
                    <a:pt x="14" y="13"/>
                  </a:lnTo>
                  <a:cubicBezTo>
                    <a:pt x="14" y="27"/>
                    <a:pt x="14" y="27"/>
                    <a:pt x="27" y="40"/>
                  </a:cubicBezTo>
                  <a:lnTo>
                    <a:pt x="41" y="40"/>
                  </a:lnTo>
                  <a:lnTo>
                    <a:pt x="41" y="13"/>
                  </a:lnTo>
                  <a:cubicBezTo>
                    <a:pt x="41" y="13"/>
                    <a:pt x="27"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5"/>
            <p:cNvSpPr/>
            <p:nvPr/>
          </p:nvSpPr>
          <p:spPr>
            <a:xfrm>
              <a:off x="4212487" y="1771503"/>
              <a:ext cx="921" cy="1315"/>
            </a:xfrm>
            <a:custGeom>
              <a:rect b="b" l="l" r="r" t="t"/>
              <a:pathLst>
                <a:path extrusionOk="0" h="40" w="28">
                  <a:moveTo>
                    <a:pt x="1" y="1"/>
                  </a:moveTo>
                  <a:lnTo>
                    <a:pt x="1" y="13"/>
                  </a:lnTo>
                  <a:lnTo>
                    <a:pt x="1" y="27"/>
                  </a:lnTo>
                  <a:lnTo>
                    <a:pt x="13" y="40"/>
                  </a:lnTo>
                  <a:lnTo>
                    <a:pt x="27" y="40"/>
                  </a:lnTo>
                  <a:lnTo>
                    <a:pt x="27" y="27"/>
                  </a:lnTo>
                  <a:cubicBezTo>
                    <a:pt x="27" y="13"/>
                    <a:pt x="27" y="13"/>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5"/>
            <p:cNvSpPr/>
            <p:nvPr/>
          </p:nvSpPr>
          <p:spPr>
            <a:xfrm>
              <a:off x="4236428" y="1786301"/>
              <a:ext cx="2203" cy="1513"/>
            </a:xfrm>
            <a:custGeom>
              <a:rect b="b" l="l" r="r" t="t"/>
              <a:pathLst>
                <a:path extrusionOk="0" h="46" w="67">
                  <a:moveTo>
                    <a:pt x="40" y="1"/>
                  </a:moveTo>
                  <a:cubicBezTo>
                    <a:pt x="40" y="1"/>
                    <a:pt x="27" y="1"/>
                    <a:pt x="14" y="13"/>
                  </a:cubicBezTo>
                  <a:lnTo>
                    <a:pt x="0" y="27"/>
                  </a:lnTo>
                  <a:cubicBezTo>
                    <a:pt x="0" y="40"/>
                    <a:pt x="0" y="40"/>
                    <a:pt x="14" y="40"/>
                  </a:cubicBezTo>
                  <a:cubicBezTo>
                    <a:pt x="14" y="44"/>
                    <a:pt x="15" y="46"/>
                    <a:pt x="17" y="46"/>
                  </a:cubicBezTo>
                  <a:cubicBezTo>
                    <a:pt x="21" y="46"/>
                    <a:pt x="27" y="40"/>
                    <a:pt x="27" y="40"/>
                  </a:cubicBezTo>
                  <a:cubicBezTo>
                    <a:pt x="40" y="40"/>
                    <a:pt x="53" y="27"/>
                    <a:pt x="53" y="27"/>
                  </a:cubicBezTo>
                  <a:lnTo>
                    <a:pt x="67" y="27"/>
                  </a:lnTo>
                  <a:lnTo>
                    <a:pt x="6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p5"/>
            <p:cNvSpPr/>
            <p:nvPr/>
          </p:nvSpPr>
          <p:spPr>
            <a:xfrm>
              <a:off x="4234685" y="1788471"/>
              <a:ext cx="1776" cy="888"/>
            </a:xfrm>
            <a:custGeom>
              <a:rect b="b" l="l" r="r" t="t"/>
              <a:pathLst>
                <a:path extrusionOk="0" h="27" w="54">
                  <a:moveTo>
                    <a:pt x="14" y="0"/>
                  </a:moveTo>
                  <a:cubicBezTo>
                    <a:pt x="14" y="14"/>
                    <a:pt x="0" y="14"/>
                    <a:pt x="0" y="14"/>
                  </a:cubicBezTo>
                  <a:cubicBezTo>
                    <a:pt x="0" y="27"/>
                    <a:pt x="0" y="27"/>
                    <a:pt x="14" y="27"/>
                  </a:cubicBezTo>
                  <a:lnTo>
                    <a:pt x="27" y="27"/>
                  </a:lnTo>
                  <a:cubicBezTo>
                    <a:pt x="27" y="27"/>
                    <a:pt x="40" y="27"/>
                    <a:pt x="40" y="14"/>
                  </a:cubicBezTo>
                  <a:cubicBezTo>
                    <a:pt x="53" y="14"/>
                    <a:pt x="53" y="0"/>
                    <a:pt x="5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5"/>
            <p:cNvSpPr/>
            <p:nvPr/>
          </p:nvSpPr>
          <p:spPr>
            <a:xfrm>
              <a:off x="4235540" y="1777159"/>
              <a:ext cx="1776" cy="1085"/>
            </a:xfrm>
            <a:custGeom>
              <a:rect b="b" l="l" r="r" t="t"/>
              <a:pathLst>
                <a:path extrusionOk="0" h="33" w="54">
                  <a:moveTo>
                    <a:pt x="41" y="0"/>
                  </a:moveTo>
                  <a:cubicBezTo>
                    <a:pt x="27" y="0"/>
                    <a:pt x="14" y="0"/>
                    <a:pt x="14" y="14"/>
                  </a:cubicBezTo>
                  <a:cubicBezTo>
                    <a:pt x="14" y="14"/>
                    <a:pt x="1" y="14"/>
                    <a:pt x="1" y="27"/>
                  </a:cubicBezTo>
                  <a:lnTo>
                    <a:pt x="14" y="27"/>
                  </a:lnTo>
                  <a:cubicBezTo>
                    <a:pt x="14" y="31"/>
                    <a:pt x="14" y="33"/>
                    <a:pt x="15" y="33"/>
                  </a:cubicBezTo>
                  <a:cubicBezTo>
                    <a:pt x="16" y="33"/>
                    <a:pt x="19" y="27"/>
                    <a:pt x="27" y="27"/>
                  </a:cubicBezTo>
                  <a:lnTo>
                    <a:pt x="41" y="27"/>
                  </a:lnTo>
                  <a:lnTo>
                    <a:pt x="41" y="14"/>
                  </a:lnTo>
                  <a:cubicBezTo>
                    <a:pt x="54" y="14"/>
                    <a:pt x="54" y="14"/>
                    <a:pt x="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5"/>
            <p:cNvSpPr/>
            <p:nvPr/>
          </p:nvSpPr>
          <p:spPr>
            <a:xfrm>
              <a:off x="4199432" y="1806756"/>
              <a:ext cx="1776" cy="2203"/>
            </a:xfrm>
            <a:custGeom>
              <a:rect b="b" l="l" r="r" t="t"/>
              <a:pathLst>
                <a:path extrusionOk="0" h="67" w="54">
                  <a:moveTo>
                    <a:pt x="1" y="0"/>
                  </a:moveTo>
                  <a:lnTo>
                    <a:pt x="1" y="27"/>
                  </a:lnTo>
                  <a:cubicBezTo>
                    <a:pt x="13" y="40"/>
                    <a:pt x="13" y="53"/>
                    <a:pt x="27" y="53"/>
                  </a:cubicBezTo>
                  <a:cubicBezTo>
                    <a:pt x="27" y="67"/>
                    <a:pt x="40" y="67"/>
                    <a:pt x="40" y="67"/>
                  </a:cubicBezTo>
                  <a:cubicBezTo>
                    <a:pt x="54" y="67"/>
                    <a:pt x="54" y="67"/>
                    <a:pt x="54" y="53"/>
                  </a:cubicBezTo>
                  <a:lnTo>
                    <a:pt x="54" y="40"/>
                  </a:lnTo>
                  <a:cubicBezTo>
                    <a:pt x="40" y="27"/>
                    <a:pt x="40" y="14"/>
                    <a:pt x="27" y="14"/>
                  </a:cubicBezTo>
                  <a:cubicBezTo>
                    <a:pt x="27" y="0"/>
                    <a:pt x="13" y="0"/>
                    <a:pt x="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5"/>
            <p:cNvSpPr/>
            <p:nvPr/>
          </p:nvSpPr>
          <p:spPr>
            <a:xfrm>
              <a:off x="4200714" y="1809814"/>
              <a:ext cx="1381" cy="1315"/>
            </a:xfrm>
            <a:custGeom>
              <a:rect b="b" l="l" r="r" t="t"/>
              <a:pathLst>
                <a:path extrusionOk="0" h="40" w="42">
                  <a:moveTo>
                    <a:pt x="1" y="0"/>
                  </a:moveTo>
                  <a:lnTo>
                    <a:pt x="1" y="13"/>
                  </a:lnTo>
                  <a:cubicBezTo>
                    <a:pt x="1" y="27"/>
                    <a:pt x="15" y="27"/>
                    <a:pt x="15" y="40"/>
                  </a:cubicBezTo>
                  <a:lnTo>
                    <a:pt x="41" y="40"/>
                  </a:lnTo>
                  <a:lnTo>
                    <a:pt x="41" y="27"/>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5"/>
            <p:cNvSpPr/>
            <p:nvPr/>
          </p:nvSpPr>
          <p:spPr>
            <a:xfrm>
              <a:off x="4204661" y="1799356"/>
              <a:ext cx="1315" cy="1315"/>
            </a:xfrm>
            <a:custGeom>
              <a:rect b="b" l="l" r="r" t="t"/>
              <a:pathLst>
                <a:path extrusionOk="0" h="40" w="40">
                  <a:moveTo>
                    <a:pt x="0" y="1"/>
                  </a:moveTo>
                  <a:lnTo>
                    <a:pt x="0" y="13"/>
                  </a:lnTo>
                  <a:cubicBezTo>
                    <a:pt x="0" y="27"/>
                    <a:pt x="13" y="27"/>
                    <a:pt x="13" y="40"/>
                  </a:cubicBezTo>
                  <a:lnTo>
                    <a:pt x="27" y="40"/>
                  </a:lnTo>
                  <a:cubicBezTo>
                    <a:pt x="27" y="40"/>
                    <a:pt x="40" y="40"/>
                    <a:pt x="40" y="27"/>
                  </a:cubicBezTo>
                  <a:lnTo>
                    <a:pt x="27"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5"/>
            <p:cNvSpPr/>
            <p:nvPr/>
          </p:nvSpPr>
          <p:spPr>
            <a:xfrm>
              <a:off x="4229456" y="1812412"/>
              <a:ext cx="2236" cy="1776"/>
            </a:xfrm>
            <a:custGeom>
              <a:rect b="b" l="l" r="r" t="t"/>
              <a:pathLst>
                <a:path extrusionOk="0" h="54" w="68">
                  <a:moveTo>
                    <a:pt x="41" y="1"/>
                  </a:moveTo>
                  <a:lnTo>
                    <a:pt x="14" y="27"/>
                  </a:lnTo>
                  <a:cubicBezTo>
                    <a:pt x="0" y="27"/>
                    <a:pt x="0" y="27"/>
                    <a:pt x="0" y="40"/>
                  </a:cubicBezTo>
                  <a:cubicBezTo>
                    <a:pt x="0" y="40"/>
                    <a:pt x="0" y="54"/>
                    <a:pt x="14" y="54"/>
                  </a:cubicBezTo>
                  <a:lnTo>
                    <a:pt x="27" y="54"/>
                  </a:lnTo>
                  <a:cubicBezTo>
                    <a:pt x="41" y="40"/>
                    <a:pt x="41" y="40"/>
                    <a:pt x="53" y="40"/>
                  </a:cubicBezTo>
                  <a:lnTo>
                    <a:pt x="67" y="27"/>
                  </a:lnTo>
                  <a:lnTo>
                    <a:pt x="67" y="14"/>
                  </a:lnTo>
                  <a:cubicBezTo>
                    <a:pt x="67" y="1"/>
                    <a:pt x="53"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5"/>
            <p:cNvSpPr/>
            <p:nvPr/>
          </p:nvSpPr>
          <p:spPr>
            <a:xfrm>
              <a:off x="4227713" y="1815043"/>
              <a:ext cx="1776" cy="888"/>
            </a:xfrm>
            <a:custGeom>
              <a:rect b="b" l="l" r="r" t="t"/>
              <a:pathLst>
                <a:path extrusionOk="0" h="27" w="54">
                  <a:moveTo>
                    <a:pt x="14" y="0"/>
                  </a:moveTo>
                  <a:cubicBezTo>
                    <a:pt x="14" y="13"/>
                    <a:pt x="0" y="13"/>
                    <a:pt x="0" y="13"/>
                  </a:cubicBezTo>
                  <a:cubicBezTo>
                    <a:pt x="0" y="27"/>
                    <a:pt x="14" y="27"/>
                    <a:pt x="14" y="27"/>
                  </a:cubicBezTo>
                  <a:lnTo>
                    <a:pt x="27" y="27"/>
                  </a:lnTo>
                  <a:cubicBezTo>
                    <a:pt x="27" y="27"/>
                    <a:pt x="41" y="27"/>
                    <a:pt x="41" y="13"/>
                  </a:cubicBezTo>
                  <a:lnTo>
                    <a:pt x="53" y="13"/>
                  </a:lnTo>
                  <a:lnTo>
                    <a:pt x="53"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5"/>
            <p:cNvSpPr/>
            <p:nvPr/>
          </p:nvSpPr>
          <p:spPr>
            <a:xfrm>
              <a:off x="4228174" y="1803730"/>
              <a:ext cx="1776" cy="1085"/>
            </a:xfrm>
            <a:custGeom>
              <a:rect b="b" l="l" r="r" t="t"/>
              <a:pathLst>
                <a:path extrusionOk="0" h="33" w="54">
                  <a:moveTo>
                    <a:pt x="27" y="0"/>
                  </a:moveTo>
                  <a:cubicBezTo>
                    <a:pt x="27" y="0"/>
                    <a:pt x="13" y="0"/>
                    <a:pt x="13" y="13"/>
                  </a:cubicBezTo>
                  <a:cubicBezTo>
                    <a:pt x="0" y="13"/>
                    <a:pt x="0" y="13"/>
                    <a:pt x="0" y="27"/>
                  </a:cubicBezTo>
                  <a:lnTo>
                    <a:pt x="13" y="27"/>
                  </a:lnTo>
                  <a:cubicBezTo>
                    <a:pt x="13" y="31"/>
                    <a:pt x="13" y="32"/>
                    <a:pt x="13" y="32"/>
                  </a:cubicBezTo>
                  <a:cubicBezTo>
                    <a:pt x="14" y="32"/>
                    <a:pt x="17" y="27"/>
                    <a:pt x="27" y="27"/>
                  </a:cubicBezTo>
                  <a:cubicBezTo>
                    <a:pt x="27" y="27"/>
                    <a:pt x="39" y="27"/>
                    <a:pt x="39" y="13"/>
                  </a:cubicBezTo>
                  <a:cubicBezTo>
                    <a:pt x="39" y="13"/>
                    <a:pt x="53" y="13"/>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p5"/>
            <p:cNvSpPr/>
            <p:nvPr/>
          </p:nvSpPr>
          <p:spPr>
            <a:xfrm>
              <a:off x="4198117" y="1841581"/>
              <a:ext cx="2236" cy="1776"/>
            </a:xfrm>
            <a:custGeom>
              <a:rect b="b" l="l" r="r" t="t"/>
              <a:pathLst>
                <a:path extrusionOk="0" h="54" w="68">
                  <a:moveTo>
                    <a:pt x="27" y="0"/>
                  </a:moveTo>
                  <a:cubicBezTo>
                    <a:pt x="14" y="0"/>
                    <a:pt x="14" y="0"/>
                    <a:pt x="0" y="14"/>
                  </a:cubicBezTo>
                  <a:cubicBezTo>
                    <a:pt x="0" y="14"/>
                    <a:pt x="0" y="27"/>
                    <a:pt x="14" y="27"/>
                  </a:cubicBezTo>
                  <a:lnTo>
                    <a:pt x="14" y="40"/>
                  </a:lnTo>
                  <a:cubicBezTo>
                    <a:pt x="27" y="40"/>
                    <a:pt x="41" y="40"/>
                    <a:pt x="41" y="53"/>
                  </a:cubicBezTo>
                  <a:lnTo>
                    <a:pt x="67" y="53"/>
                  </a:lnTo>
                  <a:lnTo>
                    <a:pt x="67" y="40"/>
                  </a:lnTo>
                  <a:cubicBezTo>
                    <a:pt x="67" y="27"/>
                    <a:pt x="67" y="27"/>
                    <a:pt x="53" y="27"/>
                  </a:cubicBezTo>
                  <a:cubicBezTo>
                    <a:pt x="53" y="14"/>
                    <a:pt x="41"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5"/>
            <p:cNvSpPr/>
            <p:nvPr/>
          </p:nvSpPr>
          <p:spPr>
            <a:xfrm>
              <a:off x="4200320" y="1844179"/>
              <a:ext cx="1776" cy="888"/>
            </a:xfrm>
            <a:custGeom>
              <a:rect b="b" l="l" r="r" t="t"/>
              <a:pathLst>
                <a:path extrusionOk="0" h="27" w="54">
                  <a:moveTo>
                    <a:pt x="13" y="1"/>
                  </a:moveTo>
                  <a:cubicBezTo>
                    <a:pt x="0" y="1"/>
                    <a:pt x="13" y="14"/>
                    <a:pt x="13" y="14"/>
                  </a:cubicBezTo>
                  <a:cubicBezTo>
                    <a:pt x="13" y="27"/>
                    <a:pt x="27" y="27"/>
                    <a:pt x="27" y="27"/>
                  </a:cubicBezTo>
                  <a:lnTo>
                    <a:pt x="39" y="27"/>
                  </a:lnTo>
                  <a:cubicBezTo>
                    <a:pt x="53" y="27"/>
                    <a:pt x="53" y="27"/>
                    <a:pt x="53" y="14"/>
                  </a:cubicBezTo>
                  <a:lnTo>
                    <a:pt x="39" y="14"/>
                  </a:lnTo>
                  <a:cubicBezTo>
                    <a:pt x="39"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p5"/>
            <p:cNvSpPr/>
            <p:nvPr/>
          </p:nvSpPr>
          <p:spPr>
            <a:xfrm>
              <a:off x="4200320" y="1832867"/>
              <a:ext cx="1315" cy="1348"/>
            </a:xfrm>
            <a:custGeom>
              <a:rect b="b" l="l" r="r" t="t"/>
              <a:pathLst>
                <a:path extrusionOk="0" h="41" w="40">
                  <a:moveTo>
                    <a:pt x="0" y="0"/>
                  </a:moveTo>
                  <a:lnTo>
                    <a:pt x="0" y="14"/>
                  </a:lnTo>
                  <a:lnTo>
                    <a:pt x="0" y="27"/>
                  </a:lnTo>
                  <a:lnTo>
                    <a:pt x="27" y="27"/>
                  </a:lnTo>
                  <a:cubicBezTo>
                    <a:pt x="27" y="41"/>
                    <a:pt x="27" y="41"/>
                    <a:pt x="39" y="41"/>
                  </a:cubicBezTo>
                  <a:lnTo>
                    <a:pt x="39" y="27"/>
                  </a:lnTo>
                  <a:lnTo>
                    <a:pt x="39"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p5"/>
            <p:cNvSpPr/>
            <p:nvPr/>
          </p:nvSpPr>
          <p:spPr>
            <a:xfrm>
              <a:off x="4228568" y="1835464"/>
              <a:ext cx="1776" cy="2236"/>
            </a:xfrm>
            <a:custGeom>
              <a:rect b="b" l="l" r="r" t="t"/>
              <a:pathLst>
                <a:path extrusionOk="0" h="68" w="54">
                  <a:moveTo>
                    <a:pt x="54" y="1"/>
                  </a:moveTo>
                  <a:cubicBezTo>
                    <a:pt x="41" y="1"/>
                    <a:pt x="41" y="1"/>
                    <a:pt x="27" y="15"/>
                  </a:cubicBezTo>
                  <a:cubicBezTo>
                    <a:pt x="15" y="15"/>
                    <a:pt x="15" y="27"/>
                    <a:pt x="1" y="41"/>
                  </a:cubicBezTo>
                  <a:lnTo>
                    <a:pt x="1" y="54"/>
                  </a:lnTo>
                  <a:cubicBezTo>
                    <a:pt x="1" y="67"/>
                    <a:pt x="1" y="67"/>
                    <a:pt x="15" y="67"/>
                  </a:cubicBezTo>
                  <a:cubicBezTo>
                    <a:pt x="27" y="67"/>
                    <a:pt x="27" y="67"/>
                    <a:pt x="27" y="54"/>
                  </a:cubicBezTo>
                  <a:cubicBezTo>
                    <a:pt x="41" y="54"/>
                    <a:pt x="41" y="41"/>
                    <a:pt x="54" y="27"/>
                  </a:cubicBezTo>
                  <a:lnTo>
                    <a:pt x="54"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5"/>
            <p:cNvSpPr/>
            <p:nvPr/>
          </p:nvSpPr>
          <p:spPr>
            <a:xfrm>
              <a:off x="4227713" y="1838523"/>
              <a:ext cx="1348" cy="1348"/>
            </a:xfrm>
            <a:custGeom>
              <a:rect b="b" l="l" r="r" t="t"/>
              <a:pathLst>
                <a:path extrusionOk="0" h="41" w="41">
                  <a:moveTo>
                    <a:pt x="27" y="1"/>
                  </a:moveTo>
                  <a:lnTo>
                    <a:pt x="0" y="27"/>
                  </a:lnTo>
                  <a:lnTo>
                    <a:pt x="0" y="40"/>
                  </a:lnTo>
                  <a:lnTo>
                    <a:pt x="27" y="40"/>
                  </a:lnTo>
                  <a:cubicBezTo>
                    <a:pt x="27" y="27"/>
                    <a:pt x="41" y="27"/>
                    <a:pt x="41" y="27"/>
                  </a:cubicBezTo>
                  <a:lnTo>
                    <a:pt x="41" y="14"/>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p5"/>
            <p:cNvSpPr/>
            <p:nvPr/>
          </p:nvSpPr>
          <p:spPr>
            <a:xfrm>
              <a:off x="4223800" y="1828098"/>
              <a:ext cx="1315" cy="1315"/>
            </a:xfrm>
            <a:custGeom>
              <a:rect b="b" l="l" r="r" t="t"/>
              <a:pathLst>
                <a:path extrusionOk="0" h="40" w="40">
                  <a:moveTo>
                    <a:pt x="27" y="0"/>
                  </a:moveTo>
                  <a:cubicBezTo>
                    <a:pt x="14" y="0"/>
                    <a:pt x="14" y="13"/>
                    <a:pt x="14" y="13"/>
                  </a:cubicBezTo>
                  <a:cubicBezTo>
                    <a:pt x="14" y="27"/>
                    <a:pt x="1" y="27"/>
                    <a:pt x="14" y="27"/>
                  </a:cubicBezTo>
                  <a:lnTo>
                    <a:pt x="14" y="39"/>
                  </a:lnTo>
                  <a:lnTo>
                    <a:pt x="27" y="39"/>
                  </a:lnTo>
                  <a:cubicBezTo>
                    <a:pt x="27" y="27"/>
                    <a:pt x="40" y="27"/>
                    <a:pt x="40" y="13"/>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p5"/>
            <p:cNvSpPr/>
            <p:nvPr/>
          </p:nvSpPr>
          <p:spPr>
            <a:xfrm>
              <a:off x="4209002" y="1866804"/>
              <a:ext cx="1315" cy="1250"/>
            </a:xfrm>
            <a:custGeom>
              <a:rect b="b" l="l" r="r" t="t"/>
              <a:pathLst>
                <a:path extrusionOk="0" h="38" w="40">
                  <a:moveTo>
                    <a:pt x="13" y="1"/>
                  </a:moveTo>
                  <a:cubicBezTo>
                    <a:pt x="1" y="1"/>
                    <a:pt x="1" y="1"/>
                    <a:pt x="1" y="15"/>
                  </a:cubicBezTo>
                  <a:lnTo>
                    <a:pt x="1" y="27"/>
                  </a:lnTo>
                  <a:lnTo>
                    <a:pt x="27" y="27"/>
                  </a:lnTo>
                  <a:cubicBezTo>
                    <a:pt x="27" y="34"/>
                    <a:pt x="30" y="38"/>
                    <a:pt x="34" y="38"/>
                  </a:cubicBezTo>
                  <a:cubicBezTo>
                    <a:pt x="37" y="38"/>
                    <a:pt x="40" y="34"/>
                    <a:pt x="40" y="27"/>
                  </a:cubicBezTo>
                  <a:lnTo>
                    <a:pt x="40" y="15"/>
                  </a:lnTo>
                  <a:cubicBezTo>
                    <a:pt x="27" y="1"/>
                    <a:pt x="13"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5"/>
            <p:cNvSpPr/>
            <p:nvPr/>
          </p:nvSpPr>
          <p:spPr>
            <a:xfrm>
              <a:off x="4237283" y="1863318"/>
              <a:ext cx="1776" cy="2433"/>
            </a:xfrm>
            <a:custGeom>
              <a:rect b="b" l="l" r="r" t="t"/>
              <a:pathLst>
                <a:path extrusionOk="0" h="74" w="54">
                  <a:moveTo>
                    <a:pt x="41" y="1"/>
                  </a:moveTo>
                  <a:cubicBezTo>
                    <a:pt x="41" y="1"/>
                    <a:pt x="27" y="1"/>
                    <a:pt x="27" y="15"/>
                  </a:cubicBezTo>
                  <a:cubicBezTo>
                    <a:pt x="14" y="15"/>
                    <a:pt x="14" y="27"/>
                    <a:pt x="1" y="41"/>
                  </a:cubicBezTo>
                  <a:lnTo>
                    <a:pt x="1" y="68"/>
                  </a:lnTo>
                  <a:cubicBezTo>
                    <a:pt x="10" y="68"/>
                    <a:pt x="13" y="73"/>
                    <a:pt x="18" y="73"/>
                  </a:cubicBezTo>
                  <a:cubicBezTo>
                    <a:pt x="20" y="73"/>
                    <a:pt x="23" y="72"/>
                    <a:pt x="27" y="68"/>
                  </a:cubicBezTo>
                  <a:lnTo>
                    <a:pt x="41" y="54"/>
                  </a:lnTo>
                  <a:cubicBezTo>
                    <a:pt x="41" y="54"/>
                    <a:pt x="41" y="41"/>
                    <a:pt x="54" y="27"/>
                  </a:cubicBezTo>
                  <a:cubicBezTo>
                    <a:pt x="54" y="15"/>
                    <a:pt x="54"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p5"/>
            <p:cNvSpPr/>
            <p:nvPr/>
          </p:nvSpPr>
          <p:spPr>
            <a:xfrm>
              <a:off x="4237283" y="1866640"/>
              <a:ext cx="921" cy="1513"/>
            </a:xfrm>
            <a:custGeom>
              <a:rect b="b" l="l" r="r" t="t"/>
              <a:pathLst>
                <a:path extrusionOk="0" h="46" w="28">
                  <a:moveTo>
                    <a:pt x="24" y="0"/>
                  </a:moveTo>
                  <a:cubicBezTo>
                    <a:pt x="20" y="0"/>
                    <a:pt x="14" y="6"/>
                    <a:pt x="14" y="6"/>
                  </a:cubicBezTo>
                  <a:cubicBezTo>
                    <a:pt x="1" y="6"/>
                    <a:pt x="1" y="20"/>
                    <a:pt x="1" y="20"/>
                  </a:cubicBezTo>
                  <a:lnTo>
                    <a:pt x="1" y="32"/>
                  </a:lnTo>
                  <a:cubicBezTo>
                    <a:pt x="1" y="46"/>
                    <a:pt x="14" y="46"/>
                    <a:pt x="14" y="46"/>
                  </a:cubicBezTo>
                  <a:cubicBezTo>
                    <a:pt x="14" y="46"/>
                    <a:pt x="14" y="32"/>
                    <a:pt x="27" y="32"/>
                  </a:cubicBezTo>
                  <a:lnTo>
                    <a:pt x="27" y="20"/>
                  </a:lnTo>
                  <a:lnTo>
                    <a:pt x="27" y="6"/>
                  </a:lnTo>
                  <a:cubicBezTo>
                    <a:pt x="27" y="2"/>
                    <a:pt x="26"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4" name="Google Shape;474;p5"/>
            <p:cNvSpPr/>
            <p:nvPr/>
          </p:nvSpPr>
          <p:spPr>
            <a:xfrm>
              <a:off x="4231199" y="1857235"/>
              <a:ext cx="1348" cy="1348"/>
            </a:xfrm>
            <a:custGeom>
              <a:rect b="b" l="l" r="r" t="t"/>
              <a:pathLst>
                <a:path extrusionOk="0" h="41" w="41">
                  <a:moveTo>
                    <a:pt x="14" y="1"/>
                  </a:moveTo>
                  <a:lnTo>
                    <a:pt x="0" y="14"/>
                  </a:lnTo>
                  <a:lnTo>
                    <a:pt x="0" y="27"/>
                  </a:lnTo>
                  <a:cubicBezTo>
                    <a:pt x="0" y="41"/>
                    <a:pt x="14" y="41"/>
                    <a:pt x="14" y="41"/>
                  </a:cubicBezTo>
                  <a:cubicBezTo>
                    <a:pt x="27" y="41"/>
                    <a:pt x="27" y="41"/>
                    <a:pt x="27" y="27"/>
                  </a:cubicBezTo>
                  <a:cubicBezTo>
                    <a:pt x="27" y="27"/>
                    <a:pt x="27" y="14"/>
                    <a:pt x="41" y="14"/>
                  </a:cubicBezTo>
                  <a:cubicBezTo>
                    <a:pt x="41"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p5"/>
            <p:cNvSpPr/>
            <p:nvPr/>
          </p:nvSpPr>
          <p:spPr>
            <a:xfrm>
              <a:off x="4206831" y="1905576"/>
              <a:ext cx="2203" cy="1940"/>
            </a:xfrm>
            <a:custGeom>
              <a:rect b="b" l="l" r="r" t="t"/>
              <a:pathLst>
                <a:path extrusionOk="0" h="59" w="67">
                  <a:moveTo>
                    <a:pt x="0" y="0"/>
                  </a:moveTo>
                  <a:lnTo>
                    <a:pt x="0" y="27"/>
                  </a:lnTo>
                  <a:cubicBezTo>
                    <a:pt x="14" y="39"/>
                    <a:pt x="27" y="39"/>
                    <a:pt x="27" y="53"/>
                  </a:cubicBezTo>
                  <a:cubicBezTo>
                    <a:pt x="36" y="53"/>
                    <a:pt x="39" y="59"/>
                    <a:pt x="44" y="59"/>
                  </a:cubicBezTo>
                  <a:cubicBezTo>
                    <a:pt x="46" y="59"/>
                    <a:pt x="49" y="57"/>
                    <a:pt x="53" y="53"/>
                  </a:cubicBezTo>
                  <a:lnTo>
                    <a:pt x="67" y="39"/>
                  </a:lnTo>
                  <a:lnTo>
                    <a:pt x="53" y="27"/>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p5"/>
            <p:cNvSpPr/>
            <p:nvPr/>
          </p:nvSpPr>
          <p:spPr>
            <a:xfrm>
              <a:off x="4208574" y="1908174"/>
              <a:ext cx="1348" cy="1315"/>
            </a:xfrm>
            <a:custGeom>
              <a:rect b="b" l="l" r="r" t="t"/>
              <a:pathLst>
                <a:path extrusionOk="0" h="40" w="41">
                  <a:moveTo>
                    <a:pt x="14" y="1"/>
                  </a:moveTo>
                  <a:cubicBezTo>
                    <a:pt x="14" y="1"/>
                    <a:pt x="0" y="1"/>
                    <a:pt x="0" y="13"/>
                  </a:cubicBezTo>
                  <a:lnTo>
                    <a:pt x="0" y="27"/>
                  </a:lnTo>
                  <a:cubicBezTo>
                    <a:pt x="0" y="27"/>
                    <a:pt x="14" y="27"/>
                    <a:pt x="14" y="40"/>
                  </a:cubicBezTo>
                  <a:lnTo>
                    <a:pt x="26" y="40"/>
                  </a:lnTo>
                  <a:cubicBezTo>
                    <a:pt x="26" y="40"/>
                    <a:pt x="40" y="40"/>
                    <a:pt x="40" y="27"/>
                  </a:cubicBezTo>
                  <a:lnTo>
                    <a:pt x="40" y="13"/>
                  </a:lnTo>
                  <a:cubicBezTo>
                    <a:pt x="26" y="13"/>
                    <a:pt x="26" y="13"/>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p5"/>
            <p:cNvSpPr/>
            <p:nvPr/>
          </p:nvSpPr>
          <p:spPr>
            <a:xfrm>
              <a:off x="4237283" y="1906858"/>
              <a:ext cx="2236" cy="1776"/>
            </a:xfrm>
            <a:custGeom>
              <a:rect b="b" l="l" r="r" t="t"/>
              <a:pathLst>
                <a:path extrusionOk="0" h="54" w="68">
                  <a:moveTo>
                    <a:pt x="41" y="0"/>
                  </a:moveTo>
                  <a:cubicBezTo>
                    <a:pt x="27" y="0"/>
                    <a:pt x="27" y="14"/>
                    <a:pt x="14" y="27"/>
                  </a:cubicBezTo>
                  <a:lnTo>
                    <a:pt x="1" y="41"/>
                  </a:lnTo>
                  <a:cubicBezTo>
                    <a:pt x="1" y="53"/>
                    <a:pt x="14" y="53"/>
                    <a:pt x="14" y="53"/>
                  </a:cubicBezTo>
                  <a:lnTo>
                    <a:pt x="27" y="53"/>
                  </a:lnTo>
                  <a:cubicBezTo>
                    <a:pt x="41" y="41"/>
                    <a:pt x="54" y="41"/>
                    <a:pt x="54" y="27"/>
                  </a:cubicBezTo>
                  <a:lnTo>
                    <a:pt x="67" y="27"/>
                  </a:lnTo>
                  <a:lnTo>
                    <a:pt x="6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p5"/>
            <p:cNvSpPr/>
            <p:nvPr/>
          </p:nvSpPr>
          <p:spPr>
            <a:xfrm>
              <a:off x="4236000" y="1909456"/>
              <a:ext cx="1776" cy="1381"/>
            </a:xfrm>
            <a:custGeom>
              <a:rect b="b" l="l" r="r" t="t"/>
              <a:pathLst>
                <a:path extrusionOk="0" h="42" w="54">
                  <a:moveTo>
                    <a:pt x="27" y="1"/>
                  </a:moveTo>
                  <a:lnTo>
                    <a:pt x="13" y="15"/>
                  </a:lnTo>
                  <a:lnTo>
                    <a:pt x="0" y="27"/>
                  </a:lnTo>
                  <a:lnTo>
                    <a:pt x="13" y="41"/>
                  </a:lnTo>
                  <a:cubicBezTo>
                    <a:pt x="13" y="41"/>
                    <a:pt x="27" y="41"/>
                    <a:pt x="27" y="27"/>
                  </a:cubicBezTo>
                  <a:cubicBezTo>
                    <a:pt x="27" y="27"/>
                    <a:pt x="40" y="27"/>
                    <a:pt x="40" y="15"/>
                  </a:cubicBezTo>
                  <a:lnTo>
                    <a:pt x="53" y="15"/>
                  </a:ln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9" name="Google Shape;479;p5"/>
            <p:cNvSpPr/>
            <p:nvPr/>
          </p:nvSpPr>
          <p:spPr>
            <a:xfrm>
              <a:off x="4235113" y="1898144"/>
              <a:ext cx="1348" cy="1348"/>
            </a:xfrm>
            <a:custGeom>
              <a:rect b="b" l="l" r="r" t="t"/>
              <a:pathLst>
                <a:path extrusionOk="0" h="41" w="41">
                  <a:moveTo>
                    <a:pt x="27" y="1"/>
                  </a:moveTo>
                  <a:cubicBezTo>
                    <a:pt x="14" y="14"/>
                    <a:pt x="1" y="14"/>
                    <a:pt x="1" y="14"/>
                  </a:cubicBezTo>
                  <a:lnTo>
                    <a:pt x="1" y="27"/>
                  </a:lnTo>
                  <a:lnTo>
                    <a:pt x="1" y="41"/>
                  </a:lnTo>
                  <a:lnTo>
                    <a:pt x="14" y="41"/>
                  </a:lnTo>
                  <a:lnTo>
                    <a:pt x="27" y="27"/>
                  </a:lnTo>
                  <a:lnTo>
                    <a:pt x="40" y="27"/>
                  </a:lnTo>
                  <a:lnTo>
                    <a:pt x="40" y="14"/>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0" name="Google Shape;480;p5"/>
            <p:cNvSpPr/>
            <p:nvPr/>
          </p:nvSpPr>
          <p:spPr>
            <a:xfrm>
              <a:off x="4210284" y="1924255"/>
              <a:ext cx="2236" cy="1381"/>
            </a:xfrm>
            <a:custGeom>
              <a:rect b="b" l="l" r="r" t="t"/>
              <a:pathLst>
                <a:path extrusionOk="0" h="42" w="68">
                  <a:moveTo>
                    <a:pt x="41" y="1"/>
                  </a:moveTo>
                  <a:cubicBezTo>
                    <a:pt x="41" y="1"/>
                    <a:pt x="27" y="1"/>
                    <a:pt x="15" y="15"/>
                  </a:cubicBezTo>
                  <a:cubicBezTo>
                    <a:pt x="15" y="15"/>
                    <a:pt x="1" y="15"/>
                    <a:pt x="1" y="27"/>
                  </a:cubicBezTo>
                  <a:lnTo>
                    <a:pt x="1" y="41"/>
                  </a:lnTo>
                  <a:lnTo>
                    <a:pt x="27" y="41"/>
                  </a:lnTo>
                  <a:cubicBezTo>
                    <a:pt x="27" y="41"/>
                    <a:pt x="41" y="27"/>
                    <a:pt x="54" y="27"/>
                  </a:cubicBezTo>
                  <a:lnTo>
                    <a:pt x="68" y="15"/>
                  </a:lnTo>
                  <a:cubicBezTo>
                    <a:pt x="54" y="1"/>
                    <a:pt x="54" y="1"/>
                    <a:pt x="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5"/>
            <p:cNvSpPr/>
            <p:nvPr/>
          </p:nvSpPr>
          <p:spPr>
            <a:xfrm>
              <a:off x="4208574" y="1925998"/>
              <a:ext cx="1348" cy="921"/>
            </a:xfrm>
            <a:custGeom>
              <a:rect b="b" l="l" r="r" t="t"/>
              <a:pathLst>
                <a:path extrusionOk="0" h="28" w="41">
                  <a:moveTo>
                    <a:pt x="14" y="1"/>
                  </a:moveTo>
                  <a:cubicBezTo>
                    <a:pt x="0" y="1"/>
                    <a:pt x="0" y="1"/>
                    <a:pt x="0" y="15"/>
                  </a:cubicBezTo>
                  <a:lnTo>
                    <a:pt x="0" y="27"/>
                  </a:lnTo>
                  <a:lnTo>
                    <a:pt x="14" y="27"/>
                  </a:lnTo>
                  <a:cubicBezTo>
                    <a:pt x="26" y="15"/>
                    <a:pt x="26" y="15"/>
                    <a:pt x="40" y="15"/>
                  </a:cubicBezTo>
                  <a:lnTo>
                    <a:pt x="40"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5"/>
            <p:cNvSpPr/>
            <p:nvPr/>
          </p:nvSpPr>
          <p:spPr>
            <a:xfrm>
              <a:off x="4222485" y="1924715"/>
              <a:ext cx="1776" cy="921"/>
            </a:xfrm>
            <a:custGeom>
              <a:rect b="b" l="l" r="r" t="t"/>
              <a:pathLst>
                <a:path extrusionOk="0" h="28" w="54">
                  <a:moveTo>
                    <a:pt x="14" y="1"/>
                  </a:moveTo>
                  <a:lnTo>
                    <a:pt x="1" y="13"/>
                  </a:lnTo>
                  <a:cubicBezTo>
                    <a:pt x="1" y="27"/>
                    <a:pt x="14" y="27"/>
                    <a:pt x="14" y="27"/>
                  </a:cubicBezTo>
                  <a:lnTo>
                    <a:pt x="41" y="27"/>
                  </a:lnTo>
                  <a:cubicBezTo>
                    <a:pt x="54" y="27"/>
                    <a:pt x="54" y="13"/>
                    <a:pt x="54" y="13"/>
                  </a:cubicBezTo>
                  <a:lnTo>
                    <a:pt x="5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5"/>
            <p:cNvSpPr/>
            <p:nvPr/>
          </p:nvSpPr>
          <p:spPr>
            <a:xfrm>
              <a:off x="4160693" y="1923498"/>
              <a:ext cx="2203" cy="2138"/>
            </a:xfrm>
            <a:custGeom>
              <a:rect b="b" l="l" r="r" t="t"/>
              <a:pathLst>
                <a:path extrusionOk="0" h="65" w="67">
                  <a:moveTo>
                    <a:pt x="20" y="1"/>
                  </a:moveTo>
                  <a:cubicBezTo>
                    <a:pt x="17" y="1"/>
                    <a:pt x="14" y="4"/>
                    <a:pt x="14" y="11"/>
                  </a:cubicBezTo>
                  <a:cubicBezTo>
                    <a:pt x="0" y="11"/>
                    <a:pt x="0" y="24"/>
                    <a:pt x="14" y="24"/>
                  </a:cubicBezTo>
                  <a:cubicBezTo>
                    <a:pt x="14" y="38"/>
                    <a:pt x="27" y="50"/>
                    <a:pt x="40" y="50"/>
                  </a:cubicBezTo>
                  <a:cubicBezTo>
                    <a:pt x="40" y="64"/>
                    <a:pt x="53" y="64"/>
                    <a:pt x="53" y="64"/>
                  </a:cubicBezTo>
                  <a:cubicBezTo>
                    <a:pt x="67" y="64"/>
                    <a:pt x="67" y="50"/>
                    <a:pt x="67" y="50"/>
                  </a:cubicBezTo>
                  <a:cubicBezTo>
                    <a:pt x="67" y="38"/>
                    <a:pt x="67" y="38"/>
                    <a:pt x="53" y="38"/>
                  </a:cubicBezTo>
                  <a:cubicBezTo>
                    <a:pt x="53" y="24"/>
                    <a:pt x="40" y="11"/>
                    <a:pt x="40" y="11"/>
                  </a:cubicBezTo>
                  <a:lnTo>
                    <a:pt x="27" y="11"/>
                  </a:lnTo>
                  <a:cubicBezTo>
                    <a:pt x="27" y="4"/>
                    <a:pt x="23" y="1"/>
                    <a:pt x="2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p5"/>
            <p:cNvSpPr/>
            <p:nvPr/>
          </p:nvSpPr>
          <p:spPr>
            <a:xfrm>
              <a:off x="4163751" y="1925143"/>
              <a:ext cx="1315" cy="1348"/>
            </a:xfrm>
            <a:custGeom>
              <a:rect b="b" l="l" r="r" t="t"/>
              <a:pathLst>
                <a:path extrusionOk="0" h="41" w="40">
                  <a:moveTo>
                    <a:pt x="0" y="0"/>
                  </a:moveTo>
                  <a:lnTo>
                    <a:pt x="0" y="14"/>
                  </a:lnTo>
                  <a:cubicBezTo>
                    <a:pt x="13" y="27"/>
                    <a:pt x="13" y="27"/>
                    <a:pt x="13" y="41"/>
                  </a:cubicBezTo>
                  <a:lnTo>
                    <a:pt x="27" y="41"/>
                  </a:lnTo>
                  <a:cubicBezTo>
                    <a:pt x="39" y="41"/>
                    <a:pt x="39" y="41"/>
                    <a:pt x="39" y="27"/>
                  </a:cubicBezTo>
                  <a:lnTo>
                    <a:pt x="39" y="14"/>
                  </a:lnTo>
                  <a:cubicBezTo>
                    <a:pt x="27" y="14"/>
                    <a:pt x="27" y="14"/>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5"/>
            <p:cNvSpPr/>
            <p:nvPr/>
          </p:nvSpPr>
          <p:spPr>
            <a:xfrm>
              <a:off x="4154576" y="1911462"/>
              <a:ext cx="1381" cy="1710"/>
            </a:xfrm>
            <a:custGeom>
              <a:rect b="b" l="l" r="r" t="t"/>
              <a:pathLst>
                <a:path extrusionOk="0" h="52" w="42">
                  <a:moveTo>
                    <a:pt x="10" y="0"/>
                  </a:moveTo>
                  <a:cubicBezTo>
                    <a:pt x="8" y="0"/>
                    <a:pt x="5" y="2"/>
                    <a:pt x="1" y="7"/>
                  </a:cubicBezTo>
                  <a:lnTo>
                    <a:pt x="1" y="19"/>
                  </a:lnTo>
                  <a:cubicBezTo>
                    <a:pt x="1" y="33"/>
                    <a:pt x="15" y="46"/>
                    <a:pt x="15" y="46"/>
                  </a:cubicBezTo>
                  <a:cubicBezTo>
                    <a:pt x="23" y="46"/>
                    <a:pt x="26" y="52"/>
                    <a:pt x="31" y="52"/>
                  </a:cubicBezTo>
                  <a:cubicBezTo>
                    <a:pt x="33" y="52"/>
                    <a:pt x="36" y="50"/>
                    <a:pt x="41" y="46"/>
                  </a:cubicBezTo>
                  <a:cubicBezTo>
                    <a:pt x="41" y="46"/>
                    <a:pt x="41" y="33"/>
                    <a:pt x="27" y="33"/>
                  </a:cubicBezTo>
                  <a:cubicBezTo>
                    <a:pt x="27" y="19"/>
                    <a:pt x="15" y="19"/>
                    <a:pt x="15" y="7"/>
                  </a:cubicBezTo>
                  <a:cubicBezTo>
                    <a:pt x="15" y="7"/>
                    <a:pt x="15" y="0"/>
                    <a:pt x="10"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p5"/>
            <p:cNvSpPr/>
            <p:nvPr/>
          </p:nvSpPr>
          <p:spPr>
            <a:xfrm>
              <a:off x="4182036" y="1864667"/>
              <a:ext cx="6544" cy="6182"/>
            </a:xfrm>
            <a:custGeom>
              <a:rect b="b" l="l" r="r" t="t"/>
              <a:pathLst>
                <a:path extrusionOk="0" h="188" w="199">
                  <a:moveTo>
                    <a:pt x="92" y="0"/>
                  </a:moveTo>
                  <a:cubicBezTo>
                    <a:pt x="39" y="0"/>
                    <a:pt x="0" y="53"/>
                    <a:pt x="0" y="106"/>
                  </a:cubicBezTo>
                  <a:cubicBezTo>
                    <a:pt x="11" y="152"/>
                    <a:pt x="43" y="188"/>
                    <a:pt x="86" y="188"/>
                  </a:cubicBezTo>
                  <a:cubicBezTo>
                    <a:pt x="93" y="188"/>
                    <a:pt x="99" y="187"/>
                    <a:pt x="106" y="185"/>
                  </a:cubicBezTo>
                  <a:cubicBezTo>
                    <a:pt x="159" y="185"/>
                    <a:pt x="198" y="132"/>
                    <a:pt x="198" y="80"/>
                  </a:cubicBezTo>
                  <a:cubicBezTo>
                    <a:pt x="185" y="39"/>
                    <a:pt x="145" y="0"/>
                    <a:pt x="9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87" name="Google Shape;487;p5"/>
          <p:cNvGrpSpPr/>
          <p:nvPr/>
        </p:nvGrpSpPr>
        <p:grpSpPr>
          <a:xfrm>
            <a:off x="50329" y="3110474"/>
            <a:ext cx="1253382" cy="2247704"/>
            <a:chOff x="3775902" y="1696064"/>
            <a:chExt cx="153475" cy="275248"/>
          </a:xfrm>
        </p:grpSpPr>
        <p:sp>
          <p:nvSpPr>
            <p:cNvPr id="488" name="Google Shape;488;p5"/>
            <p:cNvSpPr/>
            <p:nvPr/>
          </p:nvSpPr>
          <p:spPr>
            <a:xfrm>
              <a:off x="3806387" y="1704088"/>
              <a:ext cx="26604" cy="16706"/>
            </a:xfrm>
            <a:custGeom>
              <a:rect b="b" l="l" r="r" t="t"/>
              <a:pathLst>
                <a:path extrusionOk="0" h="508" w="809">
                  <a:moveTo>
                    <a:pt x="227" y="0"/>
                  </a:moveTo>
                  <a:cubicBezTo>
                    <a:pt x="191" y="0"/>
                    <a:pt x="163" y="9"/>
                    <a:pt x="146" y="25"/>
                  </a:cubicBezTo>
                  <a:cubicBezTo>
                    <a:pt x="106" y="78"/>
                    <a:pt x="0" y="224"/>
                    <a:pt x="265" y="396"/>
                  </a:cubicBezTo>
                  <a:cubicBezTo>
                    <a:pt x="394" y="485"/>
                    <a:pt x="545" y="508"/>
                    <a:pt x="657" y="508"/>
                  </a:cubicBezTo>
                  <a:cubicBezTo>
                    <a:pt x="695" y="508"/>
                    <a:pt x="728" y="505"/>
                    <a:pt x="755" y="502"/>
                  </a:cubicBezTo>
                  <a:cubicBezTo>
                    <a:pt x="794" y="502"/>
                    <a:pt x="808" y="462"/>
                    <a:pt x="794" y="422"/>
                  </a:cubicBezTo>
                  <a:cubicBezTo>
                    <a:pt x="626" y="128"/>
                    <a:pt x="366"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5"/>
            <p:cNvSpPr/>
            <p:nvPr/>
          </p:nvSpPr>
          <p:spPr>
            <a:xfrm>
              <a:off x="3830788" y="1696064"/>
              <a:ext cx="19599" cy="23776"/>
            </a:xfrm>
            <a:custGeom>
              <a:rect b="b" l="l" r="r" t="t"/>
              <a:pathLst>
                <a:path extrusionOk="0" h="723" w="596">
                  <a:moveTo>
                    <a:pt x="348" y="1"/>
                  </a:moveTo>
                  <a:cubicBezTo>
                    <a:pt x="232" y="1"/>
                    <a:pt x="0" y="269"/>
                    <a:pt x="13" y="666"/>
                  </a:cubicBezTo>
                  <a:cubicBezTo>
                    <a:pt x="13" y="699"/>
                    <a:pt x="31" y="723"/>
                    <a:pt x="59" y="723"/>
                  </a:cubicBezTo>
                  <a:cubicBezTo>
                    <a:pt x="65" y="723"/>
                    <a:pt x="72" y="722"/>
                    <a:pt x="79" y="719"/>
                  </a:cubicBezTo>
                  <a:cubicBezTo>
                    <a:pt x="172" y="680"/>
                    <a:pt x="357" y="574"/>
                    <a:pt x="450" y="375"/>
                  </a:cubicBezTo>
                  <a:cubicBezTo>
                    <a:pt x="596" y="98"/>
                    <a:pt x="423" y="18"/>
                    <a:pt x="370" y="4"/>
                  </a:cubicBezTo>
                  <a:cubicBezTo>
                    <a:pt x="363" y="2"/>
                    <a:pt x="356" y="1"/>
                    <a:pt x="34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p5"/>
            <p:cNvSpPr/>
            <p:nvPr/>
          </p:nvSpPr>
          <p:spPr>
            <a:xfrm>
              <a:off x="3831610" y="1696195"/>
              <a:ext cx="15719" cy="23546"/>
            </a:xfrm>
            <a:custGeom>
              <a:rect b="b" l="l" r="r" t="t"/>
              <a:pathLst>
                <a:path extrusionOk="0" h="716" w="478">
                  <a:moveTo>
                    <a:pt x="372" y="0"/>
                  </a:moveTo>
                  <a:cubicBezTo>
                    <a:pt x="319" y="80"/>
                    <a:pt x="279" y="147"/>
                    <a:pt x="239" y="212"/>
                  </a:cubicBezTo>
                  <a:cubicBezTo>
                    <a:pt x="227" y="173"/>
                    <a:pt x="213" y="120"/>
                    <a:pt x="186" y="80"/>
                  </a:cubicBezTo>
                  <a:lnTo>
                    <a:pt x="174" y="94"/>
                  </a:lnTo>
                  <a:cubicBezTo>
                    <a:pt x="200" y="133"/>
                    <a:pt x="227" y="186"/>
                    <a:pt x="227" y="226"/>
                  </a:cubicBezTo>
                  <a:cubicBezTo>
                    <a:pt x="186" y="318"/>
                    <a:pt x="133" y="397"/>
                    <a:pt x="94" y="491"/>
                  </a:cubicBezTo>
                  <a:cubicBezTo>
                    <a:pt x="80" y="438"/>
                    <a:pt x="54" y="397"/>
                    <a:pt x="27" y="371"/>
                  </a:cubicBezTo>
                  <a:lnTo>
                    <a:pt x="27" y="385"/>
                  </a:lnTo>
                  <a:cubicBezTo>
                    <a:pt x="54" y="424"/>
                    <a:pt x="68" y="464"/>
                    <a:pt x="94" y="503"/>
                  </a:cubicBezTo>
                  <a:cubicBezTo>
                    <a:pt x="54" y="570"/>
                    <a:pt x="27" y="636"/>
                    <a:pt x="1" y="702"/>
                  </a:cubicBezTo>
                  <a:cubicBezTo>
                    <a:pt x="1" y="702"/>
                    <a:pt x="1" y="715"/>
                    <a:pt x="15" y="715"/>
                  </a:cubicBezTo>
                  <a:lnTo>
                    <a:pt x="94" y="517"/>
                  </a:lnTo>
                  <a:cubicBezTo>
                    <a:pt x="186" y="477"/>
                    <a:pt x="279" y="464"/>
                    <a:pt x="385" y="450"/>
                  </a:cubicBezTo>
                  <a:lnTo>
                    <a:pt x="385" y="438"/>
                  </a:lnTo>
                  <a:cubicBezTo>
                    <a:pt x="292" y="438"/>
                    <a:pt x="200" y="464"/>
                    <a:pt x="107" y="491"/>
                  </a:cubicBezTo>
                  <a:cubicBezTo>
                    <a:pt x="147" y="411"/>
                    <a:pt x="186" y="332"/>
                    <a:pt x="239" y="252"/>
                  </a:cubicBezTo>
                  <a:cubicBezTo>
                    <a:pt x="319" y="226"/>
                    <a:pt x="398" y="212"/>
                    <a:pt x="477" y="212"/>
                  </a:cubicBezTo>
                  <a:lnTo>
                    <a:pt x="477" y="199"/>
                  </a:lnTo>
                  <a:cubicBezTo>
                    <a:pt x="398" y="199"/>
                    <a:pt x="319" y="212"/>
                    <a:pt x="239" y="239"/>
                  </a:cubicBezTo>
                  <a:cubicBezTo>
                    <a:pt x="279" y="159"/>
                    <a:pt x="332" y="80"/>
                    <a:pt x="372" y="14"/>
                  </a:cubicBezTo>
                  <a:lnTo>
                    <a:pt x="372"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5"/>
            <p:cNvSpPr/>
            <p:nvPr/>
          </p:nvSpPr>
          <p:spPr>
            <a:xfrm>
              <a:off x="3811616" y="1729672"/>
              <a:ext cx="24861" cy="18777"/>
            </a:xfrm>
            <a:custGeom>
              <a:rect b="b" l="l" r="r" t="t"/>
              <a:pathLst>
                <a:path extrusionOk="0" h="571" w="756">
                  <a:moveTo>
                    <a:pt x="213" y="0"/>
                  </a:moveTo>
                  <a:cubicBezTo>
                    <a:pt x="191" y="0"/>
                    <a:pt x="173" y="5"/>
                    <a:pt x="159" y="15"/>
                  </a:cubicBezTo>
                  <a:cubicBezTo>
                    <a:pt x="106" y="68"/>
                    <a:pt x="0" y="200"/>
                    <a:pt x="226" y="399"/>
                  </a:cubicBezTo>
                  <a:cubicBezTo>
                    <a:pt x="385" y="544"/>
                    <a:pt x="596" y="571"/>
                    <a:pt x="702" y="571"/>
                  </a:cubicBezTo>
                  <a:cubicBezTo>
                    <a:pt x="741" y="571"/>
                    <a:pt x="755" y="544"/>
                    <a:pt x="741" y="505"/>
                  </a:cubicBezTo>
                  <a:cubicBezTo>
                    <a:pt x="606" y="166"/>
                    <a:pt x="345" y="0"/>
                    <a:pt x="2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5"/>
            <p:cNvSpPr/>
            <p:nvPr/>
          </p:nvSpPr>
          <p:spPr>
            <a:xfrm>
              <a:off x="3815101" y="1731021"/>
              <a:ext cx="19632" cy="16147"/>
            </a:xfrm>
            <a:custGeom>
              <a:rect b="b" l="l" r="r" t="t"/>
              <a:pathLst>
                <a:path extrusionOk="0" h="491" w="597">
                  <a:moveTo>
                    <a:pt x="27" y="0"/>
                  </a:moveTo>
                  <a:cubicBezTo>
                    <a:pt x="106" y="53"/>
                    <a:pt x="173" y="106"/>
                    <a:pt x="238" y="159"/>
                  </a:cubicBezTo>
                  <a:cubicBezTo>
                    <a:pt x="159" y="173"/>
                    <a:pt x="79" y="199"/>
                    <a:pt x="0" y="226"/>
                  </a:cubicBezTo>
                  <a:cubicBezTo>
                    <a:pt x="0" y="226"/>
                    <a:pt x="14" y="226"/>
                    <a:pt x="14" y="238"/>
                  </a:cubicBezTo>
                  <a:cubicBezTo>
                    <a:pt x="93" y="199"/>
                    <a:pt x="173" y="186"/>
                    <a:pt x="252" y="173"/>
                  </a:cubicBezTo>
                  <a:cubicBezTo>
                    <a:pt x="318" y="226"/>
                    <a:pt x="397" y="291"/>
                    <a:pt x="464" y="358"/>
                  </a:cubicBezTo>
                  <a:cubicBezTo>
                    <a:pt x="371" y="358"/>
                    <a:pt x="265" y="371"/>
                    <a:pt x="173" y="411"/>
                  </a:cubicBezTo>
                  <a:lnTo>
                    <a:pt x="199" y="411"/>
                  </a:lnTo>
                  <a:cubicBezTo>
                    <a:pt x="279" y="385"/>
                    <a:pt x="384" y="371"/>
                    <a:pt x="477" y="371"/>
                  </a:cubicBezTo>
                  <a:lnTo>
                    <a:pt x="477" y="358"/>
                  </a:lnTo>
                  <a:cubicBezTo>
                    <a:pt x="517" y="411"/>
                    <a:pt x="556" y="450"/>
                    <a:pt x="596" y="490"/>
                  </a:cubicBezTo>
                  <a:lnTo>
                    <a:pt x="596" y="464"/>
                  </a:lnTo>
                  <a:lnTo>
                    <a:pt x="477" y="344"/>
                  </a:lnTo>
                  <a:cubicBezTo>
                    <a:pt x="477" y="305"/>
                    <a:pt x="490" y="265"/>
                    <a:pt x="503" y="212"/>
                  </a:cubicBezTo>
                  <a:cubicBezTo>
                    <a:pt x="490" y="212"/>
                    <a:pt x="490" y="212"/>
                    <a:pt x="490" y="199"/>
                  </a:cubicBezTo>
                  <a:cubicBezTo>
                    <a:pt x="477" y="252"/>
                    <a:pt x="464" y="291"/>
                    <a:pt x="464" y="344"/>
                  </a:cubicBezTo>
                  <a:cubicBezTo>
                    <a:pt x="397" y="279"/>
                    <a:pt x="318" y="212"/>
                    <a:pt x="252" y="159"/>
                  </a:cubicBezTo>
                  <a:cubicBezTo>
                    <a:pt x="238" y="106"/>
                    <a:pt x="238" y="53"/>
                    <a:pt x="252" y="0"/>
                  </a:cubicBezTo>
                  <a:lnTo>
                    <a:pt x="238" y="0"/>
                  </a:lnTo>
                  <a:cubicBezTo>
                    <a:pt x="226" y="40"/>
                    <a:pt x="226" y="93"/>
                    <a:pt x="238" y="146"/>
                  </a:cubicBezTo>
                  <a:cubicBezTo>
                    <a:pt x="173" y="93"/>
                    <a:pt x="106"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5"/>
            <p:cNvSpPr/>
            <p:nvPr/>
          </p:nvSpPr>
          <p:spPr>
            <a:xfrm>
              <a:off x="3834701" y="1725660"/>
              <a:ext cx="21770" cy="22493"/>
            </a:xfrm>
            <a:custGeom>
              <a:rect b="b" l="l" r="r" t="t"/>
              <a:pathLst>
                <a:path extrusionOk="0" h="684" w="662">
                  <a:moveTo>
                    <a:pt x="426" y="0"/>
                  </a:moveTo>
                  <a:cubicBezTo>
                    <a:pt x="313" y="0"/>
                    <a:pt x="49" y="222"/>
                    <a:pt x="0" y="627"/>
                  </a:cubicBezTo>
                  <a:cubicBezTo>
                    <a:pt x="0" y="659"/>
                    <a:pt x="18" y="683"/>
                    <a:pt x="47" y="683"/>
                  </a:cubicBezTo>
                  <a:cubicBezTo>
                    <a:pt x="53" y="683"/>
                    <a:pt x="59" y="682"/>
                    <a:pt x="66" y="680"/>
                  </a:cubicBezTo>
                  <a:cubicBezTo>
                    <a:pt x="172" y="653"/>
                    <a:pt x="357" y="574"/>
                    <a:pt x="489" y="401"/>
                  </a:cubicBezTo>
                  <a:cubicBezTo>
                    <a:pt x="662" y="137"/>
                    <a:pt x="516" y="31"/>
                    <a:pt x="450" y="4"/>
                  </a:cubicBezTo>
                  <a:cubicBezTo>
                    <a:pt x="443" y="1"/>
                    <a:pt x="435" y="0"/>
                    <a:pt x="4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p5"/>
            <p:cNvSpPr/>
            <p:nvPr/>
          </p:nvSpPr>
          <p:spPr>
            <a:xfrm>
              <a:off x="3835096" y="1726252"/>
              <a:ext cx="17922" cy="21342"/>
            </a:xfrm>
            <a:custGeom>
              <a:rect b="b" l="l" r="r" t="t"/>
              <a:pathLst>
                <a:path extrusionOk="0" h="649" w="545">
                  <a:moveTo>
                    <a:pt x="465" y="0"/>
                  </a:moveTo>
                  <a:lnTo>
                    <a:pt x="306" y="198"/>
                  </a:lnTo>
                  <a:cubicBezTo>
                    <a:pt x="306" y="145"/>
                    <a:pt x="292" y="92"/>
                    <a:pt x="266" y="53"/>
                  </a:cubicBezTo>
                  <a:cubicBezTo>
                    <a:pt x="266" y="53"/>
                    <a:pt x="266" y="66"/>
                    <a:pt x="253" y="66"/>
                  </a:cubicBezTo>
                  <a:cubicBezTo>
                    <a:pt x="279" y="106"/>
                    <a:pt x="292" y="159"/>
                    <a:pt x="292" y="212"/>
                  </a:cubicBezTo>
                  <a:cubicBezTo>
                    <a:pt x="239" y="291"/>
                    <a:pt x="173" y="357"/>
                    <a:pt x="133" y="436"/>
                  </a:cubicBezTo>
                  <a:cubicBezTo>
                    <a:pt x="121" y="397"/>
                    <a:pt x="94" y="357"/>
                    <a:pt x="80" y="318"/>
                  </a:cubicBezTo>
                  <a:cubicBezTo>
                    <a:pt x="68" y="318"/>
                    <a:pt x="68" y="331"/>
                    <a:pt x="68" y="331"/>
                  </a:cubicBezTo>
                  <a:cubicBezTo>
                    <a:pt x="94" y="371"/>
                    <a:pt x="107" y="410"/>
                    <a:pt x="121" y="450"/>
                  </a:cubicBezTo>
                  <a:lnTo>
                    <a:pt x="1" y="648"/>
                  </a:lnTo>
                  <a:lnTo>
                    <a:pt x="15" y="648"/>
                  </a:lnTo>
                  <a:cubicBezTo>
                    <a:pt x="54" y="595"/>
                    <a:pt x="80" y="530"/>
                    <a:pt x="121" y="463"/>
                  </a:cubicBezTo>
                  <a:cubicBezTo>
                    <a:pt x="186" y="450"/>
                    <a:pt x="266" y="450"/>
                    <a:pt x="332" y="450"/>
                  </a:cubicBezTo>
                  <a:lnTo>
                    <a:pt x="412" y="450"/>
                  </a:lnTo>
                  <a:lnTo>
                    <a:pt x="424" y="436"/>
                  </a:lnTo>
                  <a:lnTo>
                    <a:pt x="332" y="436"/>
                  </a:lnTo>
                  <a:cubicBezTo>
                    <a:pt x="266" y="436"/>
                    <a:pt x="200" y="436"/>
                    <a:pt x="133" y="450"/>
                  </a:cubicBezTo>
                  <a:cubicBezTo>
                    <a:pt x="186" y="383"/>
                    <a:pt x="239" y="304"/>
                    <a:pt x="292" y="225"/>
                  </a:cubicBezTo>
                  <a:lnTo>
                    <a:pt x="544" y="225"/>
                  </a:lnTo>
                  <a:lnTo>
                    <a:pt x="544" y="212"/>
                  </a:lnTo>
                  <a:lnTo>
                    <a:pt x="306" y="212"/>
                  </a:lnTo>
                  <a:cubicBezTo>
                    <a:pt x="359" y="145"/>
                    <a:pt x="412" y="80"/>
                    <a:pt x="477" y="13"/>
                  </a:cubicBezTo>
                  <a:cubicBezTo>
                    <a:pt x="465" y="13"/>
                    <a:pt x="465" y="0"/>
                    <a:pt x="465"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5"/>
            <p:cNvSpPr/>
            <p:nvPr/>
          </p:nvSpPr>
          <p:spPr>
            <a:xfrm>
              <a:off x="3810300" y="1751344"/>
              <a:ext cx="20060" cy="23348"/>
            </a:xfrm>
            <a:custGeom>
              <a:rect b="b" l="l" r="r" t="t"/>
              <a:pathLst>
                <a:path extrusionOk="0" h="710" w="610">
                  <a:moveTo>
                    <a:pt x="236" y="1"/>
                  </a:moveTo>
                  <a:cubicBezTo>
                    <a:pt x="228" y="1"/>
                    <a:pt x="220" y="2"/>
                    <a:pt x="213" y="5"/>
                  </a:cubicBezTo>
                  <a:cubicBezTo>
                    <a:pt x="160" y="31"/>
                    <a:pt x="1" y="123"/>
                    <a:pt x="146" y="388"/>
                  </a:cubicBezTo>
                  <a:cubicBezTo>
                    <a:pt x="252" y="573"/>
                    <a:pt x="437" y="667"/>
                    <a:pt x="543" y="706"/>
                  </a:cubicBezTo>
                  <a:cubicBezTo>
                    <a:pt x="548" y="708"/>
                    <a:pt x="553" y="709"/>
                    <a:pt x="559" y="709"/>
                  </a:cubicBezTo>
                  <a:cubicBezTo>
                    <a:pt x="583" y="709"/>
                    <a:pt x="610" y="686"/>
                    <a:pt x="610" y="653"/>
                  </a:cubicBezTo>
                  <a:cubicBezTo>
                    <a:pt x="585" y="258"/>
                    <a:pt x="353" y="1"/>
                    <a:pt x="23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5"/>
            <p:cNvSpPr/>
            <p:nvPr/>
          </p:nvSpPr>
          <p:spPr>
            <a:xfrm>
              <a:off x="3813359" y="1751903"/>
              <a:ext cx="15686" cy="21375"/>
            </a:xfrm>
            <a:custGeom>
              <a:rect b="b" l="l" r="r" t="t"/>
              <a:pathLst>
                <a:path extrusionOk="0" h="650" w="477">
                  <a:moveTo>
                    <a:pt x="93" y="1"/>
                  </a:moveTo>
                  <a:cubicBezTo>
                    <a:pt x="146" y="80"/>
                    <a:pt x="185" y="147"/>
                    <a:pt x="238" y="212"/>
                  </a:cubicBezTo>
                  <a:cubicBezTo>
                    <a:pt x="159" y="200"/>
                    <a:pt x="93" y="200"/>
                    <a:pt x="14" y="200"/>
                  </a:cubicBezTo>
                  <a:lnTo>
                    <a:pt x="0" y="200"/>
                  </a:lnTo>
                  <a:lnTo>
                    <a:pt x="0" y="212"/>
                  </a:lnTo>
                  <a:lnTo>
                    <a:pt x="14" y="212"/>
                  </a:lnTo>
                  <a:cubicBezTo>
                    <a:pt x="93" y="212"/>
                    <a:pt x="173" y="212"/>
                    <a:pt x="238" y="239"/>
                  </a:cubicBezTo>
                  <a:cubicBezTo>
                    <a:pt x="291" y="318"/>
                    <a:pt x="344" y="398"/>
                    <a:pt x="384" y="477"/>
                  </a:cubicBezTo>
                  <a:cubicBezTo>
                    <a:pt x="291" y="451"/>
                    <a:pt x="199" y="438"/>
                    <a:pt x="106" y="438"/>
                  </a:cubicBezTo>
                  <a:lnTo>
                    <a:pt x="93" y="438"/>
                  </a:lnTo>
                  <a:cubicBezTo>
                    <a:pt x="106" y="438"/>
                    <a:pt x="106" y="438"/>
                    <a:pt x="106" y="451"/>
                  </a:cubicBezTo>
                  <a:cubicBezTo>
                    <a:pt x="199" y="451"/>
                    <a:pt x="305" y="464"/>
                    <a:pt x="397" y="491"/>
                  </a:cubicBezTo>
                  <a:lnTo>
                    <a:pt x="477" y="650"/>
                  </a:lnTo>
                  <a:lnTo>
                    <a:pt x="477" y="623"/>
                  </a:lnTo>
                  <a:cubicBezTo>
                    <a:pt x="450" y="583"/>
                    <a:pt x="424" y="530"/>
                    <a:pt x="397" y="477"/>
                  </a:cubicBezTo>
                  <a:cubicBezTo>
                    <a:pt x="411" y="438"/>
                    <a:pt x="437" y="398"/>
                    <a:pt x="464" y="358"/>
                  </a:cubicBezTo>
                  <a:cubicBezTo>
                    <a:pt x="464" y="358"/>
                    <a:pt x="464" y="345"/>
                    <a:pt x="450" y="345"/>
                  </a:cubicBezTo>
                  <a:cubicBezTo>
                    <a:pt x="424" y="385"/>
                    <a:pt x="411" y="424"/>
                    <a:pt x="397" y="464"/>
                  </a:cubicBezTo>
                  <a:cubicBezTo>
                    <a:pt x="344" y="385"/>
                    <a:pt x="305" y="292"/>
                    <a:pt x="252" y="212"/>
                  </a:cubicBezTo>
                  <a:cubicBezTo>
                    <a:pt x="252" y="159"/>
                    <a:pt x="265" y="120"/>
                    <a:pt x="305" y="80"/>
                  </a:cubicBezTo>
                  <a:lnTo>
                    <a:pt x="291" y="67"/>
                  </a:lnTo>
                  <a:cubicBezTo>
                    <a:pt x="265" y="106"/>
                    <a:pt x="238" y="147"/>
                    <a:pt x="238" y="200"/>
                  </a:cubicBezTo>
                  <a:cubicBezTo>
                    <a:pt x="199" y="133"/>
                    <a:pt x="146" y="67"/>
                    <a:pt x="10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5"/>
            <p:cNvSpPr/>
            <p:nvPr/>
          </p:nvSpPr>
          <p:spPr>
            <a:xfrm>
              <a:off x="3828584" y="1757428"/>
              <a:ext cx="26144" cy="17298"/>
            </a:xfrm>
            <a:custGeom>
              <a:rect b="b" l="l" r="r" t="t"/>
              <a:pathLst>
                <a:path extrusionOk="0" h="526" w="795">
                  <a:moveTo>
                    <a:pt x="574" y="1"/>
                  </a:moveTo>
                  <a:cubicBezTo>
                    <a:pt x="443" y="1"/>
                    <a:pt x="178" y="137"/>
                    <a:pt x="14" y="455"/>
                  </a:cubicBezTo>
                  <a:cubicBezTo>
                    <a:pt x="1" y="482"/>
                    <a:pt x="14" y="521"/>
                    <a:pt x="54" y="521"/>
                  </a:cubicBezTo>
                  <a:cubicBezTo>
                    <a:pt x="75" y="523"/>
                    <a:pt x="99" y="525"/>
                    <a:pt x="127" y="525"/>
                  </a:cubicBezTo>
                  <a:cubicBezTo>
                    <a:pt x="241" y="525"/>
                    <a:pt x="405" y="498"/>
                    <a:pt x="543" y="402"/>
                  </a:cubicBezTo>
                  <a:cubicBezTo>
                    <a:pt x="795" y="217"/>
                    <a:pt x="689" y="71"/>
                    <a:pt x="636" y="18"/>
                  </a:cubicBezTo>
                  <a:cubicBezTo>
                    <a:pt x="623" y="7"/>
                    <a:pt x="601" y="1"/>
                    <a:pt x="57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5"/>
            <p:cNvSpPr/>
            <p:nvPr/>
          </p:nvSpPr>
          <p:spPr>
            <a:xfrm>
              <a:off x="3829012" y="1758447"/>
              <a:ext cx="21375" cy="15719"/>
            </a:xfrm>
            <a:custGeom>
              <a:rect b="b" l="l" r="r" t="t"/>
              <a:pathLst>
                <a:path extrusionOk="0" h="478" w="650">
                  <a:moveTo>
                    <a:pt x="424" y="1"/>
                  </a:moveTo>
                  <a:cubicBezTo>
                    <a:pt x="438" y="54"/>
                    <a:pt x="438" y="106"/>
                    <a:pt x="424" y="146"/>
                  </a:cubicBezTo>
                  <a:cubicBezTo>
                    <a:pt x="332" y="199"/>
                    <a:pt x="265" y="252"/>
                    <a:pt x="186" y="318"/>
                  </a:cubicBezTo>
                  <a:cubicBezTo>
                    <a:pt x="186" y="265"/>
                    <a:pt x="186" y="225"/>
                    <a:pt x="173" y="172"/>
                  </a:cubicBezTo>
                  <a:cubicBezTo>
                    <a:pt x="173" y="186"/>
                    <a:pt x="173" y="186"/>
                    <a:pt x="159" y="186"/>
                  </a:cubicBezTo>
                  <a:cubicBezTo>
                    <a:pt x="173" y="239"/>
                    <a:pt x="173" y="278"/>
                    <a:pt x="173" y="318"/>
                  </a:cubicBezTo>
                  <a:cubicBezTo>
                    <a:pt x="106" y="371"/>
                    <a:pt x="54" y="410"/>
                    <a:pt x="1" y="463"/>
                  </a:cubicBezTo>
                  <a:lnTo>
                    <a:pt x="1" y="477"/>
                  </a:lnTo>
                  <a:cubicBezTo>
                    <a:pt x="54" y="424"/>
                    <a:pt x="120" y="384"/>
                    <a:pt x="173" y="331"/>
                  </a:cubicBezTo>
                  <a:lnTo>
                    <a:pt x="173" y="345"/>
                  </a:lnTo>
                  <a:cubicBezTo>
                    <a:pt x="265" y="345"/>
                    <a:pt x="358" y="371"/>
                    <a:pt x="451" y="410"/>
                  </a:cubicBezTo>
                  <a:lnTo>
                    <a:pt x="464" y="410"/>
                  </a:lnTo>
                  <a:cubicBezTo>
                    <a:pt x="371" y="371"/>
                    <a:pt x="279" y="345"/>
                    <a:pt x="186" y="331"/>
                  </a:cubicBezTo>
                  <a:cubicBezTo>
                    <a:pt x="265" y="265"/>
                    <a:pt x="332" y="212"/>
                    <a:pt x="411" y="172"/>
                  </a:cubicBezTo>
                  <a:cubicBezTo>
                    <a:pt x="491" y="186"/>
                    <a:pt x="570" y="212"/>
                    <a:pt x="650" y="252"/>
                  </a:cubicBezTo>
                  <a:lnTo>
                    <a:pt x="650" y="239"/>
                  </a:lnTo>
                  <a:cubicBezTo>
                    <a:pt x="583" y="199"/>
                    <a:pt x="504" y="172"/>
                    <a:pt x="424" y="159"/>
                  </a:cubicBezTo>
                  <a:cubicBezTo>
                    <a:pt x="504" y="106"/>
                    <a:pt x="570" y="66"/>
                    <a:pt x="650" y="27"/>
                  </a:cubicBezTo>
                  <a:lnTo>
                    <a:pt x="650" y="13"/>
                  </a:lnTo>
                  <a:cubicBezTo>
                    <a:pt x="570" y="54"/>
                    <a:pt x="504" y="93"/>
                    <a:pt x="438" y="133"/>
                  </a:cubicBezTo>
                  <a:cubicBezTo>
                    <a:pt x="451" y="93"/>
                    <a:pt x="451" y="40"/>
                    <a:pt x="438"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5"/>
            <p:cNvSpPr/>
            <p:nvPr/>
          </p:nvSpPr>
          <p:spPr>
            <a:xfrm>
              <a:off x="3803361" y="1779527"/>
              <a:ext cx="20915" cy="22592"/>
            </a:xfrm>
            <a:custGeom>
              <a:rect b="b" l="l" r="r" t="t"/>
              <a:pathLst>
                <a:path extrusionOk="0" h="687" w="636">
                  <a:moveTo>
                    <a:pt x="241" y="1"/>
                  </a:moveTo>
                  <a:cubicBezTo>
                    <a:pt x="230" y="1"/>
                    <a:pt x="220" y="3"/>
                    <a:pt x="212" y="8"/>
                  </a:cubicBezTo>
                  <a:cubicBezTo>
                    <a:pt x="145" y="21"/>
                    <a:pt x="0" y="127"/>
                    <a:pt x="159" y="392"/>
                  </a:cubicBezTo>
                  <a:cubicBezTo>
                    <a:pt x="278" y="564"/>
                    <a:pt x="477" y="657"/>
                    <a:pt x="569" y="683"/>
                  </a:cubicBezTo>
                  <a:cubicBezTo>
                    <a:pt x="576" y="685"/>
                    <a:pt x="582" y="686"/>
                    <a:pt x="588" y="686"/>
                  </a:cubicBezTo>
                  <a:cubicBezTo>
                    <a:pt x="617" y="686"/>
                    <a:pt x="636" y="663"/>
                    <a:pt x="636" y="630"/>
                  </a:cubicBezTo>
                  <a:cubicBezTo>
                    <a:pt x="599" y="244"/>
                    <a:pt x="354" y="1"/>
                    <a:pt x="2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5"/>
            <p:cNvSpPr/>
            <p:nvPr/>
          </p:nvSpPr>
          <p:spPr>
            <a:xfrm>
              <a:off x="3806387" y="1779757"/>
              <a:ext cx="16574" cy="20915"/>
            </a:xfrm>
            <a:custGeom>
              <a:rect b="b" l="l" r="r" t="t"/>
              <a:pathLst>
                <a:path extrusionOk="0" h="636" w="504">
                  <a:moveTo>
                    <a:pt x="94" y="1"/>
                  </a:moveTo>
                  <a:cubicBezTo>
                    <a:pt x="94" y="14"/>
                    <a:pt x="94" y="14"/>
                    <a:pt x="80" y="14"/>
                  </a:cubicBezTo>
                  <a:cubicBezTo>
                    <a:pt x="133" y="80"/>
                    <a:pt x="186" y="147"/>
                    <a:pt x="239" y="226"/>
                  </a:cubicBezTo>
                  <a:cubicBezTo>
                    <a:pt x="186" y="212"/>
                    <a:pt x="133" y="212"/>
                    <a:pt x="80" y="212"/>
                  </a:cubicBezTo>
                  <a:lnTo>
                    <a:pt x="0" y="212"/>
                  </a:lnTo>
                  <a:lnTo>
                    <a:pt x="0" y="226"/>
                  </a:lnTo>
                  <a:lnTo>
                    <a:pt x="80" y="226"/>
                  </a:lnTo>
                  <a:cubicBezTo>
                    <a:pt x="133" y="226"/>
                    <a:pt x="199" y="226"/>
                    <a:pt x="252" y="239"/>
                  </a:cubicBezTo>
                  <a:cubicBezTo>
                    <a:pt x="305" y="318"/>
                    <a:pt x="358" y="385"/>
                    <a:pt x="397" y="464"/>
                  </a:cubicBezTo>
                  <a:cubicBezTo>
                    <a:pt x="332" y="451"/>
                    <a:pt x="252" y="438"/>
                    <a:pt x="173" y="438"/>
                  </a:cubicBezTo>
                  <a:lnTo>
                    <a:pt x="120" y="438"/>
                  </a:lnTo>
                  <a:cubicBezTo>
                    <a:pt x="120" y="451"/>
                    <a:pt x="120" y="451"/>
                    <a:pt x="133" y="451"/>
                  </a:cubicBezTo>
                  <a:lnTo>
                    <a:pt x="173" y="451"/>
                  </a:lnTo>
                  <a:cubicBezTo>
                    <a:pt x="252" y="451"/>
                    <a:pt x="332" y="464"/>
                    <a:pt x="411" y="477"/>
                  </a:cubicBezTo>
                  <a:cubicBezTo>
                    <a:pt x="438" y="530"/>
                    <a:pt x="477" y="583"/>
                    <a:pt x="503" y="636"/>
                  </a:cubicBezTo>
                  <a:lnTo>
                    <a:pt x="503" y="609"/>
                  </a:lnTo>
                  <a:cubicBezTo>
                    <a:pt x="477" y="570"/>
                    <a:pt x="450" y="517"/>
                    <a:pt x="424" y="477"/>
                  </a:cubicBezTo>
                  <a:cubicBezTo>
                    <a:pt x="438" y="424"/>
                    <a:pt x="450" y="385"/>
                    <a:pt x="477" y="345"/>
                  </a:cubicBezTo>
                  <a:cubicBezTo>
                    <a:pt x="477" y="345"/>
                    <a:pt x="477" y="332"/>
                    <a:pt x="464" y="332"/>
                  </a:cubicBezTo>
                  <a:cubicBezTo>
                    <a:pt x="450" y="371"/>
                    <a:pt x="424" y="411"/>
                    <a:pt x="411" y="451"/>
                  </a:cubicBezTo>
                  <a:lnTo>
                    <a:pt x="252" y="212"/>
                  </a:lnTo>
                  <a:cubicBezTo>
                    <a:pt x="252" y="173"/>
                    <a:pt x="279" y="120"/>
                    <a:pt x="305" y="80"/>
                  </a:cubicBezTo>
                  <a:lnTo>
                    <a:pt x="292" y="67"/>
                  </a:lnTo>
                  <a:cubicBezTo>
                    <a:pt x="265" y="107"/>
                    <a:pt x="252" y="147"/>
                    <a:pt x="239" y="200"/>
                  </a:cubicBezTo>
                  <a:cubicBezTo>
                    <a:pt x="199" y="133"/>
                    <a:pt x="146"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5"/>
            <p:cNvSpPr/>
            <p:nvPr/>
          </p:nvSpPr>
          <p:spPr>
            <a:xfrm>
              <a:off x="3822501" y="1784032"/>
              <a:ext cx="25683" cy="18087"/>
            </a:xfrm>
            <a:custGeom>
              <a:rect b="b" l="l" r="r" t="t"/>
              <a:pathLst>
                <a:path extrusionOk="0" h="550" w="781">
                  <a:moveTo>
                    <a:pt x="559" y="0"/>
                  </a:moveTo>
                  <a:cubicBezTo>
                    <a:pt x="422" y="0"/>
                    <a:pt x="158" y="147"/>
                    <a:pt x="13" y="479"/>
                  </a:cubicBezTo>
                  <a:cubicBezTo>
                    <a:pt x="1" y="520"/>
                    <a:pt x="13" y="546"/>
                    <a:pt x="54" y="546"/>
                  </a:cubicBezTo>
                  <a:cubicBezTo>
                    <a:pt x="69" y="548"/>
                    <a:pt x="86" y="549"/>
                    <a:pt x="106" y="549"/>
                  </a:cubicBezTo>
                  <a:cubicBezTo>
                    <a:pt x="220" y="549"/>
                    <a:pt x="396" y="513"/>
                    <a:pt x="543" y="400"/>
                  </a:cubicBezTo>
                  <a:cubicBezTo>
                    <a:pt x="781" y="202"/>
                    <a:pt x="662" y="56"/>
                    <a:pt x="622" y="17"/>
                  </a:cubicBezTo>
                  <a:cubicBezTo>
                    <a:pt x="607" y="6"/>
                    <a:pt x="585" y="0"/>
                    <a:pt x="55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5"/>
            <p:cNvSpPr/>
            <p:nvPr/>
          </p:nvSpPr>
          <p:spPr>
            <a:xfrm>
              <a:off x="3822928" y="1784986"/>
              <a:ext cx="21375" cy="16574"/>
            </a:xfrm>
            <a:custGeom>
              <a:rect b="b" l="l" r="r" t="t"/>
              <a:pathLst>
                <a:path extrusionOk="0" h="504" w="650">
                  <a:moveTo>
                    <a:pt x="424" y="0"/>
                  </a:moveTo>
                  <a:cubicBezTo>
                    <a:pt x="411" y="0"/>
                    <a:pt x="411" y="0"/>
                    <a:pt x="411" y="14"/>
                  </a:cubicBezTo>
                  <a:cubicBezTo>
                    <a:pt x="424" y="53"/>
                    <a:pt x="424" y="106"/>
                    <a:pt x="411" y="159"/>
                  </a:cubicBezTo>
                  <a:cubicBezTo>
                    <a:pt x="491" y="120"/>
                    <a:pt x="556" y="67"/>
                    <a:pt x="636" y="14"/>
                  </a:cubicBezTo>
                  <a:lnTo>
                    <a:pt x="623" y="14"/>
                  </a:lnTo>
                  <a:cubicBezTo>
                    <a:pt x="556" y="53"/>
                    <a:pt x="491" y="94"/>
                    <a:pt x="424" y="147"/>
                  </a:cubicBezTo>
                  <a:lnTo>
                    <a:pt x="424" y="0"/>
                  </a:lnTo>
                  <a:close/>
                  <a:moveTo>
                    <a:pt x="411" y="159"/>
                  </a:moveTo>
                  <a:cubicBezTo>
                    <a:pt x="332" y="212"/>
                    <a:pt x="252" y="265"/>
                    <a:pt x="173" y="332"/>
                  </a:cubicBezTo>
                  <a:cubicBezTo>
                    <a:pt x="186" y="292"/>
                    <a:pt x="173" y="239"/>
                    <a:pt x="159" y="200"/>
                  </a:cubicBezTo>
                  <a:lnTo>
                    <a:pt x="159" y="212"/>
                  </a:lnTo>
                  <a:cubicBezTo>
                    <a:pt x="159" y="252"/>
                    <a:pt x="173" y="305"/>
                    <a:pt x="159" y="345"/>
                  </a:cubicBezTo>
                  <a:cubicBezTo>
                    <a:pt x="106" y="398"/>
                    <a:pt x="53" y="438"/>
                    <a:pt x="0" y="491"/>
                  </a:cubicBezTo>
                  <a:lnTo>
                    <a:pt x="0" y="503"/>
                  </a:lnTo>
                  <a:cubicBezTo>
                    <a:pt x="53" y="450"/>
                    <a:pt x="120" y="411"/>
                    <a:pt x="173" y="358"/>
                  </a:cubicBezTo>
                  <a:cubicBezTo>
                    <a:pt x="265" y="358"/>
                    <a:pt x="358" y="385"/>
                    <a:pt x="450" y="424"/>
                  </a:cubicBezTo>
                  <a:lnTo>
                    <a:pt x="464" y="411"/>
                  </a:lnTo>
                  <a:cubicBezTo>
                    <a:pt x="371" y="371"/>
                    <a:pt x="279" y="358"/>
                    <a:pt x="186" y="345"/>
                  </a:cubicBezTo>
                  <a:cubicBezTo>
                    <a:pt x="252" y="292"/>
                    <a:pt x="332" y="226"/>
                    <a:pt x="397" y="173"/>
                  </a:cubicBezTo>
                  <a:cubicBezTo>
                    <a:pt x="477" y="186"/>
                    <a:pt x="556" y="212"/>
                    <a:pt x="636" y="239"/>
                  </a:cubicBezTo>
                  <a:lnTo>
                    <a:pt x="649" y="239"/>
                  </a:lnTo>
                  <a:cubicBezTo>
                    <a:pt x="570" y="200"/>
                    <a:pt x="491" y="173"/>
                    <a:pt x="41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5"/>
            <p:cNvSpPr/>
            <p:nvPr/>
          </p:nvSpPr>
          <p:spPr>
            <a:xfrm>
              <a:off x="3801618" y="1814023"/>
              <a:ext cx="25683" cy="17593"/>
            </a:xfrm>
            <a:custGeom>
              <a:rect b="b" l="l" r="r" t="t"/>
              <a:pathLst>
                <a:path extrusionOk="0" h="535" w="781">
                  <a:moveTo>
                    <a:pt x="209" y="0"/>
                  </a:moveTo>
                  <a:cubicBezTo>
                    <a:pt x="181" y="0"/>
                    <a:pt x="159" y="6"/>
                    <a:pt x="145" y="17"/>
                  </a:cubicBezTo>
                  <a:cubicBezTo>
                    <a:pt x="92" y="70"/>
                    <a:pt x="0" y="217"/>
                    <a:pt x="239" y="402"/>
                  </a:cubicBezTo>
                  <a:cubicBezTo>
                    <a:pt x="410" y="520"/>
                    <a:pt x="622" y="534"/>
                    <a:pt x="728" y="534"/>
                  </a:cubicBezTo>
                  <a:cubicBezTo>
                    <a:pt x="768" y="520"/>
                    <a:pt x="781" y="494"/>
                    <a:pt x="768" y="455"/>
                  </a:cubicBezTo>
                  <a:cubicBezTo>
                    <a:pt x="614" y="136"/>
                    <a:pt x="343" y="0"/>
                    <a:pt x="2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5"/>
            <p:cNvSpPr/>
            <p:nvPr/>
          </p:nvSpPr>
          <p:spPr>
            <a:xfrm>
              <a:off x="3805499" y="1815043"/>
              <a:ext cx="20060" cy="14831"/>
            </a:xfrm>
            <a:custGeom>
              <a:rect b="b" l="l" r="r" t="t"/>
              <a:pathLst>
                <a:path extrusionOk="0" h="451" w="610">
                  <a:moveTo>
                    <a:pt x="213" y="0"/>
                  </a:moveTo>
                  <a:cubicBezTo>
                    <a:pt x="200" y="39"/>
                    <a:pt x="200" y="92"/>
                    <a:pt x="213" y="133"/>
                  </a:cubicBezTo>
                  <a:lnTo>
                    <a:pt x="15" y="13"/>
                  </a:lnTo>
                  <a:cubicBezTo>
                    <a:pt x="15" y="13"/>
                    <a:pt x="1" y="13"/>
                    <a:pt x="1" y="27"/>
                  </a:cubicBezTo>
                  <a:cubicBezTo>
                    <a:pt x="80" y="66"/>
                    <a:pt x="147" y="106"/>
                    <a:pt x="226" y="159"/>
                  </a:cubicBezTo>
                  <a:cubicBezTo>
                    <a:pt x="147" y="172"/>
                    <a:pt x="68" y="198"/>
                    <a:pt x="1" y="238"/>
                  </a:cubicBezTo>
                  <a:lnTo>
                    <a:pt x="1" y="251"/>
                  </a:lnTo>
                  <a:cubicBezTo>
                    <a:pt x="80" y="212"/>
                    <a:pt x="160" y="186"/>
                    <a:pt x="239" y="172"/>
                  </a:cubicBezTo>
                  <a:cubicBezTo>
                    <a:pt x="319" y="225"/>
                    <a:pt x="398" y="278"/>
                    <a:pt x="465" y="331"/>
                  </a:cubicBezTo>
                  <a:cubicBezTo>
                    <a:pt x="371" y="344"/>
                    <a:pt x="279" y="371"/>
                    <a:pt x="186" y="410"/>
                  </a:cubicBezTo>
                  <a:lnTo>
                    <a:pt x="200" y="410"/>
                  </a:lnTo>
                  <a:cubicBezTo>
                    <a:pt x="292" y="371"/>
                    <a:pt x="385" y="344"/>
                    <a:pt x="477" y="344"/>
                  </a:cubicBezTo>
                  <a:cubicBezTo>
                    <a:pt x="530" y="371"/>
                    <a:pt x="571" y="410"/>
                    <a:pt x="610" y="450"/>
                  </a:cubicBezTo>
                  <a:lnTo>
                    <a:pt x="610" y="424"/>
                  </a:lnTo>
                  <a:cubicBezTo>
                    <a:pt x="571" y="397"/>
                    <a:pt x="530" y="357"/>
                    <a:pt x="477" y="331"/>
                  </a:cubicBezTo>
                  <a:cubicBezTo>
                    <a:pt x="477" y="278"/>
                    <a:pt x="477" y="238"/>
                    <a:pt x="491" y="186"/>
                  </a:cubicBezTo>
                  <a:cubicBezTo>
                    <a:pt x="491" y="186"/>
                    <a:pt x="477" y="186"/>
                    <a:pt x="477" y="172"/>
                  </a:cubicBezTo>
                  <a:cubicBezTo>
                    <a:pt x="465" y="225"/>
                    <a:pt x="465" y="265"/>
                    <a:pt x="465" y="318"/>
                  </a:cubicBezTo>
                  <a:cubicBezTo>
                    <a:pt x="398" y="251"/>
                    <a:pt x="319" y="198"/>
                    <a:pt x="239" y="145"/>
                  </a:cubicBezTo>
                  <a:cubicBezTo>
                    <a:pt x="213" y="106"/>
                    <a:pt x="213" y="53"/>
                    <a:pt x="22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5"/>
            <p:cNvSpPr/>
            <p:nvPr/>
          </p:nvSpPr>
          <p:spPr>
            <a:xfrm>
              <a:off x="3825526" y="1807479"/>
              <a:ext cx="20060" cy="23348"/>
            </a:xfrm>
            <a:custGeom>
              <a:rect b="b" l="l" r="r" t="t"/>
              <a:pathLst>
                <a:path extrusionOk="0" h="710" w="610">
                  <a:moveTo>
                    <a:pt x="375" y="1"/>
                  </a:moveTo>
                  <a:cubicBezTo>
                    <a:pt x="258" y="1"/>
                    <a:pt x="25" y="258"/>
                    <a:pt x="1" y="654"/>
                  </a:cubicBezTo>
                  <a:cubicBezTo>
                    <a:pt x="1" y="686"/>
                    <a:pt x="19" y="710"/>
                    <a:pt x="48" y="710"/>
                  </a:cubicBezTo>
                  <a:cubicBezTo>
                    <a:pt x="54" y="710"/>
                    <a:pt x="60" y="709"/>
                    <a:pt x="67" y="707"/>
                  </a:cubicBezTo>
                  <a:cubicBezTo>
                    <a:pt x="173" y="666"/>
                    <a:pt x="359" y="574"/>
                    <a:pt x="464" y="389"/>
                  </a:cubicBezTo>
                  <a:cubicBezTo>
                    <a:pt x="610" y="124"/>
                    <a:pt x="451" y="31"/>
                    <a:pt x="398" y="5"/>
                  </a:cubicBezTo>
                  <a:cubicBezTo>
                    <a:pt x="391" y="2"/>
                    <a:pt x="383" y="1"/>
                    <a:pt x="37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5"/>
            <p:cNvSpPr/>
            <p:nvPr/>
          </p:nvSpPr>
          <p:spPr>
            <a:xfrm>
              <a:off x="3825986" y="1808071"/>
              <a:ext cx="16574" cy="22658"/>
            </a:xfrm>
            <a:custGeom>
              <a:rect b="b" l="l" r="r" t="t"/>
              <a:pathLst>
                <a:path extrusionOk="0" h="689" w="504">
                  <a:moveTo>
                    <a:pt x="410" y="0"/>
                  </a:moveTo>
                  <a:lnTo>
                    <a:pt x="410" y="0"/>
                  </a:lnTo>
                  <a:cubicBezTo>
                    <a:pt x="357" y="66"/>
                    <a:pt x="304" y="133"/>
                    <a:pt x="265" y="198"/>
                  </a:cubicBezTo>
                  <a:cubicBezTo>
                    <a:pt x="265" y="146"/>
                    <a:pt x="239" y="106"/>
                    <a:pt x="212" y="66"/>
                  </a:cubicBezTo>
                  <a:lnTo>
                    <a:pt x="198" y="80"/>
                  </a:lnTo>
                  <a:cubicBezTo>
                    <a:pt x="239" y="119"/>
                    <a:pt x="251" y="159"/>
                    <a:pt x="251" y="212"/>
                  </a:cubicBezTo>
                  <a:cubicBezTo>
                    <a:pt x="198" y="292"/>
                    <a:pt x="159" y="384"/>
                    <a:pt x="106" y="463"/>
                  </a:cubicBezTo>
                  <a:cubicBezTo>
                    <a:pt x="93" y="424"/>
                    <a:pt x="66" y="371"/>
                    <a:pt x="53" y="345"/>
                  </a:cubicBezTo>
                  <a:cubicBezTo>
                    <a:pt x="40" y="345"/>
                    <a:pt x="40" y="345"/>
                    <a:pt x="40" y="357"/>
                  </a:cubicBezTo>
                  <a:cubicBezTo>
                    <a:pt x="66" y="398"/>
                    <a:pt x="93" y="437"/>
                    <a:pt x="106" y="477"/>
                  </a:cubicBezTo>
                  <a:cubicBezTo>
                    <a:pt x="66" y="543"/>
                    <a:pt x="40" y="609"/>
                    <a:pt x="0" y="675"/>
                  </a:cubicBezTo>
                  <a:cubicBezTo>
                    <a:pt x="0" y="675"/>
                    <a:pt x="13" y="675"/>
                    <a:pt x="13" y="689"/>
                  </a:cubicBezTo>
                  <a:cubicBezTo>
                    <a:pt x="40" y="622"/>
                    <a:pt x="80" y="556"/>
                    <a:pt x="106" y="490"/>
                  </a:cubicBezTo>
                  <a:cubicBezTo>
                    <a:pt x="198" y="463"/>
                    <a:pt x="292" y="450"/>
                    <a:pt x="398" y="450"/>
                  </a:cubicBezTo>
                  <a:cubicBezTo>
                    <a:pt x="398" y="437"/>
                    <a:pt x="398" y="437"/>
                    <a:pt x="410" y="437"/>
                  </a:cubicBezTo>
                  <a:lnTo>
                    <a:pt x="398" y="437"/>
                  </a:lnTo>
                  <a:cubicBezTo>
                    <a:pt x="304" y="437"/>
                    <a:pt x="212" y="450"/>
                    <a:pt x="119" y="477"/>
                  </a:cubicBezTo>
                  <a:cubicBezTo>
                    <a:pt x="159" y="398"/>
                    <a:pt x="212" y="318"/>
                    <a:pt x="265" y="239"/>
                  </a:cubicBezTo>
                  <a:cubicBezTo>
                    <a:pt x="331" y="212"/>
                    <a:pt x="410" y="212"/>
                    <a:pt x="477" y="212"/>
                  </a:cubicBezTo>
                  <a:lnTo>
                    <a:pt x="503" y="212"/>
                  </a:lnTo>
                  <a:lnTo>
                    <a:pt x="503" y="198"/>
                  </a:lnTo>
                  <a:lnTo>
                    <a:pt x="490" y="198"/>
                  </a:lnTo>
                  <a:cubicBezTo>
                    <a:pt x="410" y="198"/>
                    <a:pt x="345" y="198"/>
                    <a:pt x="265" y="212"/>
                  </a:cubicBezTo>
                  <a:cubicBezTo>
                    <a:pt x="318" y="146"/>
                    <a:pt x="371" y="80"/>
                    <a:pt x="41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5"/>
            <p:cNvSpPr/>
            <p:nvPr/>
          </p:nvSpPr>
          <p:spPr>
            <a:xfrm>
              <a:off x="3812471" y="1848060"/>
              <a:ext cx="27459" cy="14601"/>
            </a:xfrm>
            <a:custGeom>
              <a:rect b="b" l="l" r="r" t="t"/>
              <a:pathLst>
                <a:path extrusionOk="0" h="444" w="835">
                  <a:moveTo>
                    <a:pt x="226" y="1"/>
                  </a:moveTo>
                  <a:cubicBezTo>
                    <a:pt x="168" y="1"/>
                    <a:pt x="125" y="15"/>
                    <a:pt x="107" y="41"/>
                  </a:cubicBezTo>
                  <a:cubicBezTo>
                    <a:pt x="67" y="94"/>
                    <a:pt x="1" y="267"/>
                    <a:pt x="279" y="385"/>
                  </a:cubicBezTo>
                  <a:cubicBezTo>
                    <a:pt x="373" y="429"/>
                    <a:pt x="469" y="444"/>
                    <a:pt x="555" y="444"/>
                  </a:cubicBezTo>
                  <a:cubicBezTo>
                    <a:pt x="651" y="444"/>
                    <a:pt x="733" y="426"/>
                    <a:pt x="782" y="412"/>
                  </a:cubicBezTo>
                  <a:cubicBezTo>
                    <a:pt x="821" y="399"/>
                    <a:pt x="835" y="359"/>
                    <a:pt x="809" y="333"/>
                  </a:cubicBezTo>
                  <a:cubicBezTo>
                    <a:pt x="618" y="95"/>
                    <a:pt x="373" y="1"/>
                    <a:pt x="22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5"/>
            <p:cNvSpPr/>
            <p:nvPr/>
          </p:nvSpPr>
          <p:spPr>
            <a:xfrm>
              <a:off x="3815529" y="1848520"/>
              <a:ext cx="22691" cy="13549"/>
            </a:xfrm>
            <a:custGeom>
              <a:rect b="b" l="l" r="r" t="t"/>
              <a:pathLst>
                <a:path extrusionOk="0" h="412" w="690">
                  <a:moveTo>
                    <a:pt x="199" y="1"/>
                  </a:moveTo>
                  <a:cubicBezTo>
                    <a:pt x="199" y="41"/>
                    <a:pt x="213" y="94"/>
                    <a:pt x="225" y="133"/>
                  </a:cubicBezTo>
                  <a:cubicBezTo>
                    <a:pt x="160" y="107"/>
                    <a:pt x="80" y="80"/>
                    <a:pt x="1" y="54"/>
                  </a:cubicBezTo>
                  <a:lnTo>
                    <a:pt x="1" y="68"/>
                  </a:lnTo>
                  <a:lnTo>
                    <a:pt x="239" y="147"/>
                  </a:lnTo>
                  <a:cubicBezTo>
                    <a:pt x="172" y="186"/>
                    <a:pt x="93" y="226"/>
                    <a:pt x="40" y="279"/>
                  </a:cubicBezTo>
                  <a:cubicBezTo>
                    <a:pt x="107" y="239"/>
                    <a:pt x="186" y="186"/>
                    <a:pt x="252" y="160"/>
                  </a:cubicBezTo>
                  <a:cubicBezTo>
                    <a:pt x="345" y="186"/>
                    <a:pt x="424" y="226"/>
                    <a:pt x="516" y="266"/>
                  </a:cubicBezTo>
                  <a:cubicBezTo>
                    <a:pt x="424" y="292"/>
                    <a:pt x="331" y="345"/>
                    <a:pt x="252" y="398"/>
                  </a:cubicBezTo>
                  <a:cubicBezTo>
                    <a:pt x="266" y="412"/>
                    <a:pt x="266" y="412"/>
                    <a:pt x="278" y="412"/>
                  </a:cubicBezTo>
                  <a:cubicBezTo>
                    <a:pt x="345" y="345"/>
                    <a:pt x="437" y="306"/>
                    <a:pt x="530" y="279"/>
                  </a:cubicBezTo>
                  <a:lnTo>
                    <a:pt x="689" y="359"/>
                  </a:lnTo>
                  <a:cubicBezTo>
                    <a:pt x="675" y="345"/>
                    <a:pt x="675" y="345"/>
                    <a:pt x="675" y="332"/>
                  </a:cubicBezTo>
                  <a:cubicBezTo>
                    <a:pt x="622" y="306"/>
                    <a:pt x="583" y="279"/>
                    <a:pt x="530" y="266"/>
                  </a:cubicBezTo>
                  <a:cubicBezTo>
                    <a:pt x="516" y="213"/>
                    <a:pt x="504" y="173"/>
                    <a:pt x="504" y="121"/>
                  </a:cubicBezTo>
                  <a:lnTo>
                    <a:pt x="490" y="121"/>
                  </a:lnTo>
                  <a:cubicBezTo>
                    <a:pt x="490" y="160"/>
                    <a:pt x="504" y="213"/>
                    <a:pt x="516" y="253"/>
                  </a:cubicBezTo>
                  <a:cubicBezTo>
                    <a:pt x="424" y="213"/>
                    <a:pt x="345" y="173"/>
                    <a:pt x="252" y="133"/>
                  </a:cubicBezTo>
                  <a:cubicBezTo>
                    <a:pt x="225" y="94"/>
                    <a:pt x="213" y="41"/>
                    <a:pt x="213"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5"/>
            <p:cNvSpPr/>
            <p:nvPr/>
          </p:nvSpPr>
          <p:spPr>
            <a:xfrm>
              <a:off x="3835194" y="1835892"/>
              <a:ext cx="18218" cy="25025"/>
            </a:xfrm>
            <a:custGeom>
              <a:rect b="b" l="l" r="r" t="t"/>
              <a:pathLst>
                <a:path extrusionOk="0" h="761" w="554">
                  <a:moveTo>
                    <a:pt x="315" y="0"/>
                  </a:moveTo>
                  <a:cubicBezTo>
                    <a:pt x="194" y="0"/>
                    <a:pt x="1" y="309"/>
                    <a:pt x="77" y="716"/>
                  </a:cubicBezTo>
                  <a:cubicBezTo>
                    <a:pt x="77" y="746"/>
                    <a:pt x="100" y="761"/>
                    <a:pt x="122" y="761"/>
                  </a:cubicBezTo>
                  <a:cubicBezTo>
                    <a:pt x="130" y="761"/>
                    <a:pt x="137" y="759"/>
                    <a:pt x="144" y="755"/>
                  </a:cubicBezTo>
                  <a:cubicBezTo>
                    <a:pt x="236" y="690"/>
                    <a:pt x="409" y="557"/>
                    <a:pt x="474" y="358"/>
                  </a:cubicBezTo>
                  <a:cubicBezTo>
                    <a:pt x="554" y="54"/>
                    <a:pt x="382" y="2"/>
                    <a:pt x="329" y="2"/>
                  </a:cubicBezTo>
                  <a:cubicBezTo>
                    <a:pt x="325" y="1"/>
                    <a:pt x="320" y="0"/>
                    <a:pt x="31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5"/>
            <p:cNvSpPr/>
            <p:nvPr/>
          </p:nvSpPr>
          <p:spPr>
            <a:xfrm>
              <a:off x="3837299" y="1835925"/>
              <a:ext cx="13976" cy="24828"/>
            </a:xfrm>
            <a:custGeom>
              <a:rect b="b" l="l" r="r" t="t"/>
              <a:pathLst>
                <a:path extrusionOk="0" h="755" w="425">
                  <a:moveTo>
                    <a:pt x="278" y="1"/>
                  </a:moveTo>
                  <a:cubicBezTo>
                    <a:pt x="252" y="80"/>
                    <a:pt x="225" y="146"/>
                    <a:pt x="186" y="225"/>
                  </a:cubicBezTo>
                  <a:cubicBezTo>
                    <a:pt x="172" y="186"/>
                    <a:pt x="146" y="146"/>
                    <a:pt x="119" y="106"/>
                  </a:cubicBezTo>
                  <a:cubicBezTo>
                    <a:pt x="106" y="106"/>
                    <a:pt x="106" y="119"/>
                    <a:pt x="106" y="119"/>
                  </a:cubicBezTo>
                  <a:cubicBezTo>
                    <a:pt x="146" y="159"/>
                    <a:pt x="172" y="199"/>
                    <a:pt x="186" y="239"/>
                  </a:cubicBezTo>
                  <a:cubicBezTo>
                    <a:pt x="146" y="331"/>
                    <a:pt x="119" y="424"/>
                    <a:pt x="93" y="516"/>
                  </a:cubicBezTo>
                  <a:cubicBezTo>
                    <a:pt x="66" y="477"/>
                    <a:pt x="40" y="437"/>
                    <a:pt x="13" y="410"/>
                  </a:cubicBezTo>
                  <a:cubicBezTo>
                    <a:pt x="1" y="410"/>
                    <a:pt x="1" y="424"/>
                    <a:pt x="1" y="424"/>
                  </a:cubicBezTo>
                  <a:cubicBezTo>
                    <a:pt x="40" y="463"/>
                    <a:pt x="66" y="490"/>
                    <a:pt x="93" y="530"/>
                  </a:cubicBezTo>
                  <a:cubicBezTo>
                    <a:pt x="66" y="609"/>
                    <a:pt x="54" y="675"/>
                    <a:pt x="40" y="742"/>
                  </a:cubicBezTo>
                  <a:cubicBezTo>
                    <a:pt x="40" y="754"/>
                    <a:pt x="40" y="754"/>
                    <a:pt x="54" y="754"/>
                  </a:cubicBezTo>
                  <a:cubicBezTo>
                    <a:pt x="66" y="689"/>
                    <a:pt x="80" y="609"/>
                    <a:pt x="106" y="543"/>
                  </a:cubicBezTo>
                  <a:cubicBezTo>
                    <a:pt x="186" y="490"/>
                    <a:pt x="278" y="463"/>
                    <a:pt x="371" y="437"/>
                  </a:cubicBezTo>
                  <a:lnTo>
                    <a:pt x="371" y="424"/>
                  </a:lnTo>
                  <a:cubicBezTo>
                    <a:pt x="278" y="437"/>
                    <a:pt x="186" y="477"/>
                    <a:pt x="106" y="530"/>
                  </a:cubicBezTo>
                  <a:cubicBezTo>
                    <a:pt x="133" y="437"/>
                    <a:pt x="159" y="345"/>
                    <a:pt x="199" y="265"/>
                  </a:cubicBezTo>
                  <a:cubicBezTo>
                    <a:pt x="265" y="225"/>
                    <a:pt x="345" y="199"/>
                    <a:pt x="424" y="186"/>
                  </a:cubicBezTo>
                  <a:lnTo>
                    <a:pt x="424" y="172"/>
                  </a:lnTo>
                  <a:cubicBezTo>
                    <a:pt x="345" y="186"/>
                    <a:pt x="278" y="212"/>
                    <a:pt x="199" y="239"/>
                  </a:cubicBezTo>
                  <a:cubicBezTo>
                    <a:pt x="225" y="159"/>
                    <a:pt x="265" y="80"/>
                    <a:pt x="29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5"/>
            <p:cNvSpPr/>
            <p:nvPr/>
          </p:nvSpPr>
          <p:spPr>
            <a:xfrm>
              <a:off x="3812471" y="1877755"/>
              <a:ext cx="23118" cy="20882"/>
            </a:xfrm>
            <a:custGeom>
              <a:rect b="b" l="l" r="r" t="t"/>
              <a:pathLst>
                <a:path extrusionOk="0" h="635" w="703">
                  <a:moveTo>
                    <a:pt x="241" y="0"/>
                  </a:moveTo>
                  <a:cubicBezTo>
                    <a:pt x="225" y="0"/>
                    <a:pt x="211" y="4"/>
                    <a:pt x="200" y="12"/>
                  </a:cubicBezTo>
                  <a:cubicBezTo>
                    <a:pt x="133" y="38"/>
                    <a:pt x="1" y="158"/>
                    <a:pt x="200" y="396"/>
                  </a:cubicBezTo>
                  <a:cubicBezTo>
                    <a:pt x="345" y="555"/>
                    <a:pt x="544" y="621"/>
                    <a:pt x="650" y="634"/>
                  </a:cubicBezTo>
                  <a:cubicBezTo>
                    <a:pt x="676" y="634"/>
                    <a:pt x="703" y="608"/>
                    <a:pt x="703" y="568"/>
                  </a:cubicBezTo>
                  <a:cubicBezTo>
                    <a:pt x="610" y="207"/>
                    <a:pt x="362" y="0"/>
                    <a:pt x="241"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5"/>
            <p:cNvSpPr/>
            <p:nvPr/>
          </p:nvSpPr>
          <p:spPr>
            <a:xfrm>
              <a:off x="3815956" y="1878577"/>
              <a:ext cx="18317" cy="18744"/>
            </a:xfrm>
            <a:custGeom>
              <a:rect b="b" l="l" r="r" t="t"/>
              <a:pathLst>
                <a:path extrusionOk="0" h="570" w="557">
                  <a:moveTo>
                    <a:pt x="332" y="410"/>
                  </a:moveTo>
                  <a:cubicBezTo>
                    <a:pt x="265" y="410"/>
                    <a:pt x="212" y="410"/>
                    <a:pt x="147" y="424"/>
                  </a:cubicBezTo>
                  <a:cubicBezTo>
                    <a:pt x="147" y="424"/>
                    <a:pt x="159" y="424"/>
                    <a:pt x="159" y="437"/>
                  </a:cubicBezTo>
                  <a:cubicBezTo>
                    <a:pt x="212" y="424"/>
                    <a:pt x="279" y="410"/>
                    <a:pt x="332" y="410"/>
                  </a:cubicBezTo>
                  <a:close/>
                  <a:moveTo>
                    <a:pt x="53" y="1"/>
                  </a:moveTo>
                  <a:cubicBezTo>
                    <a:pt x="120" y="66"/>
                    <a:pt x="186" y="119"/>
                    <a:pt x="239" y="186"/>
                  </a:cubicBezTo>
                  <a:lnTo>
                    <a:pt x="226" y="186"/>
                  </a:lnTo>
                  <a:cubicBezTo>
                    <a:pt x="159" y="186"/>
                    <a:pt x="80" y="199"/>
                    <a:pt x="1" y="212"/>
                  </a:cubicBezTo>
                  <a:lnTo>
                    <a:pt x="1" y="225"/>
                  </a:lnTo>
                  <a:cubicBezTo>
                    <a:pt x="80" y="212"/>
                    <a:pt x="159" y="199"/>
                    <a:pt x="226" y="199"/>
                  </a:cubicBezTo>
                  <a:lnTo>
                    <a:pt x="253" y="199"/>
                  </a:lnTo>
                  <a:cubicBezTo>
                    <a:pt x="318" y="265"/>
                    <a:pt x="371" y="345"/>
                    <a:pt x="438" y="410"/>
                  </a:cubicBezTo>
                  <a:lnTo>
                    <a:pt x="332" y="410"/>
                  </a:lnTo>
                  <a:cubicBezTo>
                    <a:pt x="371" y="410"/>
                    <a:pt x="411" y="424"/>
                    <a:pt x="451" y="424"/>
                  </a:cubicBezTo>
                  <a:cubicBezTo>
                    <a:pt x="477" y="463"/>
                    <a:pt x="517" y="516"/>
                    <a:pt x="556" y="569"/>
                  </a:cubicBezTo>
                  <a:lnTo>
                    <a:pt x="556" y="543"/>
                  </a:lnTo>
                  <a:cubicBezTo>
                    <a:pt x="517" y="504"/>
                    <a:pt x="491" y="451"/>
                    <a:pt x="451" y="410"/>
                  </a:cubicBezTo>
                  <a:cubicBezTo>
                    <a:pt x="464" y="371"/>
                    <a:pt x="477" y="318"/>
                    <a:pt x="491" y="278"/>
                  </a:cubicBezTo>
                  <a:lnTo>
                    <a:pt x="477" y="265"/>
                  </a:lnTo>
                  <a:cubicBezTo>
                    <a:pt x="464" y="305"/>
                    <a:pt x="451" y="357"/>
                    <a:pt x="438" y="398"/>
                  </a:cubicBezTo>
                  <a:cubicBezTo>
                    <a:pt x="385" y="318"/>
                    <a:pt x="318" y="252"/>
                    <a:pt x="253" y="186"/>
                  </a:cubicBezTo>
                  <a:cubicBezTo>
                    <a:pt x="253" y="133"/>
                    <a:pt x="253" y="80"/>
                    <a:pt x="279" y="40"/>
                  </a:cubicBezTo>
                  <a:cubicBezTo>
                    <a:pt x="279" y="27"/>
                    <a:pt x="265" y="27"/>
                    <a:pt x="265" y="27"/>
                  </a:cubicBezTo>
                  <a:cubicBezTo>
                    <a:pt x="253" y="66"/>
                    <a:pt x="239" y="119"/>
                    <a:pt x="239" y="172"/>
                  </a:cubicBezTo>
                  <a:cubicBezTo>
                    <a:pt x="186" y="107"/>
                    <a:pt x="133" y="54"/>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5"/>
            <p:cNvSpPr/>
            <p:nvPr/>
          </p:nvSpPr>
          <p:spPr>
            <a:xfrm>
              <a:off x="3833879" y="1878150"/>
              <a:ext cx="23907" cy="20126"/>
            </a:xfrm>
            <a:custGeom>
              <a:rect b="b" l="l" r="r" t="t"/>
              <a:pathLst>
                <a:path extrusionOk="0" h="612" w="727">
                  <a:moveTo>
                    <a:pt x="493" y="0"/>
                  </a:moveTo>
                  <a:cubicBezTo>
                    <a:pt x="368" y="0"/>
                    <a:pt x="115" y="189"/>
                    <a:pt x="11" y="556"/>
                  </a:cubicBezTo>
                  <a:cubicBezTo>
                    <a:pt x="0" y="579"/>
                    <a:pt x="19" y="612"/>
                    <a:pt x="49" y="612"/>
                  </a:cubicBezTo>
                  <a:cubicBezTo>
                    <a:pt x="54" y="612"/>
                    <a:pt x="59" y="611"/>
                    <a:pt x="64" y="609"/>
                  </a:cubicBezTo>
                  <a:cubicBezTo>
                    <a:pt x="170" y="596"/>
                    <a:pt x="369" y="556"/>
                    <a:pt x="514" y="397"/>
                  </a:cubicBezTo>
                  <a:cubicBezTo>
                    <a:pt x="726" y="172"/>
                    <a:pt x="594" y="53"/>
                    <a:pt x="541" y="14"/>
                  </a:cubicBezTo>
                  <a:cubicBezTo>
                    <a:pt x="529" y="5"/>
                    <a:pt x="512" y="0"/>
                    <a:pt x="49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5"/>
            <p:cNvSpPr/>
            <p:nvPr/>
          </p:nvSpPr>
          <p:spPr>
            <a:xfrm>
              <a:off x="3834241" y="1879005"/>
              <a:ext cx="20060" cy="19172"/>
            </a:xfrm>
            <a:custGeom>
              <a:rect b="b" l="l" r="r" t="t"/>
              <a:pathLst>
                <a:path extrusionOk="0" h="583" w="610">
                  <a:moveTo>
                    <a:pt x="556" y="0"/>
                  </a:moveTo>
                  <a:cubicBezTo>
                    <a:pt x="491" y="53"/>
                    <a:pt x="424" y="106"/>
                    <a:pt x="371" y="159"/>
                  </a:cubicBezTo>
                  <a:cubicBezTo>
                    <a:pt x="371" y="120"/>
                    <a:pt x="371" y="67"/>
                    <a:pt x="358" y="27"/>
                  </a:cubicBezTo>
                  <a:lnTo>
                    <a:pt x="345" y="27"/>
                  </a:lnTo>
                  <a:cubicBezTo>
                    <a:pt x="358" y="80"/>
                    <a:pt x="358" y="133"/>
                    <a:pt x="358" y="173"/>
                  </a:cubicBezTo>
                  <a:cubicBezTo>
                    <a:pt x="292" y="239"/>
                    <a:pt x="226" y="318"/>
                    <a:pt x="159" y="385"/>
                  </a:cubicBezTo>
                  <a:cubicBezTo>
                    <a:pt x="147" y="332"/>
                    <a:pt x="147" y="292"/>
                    <a:pt x="120" y="252"/>
                  </a:cubicBezTo>
                  <a:lnTo>
                    <a:pt x="120" y="265"/>
                  </a:lnTo>
                  <a:cubicBezTo>
                    <a:pt x="133" y="305"/>
                    <a:pt x="147" y="344"/>
                    <a:pt x="147" y="397"/>
                  </a:cubicBezTo>
                  <a:cubicBezTo>
                    <a:pt x="94" y="450"/>
                    <a:pt x="53" y="503"/>
                    <a:pt x="0" y="570"/>
                  </a:cubicBezTo>
                  <a:cubicBezTo>
                    <a:pt x="0" y="570"/>
                    <a:pt x="14" y="570"/>
                    <a:pt x="14" y="583"/>
                  </a:cubicBezTo>
                  <a:cubicBezTo>
                    <a:pt x="53" y="517"/>
                    <a:pt x="106" y="464"/>
                    <a:pt x="147" y="411"/>
                  </a:cubicBezTo>
                  <a:lnTo>
                    <a:pt x="226" y="411"/>
                  </a:lnTo>
                  <a:cubicBezTo>
                    <a:pt x="292" y="411"/>
                    <a:pt x="371" y="411"/>
                    <a:pt x="438" y="438"/>
                  </a:cubicBezTo>
                  <a:cubicBezTo>
                    <a:pt x="438" y="424"/>
                    <a:pt x="450" y="424"/>
                    <a:pt x="450" y="424"/>
                  </a:cubicBezTo>
                  <a:cubicBezTo>
                    <a:pt x="371" y="397"/>
                    <a:pt x="305" y="397"/>
                    <a:pt x="226" y="397"/>
                  </a:cubicBezTo>
                  <a:lnTo>
                    <a:pt x="159" y="397"/>
                  </a:lnTo>
                  <a:lnTo>
                    <a:pt x="358" y="199"/>
                  </a:lnTo>
                  <a:cubicBezTo>
                    <a:pt x="438" y="199"/>
                    <a:pt x="517" y="212"/>
                    <a:pt x="597" y="226"/>
                  </a:cubicBezTo>
                  <a:lnTo>
                    <a:pt x="609" y="226"/>
                  </a:lnTo>
                  <a:cubicBezTo>
                    <a:pt x="530" y="199"/>
                    <a:pt x="450" y="186"/>
                    <a:pt x="371" y="186"/>
                  </a:cubicBezTo>
                  <a:cubicBezTo>
                    <a:pt x="438" y="120"/>
                    <a:pt x="491" y="67"/>
                    <a:pt x="556" y="14"/>
                  </a:cubicBezTo>
                  <a:lnTo>
                    <a:pt x="556"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5"/>
            <p:cNvSpPr/>
            <p:nvPr/>
          </p:nvSpPr>
          <p:spPr>
            <a:xfrm>
              <a:off x="3819015" y="1719281"/>
              <a:ext cx="23546" cy="237232"/>
            </a:xfrm>
            <a:custGeom>
              <a:rect b="b" l="l" r="r" t="t"/>
              <a:pathLst>
                <a:path extrusionOk="0" h="7214" w="716">
                  <a:moveTo>
                    <a:pt x="424" y="0"/>
                  </a:moveTo>
                  <a:lnTo>
                    <a:pt x="371" y="27"/>
                  </a:lnTo>
                  <a:cubicBezTo>
                    <a:pt x="596" y="503"/>
                    <a:pt x="477" y="1059"/>
                    <a:pt x="331" y="1548"/>
                  </a:cubicBezTo>
                  <a:lnTo>
                    <a:pt x="292" y="1668"/>
                  </a:lnTo>
                  <a:cubicBezTo>
                    <a:pt x="146" y="2145"/>
                    <a:pt x="1" y="2634"/>
                    <a:pt x="107" y="3110"/>
                  </a:cubicBezTo>
                  <a:cubicBezTo>
                    <a:pt x="146" y="3322"/>
                    <a:pt x="239" y="3507"/>
                    <a:pt x="331" y="3706"/>
                  </a:cubicBezTo>
                  <a:cubicBezTo>
                    <a:pt x="410" y="3865"/>
                    <a:pt x="490" y="4037"/>
                    <a:pt x="530" y="4222"/>
                  </a:cubicBezTo>
                  <a:cubicBezTo>
                    <a:pt x="662" y="4725"/>
                    <a:pt x="530" y="5254"/>
                    <a:pt x="384" y="5718"/>
                  </a:cubicBezTo>
                  <a:cubicBezTo>
                    <a:pt x="358" y="5798"/>
                    <a:pt x="331" y="5890"/>
                    <a:pt x="305" y="5969"/>
                  </a:cubicBezTo>
                  <a:cubicBezTo>
                    <a:pt x="172" y="6366"/>
                    <a:pt x="40" y="6790"/>
                    <a:pt x="27" y="7213"/>
                  </a:cubicBezTo>
                  <a:lnTo>
                    <a:pt x="80" y="7213"/>
                  </a:lnTo>
                  <a:cubicBezTo>
                    <a:pt x="93" y="6790"/>
                    <a:pt x="225" y="6380"/>
                    <a:pt x="358" y="5996"/>
                  </a:cubicBezTo>
                  <a:cubicBezTo>
                    <a:pt x="384" y="5904"/>
                    <a:pt x="410" y="5824"/>
                    <a:pt x="437" y="5731"/>
                  </a:cubicBezTo>
                  <a:cubicBezTo>
                    <a:pt x="596" y="5268"/>
                    <a:pt x="715" y="4725"/>
                    <a:pt x="583" y="4209"/>
                  </a:cubicBezTo>
                  <a:cubicBezTo>
                    <a:pt x="543" y="4024"/>
                    <a:pt x="451" y="3851"/>
                    <a:pt x="384" y="3680"/>
                  </a:cubicBezTo>
                  <a:cubicBezTo>
                    <a:pt x="292" y="3495"/>
                    <a:pt x="199" y="3296"/>
                    <a:pt x="160" y="3098"/>
                  </a:cubicBezTo>
                  <a:cubicBezTo>
                    <a:pt x="54" y="2634"/>
                    <a:pt x="199" y="2145"/>
                    <a:pt x="345" y="1681"/>
                  </a:cubicBezTo>
                  <a:lnTo>
                    <a:pt x="384" y="1562"/>
                  </a:lnTo>
                  <a:cubicBezTo>
                    <a:pt x="530" y="1072"/>
                    <a:pt x="649" y="490"/>
                    <a:pt x="4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5"/>
            <p:cNvSpPr/>
            <p:nvPr/>
          </p:nvSpPr>
          <p:spPr>
            <a:xfrm>
              <a:off x="3825986" y="1838260"/>
              <a:ext cx="51399" cy="55576"/>
            </a:xfrm>
            <a:custGeom>
              <a:rect b="b" l="l" r="r" t="t"/>
              <a:pathLst>
                <a:path extrusionOk="0" h="1690" w="1563">
                  <a:moveTo>
                    <a:pt x="1294" y="0"/>
                  </a:moveTo>
                  <a:cubicBezTo>
                    <a:pt x="1260" y="0"/>
                    <a:pt x="1225" y="8"/>
                    <a:pt x="1192" y="22"/>
                  </a:cubicBezTo>
                  <a:cubicBezTo>
                    <a:pt x="993" y="128"/>
                    <a:pt x="689" y="512"/>
                    <a:pt x="0" y="1636"/>
                  </a:cubicBezTo>
                  <a:lnTo>
                    <a:pt x="27" y="1689"/>
                  </a:lnTo>
                  <a:cubicBezTo>
                    <a:pt x="689" y="1465"/>
                    <a:pt x="1165" y="988"/>
                    <a:pt x="1430" y="485"/>
                  </a:cubicBezTo>
                  <a:cubicBezTo>
                    <a:pt x="1496" y="366"/>
                    <a:pt x="1562" y="194"/>
                    <a:pt x="1456" y="75"/>
                  </a:cubicBezTo>
                  <a:cubicBezTo>
                    <a:pt x="1414" y="24"/>
                    <a:pt x="1355" y="0"/>
                    <a:pt x="129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p5"/>
            <p:cNvSpPr/>
            <p:nvPr/>
          </p:nvSpPr>
          <p:spPr>
            <a:xfrm>
              <a:off x="3829012" y="1854735"/>
              <a:ext cx="33115" cy="35187"/>
            </a:xfrm>
            <a:custGeom>
              <a:rect b="b" l="l" r="r" t="t"/>
              <a:pathLst>
                <a:path extrusionOk="0" h="1070" w="1007">
                  <a:moveTo>
                    <a:pt x="1000" y="1"/>
                  </a:moveTo>
                  <a:cubicBezTo>
                    <a:pt x="997" y="1"/>
                    <a:pt x="994" y="4"/>
                    <a:pt x="994" y="11"/>
                  </a:cubicBezTo>
                  <a:cubicBezTo>
                    <a:pt x="715" y="408"/>
                    <a:pt x="371" y="752"/>
                    <a:pt x="1" y="1056"/>
                  </a:cubicBezTo>
                  <a:lnTo>
                    <a:pt x="1" y="1070"/>
                  </a:lnTo>
                  <a:lnTo>
                    <a:pt x="14" y="1070"/>
                  </a:lnTo>
                  <a:cubicBezTo>
                    <a:pt x="385" y="765"/>
                    <a:pt x="729" y="421"/>
                    <a:pt x="1006" y="24"/>
                  </a:cubicBezTo>
                  <a:lnTo>
                    <a:pt x="1006" y="11"/>
                  </a:lnTo>
                  <a:cubicBezTo>
                    <a:pt x="1006" y="4"/>
                    <a:pt x="1003" y="1"/>
                    <a:pt x="100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5"/>
            <p:cNvSpPr/>
            <p:nvPr/>
          </p:nvSpPr>
          <p:spPr>
            <a:xfrm>
              <a:off x="3804216" y="1890909"/>
              <a:ext cx="62251" cy="46434"/>
            </a:xfrm>
            <a:custGeom>
              <a:rect b="b" l="l" r="r" t="t"/>
              <a:pathLst>
                <a:path extrusionOk="0" h="1412" w="1893">
                  <a:moveTo>
                    <a:pt x="1621" y="1"/>
                  </a:moveTo>
                  <a:cubicBezTo>
                    <a:pt x="1601" y="1"/>
                    <a:pt x="1581" y="4"/>
                    <a:pt x="1562" y="9"/>
                  </a:cubicBezTo>
                  <a:cubicBezTo>
                    <a:pt x="1337" y="76"/>
                    <a:pt x="1019" y="327"/>
                    <a:pt x="66" y="1306"/>
                  </a:cubicBezTo>
                  <a:lnTo>
                    <a:pt x="1" y="1412"/>
                  </a:lnTo>
                  <a:cubicBezTo>
                    <a:pt x="728" y="1306"/>
                    <a:pt x="1310" y="949"/>
                    <a:pt x="1695" y="512"/>
                  </a:cubicBezTo>
                  <a:cubicBezTo>
                    <a:pt x="1801" y="406"/>
                    <a:pt x="1893" y="247"/>
                    <a:pt x="1813" y="115"/>
                  </a:cubicBezTo>
                  <a:cubicBezTo>
                    <a:pt x="1782" y="41"/>
                    <a:pt x="1700" y="1"/>
                    <a:pt x="162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9" name="Google Shape;519;p5"/>
            <p:cNvSpPr/>
            <p:nvPr/>
          </p:nvSpPr>
          <p:spPr>
            <a:xfrm>
              <a:off x="3810300" y="1906234"/>
              <a:ext cx="38771" cy="26966"/>
            </a:xfrm>
            <a:custGeom>
              <a:rect b="b" l="l" r="r" t="t"/>
              <a:pathLst>
                <a:path extrusionOk="0" h="820" w="1179">
                  <a:moveTo>
                    <a:pt x="1166" y="1"/>
                  </a:moveTo>
                  <a:cubicBezTo>
                    <a:pt x="1166" y="1"/>
                    <a:pt x="1166" y="2"/>
                    <a:pt x="1166" y="7"/>
                  </a:cubicBezTo>
                  <a:cubicBezTo>
                    <a:pt x="808" y="324"/>
                    <a:pt x="425" y="589"/>
                    <a:pt x="14" y="801"/>
                  </a:cubicBezTo>
                  <a:cubicBezTo>
                    <a:pt x="14" y="801"/>
                    <a:pt x="1" y="814"/>
                    <a:pt x="14" y="814"/>
                  </a:cubicBezTo>
                  <a:cubicBezTo>
                    <a:pt x="14" y="814"/>
                    <a:pt x="14" y="820"/>
                    <a:pt x="18" y="820"/>
                  </a:cubicBezTo>
                  <a:cubicBezTo>
                    <a:pt x="20" y="820"/>
                    <a:pt x="23" y="818"/>
                    <a:pt x="27" y="814"/>
                  </a:cubicBezTo>
                  <a:cubicBezTo>
                    <a:pt x="186" y="734"/>
                    <a:pt x="345" y="642"/>
                    <a:pt x="504" y="536"/>
                  </a:cubicBezTo>
                  <a:cubicBezTo>
                    <a:pt x="742" y="377"/>
                    <a:pt x="967" y="205"/>
                    <a:pt x="1166" y="19"/>
                  </a:cubicBezTo>
                  <a:lnTo>
                    <a:pt x="1178" y="7"/>
                  </a:lnTo>
                  <a:cubicBezTo>
                    <a:pt x="1170" y="7"/>
                    <a:pt x="1167" y="1"/>
                    <a:pt x="11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0" name="Google Shape;520;p5"/>
            <p:cNvSpPr/>
            <p:nvPr/>
          </p:nvSpPr>
          <p:spPr>
            <a:xfrm>
              <a:off x="3796817" y="1832373"/>
              <a:ext cx="29629" cy="63665"/>
            </a:xfrm>
            <a:custGeom>
              <a:rect b="b" l="l" r="r" t="t"/>
              <a:pathLst>
                <a:path extrusionOk="0" h="1936" w="901">
                  <a:moveTo>
                    <a:pt x="258" y="1"/>
                  </a:moveTo>
                  <a:cubicBezTo>
                    <a:pt x="223" y="1"/>
                    <a:pt x="188" y="10"/>
                    <a:pt x="159" y="29"/>
                  </a:cubicBezTo>
                  <a:cubicBezTo>
                    <a:pt x="14" y="95"/>
                    <a:pt x="0" y="267"/>
                    <a:pt x="27" y="400"/>
                  </a:cubicBezTo>
                  <a:cubicBezTo>
                    <a:pt x="80" y="942"/>
                    <a:pt x="332" y="1498"/>
                    <a:pt x="861" y="1935"/>
                  </a:cubicBezTo>
                  <a:lnTo>
                    <a:pt x="900" y="1842"/>
                  </a:lnTo>
                  <a:cubicBezTo>
                    <a:pt x="688" y="598"/>
                    <a:pt x="556" y="227"/>
                    <a:pt x="411" y="68"/>
                  </a:cubicBezTo>
                  <a:cubicBezTo>
                    <a:pt x="377" y="27"/>
                    <a:pt x="317" y="1"/>
                    <a:pt x="258"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p5"/>
            <p:cNvSpPr/>
            <p:nvPr/>
          </p:nvSpPr>
          <p:spPr>
            <a:xfrm>
              <a:off x="3806847" y="1852006"/>
              <a:ext cx="16969" cy="41402"/>
            </a:xfrm>
            <a:custGeom>
              <a:rect b="b" l="l" r="r" t="t"/>
              <a:pathLst>
                <a:path extrusionOk="0" h="1259" w="516">
                  <a:moveTo>
                    <a:pt x="0" y="1"/>
                  </a:moveTo>
                  <a:lnTo>
                    <a:pt x="0" y="15"/>
                  </a:lnTo>
                  <a:cubicBezTo>
                    <a:pt x="106" y="451"/>
                    <a:pt x="278" y="874"/>
                    <a:pt x="489" y="1259"/>
                  </a:cubicBezTo>
                  <a:lnTo>
                    <a:pt x="503" y="1259"/>
                  </a:lnTo>
                  <a:cubicBezTo>
                    <a:pt x="516" y="1259"/>
                    <a:pt x="516" y="1259"/>
                    <a:pt x="516" y="1245"/>
                  </a:cubicBezTo>
                  <a:cubicBezTo>
                    <a:pt x="291" y="862"/>
                    <a:pt x="119" y="451"/>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2" name="Google Shape;522;p5"/>
            <p:cNvSpPr/>
            <p:nvPr/>
          </p:nvSpPr>
          <p:spPr>
            <a:xfrm>
              <a:off x="3781591" y="1881537"/>
              <a:ext cx="22197" cy="67579"/>
            </a:xfrm>
            <a:custGeom>
              <a:rect b="b" l="l" r="r" t="t"/>
              <a:pathLst>
                <a:path extrusionOk="0" h="2055" w="675">
                  <a:moveTo>
                    <a:pt x="349" y="1"/>
                  </a:moveTo>
                  <a:cubicBezTo>
                    <a:pt x="339" y="1"/>
                    <a:pt x="329" y="2"/>
                    <a:pt x="318" y="3"/>
                  </a:cubicBezTo>
                  <a:cubicBezTo>
                    <a:pt x="172" y="29"/>
                    <a:pt x="106" y="202"/>
                    <a:pt x="93" y="334"/>
                  </a:cubicBezTo>
                  <a:cubicBezTo>
                    <a:pt x="0" y="864"/>
                    <a:pt x="53" y="1538"/>
                    <a:pt x="450" y="2055"/>
                  </a:cubicBezTo>
                  <a:lnTo>
                    <a:pt x="530" y="1949"/>
                  </a:lnTo>
                  <a:cubicBezTo>
                    <a:pt x="675" y="691"/>
                    <a:pt x="662" y="308"/>
                    <a:pt x="556" y="122"/>
                  </a:cubicBezTo>
                  <a:cubicBezTo>
                    <a:pt x="520" y="51"/>
                    <a:pt x="442" y="1"/>
                    <a:pt x="34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3" name="Google Shape;523;p5"/>
            <p:cNvSpPr/>
            <p:nvPr/>
          </p:nvSpPr>
          <p:spPr>
            <a:xfrm>
              <a:off x="3791588" y="1899032"/>
              <a:ext cx="5689" cy="44855"/>
            </a:xfrm>
            <a:custGeom>
              <a:rect b="b" l="l" r="r" t="t"/>
              <a:pathLst>
                <a:path extrusionOk="0" h="1364" w="173">
                  <a:moveTo>
                    <a:pt x="41" y="0"/>
                  </a:moveTo>
                  <a:cubicBezTo>
                    <a:pt x="27" y="0"/>
                    <a:pt x="27" y="14"/>
                    <a:pt x="27" y="14"/>
                  </a:cubicBezTo>
                  <a:cubicBezTo>
                    <a:pt x="0" y="477"/>
                    <a:pt x="53" y="927"/>
                    <a:pt x="159" y="1364"/>
                  </a:cubicBezTo>
                  <a:lnTo>
                    <a:pt x="173" y="1364"/>
                  </a:lnTo>
                  <a:lnTo>
                    <a:pt x="173" y="1350"/>
                  </a:lnTo>
                  <a:cubicBezTo>
                    <a:pt x="67" y="927"/>
                    <a:pt x="27" y="477"/>
                    <a:pt x="41" y="14"/>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p5"/>
            <p:cNvSpPr/>
            <p:nvPr/>
          </p:nvSpPr>
          <p:spPr>
            <a:xfrm>
              <a:off x="3775902" y="1859832"/>
              <a:ext cx="60114" cy="111480"/>
            </a:xfrm>
            <a:custGeom>
              <a:rect b="b" l="l" r="r" t="t"/>
              <a:pathLst>
                <a:path extrusionOk="0" h="3390" w="1828">
                  <a:moveTo>
                    <a:pt x="1801" y="1"/>
                  </a:moveTo>
                  <a:cubicBezTo>
                    <a:pt x="1748" y="160"/>
                    <a:pt x="1721" y="319"/>
                    <a:pt x="1669" y="477"/>
                  </a:cubicBezTo>
                  <a:cubicBezTo>
                    <a:pt x="1629" y="624"/>
                    <a:pt x="1589" y="782"/>
                    <a:pt x="1536" y="927"/>
                  </a:cubicBezTo>
                  <a:cubicBezTo>
                    <a:pt x="1430" y="1232"/>
                    <a:pt x="1298" y="1536"/>
                    <a:pt x="1153" y="1815"/>
                  </a:cubicBezTo>
                  <a:cubicBezTo>
                    <a:pt x="1007" y="2106"/>
                    <a:pt x="835" y="2383"/>
                    <a:pt x="636" y="2648"/>
                  </a:cubicBezTo>
                  <a:cubicBezTo>
                    <a:pt x="544" y="2768"/>
                    <a:pt x="451" y="2900"/>
                    <a:pt x="345" y="3019"/>
                  </a:cubicBezTo>
                  <a:cubicBezTo>
                    <a:pt x="292" y="3085"/>
                    <a:pt x="239" y="3138"/>
                    <a:pt x="173" y="3204"/>
                  </a:cubicBezTo>
                  <a:cubicBezTo>
                    <a:pt x="120" y="3257"/>
                    <a:pt x="54" y="3324"/>
                    <a:pt x="1" y="3350"/>
                  </a:cubicBezTo>
                  <a:lnTo>
                    <a:pt x="1" y="3389"/>
                  </a:lnTo>
                  <a:cubicBezTo>
                    <a:pt x="15" y="3377"/>
                    <a:pt x="27" y="3377"/>
                    <a:pt x="41" y="3363"/>
                  </a:cubicBezTo>
                  <a:lnTo>
                    <a:pt x="68" y="3350"/>
                  </a:lnTo>
                  <a:lnTo>
                    <a:pt x="107" y="3310"/>
                  </a:lnTo>
                  <a:cubicBezTo>
                    <a:pt x="147" y="3283"/>
                    <a:pt x="173" y="3257"/>
                    <a:pt x="200" y="3218"/>
                  </a:cubicBezTo>
                  <a:cubicBezTo>
                    <a:pt x="253" y="3165"/>
                    <a:pt x="318" y="3112"/>
                    <a:pt x="371" y="3045"/>
                  </a:cubicBezTo>
                  <a:cubicBezTo>
                    <a:pt x="477" y="2927"/>
                    <a:pt x="583" y="2794"/>
                    <a:pt x="676" y="2675"/>
                  </a:cubicBezTo>
                  <a:cubicBezTo>
                    <a:pt x="874" y="2410"/>
                    <a:pt x="1047" y="2132"/>
                    <a:pt x="1192" y="1841"/>
                  </a:cubicBezTo>
                  <a:cubicBezTo>
                    <a:pt x="1351" y="1563"/>
                    <a:pt x="1483" y="1259"/>
                    <a:pt x="1589" y="954"/>
                  </a:cubicBezTo>
                  <a:cubicBezTo>
                    <a:pt x="1695" y="650"/>
                    <a:pt x="1788" y="332"/>
                    <a:pt x="1827" y="15"/>
                  </a:cubicBezTo>
                  <a:lnTo>
                    <a:pt x="180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p5"/>
            <p:cNvSpPr/>
            <p:nvPr/>
          </p:nvSpPr>
          <p:spPr>
            <a:xfrm>
              <a:off x="3823389" y="1786728"/>
              <a:ext cx="23940" cy="79713"/>
            </a:xfrm>
            <a:custGeom>
              <a:rect b="b" l="l" r="r" t="t"/>
              <a:pathLst>
                <a:path extrusionOk="0" h="2424" w="728">
                  <a:moveTo>
                    <a:pt x="304" y="0"/>
                  </a:moveTo>
                  <a:cubicBezTo>
                    <a:pt x="212" y="0"/>
                    <a:pt x="106" y="80"/>
                    <a:pt x="79" y="173"/>
                  </a:cubicBezTo>
                  <a:cubicBezTo>
                    <a:pt x="0" y="424"/>
                    <a:pt x="39" y="953"/>
                    <a:pt x="318" y="2356"/>
                  </a:cubicBezTo>
                  <a:lnTo>
                    <a:pt x="357" y="2423"/>
                  </a:lnTo>
                  <a:cubicBezTo>
                    <a:pt x="675" y="1708"/>
                    <a:pt x="727" y="914"/>
                    <a:pt x="582" y="332"/>
                  </a:cubicBezTo>
                  <a:cubicBezTo>
                    <a:pt x="542" y="186"/>
                    <a:pt x="463" y="0"/>
                    <a:pt x="30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p5"/>
            <p:cNvSpPr/>
            <p:nvPr/>
          </p:nvSpPr>
          <p:spPr>
            <a:xfrm>
              <a:off x="3834241" y="1807216"/>
              <a:ext cx="3091" cy="53997"/>
            </a:xfrm>
            <a:custGeom>
              <a:rect b="b" l="l" r="r" t="t"/>
              <a:pathLst>
                <a:path extrusionOk="0" h="1642" w="94">
                  <a:moveTo>
                    <a:pt x="0" y="0"/>
                  </a:moveTo>
                  <a:cubicBezTo>
                    <a:pt x="80" y="542"/>
                    <a:pt x="80" y="1098"/>
                    <a:pt x="0" y="1627"/>
                  </a:cubicBezTo>
                  <a:cubicBezTo>
                    <a:pt x="0" y="1641"/>
                    <a:pt x="14" y="1641"/>
                    <a:pt x="14" y="1641"/>
                  </a:cubicBezTo>
                  <a:lnTo>
                    <a:pt x="27" y="1641"/>
                  </a:lnTo>
                  <a:cubicBezTo>
                    <a:pt x="94" y="1098"/>
                    <a:pt x="94" y="542"/>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5"/>
            <p:cNvSpPr/>
            <p:nvPr/>
          </p:nvSpPr>
          <p:spPr>
            <a:xfrm>
              <a:off x="3876465" y="1918631"/>
              <a:ext cx="35746" cy="27689"/>
            </a:xfrm>
            <a:custGeom>
              <a:rect b="b" l="l" r="r" t="t"/>
              <a:pathLst>
                <a:path extrusionOk="0" h="842" w="1087">
                  <a:moveTo>
                    <a:pt x="1086" y="0"/>
                  </a:moveTo>
                  <a:lnTo>
                    <a:pt x="1086" y="0"/>
                  </a:lnTo>
                  <a:cubicBezTo>
                    <a:pt x="160" y="27"/>
                    <a:pt x="1" y="834"/>
                    <a:pt x="1" y="834"/>
                  </a:cubicBezTo>
                  <a:cubicBezTo>
                    <a:pt x="50" y="839"/>
                    <a:pt x="97" y="842"/>
                    <a:pt x="143" y="842"/>
                  </a:cubicBezTo>
                  <a:cubicBezTo>
                    <a:pt x="944" y="842"/>
                    <a:pt x="1086" y="0"/>
                    <a:pt x="108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5"/>
            <p:cNvSpPr/>
            <p:nvPr/>
          </p:nvSpPr>
          <p:spPr>
            <a:xfrm>
              <a:off x="3912179" y="1918631"/>
              <a:ext cx="33" cy="33"/>
            </a:xfrm>
            <a:custGeom>
              <a:rect b="b" l="l" r="r" t="t"/>
              <a:pathLst>
                <a:path extrusionOk="0" h="1" w="1">
                  <a:moveTo>
                    <a:pt x="0" y="0"/>
                  </a:moveTo>
                  <a:lnTo>
                    <a:pt x="0" y="0"/>
                  </a:lnTo>
                  <a:lnTo>
                    <a:pt x="0" y="0"/>
                  </a:lnTo>
                  <a:close/>
                </a:path>
              </a:pathLst>
            </a:custGeom>
            <a:solidFill>
              <a:srgbClr val="F2CBB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5"/>
            <p:cNvSpPr/>
            <p:nvPr/>
          </p:nvSpPr>
          <p:spPr>
            <a:xfrm>
              <a:off x="3878636" y="1918631"/>
              <a:ext cx="33576" cy="25683"/>
            </a:xfrm>
            <a:custGeom>
              <a:rect b="b" l="l" r="r" t="t"/>
              <a:pathLst>
                <a:path extrusionOk="0" h="781" w="1021">
                  <a:moveTo>
                    <a:pt x="609" y="66"/>
                  </a:moveTo>
                  <a:lnTo>
                    <a:pt x="608" y="73"/>
                  </a:lnTo>
                  <a:lnTo>
                    <a:pt x="608" y="73"/>
                  </a:lnTo>
                  <a:cubicBezTo>
                    <a:pt x="609" y="71"/>
                    <a:pt x="609" y="69"/>
                    <a:pt x="609" y="66"/>
                  </a:cubicBezTo>
                  <a:close/>
                  <a:moveTo>
                    <a:pt x="1006" y="0"/>
                  </a:moveTo>
                  <a:lnTo>
                    <a:pt x="556" y="344"/>
                  </a:lnTo>
                  <a:lnTo>
                    <a:pt x="556" y="344"/>
                  </a:lnTo>
                  <a:lnTo>
                    <a:pt x="608" y="73"/>
                  </a:lnTo>
                  <a:lnTo>
                    <a:pt x="608" y="73"/>
                  </a:lnTo>
                  <a:cubicBezTo>
                    <a:pt x="605" y="80"/>
                    <a:pt x="597" y="80"/>
                    <a:pt x="597" y="80"/>
                  </a:cubicBezTo>
                  <a:lnTo>
                    <a:pt x="530" y="357"/>
                  </a:lnTo>
                  <a:lnTo>
                    <a:pt x="226" y="583"/>
                  </a:lnTo>
                  <a:lnTo>
                    <a:pt x="305" y="239"/>
                  </a:lnTo>
                  <a:lnTo>
                    <a:pt x="292" y="251"/>
                  </a:lnTo>
                  <a:lnTo>
                    <a:pt x="212" y="595"/>
                  </a:lnTo>
                  <a:lnTo>
                    <a:pt x="212" y="609"/>
                  </a:lnTo>
                  <a:lnTo>
                    <a:pt x="0" y="768"/>
                  </a:lnTo>
                  <a:lnTo>
                    <a:pt x="0" y="781"/>
                  </a:lnTo>
                  <a:lnTo>
                    <a:pt x="226" y="609"/>
                  </a:lnTo>
                  <a:lnTo>
                    <a:pt x="623" y="662"/>
                  </a:lnTo>
                  <a:cubicBezTo>
                    <a:pt x="636" y="662"/>
                    <a:pt x="636" y="662"/>
                    <a:pt x="650" y="648"/>
                  </a:cubicBezTo>
                  <a:lnTo>
                    <a:pt x="239" y="595"/>
                  </a:lnTo>
                  <a:lnTo>
                    <a:pt x="544" y="371"/>
                  </a:lnTo>
                  <a:lnTo>
                    <a:pt x="861" y="410"/>
                  </a:lnTo>
                  <a:cubicBezTo>
                    <a:pt x="861" y="410"/>
                    <a:pt x="861" y="397"/>
                    <a:pt x="874" y="397"/>
                  </a:cubicBezTo>
                  <a:lnTo>
                    <a:pt x="556" y="357"/>
                  </a:lnTo>
                  <a:lnTo>
                    <a:pt x="1020" y="13"/>
                  </a:lnTo>
                  <a:lnTo>
                    <a:pt x="1020"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5"/>
            <p:cNvSpPr/>
            <p:nvPr/>
          </p:nvSpPr>
          <p:spPr>
            <a:xfrm>
              <a:off x="3871664" y="1880748"/>
              <a:ext cx="14831" cy="87540"/>
            </a:xfrm>
            <a:custGeom>
              <a:rect b="b" l="l" r="r" t="t"/>
              <a:pathLst>
                <a:path extrusionOk="0" h="2662" w="451">
                  <a:moveTo>
                    <a:pt x="411" y="0"/>
                  </a:moveTo>
                  <a:cubicBezTo>
                    <a:pt x="385" y="0"/>
                    <a:pt x="359" y="14"/>
                    <a:pt x="345" y="41"/>
                  </a:cubicBezTo>
                  <a:cubicBezTo>
                    <a:pt x="41" y="847"/>
                    <a:pt x="1" y="1774"/>
                    <a:pt x="239" y="2621"/>
                  </a:cubicBezTo>
                  <a:cubicBezTo>
                    <a:pt x="253" y="2647"/>
                    <a:pt x="265" y="2661"/>
                    <a:pt x="292" y="2661"/>
                  </a:cubicBezTo>
                  <a:lnTo>
                    <a:pt x="306" y="2661"/>
                  </a:lnTo>
                  <a:cubicBezTo>
                    <a:pt x="332" y="2647"/>
                    <a:pt x="345" y="2621"/>
                    <a:pt x="332" y="2594"/>
                  </a:cubicBezTo>
                  <a:cubicBezTo>
                    <a:pt x="107" y="1761"/>
                    <a:pt x="147" y="874"/>
                    <a:pt x="438" y="67"/>
                  </a:cubicBezTo>
                  <a:cubicBezTo>
                    <a:pt x="451" y="41"/>
                    <a:pt x="438" y="14"/>
                    <a:pt x="411"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5"/>
            <p:cNvSpPr/>
            <p:nvPr/>
          </p:nvSpPr>
          <p:spPr>
            <a:xfrm>
              <a:off x="3849894" y="1900775"/>
              <a:ext cx="28347" cy="29202"/>
            </a:xfrm>
            <a:custGeom>
              <a:rect b="b" l="l" r="r" t="t"/>
              <a:pathLst>
                <a:path extrusionOk="0" h="888" w="862">
                  <a:moveTo>
                    <a:pt x="3" y="0"/>
                  </a:moveTo>
                  <a:cubicBezTo>
                    <a:pt x="2" y="0"/>
                    <a:pt x="1" y="0"/>
                    <a:pt x="1" y="0"/>
                  </a:cubicBezTo>
                  <a:cubicBezTo>
                    <a:pt x="147" y="874"/>
                    <a:pt x="862" y="887"/>
                    <a:pt x="862" y="887"/>
                  </a:cubicBezTo>
                  <a:cubicBezTo>
                    <a:pt x="836" y="12"/>
                    <a:pt x="46" y="0"/>
                    <a:pt x="3"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5"/>
            <p:cNvSpPr/>
            <p:nvPr/>
          </p:nvSpPr>
          <p:spPr>
            <a:xfrm>
              <a:off x="3849894" y="1900775"/>
              <a:ext cx="28347" cy="29202"/>
            </a:xfrm>
            <a:custGeom>
              <a:rect b="b" l="l" r="r" t="t"/>
              <a:pathLst>
                <a:path extrusionOk="0" h="888" w="862">
                  <a:moveTo>
                    <a:pt x="1" y="0"/>
                  </a:moveTo>
                  <a:lnTo>
                    <a:pt x="1" y="14"/>
                  </a:lnTo>
                  <a:lnTo>
                    <a:pt x="359" y="385"/>
                  </a:lnTo>
                  <a:lnTo>
                    <a:pt x="121" y="371"/>
                  </a:lnTo>
                  <a:lnTo>
                    <a:pt x="121" y="385"/>
                  </a:lnTo>
                  <a:lnTo>
                    <a:pt x="371" y="397"/>
                  </a:lnTo>
                  <a:lnTo>
                    <a:pt x="610" y="649"/>
                  </a:lnTo>
                  <a:lnTo>
                    <a:pt x="610" y="649"/>
                  </a:lnTo>
                  <a:lnTo>
                    <a:pt x="292" y="623"/>
                  </a:lnTo>
                  <a:lnTo>
                    <a:pt x="319" y="649"/>
                  </a:lnTo>
                  <a:lnTo>
                    <a:pt x="623" y="662"/>
                  </a:lnTo>
                  <a:lnTo>
                    <a:pt x="848" y="874"/>
                  </a:lnTo>
                  <a:cubicBezTo>
                    <a:pt x="848" y="887"/>
                    <a:pt x="862" y="887"/>
                    <a:pt x="862" y="887"/>
                  </a:cubicBezTo>
                  <a:lnTo>
                    <a:pt x="862" y="874"/>
                  </a:lnTo>
                  <a:lnTo>
                    <a:pt x="636" y="649"/>
                  </a:lnTo>
                  <a:lnTo>
                    <a:pt x="623" y="252"/>
                  </a:lnTo>
                  <a:lnTo>
                    <a:pt x="610" y="238"/>
                  </a:lnTo>
                  <a:lnTo>
                    <a:pt x="610" y="238"/>
                  </a:lnTo>
                  <a:lnTo>
                    <a:pt x="623" y="623"/>
                  </a:lnTo>
                  <a:lnTo>
                    <a:pt x="385" y="385"/>
                  </a:lnTo>
                  <a:lnTo>
                    <a:pt x="371" y="80"/>
                  </a:lnTo>
                  <a:lnTo>
                    <a:pt x="359" y="80"/>
                  </a:lnTo>
                  <a:lnTo>
                    <a:pt x="371" y="371"/>
                  </a:lnTo>
                  <a:lnTo>
                    <a:pt x="15"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5"/>
            <p:cNvSpPr/>
            <p:nvPr/>
          </p:nvSpPr>
          <p:spPr>
            <a:xfrm>
              <a:off x="3842955" y="1835991"/>
              <a:ext cx="86422" cy="82574"/>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4" name="Google Shape;534;p5"/>
            <p:cNvSpPr/>
            <p:nvPr/>
          </p:nvSpPr>
          <p:spPr>
            <a:xfrm>
              <a:off x="3813786" y="1713592"/>
              <a:ext cx="2203" cy="1776"/>
            </a:xfrm>
            <a:custGeom>
              <a:rect b="b" l="l" r="r" t="t"/>
              <a:pathLst>
                <a:path extrusionOk="0" h="54" w="67">
                  <a:moveTo>
                    <a:pt x="27" y="1"/>
                  </a:moveTo>
                  <a:cubicBezTo>
                    <a:pt x="14" y="1"/>
                    <a:pt x="1" y="1"/>
                    <a:pt x="1" y="15"/>
                  </a:cubicBezTo>
                  <a:lnTo>
                    <a:pt x="1" y="27"/>
                  </a:lnTo>
                  <a:lnTo>
                    <a:pt x="14" y="27"/>
                  </a:lnTo>
                  <a:lnTo>
                    <a:pt x="40" y="54"/>
                  </a:lnTo>
                  <a:lnTo>
                    <a:pt x="54" y="54"/>
                  </a:lnTo>
                  <a:cubicBezTo>
                    <a:pt x="67" y="54"/>
                    <a:pt x="67" y="41"/>
                    <a:pt x="67" y="41"/>
                  </a:cubicBezTo>
                  <a:cubicBezTo>
                    <a:pt x="67" y="27"/>
                    <a:pt x="67" y="27"/>
                    <a:pt x="54" y="15"/>
                  </a:cubicBezTo>
                  <a:cubicBezTo>
                    <a:pt x="40" y="15"/>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5"/>
            <p:cNvSpPr/>
            <p:nvPr/>
          </p:nvSpPr>
          <p:spPr>
            <a:xfrm>
              <a:off x="3815956" y="1715795"/>
              <a:ext cx="1776" cy="1315"/>
            </a:xfrm>
            <a:custGeom>
              <a:rect b="b" l="l" r="r" t="t"/>
              <a:pathLst>
                <a:path extrusionOk="0" h="40" w="54">
                  <a:moveTo>
                    <a:pt x="27" y="1"/>
                  </a:moveTo>
                  <a:cubicBezTo>
                    <a:pt x="14" y="1"/>
                    <a:pt x="14" y="1"/>
                    <a:pt x="14" y="13"/>
                  </a:cubicBezTo>
                  <a:cubicBezTo>
                    <a:pt x="1" y="13"/>
                    <a:pt x="14" y="13"/>
                    <a:pt x="14" y="27"/>
                  </a:cubicBezTo>
                  <a:lnTo>
                    <a:pt x="27" y="27"/>
                  </a:lnTo>
                  <a:lnTo>
                    <a:pt x="41" y="40"/>
                  </a:lnTo>
                  <a:lnTo>
                    <a:pt x="53" y="27"/>
                  </a:lnTo>
                  <a:cubicBezTo>
                    <a:pt x="53" y="13"/>
                    <a:pt x="53" y="13"/>
                    <a:pt x="41" y="13"/>
                  </a:cubicBez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p5"/>
            <p:cNvSpPr/>
            <p:nvPr/>
          </p:nvSpPr>
          <p:spPr>
            <a:xfrm>
              <a:off x="3815101" y="1704910"/>
              <a:ext cx="1348" cy="888"/>
            </a:xfrm>
            <a:custGeom>
              <a:rect b="b" l="l" r="r" t="t"/>
              <a:pathLst>
                <a:path extrusionOk="0" h="27" w="41">
                  <a:moveTo>
                    <a:pt x="0" y="0"/>
                  </a:moveTo>
                  <a:lnTo>
                    <a:pt x="0" y="14"/>
                  </a:lnTo>
                  <a:cubicBezTo>
                    <a:pt x="14" y="14"/>
                    <a:pt x="14" y="27"/>
                    <a:pt x="27" y="27"/>
                  </a:cubicBezTo>
                  <a:lnTo>
                    <a:pt x="40" y="27"/>
                  </a:lnTo>
                  <a:lnTo>
                    <a:pt x="40" y="14"/>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5"/>
            <p:cNvSpPr/>
            <p:nvPr/>
          </p:nvSpPr>
          <p:spPr>
            <a:xfrm>
              <a:off x="3843383" y="1705140"/>
              <a:ext cx="1776" cy="2401"/>
            </a:xfrm>
            <a:custGeom>
              <a:rect b="b" l="l" r="r" t="t"/>
              <a:pathLst>
                <a:path extrusionOk="0" h="73" w="54">
                  <a:moveTo>
                    <a:pt x="44" y="1"/>
                  </a:moveTo>
                  <a:cubicBezTo>
                    <a:pt x="39" y="1"/>
                    <a:pt x="36" y="7"/>
                    <a:pt x="27" y="7"/>
                  </a:cubicBezTo>
                  <a:cubicBezTo>
                    <a:pt x="27" y="20"/>
                    <a:pt x="14" y="20"/>
                    <a:pt x="14" y="33"/>
                  </a:cubicBezTo>
                  <a:cubicBezTo>
                    <a:pt x="1" y="46"/>
                    <a:pt x="1" y="46"/>
                    <a:pt x="1" y="60"/>
                  </a:cubicBezTo>
                  <a:cubicBezTo>
                    <a:pt x="14" y="60"/>
                    <a:pt x="14" y="73"/>
                    <a:pt x="27" y="73"/>
                  </a:cubicBezTo>
                  <a:cubicBezTo>
                    <a:pt x="27" y="73"/>
                    <a:pt x="27" y="60"/>
                    <a:pt x="40" y="60"/>
                  </a:cubicBezTo>
                  <a:cubicBezTo>
                    <a:pt x="40" y="46"/>
                    <a:pt x="54" y="33"/>
                    <a:pt x="54" y="33"/>
                  </a:cubicBezTo>
                  <a:lnTo>
                    <a:pt x="54" y="20"/>
                  </a:lnTo>
                  <a:lnTo>
                    <a:pt x="54" y="7"/>
                  </a:lnTo>
                  <a:cubicBezTo>
                    <a:pt x="49" y="2"/>
                    <a:pt x="46" y="1"/>
                    <a:pt x="4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5"/>
            <p:cNvSpPr/>
            <p:nvPr/>
          </p:nvSpPr>
          <p:spPr>
            <a:xfrm>
              <a:off x="3842955" y="1708198"/>
              <a:ext cx="1348" cy="1546"/>
            </a:xfrm>
            <a:custGeom>
              <a:rect b="b" l="l" r="r" t="t"/>
              <a:pathLst>
                <a:path extrusionOk="0" h="47" w="41">
                  <a:moveTo>
                    <a:pt x="30" y="0"/>
                  </a:moveTo>
                  <a:cubicBezTo>
                    <a:pt x="25" y="0"/>
                    <a:pt x="22" y="6"/>
                    <a:pt x="14" y="6"/>
                  </a:cubicBezTo>
                  <a:cubicBezTo>
                    <a:pt x="14" y="6"/>
                    <a:pt x="14" y="20"/>
                    <a:pt x="0" y="20"/>
                  </a:cubicBezTo>
                  <a:lnTo>
                    <a:pt x="0" y="32"/>
                  </a:lnTo>
                  <a:cubicBezTo>
                    <a:pt x="0" y="46"/>
                    <a:pt x="14" y="46"/>
                    <a:pt x="14" y="46"/>
                  </a:cubicBezTo>
                  <a:cubicBezTo>
                    <a:pt x="14" y="46"/>
                    <a:pt x="27" y="46"/>
                    <a:pt x="27" y="32"/>
                  </a:cubicBezTo>
                  <a:cubicBezTo>
                    <a:pt x="27" y="32"/>
                    <a:pt x="27" y="20"/>
                    <a:pt x="40" y="20"/>
                  </a:cubicBezTo>
                  <a:lnTo>
                    <a:pt x="40" y="6"/>
                  </a:lnTo>
                  <a:cubicBezTo>
                    <a:pt x="36" y="2"/>
                    <a:pt x="33" y="0"/>
                    <a:pt x="3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5"/>
            <p:cNvSpPr/>
            <p:nvPr/>
          </p:nvSpPr>
          <p:spPr>
            <a:xfrm>
              <a:off x="3838187" y="1697938"/>
              <a:ext cx="1315" cy="1348"/>
            </a:xfrm>
            <a:custGeom>
              <a:rect b="b" l="l" r="r" t="t"/>
              <a:pathLst>
                <a:path extrusionOk="0" h="41" w="40">
                  <a:moveTo>
                    <a:pt x="27" y="0"/>
                  </a:moveTo>
                  <a:cubicBezTo>
                    <a:pt x="13" y="14"/>
                    <a:pt x="13" y="14"/>
                    <a:pt x="13" y="27"/>
                  </a:cubicBezTo>
                  <a:cubicBezTo>
                    <a:pt x="13" y="27"/>
                    <a:pt x="0" y="27"/>
                    <a:pt x="13" y="41"/>
                  </a:cubicBezTo>
                  <a:lnTo>
                    <a:pt x="27" y="41"/>
                  </a:lnTo>
                  <a:cubicBezTo>
                    <a:pt x="39" y="27"/>
                    <a:pt x="39" y="27"/>
                    <a:pt x="39" y="14"/>
                  </a:cubicBezTo>
                  <a:lnTo>
                    <a:pt x="39"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5"/>
            <p:cNvSpPr/>
            <p:nvPr/>
          </p:nvSpPr>
          <p:spPr>
            <a:xfrm>
              <a:off x="3818160" y="1739308"/>
              <a:ext cx="2170" cy="2170"/>
            </a:xfrm>
            <a:custGeom>
              <a:rect b="b" l="l" r="r" t="t"/>
              <a:pathLst>
                <a:path extrusionOk="0" h="66" w="66">
                  <a:moveTo>
                    <a:pt x="27" y="0"/>
                  </a:moveTo>
                  <a:cubicBezTo>
                    <a:pt x="13" y="0"/>
                    <a:pt x="13" y="0"/>
                    <a:pt x="0" y="13"/>
                  </a:cubicBezTo>
                  <a:lnTo>
                    <a:pt x="0" y="27"/>
                  </a:lnTo>
                  <a:lnTo>
                    <a:pt x="13" y="39"/>
                  </a:lnTo>
                  <a:cubicBezTo>
                    <a:pt x="27" y="39"/>
                    <a:pt x="27" y="53"/>
                    <a:pt x="39" y="53"/>
                  </a:cubicBezTo>
                  <a:lnTo>
                    <a:pt x="53" y="66"/>
                  </a:lnTo>
                  <a:cubicBezTo>
                    <a:pt x="66" y="53"/>
                    <a:pt x="66" y="53"/>
                    <a:pt x="66" y="39"/>
                  </a:cubicBezTo>
                  <a:cubicBezTo>
                    <a:pt x="66" y="39"/>
                    <a:pt x="66" y="27"/>
                    <a:pt x="53" y="27"/>
                  </a:cubicBezTo>
                  <a:cubicBezTo>
                    <a:pt x="53" y="13"/>
                    <a:pt x="39"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5"/>
            <p:cNvSpPr/>
            <p:nvPr/>
          </p:nvSpPr>
          <p:spPr>
            <a:xfrm>
              <a:off x="3820297" y="1741906"/>
              <a:ext cx="1381" cy="1315"/>
            </a:xfrm>
            <a:custGeom>
              <a:rect b="b" l="l" r="r" t="t"/>
              <a:pathLst>
                <a:path extrusionOk="0" h="40" w="42">
                  <a:moveTo>
                    <a:pt x="1" y="1"/>
                  </a:moveTo>
                  <a:lnTo>
                    <a:pt x="1" y="13"/>
                  </a:lnTo>
                  <a:lnTo>
                    <a:pt x="1" y="27"/>
                  </a:lnTo>
                  <a:lnTo>
                    <a:pt x="27" y="27"/>
                  </a:lnTo>
                  <a:cubicBezTo>
                    <a:pt x="27" y="40"/>
                    <a:pt x="27" y="40"/>
                    <a:pt x="41" y="40"/>
                  </a:cubicBezTo>
                  <a:lnTo>
                    <a:pt x="41" y="27"/>
                  </a:lnTo>
                  <a:lnTo>
                    <a:pt x="41" y="13"/>
                  </a:lnTo>
                  <a:cubicBezTo>
                    <a:pt x="27"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5"/>
            <p:cNvSpPr/>
            <p:nvPr/>
          </p:nvSpPr>
          <p:spPr>
            <a:xfrm>
              <a:off x="3820758" y="1730593"/>
              <a:ext cx="1315" cy="1315"/>
            </a:xfrm>
            <a:custGeom>
              <a:rect b="b" l="l" r="r" t="t"/>
              <a:pathLst>
                <a:path extrusionOk="0" h="40" w="40">
                  <a:moveTo>
                    <a:pt x="13" y="1"/>
                  </a:moveTo>
                  <a:cubicBezTo>
                    <a:pt x="13" y="1"/>
                    <a:pt x="1" y="1"/>
                    <a:pt x="1" y="13"/>
                  </a:cubicBezTo>
                  <a:lnTo>
                    <a:pt x="1" y="27"/>
                  </a:lnTo>
                  <a:cubicBezTo>
                    <a:pt x="13" y="27"/>
                    <a:pt x="13" y="27"/>
                    <a:pt x="27" y="40"/>
                  </a:cubicBezTo>
                  <a:lnTo>
                    <a:pt x="40" y="40"/>
                  </a:lnTo>
                  <a:lnTo>
                    <a:pt x="40" y="27"/>
                  </a:ln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5"/>
            <p:cNvSpPr/>
            <p:nvPr/>
          </p:nvSpPr>
          <p:spPr>
            <a:xfrm>
              <a:off x="3848612" y="1735362"/>
              <a:ext cx="2203" cy="1776"/>
            </a:xfrm>
            <a:custGeom>
              <a:rect b="b" l="l" r="r" t="t"/>
              <a:pathLst>
                <a:path extrusionOk="0" h="54" w="67">
                  <a:moveTo>
                    <a:pt x="40" y="1"/>
                  </a:moveTo>
                  <a:cubicBezTo>
                    <a:pt x="27" y="1"/>
                    <a:pt x="13" y="14"/>
                    <a:pt x="13" y="27"/>
                  </a:cubicBezTo>
                  <a:cubicBezTo>
                    <a:pt x="1" y="27"/>
                    <a:pt x="1" y="41"/>
                    <a:pt x="1" y="41"/>
                  </a:cubicBezTo>
                  <a:cubicBezTo>
                    <a:pt x="1" y="54"/>
                    <a:pt x="13" y="54"/>
                    <a:pt x="13" y="54"/>
                  </a:cubicBezTo>
                  <a:lnTo>
                    <a:pt x="40" y="54"/>
                  </a:lnTo>
                  <a:cubicBezTo>
                    <a:pt x="40" y="41"/>
                    <a:pt x="54" y="27"/>
                    <a:pt x="54" y="27"/>
                  </a:cubicBezTo>
                  <a:lnTo>
                    <a:pt x="54" y="14"/>
                  </a:lnTo>
                  <a:cubicBezTo>
                    <a:pt x="66" y="14"/>
                    <a:pt x="66" y="1"/>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5"/>
            <p:cNvSpPr/>
            <p:nvPr/>
          </p:nvSpPr>
          <p:spPr>
            <a:xfrm>
              <a:off x="3847757" y="1738091"/>
              <a:ext cx="1315" cy="1250"/>
            </a:xfrm>
            <a:custGeom>
              <a:rect b="b" l="l" r="r" t="t"/>
              <a:pathLst>
                <a:path extrusionOk="0" h="38" w="40">
                  <a:moveTo>
                    <a:pt x="33" y="0"/>
                  </a:moveTo>
                  <a:cubicBezTo>
                    <a:pt x="30" y="0"/>
                    <a:pt x="27" y="4"/>
                    <a:pt x="27" y="11"/>
                  </a:cubicBezTo>
                  <a:cubicBezTo>
                    <a:pt x="13" y="11"/>
                    <a:pt x="13" y="11"/>
                    <a:pt x="13" y="23"/>
                  </a:cubicBezTo>
                  <a:cubicBezTo>
                    <a:pt x="0" y="23"/>
                    <a:pt x="0" y="23"/>
                    <a:pt x="0" y="37"/>
                  </a:cubicBezTo>
                  <a:lnTo>
                    <a:pt x="27" y="37"/>
                  </a:lnTo>
                  <a:lnTo>
                    <a:pt x="39" y="23"/>
                  </a:lnTo>
                  <a:lnTo>
                    <a:pt x="39" y="11"/>
                  </a:lnTo>
                  <a:cubicBezTo>
                    <a:pt x="39" y="4"/>
                    <a:pt x="36" y="0"/>
                    <a:pt x="3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5"/>
            <p:cNvSpPr/>
            <p:nvPr/>
          </p:nvSpPr>
          <p:spPr>
            <a:xfrm>
              <a:off x="3844698" y="1727535"/>
              <a:ext cx="1348" cy="1348"/>
            </a:xfrm>
            <a:custGeom>
              <a:rect b="b" l="l" r="r" t="t"/>
              <a:pathLst>
                <a:path extrusionOk="0" h="41" w="41">
                  <a:moveTo>
                    <a:pt x="27" y="0"/>
                  </a:moveTo>
                  <a:cubicBezTo>
                    <a:pt x="14" y="0"/>
                    <a:pt x="14" y="0"/>
                    <a:pt x="0" y="14"/>
                  </a:cubicBezTo>
                  <a:lnTo>
                    <a:pt x="0" y="27"/>
                  </a:lnTo>
                  <a:cubicBezTo>
                    <a:pt x="0" y="27"/>
                    <a:pt x="0" y="41"/>
                    <a:pt x="14" y="41"/>
                  </a:cubicBezTo>
                  <a:cubicBezTo>
                    <a:pt x="14" y="41"/>
                    <a:pt x="14" y="27"/>
                    <a:pt x="27" y="27"/>
                  </a:cubicBezTo>
                  <a:cubicBezTo>
                    <a:pt x="27" y="27"/>
                    <a:pt x="27" y="14"/>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p5"/>
            <p:cNvSpPr/>
            <p:nvPr/>
          </p:nvSpPr>
          <p:spPr>
            <a:xfrm>
              <a:off x="3815529" y="1760618"/>
              <a:ext cx="1776" cy="2203"/>
            </a:xfrm>
            <a:custGeom>
              <a:rect b="b" l="l" r="r" t="t"/>
              <a:pathLst>
                <a:path extrusionOk="0" h="67" w="54">
                  <a:moveTo>
                    <a:pt x="1" y="0"/>
                  </a:moveTo>
                  <a:lnTo>
                    <a:pt x="1" y="27"/>
                  </a:lnTo>
                  <a:lnTo>
                    <a:pt x="27" y="53"/>
                  </a:lnTo>
                  <a:cubicBezTo>
                    <a:pt x="27" y="67"/>
                    <a:pt x="27" y="67"/>
                    <a:pt x="40" y="67"/>
                  </a:cubicBezTo>
                  <a:cubicBezTo>
                    <a:pt x="40" y="67"/>
                    <a:pt x="54" y="67"/>
                    <a:pt x="54" y="53"/>
                  </a:cubicBezTo>
                  <a:lnTo>
                    <a:pt x="54" y="40"/>
                  </a:lnTo>
                  <a:cubicBezTo>
                    <a:pt x="40" y="27"/>
                    <a:pt x="27"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5"/>
            <p:cNvSpPr/>
            <p:nvPr/>
          </p:nvSpPr>
          <p:spPr>
            <a:xfrm>
              <a:off x="3816811" y="1763676"/>
              <a:ext cx="921" cy="1315"/>
            </a:xfrm>
            <a:custGeom>
              <a:rect b="b" l="l" r="r" t="t"/>
              <a:pathLst>
                <a:path extrusionOk="0" h="40" w="28">
                  <a:moveTo>
                    <a:pt x="1" y="0"/>
                  </a:moveTo>
                  <a:lnTo>
                    <a:pt x="1" y="13"/>
                  </a:lnTo>
                  <a:cubicBezTo>
                    <a:pt x="1" y="27"/>
                    <a:pt x="1" y="27"/>
                    <a:pt x="15" y="40"/>
                  </a:cubicBezTo>
                  <a:cubicBezTo>
                    <a:pt x="27" y="40"/>
                    <a:pt x="27" y="40"/>
                    <a:pt x="27" y="27"/>
                  </a:cubicBezTo>
                  <a:lnTo>
                    <a:pt x="27" y="13"/>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5"/>
            <p:cNvSpPr/>
            <p:nvPr/>
          </p:nvSpPr>
          <p:spPr>
            <a:xfrm>
              <a:off x="3820758" y="1753218"/>
              <a:ext cx="1315" cy="1315"/>
            </a:xfrm>
            <a:custGeom>
              <a:rect b="b" l="l" r="r" t="t"/>
              <a:pathLst>
                <a:path extrusionOk="0" h="40" w="40">
                  <a:moveTo>
                    <a:pt x="1" y="1"/>
                  </a:moveTo>
                  <a:lnTo>
                    <a:pt x="1" y="13"/>
                  </a:lnTo>
                  <a:cubicBezTo>
                    <a:pt x="1" y="27"/>
                    <a:pt x="13" y="27"/>
                    <a:pt x="13" y="40"/>
                  </a:cubicBezTo>
                  <a:lnTo>
                    <a:pt x="27" y="40"/>
                  </a:lnTo>
                  <a:cubicBezTo>
                    <a:pt x="27" y="40"/>
                    <a:pt x="40" y="40"/>
                    <a:pt x="40" y="27"/>
                  </a:cubicBez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5"/>
            <p:cNvSpPr/>
            <p:nvPr/>
          </p:nvSpPr>
          <p:spPr>
            <a:xfrm>
              <a:off x="3845126" y="1767162"/>
              <a:ext cx="2203" cy="1776"/>
            </a:xfrm>
            <a:custGeom>
              <a:rect b="b" l="l" r="r" t="t"/>
              <a:pathLst>
                <a:path extrusionOk="0" h="54" w="67">
                  <a:moveTo>
                    <a:pt x="54" y="0"/>
                  </a:moveTo>
                  <a:cubicBezTo>
                    <a:pt x="40" y="0"/>
                    <a:pt x="27" y="0"/>
                    <a:pt x="14" y="13"/>
                  </a:cubicBezTo>
                  <a:lnTo>
                    <a:pt x="1" y="27"/>
                  </a:lnTo>
                  <a:cubicBezTo>
                    <a:pt x="1" y="40"/>
                    <a:pt x="1" y="53"/>
                    <a:pt x="14" y="53"/>
                  </a:cubicBezTo>
                  <a:cubicBezTo>
                    <a:pt x="14" y="53"/>
                    <a:pt x="27" y="53"/>
                    <a:pt x="27" y="40"/>
                  </a:cubicBezTo>
                  <a:cubicBezTo>
                    <a:pt x="40" y="40"/>
                    <a:pt x="54" y="40"/>
                    <a:pt x="66" y="27"/>
                  </a:cubicBezTo>
                  <a:lnTo>
                    <a:pt x="66"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p5"/>
            <p:cNvSpPr/>
            <p:nvPr/>
          </p:nvSpPr>
          <p:spPr>
            <a:xfrm>
              <a:off x="3843810" y="1769299"/>
              <a:ext cx="1348" cy="1381"/>
            </a:xfrm>
            <a:custGeom>
              <a:rect b="b" l="l" r="r" t="t"/>
              <a:pathLst>
                <a:path extrusionOk="0" h="42" w="41">
                  <a:moveTo>
                    <a:pt x="27" y="1"/>
                  </a:moveTo>
                  <a:cubicBezTo>
                    <a:pt x="14" y="1"/>
                    <a:pt x="14" y="1"/>
                    <a:pt x="1" y="15"/>
                  </a:cubicBezTo>
                  <a:lnTo>
                    <a:pt x="1" y="27"/>
                  </a:lnTo>
                  <a:lnTo>
                    <a:pt x="1" y="41"/>
                  </a:lnTo>
                  <a:cubicBezTo>
                    <a:pt x="14" y="41"/>
                    <a:pt x="14" y="41"/>
                    <a:pt x="14" y="27"/>
                  </a:cubicBezTo>
                  <a:lnTo>
                    <a:pt x="41" y="27"/>
                  </a:lnTo>
                  <a:lnTo>
                    <a:pt x="41" y="15"/>
                  </a:ln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5"/>
            <p:cNvSpPr/>
            <p:nvPr/>
          </p:nvSpPr>
          <p:spPr>
            <a:xfrm>
              <a:off x="3844271" y="1757987"/>
              <a:ext cx="1315" cy="1381"/>
            </a:xfrm>
            <a:custGeom>
              <a:rect b="b" l="l" r="r" t="t"/>
              <a:pathLst>
                <a:path extrusionOk="0" h="42" w="40">
                  <a:moveTo>
                    <a:pt x="27" y="1"/>
                  </a:moveTo>
                  <a:lnTo>
                    <a:pt x="13" y="15"/>
                  </a:lnTo>
                  <a:cubicBezTo>
                    <a:pt x="0" y="15"/>
                    <a:pt x="0" y="27"/>
                    <a:pt x="0" y="27"/>
                  </a:cubicBezTo>
                  <a:cubicBezTo>
                    <a:pt x="0" y="27"/>
                    <a:pt x="0" y="41"/>
                    <a:pt x="13" y="41"/>
                  </a:cubicBezTo>
                  <a:cubicBezTo>
                    <a:pt x="27" y="27"/>
                    <a:pt x="27" y="27"/>
                    <a:pt x="40" y="27"/>
                  </a:cubicBezTo>
                  <a:lnTo>
                    <a:pt x="40" y="15"/>
                  </a:lnTo>
                  <a:cubicBezTo>
                    <a:pt x="40" y="1"/>
                    <a:pt x="40"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5"/>
            <p:cNvSpPr/>
            <p:nvPr/>
          </p:nvSpPr>
          <p:spPr>
            <a:xfrm>
              <a:off x="3808985" y="1788932"/>
              <a:ext cx="1776" cy="2170"/>
            </a:xfrm>
            <a:custGeom>
              <a:rect b="b" l="l" r="r" t="t"/>
              <a:pathLst>
                <a:path extrusionOk="0" h="66" w="54">
                  <a:moveTo>
                    <a:pt x="1" y="0"/>
                  </a:moveTo>
                  <a:lnTo>
                    <a:pt x="1" y="13"/>
                  </a:lnTo>
                  <a:lnTo>
                    <a:pt x="1" y="27"/>
                  </a:lnTo>
                  <a:cubicBezTo>
                    <a:pt x="1" y="27"/>
                    <a:pt x="15" y="39"/>
                    <a:pt x="15" y="53"/>
                  </a:cubicBezTo>
                  <a:cubicBezTo>
                    <a:pt x="27" y="53"/>
                    <a:pt x="27" y="66"/>
                    <a:pt x="41" y="66"/>
                  </a:cubicBezTo>
                  <a:lnTo>
                    <a:pt x="54" y="53"/>
                  </a:lnTo>
                  <a:cubicBezTo>
                    <a:pt x="54" y="39"/>
                    <a:pt x="54" y="39"/>
                    <a:pt x="41" y="27"/>
                  </a:cubicBezTo>
                  <a:cubicBezTo>
                    <a:pt x="41" y="13"/>
                    <a:pt x="27" y="13"/>
                    <a:pt x="1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5"/>
            <p:cNvSpPr/>
            <p:nvPr/>
          </p:nvSpPr>
          <p:spPr>
            <a:xfrm>
              <a:off x="3810300" y="1791760"/>
              <a:ext cx="1348" cy="1546"/>
            </a:xfrm>
            <a:custGeom>
              <a:rect b="b" l="l" r="r" t="t"/>
              <a:pathLst>
                <a:path extrusionOk="0" h="47" w="41">
                  <a:moveTo>
                    <a:pt x="4" y="1"/>
                  </a:moveTo>
                  <a:cubicBezTo>
                    <a:pt x="2" y="1"/>
                    <a:pt x="1" y="2"/>
                    <a:pt x="1" y="6"/>
                  </a:cubicBezTo>
                  <a:lnTo>
                    <a:pt x="1" y="20"/>
                  </a:lnTo>
                  <a:lnTo>
                    <a:pt x="14" y="33"/>
                  </a:lnTo>
                  <a:cubicBezTo>
                    <a:pt x="14" y="33"/>
                    <a:pt x="14" y="46"/>
                    <a:pt x="27" y="46"/>
                  </a:cubicBezTo>
                  <a:lnTo>
                    <a:pt x="27" y="33"/>
                  </a:lnTo>
                  <a:cubicBezTo>
                    <a:pt x="40" y="33"/>
                    <a:pt x="27" y="20"/>
                    <a:pt x="27" y="20"/>
                  </a:cubicBezTo>
                  <a:cubicBezTo>
                    <a:pt x="27" y="6"/>
                    <a:pt x="27" y="6"/>
                    <a:pt x="14" y="6"/>
                  </a:cubicBezTo>
                  <a:cubicBezTo>
                    <a:pt x="14" y="6"/>
                    <a:pt x="8" y="1"/>
                    <a:pt x="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p5"/>
            <p:cNvSpPr/>
            <p:nvPr/>
          </p:nvSpPr>
          <p:spPr>
            <a:xfrm>
              <a:off x="3813786" y="1781072"/>
              <a:ext cx="1348" cy="1348"/>
            </a:xfrm>
            <a:custGeom>
              <a:rect b="b" l="l" r="r" t="t"/>
              <a:pathLst>
                <a:path extrusionOk="0" h="41" w="41">
                  <a:moveTo>
                    <a:pt x="1" y="1"/>
                  </a:moveTo>
                  <a:lnTo>
                    <a:pt x="1" y="14"/>
                  </a:lnTo>
                  <a:cubicBezTo>
                    <a:pt x="1" y="27"/>
                    <a:pt x="14" y="27"/>
                    <a:pt x="14" y="40"/>
                  </a:cubicBezTo>
                  <a:lnTo>
                    <a:pt x="27" y="40"/>
                  </a:lnTo>
                  <a:cubicBezTo>
                    <a:pt x="27" y="40"/>
                    <a:pt x="40" y="40"/>
                    <a:pt x="40" y="27"/>
                  </a:cubicBezTo>
                  <a:lnTo>
                    <a:pt x="40" y="14"/>
                  </a:lnTo>
                  <a:cubicBezTo>
                    <a:pt x="27" y="14"/>
                    <a:pt x="27" y="14"/>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5" name="Google Shape;555;p5"/>
            <p:cNvSpPr/>
            <p:nvPr/>
          </p:nvSpPr>
          <p:spPr>
            <a:xfrm>
              <a:off x="3837299" y="1793273"/>
              <a:ext cx="3946" cy="4999"/>
            </a:xfrm>
            <a:custGeom>
              <a:rect b="b" l="l" r="r" t="t"/>
              <a:pathLst>
                <a:path extrusionOk="0" h="152" w="120">
                  <a:moveTo>
                    <a:pt x="13" y="0"/>
                  </a:moveTo>
                  <a:cubicBezTo>
                    <a:pt x="1" y="13"/>
                    <a:pt x="1" y="27"/>
                    <a:pt x="1" y="40"/>
                  </a:cubicBezTo>
                  <a:cubicBezTo>
                    <a:pt x="1" y="66"/>
                    <a:pt x="1" y="93"/>
                    <a:pt x="13" y="119"/>
                  </a:cubicBezTo>
                  <a:lnTo>
                    <a:pt x="13" y="146"/>
                  </a:lnTo>
                  <a:cubicBezTo>
                    <a:pt x="22" y="146"/>
                    <a:pt x="31" y="152"/>
                    <a:pt x="40" y="152"/>
                  </a:cubicBezTo>
                  <a:cubicBezTo>
                    <a:pt x="44" y="152"/>
                    <a:pt x="49" y="150"/>
                    <a:pt x="54" y="146"/>
                  </a:cubicBezTo>
                  <a:cubicBezTo>
                    <a:pt x="66" y="133"/>
                    <a:pt x="66" y="119"/>
                    <a:pt x="66" y="106"/>
                  </a:cubicBezTo>
                  <a:cubicBezTo>
                    <a:pt x="66" y="93"/>
                    <a:pt x="66" y="80"/>
                    <a:pt x="54" y="66"/>
                  </a:cubicBezTo>
                  <a:lnTo>
                    <a:pt x="80" y="66"/>
                  </a:lnTo>
                  <a:lnTo>
                    <a:pt x="106" y="40"/>
                  </a:lnTo>
                  <a:cubicBezTo>
                    <a:pt x="119" y="27"/>
                    <a:pt x="119" y="27"/>
                    <a:pt x="119" y="13"/>
                  </a:cubicBezTo>
                  <a:lnTo>
                    <a:pt x="93" y="13"/>
                  </a:lnTo>
                  <a:cubicBezTo>
                    <a:pt x="80" y="13"/>
                    <a:pt x="66" y="27"/>
                    <a:pt x="66" y="27"/>
                  </a:cubicBezTo>
                  <a:lnTo>
                    <a:pt x="54" y="40"/>
                  </a:lnTo>
                  <a:cubicBezTo>
                    <a:pt x="40" y="27"/>
                    <a:pt x="40" y="13"/>
                    <a:pt x="40" y="13"/>
                  </a:cubicBez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6" name="Google Shape;556;p5"/>
            <p:cNvSpPr/>
            <p:nvPr/>
          </p:nvSpPr>
          <p:spPr>
            <a:xfrm>
              <a:off x="3837299" y="1784986"/>
              <a:ext cx="1776" cy="888"/>
            </a:xfrm>
            <a:custGeom>
              <a:rect b="b" l="l" r="r" t="t"/>
              <a:pathLst>
                <a:path extrusionOk="0" h="27" w="54">
                  <a:moveTo>
                    <a:pt x="13" y="0"/>
                  </a:moveTo>
                  <a:cubicBezTo>
                    <a:pt x="13" y="14"/>
                    <a:pt x="1" y="14"/>
                    <a:pt x="1" y="14"/>
                  </a:cubicBezTo>
                  <a:cubicBezTo>
                    <a:pt x="1" y="27"/>
                    <a:pt x="13" y="27"/>
                    <a:pt x="13" y="27"/>
                  </a:cubicBezTo>
                  <a:lnTo>
                    <a:pt x="27" y="27"/>
                  </a:lnTo>
                  <a:lnTo>
                    <a:pt x="40" y="14"/>
                  </a:lnTo>
                  <a:lnTo>
                    <a:pt x="54" y="14"/>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p5"/>
            <p:cNvSpPr/>
            <p:nvPr/>
          </p:nvSpPr>
          <p:spPr>
            <a:xfrm>
              <a:off x="3808590" y="1823724"/>
              <a:ext cx="2170" cy="1776"/>
            </a:xfrm>
            <a:custGeom>
              <a:rect b="b" l="l" r="r" t="t"/>
              <a:pathLst>
                <a:path extrusionOk="0" h="54" w="66">
                  <a:moveTo>
                    <a:pt x="0" y="1"/>
                  </a:moveTo>
                  <a:lnTo>
                    <a:pt x="0" y="27"/>
                  </a:lnTo>
                  <a:lnTo>
                    <a:pt x="13" y="27"/>
                  </a:lnTo>
                  <a:cubicBezTo>
                    <a:pt x="13" y="40"/>
                    <a:pt x="27" y="40"/>
                    <a:pt x="39" y="40"/>
                  </a:cubicBezTo>
                  <a:cubicBezTo>
                    <a:pt x="39" y="54"/>
                    <a:pt x="53" y="54"/>
                    <a:pt x="53" y="54"/>
                  </a:cubicBezTo>
                  <a:cubicBezTo>
                    <a:pt x="66" y="54"/>
                    <a:pt x="66" y="40"/>
                    <a:pt x="66" y="27"/>
                  </a:cubicBezTo>
                  <a:lnTo>
                    <a:pt x="53" y="14"/>
                  </a:lnTo>
                  <a:cubicBezTo>
                    <a:pt x="39" y="14"/>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p5"/>
            <p:cNvSpPr/>
            <p:nvPr/>
          </p:nvSpPr>
          <p:spPr>
            <a:xfrm>
              <a:off x="3810728" y="1825895"/>
              <a:ext cx="1776" cy="1348"/>
            </a:xfrm>
            <a:custGeom>
              <a:rect b="b" l="l" r="r" t="t"/>
              <a:pathLst>
                <a:path extrusionOk="0" h="41" w="54">
                  <a:moveTo>
                    <a:pt x="14" y="1"/>
                  </a:moveTo>
                  <a:lnTo>
                    <a:pt x="1" y="14"/>
                  </a:lnTo>
                  <a:lnTo>
                    <a:pt x="1" y="27"/>
                  </a:lnTo>
                  <a:lnTo>
                    <a:pt x="14" y="27"/>
                  </a:lnTo>
                  <a:cubicBezTo>
                    <a:pt x="14" y="27"/>
                    <a:pt x="27" y="27"/>
                    <a:pt x="27" y="41"/>
                  </a:cubicBezTo>
                  <a:lnTo>
                    <a:pt x="41" y="41"/>
                  </a:lnTo>
                  <a:lnTo>
                    <a:pt x="54" y="27"/>
                  </a:lnTo>
                  <a:lnTo>
                    <a:pt x="41" y="14"/>
                  </a:lnTo>
                  <a:cubicBezTo>
                    <a:pt x="27"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9" name="Google Shape;559;p5"/>
            <p:cNvSpPr/>
            <p:nvPr/>
          </p:nvSpPr>
          <p:spPr>
            <a:xfrm>
              <a:off x="3810300" y="1814582"/>
              <a:ext cx="1348" cy="1348"/>
            </a:xfrm>
            <a:custGeom>
              <a:rect b="b" l="l" r="r" t="t"/>
              <a:pathLst>
                <a:path extrusionOk="0" h="41" w="41">
                  <a:moveTo>
                    <a:pt x="14" y="0"/>
                  </a:moveTo>
                  <a:cubicBezTo>
                    <a:pt x="14" y="0"/>
                    <a:pt x="1" y="0"/>
                    <a:pt x="1" y="14"/>
                  </a:cubicBezTo>
                  <a:lnTo>
                    <a:pt x="1" y="27"/>
                  </a:lnTo>
                  <a:cubicBezTo>
                    <a:pt x="14" y="27"/>
                    <a:pt x="14" y="27"/>
                    <a:pt x="27" y="41"/>
                  </a:cubicBezTo>
                  <a:lnTo>
                    <a:pt x="40" y="41"/>
                  </a:lnTo>
                  <a:lnTo>
                    <a:pt x="40" y="27"/>
                  </a:lnTo>
                  <a:lnTo>
                    <a:pt x="40" y="14"/>
                  </a:lnTo>
                  <a:cubicBezTo>
                    <a:pt x="27" y="14"/>
                    <a:pt x="27"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p5"/>
            <p:cNvSpPr/>
            <p:nvPr/>
          </p:nvSpPr>
          <p:spPr>
            <a:xfrm>
              <a:off x="3838582" y="1816786"/>
              <a:ext cx="1776" cy="2170"/>
            </a:xfrm>
            <a:custGeom>
              <a:rect b="b" l="l" r="r" t="t"/>
              <a:pathLst>
                <a:path extrusionOk="0" h="66" w="54">
                  <a:moveTo>
                    <a:pt x="27" y="0"/>
                  </a:moveTo>
                  <a:cubicBezTo>
                    <a:pt x="27" y="13"/>
                    <a:pt x="15" y="27"/>
                    <a:pt x="1" y="27"/>
                  </a:cubicBezTo>
                  <a:lnTo>
                    <a:pt x="1" y="53"/>
                  </a:lnTo>
                  <a:cubicBezTo>
                    <a:pt x="1" y="66"/>
                    <a:pt x="15" y="66"/>
                    <a:pt x="15" y="66"/>
                  </a:cubicBezTo>
                  <a:cubicBezTo>
                    <a:pt x="27" y="66"/>
                    <a:pt x="27" y="53"/>
                    <a:pt x="27" y="53"/>
                  </a:cubicBezTo>
                  <a:lnTo>
                    <a:pt x="54" y="27"/>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1" name="Google Shape;561;p5"/>
            <p:cNvSpPr/>
            <p:nvPr/>
          </p:nvSpPr>
          <p:spPr>
            <a:xfrm>
              <a:off x="3838187" y="1819811"/>
              <a:ext cx="888" cy="1348"/>
            </a:xfrm>
            <a:custGeom>
              <a:rect b="b" l="l" r="r" t="t"/>
              <a:pathLst>
                <a:path extrusionOk="0" h="41" w="27">
                  <a:moveTo>
                    <a:pt x="13" y="0"/>
                  </a:moveTo>
                  <a:cubicBezTo>
                    <a:pt x="0" y="0"/>
                    <a:pt x="0" y="14"/>
                    <a:pt x="0" y="14"/>
                  </a:cubicBezTo>
                  <a:lnTo>
                    <a:pt x="0" y="27"/>
                  </a:lnTo>
                  <a:cubicBezTo>
                    <a:pt x="0" y="41"/>
                    <a:pt x="0" y="41"/>
                    <a:pt x="13" y="41"/>
                  </a:cubicBezTo>
                  <a:cubicBezTo>
                    <a:pt x="27" y="27"/>
                    <a:pt x="27" y="27"/>
                    <a:pt x="27" y="14"/>
                  </a:cubicBez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2" name="Google Shape;562;p5"/>
            <p:cNvSpPr/>
            <p:nvPr/>
          </p:nvSpPr>
          <p:spPr>
            <a:xfrm>
              <a:off x="3833813" y="1809354"/>
              <a:ext cx="1315" cy="1348"/>
            </a:xfrm>
            <a:custGeom>
              <a:rect b="b" l="l" r="r" t="t"/>
              <a:pathLst>
                <a:path extrusionOk="0" h="41" w="40">
                  <a:moveTo>
                    <a:pt x="27" y="1"/>
                  </a:moveTo>
                  <a:cubicBezTo>
                    <a:pt x="13" y="1"/>
                    <a:pt x="13" y="14"/>
                    <a:pt x="1" y="14"/>
                  </a:cubicBezTo>
                  <a:lnTo>
                    <a:pt x="1" y="27"/>
                  </a:lnTo>
                  <a:cubicBezTo>
                    <a:pt x="1" y="41"/>
                    <a:pt x="13" y="41"/>
                    <a:pt x="13" y="41"/>
                  </a:cubicBezTo>
                  <a:lnTo>
                    <a:pt x="27" y="41"/>
                  </a:lnTo>
                  <a:cubicBezTo>
                    <a:pt x="27" y="27"/>
                    <a:pt x="40" y="27"/>
                    <a:pt x="40" y="14"/>
                  </a:cubicBez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p5"/>
            <p:cNvSpPr/>
            <p:nvPr/>
          </p:nvSpPr>
          <p:spPr>
            <a:xfrm>
              <a:off x="3819903" y="1857695"/>
              <a:ext cx="2631" cy="1315"/>
            </a:xfrm>
            <a:custGeom>
              <a:rect b="b" l="l" r="r" t="t"/>
              <a:pathLst>
                <a:path extrusionOk="0" h="40" w="80">
                  <a:moveTo>
                    <a:pt x="27" y="0"/>
                  </a:moveTo>
                  <a:cubicBezTo>
                    <a:pt x="13" y="0"/>
                    <a:pt x="0" y="0"/>
                    <a:pt x="0" y="13"/>
                  </a:cubicBezTo>
                  <a:cubicBezTo>
                    <a:pt x="0" y="13"/>
                    <a:pt x="0" y="27"/>
                    <a:pt x="13" y="27"/>
                  </a:cubicBezTo>
                  <a:cubicBezTo>
                    <a:pt x="27" y="40"/>
                    <a:pt x="39" y="40"/>
                    <a:pt x="53" y="40"/>
                  </a:cubicBezTo>
                  <a:lnTo>
                    <a:pt x="66" y="40"/>
                  </a:lnTo>
                  <a:cubicBezTo>
                    <a:pt x="80" y="40"/>
                    <a:pt x="80" y="27"/>
                    <a:pt x="80" y="27"/>
                  </a:cubicBezTo>
                  <a:cubicBezTo>
                    <a:pt x="66" y="13"/>
                    <a:pt x="66" y="13"/>
                    <a:pt x="53" y="13"/>
                  </a:cubicBezTo>
                  <a:cubicBezTo>
                    <a:pt x="53" y="0"/>
                    <a:pt x="39"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p5"/>
            <p:cNvSpPr/>
            <p:nvPr/>
          </p:nvSpPr>
          <p:spPr>
            <a:xfrm>
              <a:off x="3822501" y="1859438"/>
              <a:ext cx="1776" cy="888"/>
            </a:xfrm>
            <a:custGeom>
              <a:rect b="b" l="l" r="r" t="t"/>
              <a:pathLst>
                <a:path extrusionOk="0" h="27" w="54">
                  <a:moveTo>
                    <a:pt x="13" y="0"/>
                  </a:moveTo>
                  <a:lnTo>
                    <a:pt x="13" y="13"/>
                  </a:lnTo>
                  <a:cubicBezTo>
                    <a:pt x="1" y="13"/>
                    <a:pt x="13" y="13"/>
                    <a:pt x="13" y="27"/>
                  </a:cubicBezTo>
                  <a:lnTo>
                    <a:pt x="54" y="27"/>
                  </a:lnTo>
                  <a:lnTo>
                    <a:pt x="54"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5" name="Google Shape;565;p5"/>
            <p:cNvSpPr/>
            <p:nvPr/>
          </p:nvSpPr>
          <p:spPr>
            <a:xfrm>
              <a:off x="3819903" y="1848520"/>
              <a:ext cx="1315" cy="921"/>
            </a:xfrm>
            <a:custGeom>
              <a:rect b="b" l="l" r="r" t="t"/>
              <a:pathLst>
                <a:path extrusionOk="0" h="28" w="40">
                  <a:moveTo>
                    <a:pt x="13" y="1"/>
                  </a:moveTo>
                  <a:cubicBezTo>
                    <a:pt x="0" y="1"/>
                    <a:pt x="0" y="1"/>
                    <a:pt x="0" y="15"/>
                  </a:cubicBezTo>
                  <a:lnTo>
                    <a:pt x="0" y="27"/>
                  </a:lnTo>
                  <a:lnTo>
                    <a:pt x="39" y="27"/>
                  </a:lnTo>
                  <a:lnTo>
                    <a:pt x="39" y="15"/>
                  </a:ln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6" name="Google Shape;566;p5"/>
            <p:cNvSpPr/>
            <p:nvPr/>
          </p:nvSpPr>
          <p:spPr>
            <a:xfrm>
              <a:off x="3848151" y="1844179"/>
              <a:ext cx="1776" cy="2631"/>
            </a:xfrm>
            <a:custGeom>
              <a:rect b="b" l="l" r="r" t="t"/>
              <a:pathLst>
                <a:path extrusionOk="0" h="80" w="54">
                  <a:moveTo>
                    <a:pt x="41" y="1"/>
                  </a:moveTo>
                  <a:cubicBezTo>
                    <a:pt x="27" y="1"/>
                    <a:pt x="27" y="14"/>
                    <a:pt x="27" y="14"/>
                  </a:cubicBezTo>
                  <a:cubicBezTo>
                    <a:pt x="15" y="27"/>
                    <a:pt x="1" y="27"/>
                    <a:pt x="1" y="41"/>
                  </a:cubicBezTo>
                  <a:lnTo>
                    <a:pt x="1" y="67"/>
                  </a:lnTo>
                  <a:cubicBezTo>
                    <a:pt x="1" y="67"/>
                    <a:pt x="15" y="80"/>
                    <a:pt x="27" y="80"/>
                  </a:cubicBezTo>
                  <a:lnTo>
                    <a:pt x="27" y="67"/>
                  </a:lnTo>
                  <a:cubicBezTo>
                    <a:pt x="41" y="53"/>
                    <a:pt x="41" y="41"/>
                    <a:pt x="41" y="27"/>
                  </a:cubicBezTo>
                  <a:lnTo>
                    <a:pt x="54" y="27"/>
                  </a:lnTo>
                  <a:cubicBezTo>
                    <a:pt x="54" y="14"/>
                    <a:pt x="41" y="14"/>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5"/>
            <p:cNvSpPr/>
            <p:nvPr/>
          </p:nvSpPr>
          <p:spPr>
            <a:xfrm>
              <a:off x="3848151" y="1847665"/>
              <a:ext cx="921" cy="1348"/>
            </a:xfrm>
            <a:custGeom>
              <a:rect b="b" l="l" r="r" t="t"/>
              <a:pathLst>
                <a:path extrusionOk="0" h="41" w="28">
                  <a:moveTo>
                    <a:pt x="15" y="0"/>
                  </a:moveTo>
                  <a:cubicBezTo>
                    <a:pt x="1" y="0"/>
                    <a:pt x="1" y="14"/>
                    <a:pt x="1" y="27"/>
                  </a:cubicBezTo>
                  <a:lnTo>
                    <a:pt x="1" y="41"/>
                  </a:lnTo>
                  <a:lnTo>
                    <a:pt x="15" y="41"/>
                  </a:lnTo>
                  <a:lnTo>
                    <a:pt x="27" y="27"/>
                  </a:lnTo>
                  <a:lnTo>
                    <a:pt x="27"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p5"/>
            <p:cNvSpPr/>
            <p:nvPr/>
          </p:nvSpPr>
          <p:spPr>
            <a:xfrm>
              <a:off x="3841640" y="1838095"/>
              <a:ext cx="1348" cy="1776"/>
            </a:xfrm>
            <a:custGeom>
              <a:rect b="b" l="l" r="r" t="t"/>
              <a:pathLst>
                <a:path extrusionOk="0" h="54" w="41">
                  <a:moveTo>
                    <a:pt x="40" y="0"/>
                  </a:moveTo>
                  <a:cubicBezTo>
                    <a:pt x="27" y="0"/>
                    <a:pt x="27" y="0"/>
                    <a:pt x="27" y="14"/>
                  </a:cubicBezTo>
                  <a:cubicBezTo>
                    <a:pt x="14" y="14"/>
                    <a:pt x="14" y="14"/>
                    <a:pt x="14" y="27"/>
                  </a:cubicBezTo>
                  <a:cubicBezTo>
                    <a:pt x="14" y="27"/>
                    <a:pt x="1" y="40"/>
                    <a:pt x="14" y="40"/>
                  </a:cubicBezTo>
                  <a:cubicBezTo>
                    <a:pt x="14" y="40"/>
                    <a:pt x="14" y="53"/>
                    <a:pt x="27" y="53"/>
                  </a:cubicBezTo>
                  <a:lnTo>
                    <a:pt x="27" y="40"/>
                  </a:lnTo>
                  <a:cubicBezTo>
                    <a:pt x="40" y="27"/>
                    <a:pt x="40" y="27"/>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9" name="Google Shape;569;p5"/>
            <p:cNvSpPr/>
            <p:nvPr/>
          </p:nvSpPr>
          <p:spPr>
            <a:xfrm>
              <a:off x="3818554" y="1887292"/>
              <a:ext cx="2236" cy="1776"/>
            </a:xfrm>
            <a:custGeom>
              <a:rect b="b" l="l" r="r" t="t"/>
              <a:pathLst>
                <a:path extrusionOk="0" h="54" w="68">
                  <a:moveTo>
                    <a:pt x="15" y="0"/>
                  </a:moveTo>
                  <a:cubicBezTo>
                    <a:pt x="1" y="0"/>
                    <a:pt x="1" y="13"/>
                    <a:pt x="1" y="27"/>
                  </a:cubicBezTo>
                  <a:lnTo>
                    <a:pt x="15" y="27"/>
                  </a:lnTo>
                  <a:cubicBezTo>
                    <a:pt x="15" y="40"/>
                    <a:pt x="27" y="40"/>
                    <a:pt x="41" y="53"/>
                  </a:cubicBezTo>
                  <a:lnTo>
                    <a:pt x="54" y="53"/>
                  </a:lnTo>
                  <a:cubicBezTo>
                    <a:pt x="54" y="53"/>
                    <a:pt x="68" y="53"/>
                    <a:pt x="68" y="40"/>
                  </a:cubicBezTo>
                  <a:cubicBezTo>
                    <a:pt x="68" y="40"/>
                    <a:pt x="68" y="27"/>
                    <a:pt x="54" y="27"/>
                  </a:cubicBezTo>
                  <a:cubicBezTo>
                    <a:pt x="54" y="13"/>
                    <a:pt x="4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0" name="Google Shape;570;p5"/>
            <p:cNvSpPr/>
            <p:nvPr/>
          </p:nvSpPr>
          <p:spPr>
            <a:xfrm>
              <a:off x="3820297" y="1889890"/>
              <a:ext cx="1381" cy="1315"/>
            </a:xfrm>
            <a:custGeom>
              <a:rect b="b" l="l" r="r" t="t"/>
              <a:pathLst>
                <a:path extrusionOk="0" h="40" w="42">
                  <a:moveTo>
                    <a:pt x="1" y="1"/>
                  </a:moveTo>
                  <a:lnTo>
                    <a:pt x="1" y="13"/>
                  </a:lnTo>
                  <a:lnTo>
                    <a:pt x="15" y="27"/>
                  </a:lnTo>
                  <a:lnTo>
                    <a:pt x="27" y="40"/>
                  </a:lnTo>
                  <a:lnTo>
                    <a:pt x="41" y="40"/>
                  </a:lnTo>
                  <a:lnTo>
                    <a:pt x="41" y="27"/>
                  </a:lnTo>
                  <a:lnTo>
                    <a:pt x="41" y="13"/>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p5"/>
            <p:cNvSpPr/>
            <p:nvPr/>
          </p:nvSpPr>
          <p:spPr>
            <a:xfrm>
              <a:off x="3822501" y="1879005"/>
              <a:ext cx="1315" cy="1348"/>
            </a:xfrm>
            <a:custGeom>
              <a:rect b="b" l="l" r="r" t="t"/>
              <a:pathLst>
                <a:path extrusionOk="0" h="41" w="40">
                  <a:moveTo>
                    <a:pt x="1" y="0"/>
                  </a:moveTo>
                  <a:lnTo>
                    <a:pt x="1" y="14"/>
                  </a:lnTo>
                  <a:cubicBezTo>
                    <a:pt x="13" y="27"/>
                    <a:pt x="13" y="27"/>
                    <a:pt x="27" y="27"/>
                  </a:cubicBezTo>
                  <a:lnTo>
                    <a:pt x="27" y="41"/>
                  </a:lnTo>
                  <a:cubicBezTo>
                    <a:pt x="40" y="41"/>
                    <a:pt x="40" y="27"/>
                    <a:pt x="40" y="27"/>
                  </a:cubicBezTo>
                  <a:lnTo>
                    <a:pt x="40"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p5"/>
            <p:cNvSpPr/>
            <p:nvPr/>
          </p:nvSpPr>
          <p:spPr>
            <a:xfrm>
              <a:off x="3848151" y="1890317"/>
              <a:ext cx="1381" cy="1348"/>
            </a:xfrm>
            <a:custGeom>
              <a:rect b="b" l="l" r="r" t="t"/>
              <a:pathLst>
                <a:path extrusionOk="0" h="41" w="42">
                  <a:moveTo>
                    <a:pt x="27" y="0"/>
                  </a:moveTo>
                  <a:cubicBezTo>
                    <a:pt x="15" y="0"/>
                    <a:pt x="15" y="14"/>
                    <a:pt x="1" y="14"/>
                  </a:cubicBezTo>
                  <a:lnTo>
                    <a:pt x="1" y="27"/>
                  </a:lnTo>
                  <a:cubicBezTo>
                    <a:pt x="1" y="41"/>
                    <a:pt x="1" y="41"/>
                    <a:pt x="15" y="41"/>
                  </a:cubicBezTo>
                  <a:lnTo>
                    <a:pt x="27" y="41"/>
                  </a:lnTo>
                  <a:cubicBezTo>
                    <a:pt x="27" y="27"/>
                    <a:pt x="27" y="27"/>
                    <a:pt x="41" y="27"/>
                  </a:cubicBezTo>
                  <a:lnTo>
                    <a:pt x="41" y="14"/>
                  </a:ln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5"/>
            <p:cNvSpPr/>
            <p:nvPr/>
          </p:nvSpPr>
          <p:spPr>
            <a:xfrm>
              <a:off x="3846441" y="1879465"/>
              <a:ext cx="1743" cy="1085"/>
            </a:xfrm>
            <a:custGeom>
              <a:rect b="b" l="l" r="r" t="t"/>
              <a:pathLst>
                <a:path extrusionOk="0" h="33" w="53">
                  <a:moveTo>
                    <a:pt x="26" y="0"/>
                  </a:moveTo>
                  <a:cubicBezTo>
                    <a:pt x="26" y="0"/>
                    <a:pt x="14" y="0"/>
                    <a:pt x="14" y="13"/>
                  </a:cubicBezTo>
                  <a:cubicBezTo>
                    <a:pt x="14" y="13"/>
                    <a:pt x="0" y="13"/>
                    <a:pt x="0" y="27"/>
                  </a:cubicBezTo>
                  <a:lnTo>
                    <a:pt x="14" y="27"/>
                  </a:lnTo>
                  <a:cubicBezTo>
                    <a:pt x="14" y="31"/>
                    <a:pt x="15" y="32"/>
                    <a:pt x="17" y="32"/>
                  </a:cubicBezTo>
                  <a:cubicBezTo>
                    <a:pt x="21" y="32"/>
                    <a:pt x="26" y="27"/>
                    <a:pt x="26" y="27"/>
                  </a:cubicBezTo>
                  <a:lnTo>
                    <a:pt x="40" y="13"/>
                  </a:lnTo>
                  <a:lnTo>
                    <a:pt x="53" y="13"/>
                  </a:lnTo>
                  <a:cubicBezTo>
                    <a:pt x="53" y="13"/>
                    <a:pt x="53" y="0"/>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4" name="Google Shape;574;p5"/>
            <p:cNvSpPr/>
            <p:nvPr/>
          </p:nvSpPr>
          <p:spPr>
            <a:xfrm>
              <a:off x="3815101" y="1857925"/>
              <a:ext cx="2631" cy="3683"/>
            </a:xfrm>
            <a:custGeom>
              <a:rect b="b" l="l" r="r" t="t"/>
              <a:pathLst>
                <a:path extrusionOk="0" h="112" w="80">
                  <a:moveTo>
                    <a:pt x="27" y="0"/>
                  </a:moveTo>
                  <a:cubicBezTo>
                    <a:pt x="19" y="0"/>
                    <a:pt x="14" y="6"/>
                    <a:pt x="14" y="6"/>
                  </a:cubicBezTo>
                  <a:cubicBezTo>
                    <a:pt x="0" y="20"/>
                    <a:pt x="0" y="33"/>
                    <a:pt x="0" y="46"/>
                  </a:cubicBezTo>
                  <a:cubicBezTo>
                    <a:pt x="14" y="46"/>
                    <a:pt x="14" y="59"/>
                    <a:pt x="27" y="73"/>
                  </a:cubicBezTo>
                  <a:cubicBezTo>
                    <a:pt x="27" y="73"/>
                    <a:pt x="40" y="85"/>
                    <a:pt x="40" y="99"/>
                  </a:cubicBezTo>
                  <a:lnTo>
                    <a:pt x="53" y="112"/>
                  </a:lnTo>
                  <a:lnTo>
                    <a:pt x="79" y="112"/>
                  </a:lnTo>
                  <a:lnTo>
                    <a:pt x="79" y="85"/>
                  </a:lnTo>
                  <a:cubicBezTo>
                    <a:pt x="79" y="59"/>
                    <a:pt x="67" y="46"/>
                    <a:pt x="53" y="20"/>
                  </a:cubicBezTo>
                  <a:lnTo>
                    <a:pt x="40" y="6"/>
                  </a:lnTo>
                  <a:cubicBezTo>
                    <a:pt x="36" y="2"/>
                    <a:pt x="3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5"/>
            <p:cNvSpPr/>
            <p:nvPr/>
          </p:nvSpPr>
          <p:spPr>
            <a:xfrm>
              <a:off x="3869921" y="1850723"/>
              <a:ext cx="1776" cy="2631"/>
            </a:xfrm>
            <a:custGeom>
              <a:rect b="b" l="l" r="r" t="t"/>
              <a:pathLst>
                <a:path extrusionOk="0" h="80" w="54">
                  <a:moveTo>
                    <a:pt x="27" y="1"/>
                  </a:moveTo>
                  <a:cubicBezTo>
                    <a:pt x="27" y="1"/>
                    <a:pt x="14" y="1"/>
                    <a:pt x="14" y="13"/>
                  </a:cubicBezTo>
                  <a:lnTo>
                    <a:pt x="14" y="27"/>
                  </a:lnTo>
                  <a:cubicBezTo>
                    <a:pt x="14" y="40"/>
                    <a:pt x="1" y="54"/>
                    <a:pt x="1" y="54"/>
                  </a:cubicBezTo>
                  <a:lnTo>
                    <a:pt x="1" y="66"/>
                  </a:lnTo>
                  <a:cubicBezTo>
                    <a:pt x="1" y="80"/>
                    <a:pt x="14" y="80"/>
                    <a:pt x="14" y="80"/>
                  </a:cubicBezTo>
                  <a:cubicBezTo>
                    <a:pt x="27" y="80"/>
                    <a:pt x="27" y="80"/>
                    <a:pt x="27" y="66"/>
                  </a:cubicBezTo>
                  <a:cubicBezTo>
                    <a:pt x="41" y="54"/>
                    <a:pt x="54" y="40"/>
                    <a:pt x="54" y="27"/>
                  </a:cubicBezTo>
                  <a:lnTo>
                    <a:pt x="54" y="13"/>
                  </a:lnTo>
                  <a:cubicBezTo>
                    <a:pt x="54"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5"/>
            <p:cNvSpPr/>
            <p:nvPr/>
          </p:nvSpPr>
          <p:spPr>
            <a:xfrm>
              <a:off x="3841212" y="1917546"/>
              <a:ext cx="3519" cy="3486"/>
            </a:xfrm>
            <a:custGeom>
              <a:rect b="b" l="l" r="r" t="t"/>
              <a:pathLst>
                <a:path extrusionOk="0" h="106" w="107">
                  <a:moveTo>
                    <a:pt x="76" y="1"/>
                  </a:moveTo>
                  <a:cubicBezTo>
                    <a:pt x="71" y="1"/>
                    <a:pt x="62" y="7"/>
                    <a:pt x="53" y="7"/>
                  </a:cubicBezTo>
                  <a:lnTo>
                    <a:pt x="27" y="33"/>
                  </a:lnTo>
                  <a:cubicBezTo>
                    <a:pt x="27" y="46"/>
                    <a:pt x="14" y="46"/>
                    <a:pt x="14" y="60"/>
                  </a:cubicBezTo>
                  <a:cubicBezTo>
                    <a:pt x="14" y="73"/>
                    <a:pt x="0" y="73"/>
                    <a:pt x="0" y="86"/>
                  </a:cubicBezTo>
                  <a:cubicBezTo>
                    <a:pt x="0" y="86"/>
                    <a:pt x="0" y="99"/>
                    <a:pt x="14" y="99"/>
                  </a:cubicBezTo>
                  <a:cubicBezTo>
                    <a:pt x="14" y="104"/>
                    <a:pt x="15" y="105"/>
                    <a:pt x="18" y="105"/>
                  </a:cubicBezTo>
                  <a:cubicBezTo>
                    <a:pt x="23" y="105"/>
                    <a:pt x="31" y="99"/>
                    <a:pt x="40" y="99"/>
                  </a:cubicBezTo>
                  <a:cubicBezTo>
                    <a:pt x="67" y="86"/>
                    <a:pt x="80" y="73"/>
                    <a:pt x="93" y="46"/>
                  </a:cubicBezTo>
                  <a:lnTo>
                    <a:pt x="93" y="33"/>
                  </a:lnTo>
                  <a:cubicBezTo>
                    <a:pt x="106" y="20"/>
                    <a:pt x="93" y="7"/>
                    <a:pt x="80" y="7"/>
                  </a:cubicBezTo>
                  <a:cubicBezTo>
                    <a:pt x="80" y="2"/>
                    <a:pt x="78" y="1"/>
                    <a:pt x="76"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5"/>
            <p:cNvSpPr/>
            <p:nvPr/>
          </p:nvSpPr>
          <p:spPr>
            <a:xfrm>
              <a:off x="3837727" y="1921229"/>
              <a:ext cx="2631" cy="2203"/>
            </a:xfrm>
            <a:custGeom>
              <a:rect b="b" l="l" r="r" t="t"/>
              <a:pathLst>
                <a:path extrusionOk="0" h="67" w="80">
                  <a:moveTo>
                    <a:pt x="41" y="1"/>
                  </a:moveTo>
                  <a:cubicBezTo>
                    <a:pt x="41" y="13"/>
                    <a:pt x="27" y="13"/>
                    <a:pt x="27" y="27"/>
                  </a:cubicBezTo>
                  <a:lnTo>
                    <a:pt x="14" y="40"/>
                  </a:lnTo>
                  <a:lnTo>
                    <a:pt x="0" y="54"/>
                  </a:lnTo>
                  <a:cubicBezTo>
                    <a:pt x="0" y="66"/>
                    <a:pt x="0" y="66"/>
                    <a:pt x="14" y="66"/>
                  </a:cubicBezTo>
                  <a:lnTo>
                    <a:pt x="27" y="66"/>
                  </a:lnTo>
                  <a:lnTo>
                    <a:pt x="67" y="27"/>
                  </a:lnTo>
                  <a:lnTo>
                    <a:pt x="67" y="13"/>
                  </a:lnTo>
                  <a:cubicBezTo>
                    <a:pt x="80" y="13"/>
                    <a:pt x="67" y="1"/>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p5"/>
            <p:cNvSpPr/>
            <p:nvPr/>
          </p:nvSpPr>
          <p:spPr>
            <a:xfrm>
              <a:off x="3786360" y="1919914"/>
              <a:ext cx="2236" cy="4144"/>
            </a:xfrm>
            <a:custGeom>
              <a:rect b="b" l="l" r="r" t="t"/>
              <a:pathLst>
                <a:path extrusionOk="0" h="126" w="68">
                  <a:moveTo>
                    <a:pt x="14" y="1"/>
                  </a:moveTo>
                  <a:cubicBezTo>
                    <a:pt x="14" y="1"/>
                    <a:pt x="0" y="14"/>
                    <a:pt x="0" y="27"/>
                  </a:cubicBezTo>
                  <a:cubicBezTo>
                    <a:pt x="0" y="53"/>
                    <a:pt x="14" y="80"/>
                    <a:pt x="14" y="94"/>
                  </a:cubicBezTo>
                  <a:lnTo>
                    <a:pt x="27" y="120"/>
                  </a:lnTo>
                  <a:cubicBezTo>
                    <a:pt x="36" y="120"/>
                    <a:pt x="45" y="126"/>
                    <a:pt x="50" y="126"/>
                  </a:cubicBezTo>
                  <a:cubicBezTo>
                    <a:pt x="52" y="126"/>
                    <a:pt x="53" y="124"/>
                    <a:pt x="53" y="120"/>
                  </a:cubicBezTo>
                  <a:cubicBezTo>
                    <a:pt x="67" y="120"/>
                    <a:pt x="67" y="106"/>
                    <a:pt x="67" y="94"/>
                  </a:cubicBezTo>
                  <a:lnTo>
                    <a:pt x="67" y="53"/>
                  </a:lnTo>
                  <a:cubicBezTo>
                    <a:pt x="53" y="53"/>
                    <a:pt x="53" y="41"/>
                    <a:pt x="53" y="27"/>
                  </a:cubicBezTo>
                  <a:lnTo>
                    <a:pt x="41" y="14"/>
                  </a:lnTo>
                  <a:cubicBezTo>
                    <a:pt x="41"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9" name="Google Shape;579;p5"/>
            <p:cNvSpPr/>
            <p:nvPr/>
          </p:nvSpPr>
          <p:spPr>
            <a:xfrm>
              <a:off x="3786360" y="1915573"/>
              <a:ext cx="1776" cy="2960"/>
            </a:xfrm>
            <a:custGeom>
              <a:rect b="b" l="l" r="r" t="t"/>
              <a:pathLst>
                <a:path extrusionOk="0" h="90" w="54">
                  <a:moveTo>
                    <a:pt x="14" y="0"/>
                  </a:moveTo>
                  <a:cubicBezTo>
                    <a:pt x="14" y="0"/>
                    <a:pt x="0" y="14"/>
                    <a:pt x="0" y="27"/>
                  </a:cubicBezTo>
                  <a:cubicBezTo>
                    <a:pt x="0" y="40"/>
                    <a:pt x="14" y="53"/>
                    <a:pt x="14" y="67"/>
                  </a:cubicBezTo>
                  <a:lnTo>
                    <a:pt x="27" y="80"/>
                  </a:lnTo>
                  <a:cubicBezTo>
                    <a:pt x="27" y="86"/>
                    <a:pt x="30" y="90"/>
                    <a:pt x="34" y="90"/>
                  </a:cubicBezTo>
                  <a:cubicBezTo>
                    <a:pt x="37" y="90"/>
                    <a:pt x="41" y="86"/>
                    <a:pt x="41" y="80"/>
                  </a:cubicBezTo>
                  <a:lnTo>
                    <a:pt x="53" y="67"/>
                  </a:lnTo>
                  <a:cubicBezTo>
                    <a:pt x="53" y="53"/>
                    <a:pt x="53" y="53"/>
                    <a:pt x="41" y="40"/>
                  </a:cubicBez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0" name="Google Shape;580;p5"/>
            <p:cNvSpPr/>
            <p:nvPr/>
          </p:nvSpPr>
          <p:spPr>
            <a:xfrm>
              <a:off x="3841640" y="1816786"/>
              <a:ext cx="1348" cy="2960"/>
            </a:xfrm>
            <a:custGeom>
              <a:rect b="b" l="l" r="r" t="t"/>
              <a:pathLst>
                <a:path extrusionOk="0" h="90" w="41">
                  <a:moveTo>
                    <a:pt x="14" y="0"/>
                  </a:moveTo>
                  <a:cubicBezTo>
                    <a:pt x="1" y="0"/>
                    <a:pt x="1" y="13"/>
                    <a:pt x="1" y="27"/>
                  </a:cubicBezTo>
                  <a:cubicBezTo>
                    <a:pt x="1" y="39"/>
                    <a:pt x="1" y="53"/>
                    <a:pt x="14" y="66"/>
                  </a:cubicBezTo>
                  <a:lnTo>
                    <a:pt x="14" y="80"/>
                  </a:lnTo>
                  <a:cubicBezTo>
                    <a:pt x="21" y="86"/>
                    <a:pt x="24" y="89"/>
                    <a:pt x="27" y="89"/>
                  </a:cubicBezTo>
                  <a:cubicBezTo>
                    <a:pt x="31" y="89"/>
                    <a:pt x="34" y="86"/>
                    <a:pt x="40" y="80"/>
                  </a:cubicBezTo>
                  <a:lnTo>
                    <a:pt x="40" y="66"/>
                  </a:lnTo>
                  <a:lnTo>
                    <a:pt x="40" y="39"/>
                  </a:lnTo>
                  <a:cubicBezTo>
                    <a:pt x="40" y="39"/>
                    <a:pt x="40" y="27"/>
                    <a:pt x="27" y="27"/>
                  </a:cubicBezTo>
                  <a:lnTo>
                    <a:pt x="27" y="13"/>
                  </a:lnTo>
                  <a:cubicBezTo>
                    <a:pt x="27" y="0"/>
                    <a:pt x="14"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1" name="Google Shape;581;p5"/>
            <p:cNvSpPr/>
            <p:nvPr/>
          </p:nvSpPr>
          <p:spPr>
            <a:xfrm>
              <a:off x="3902576" y="1933857"/>
              <a:ext cx="1776" cy="1743"/>
            </a:xfrm>
            <a:custGeom>
              <a:rect b="b" l="l" r="r" t="t"/>
              <a:pathLst>
                <a:path extrusionOk="0" h="53" w="54">
                  <a:moveTo>
                    <a:pt x="27" y="0"/>
                  </a:moveTo>
                  <a:lnTo>
                    <a:pt x="1" y="27"/>
                  </a:lnTo>
                  <a:lnTo>
                    <a:pt x="1" y="40"/>
                  </a:lnTo>
                  <a:cubicBezTo>
                    <a:pt x="1" y="40"/>
                    <a:pt x="1" y="53"/>
                    <a:pt x="14" y="53"/>
                  </a:cubicBezTo>
                  <a:cubicBezTo>
                    <a:pt x="14" y="53"/>
                    <a:pt x="27" y="53"/>
                    <a:pt x="27" y="40"/>
                  </a:cubicBezTo>
                  <a:cubicBezTo>
                    <a:pt x="40" y="40"/>
                    <a:pt x="40" y="27"/>
                    <a:pt x="54" y="14"/>
                  </a:cubicBezTo>
                  <a:lnTo>
                    <a:pt x="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2" name="Google Shape;582;p5"/>
            <p:cNvSpPr/>
            <p:nvPr/>
          </p:nvSpPr>
          <p:spPr>
            <a:xfrm>
              <a:off x="3900406" y="1935173"/>
              <a:ext cx="1348" cy="1315"/>
            </a:xfrm>
            <a:custGeom>
              <a:rect b="b" l="l" r="r" t="t"/>
              <a:pathLst>
                <a:path extrusionOk="0" h="40" w="41">
                  <a:moveTo>
                    <a:pt x="27" y="0"/>
                  </a:moveTo>
                  <a:lnTo>
                    <a:pt x="14" y="13"/>
                  </a:lnTo>
                  <a:cubicBezTo>
                    <a:pt x="0" y="13"/>
                    <a:pt x="0" y="27"/>
                    <a:pt x="0" y="27"/>
                  </a:cubicBezTo>
                  <a:lnTo>
                    <a:pt x="14" y="39"/>
                  </a:lnTo>
                  <a:cubicBezTo>
                    <a:pt x="14" y="39"/>
                    <a:pt x="27" y="39"/>
                    <a:pt x="27" y="27"/>
                  </a:cubicBezTo>
                  <a:cubicBezTo>
                    <a:pt x="27" y="27"/>
                    <a:pt x="40" y="27"/>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3" name="Google Shape;583;p5"/>
            <p:cNvSpPr/>
            <p:nvPr/>
          </p:nvSpPr>
          <p:spPr>
            <a:xfrm>
              <a:off x="3908693" y="1922775"/>
              <a:ext cx="1315" cy="1513"/>
            </a:xfrm>
            <a:custGeom>
              <a:rect b="b" l="l" r="r" t="t"/>
              <a:pathLst>
                <a:path extrusionOk="0" h="46" w="40">
                  <a:moveTo>
                    <a:pt x="30" y="1"/>
                  </a:moveTo>
                  <a:cubicBezTo>
                    <a:pt x="27" y="1"/>
                    <a:pt x="27" y="7"/>
                    <a:pt x="27" y="7"/>
                  </a:cubicBezTo>
                  <a:cubicBezTo>
                    <a:pt x="13" y="19"/>
                    <a:pt x="13" y="19"/>
                    <a:pt x="13" y="33"/>
                  </a:cubicBezTo>
                  <a:cubicBezTo>
                    <a:pt x="0" y="33"/>
                    <a:pt x="0" y="46"/>
                    <a:pt x="0" y="46"/>
                  </a:cubicBezTo>
                  <a:lnTo>
                    <a:pt x="27" y="46"/>
                  </a:lnTo>
                  <a:cubicBezTo>
                    <a:pt x="27" y="33"/>
                    <a:pt x="39" y="33"/>
                    <a:pt x="39" y="19"/>
                  </a:cubicBezTo>
                  <a:lnTo>
                    <a:pt x="39" y="7"/>
                  </a:lnTo>
                  <a:cubicBezTo>
                    <a:pt x="35" y="2"/>
                    <a:pt x="32" y="1"/>
                    <a:pt x="3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4" name="Google Shape;584;p5"/>
            <p:cNvSpPr/>
            <p:nvPr/>
          </p:nvSpPr>
          <p:spPr>
            <a:xfrm>
              <a:off x="3863837" y="1905576"/>
              <a:ext cx="1776" cy="1776"/>
            </a:xfrm>
            <a:custGeom>
              <a:rect b="b" l="l" r="r" t="t"/>
              <a:pathLst>
                <a:path extrusionOk="0" h="54" w="54">
                  <a:moveTo>
                    <a:pt x="14" y="0"/>
                  </a:moveTo>
                  <a:cubicBezTo>
                    <a:pt x="0" y="13"/>
                    <a:pt x="14" y="13"/>
                    <a:pt x="14" y="27"/>
                  </a:cubicBezTo>
                  <a:cubicBezTo>
                    <a:pt x="14" y="27"/>
                    <a:pt x="27" y="39"/>
                    <a:pt x="41" y="39"/>
                  </a:cubicBezTo>
                  <a:cubicBezTo>
                    <a:pt x="41" y="39"/>
                    <a:pt x="41" y="53"/>
                    <a:pt x="53" y="53"/>
                  </a:cubicBezTo>
                  <a:lnTo>
                    <a:pt x="53" y="39"/>
                  </a:lnTo>
                  <a:lnTo>
                    <a:pt x="53" y="13"/>
                  </a:lnTo>
                  <a:cubicBezTo>
                    <a:pt x="41" y="13"/>
                    <a:pt x="41"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5" name="Google Shape;585;p5"/>
            <p:cNvSpPr/>
            <p:nvPr/>
          </p:nvSpPr>
          <p:spPr>
            <a:xfrm>
              <a:off x="3865580" y="1907713"/>
              <a:ext cx="1348" cy="1118"/>
            </a:xfrm>
            <a:custGeom>
              <a:rect b="b" l="l" r="r" t="t"/>
              <a:pathLst>
                <a:path extrusionOk="0" h="34" w="41">
                  <a:moveTo>
                    <a:pt x="0" y="1"/>
                  </a:moveTo>
                  <a:lnTo>
                    <a:pt x="0" y="15"/>
                  </a:lnTo>
                  <a:lnTo>
                    <a:pt x="14" y="27"/>
                  </a:lnTo>
                  <a:cubicBezTo>
                    <a:pt x="14" y="27"/>
                    <a:pt x="20" y="33"/>
                    <a:pt x="24" y="33"/>
                  </a:cubicBezTo>
                  <a:cubicBezTo>
                    <a:pt x="25" y="33"/>
                    <a:pt x="27" y="32"/>
                    <a:pt x="27" y="27"/>
                  </a:cubicBezTo>
                  <a:lnTo>
                    <a:pt x="41" y="27"/>
                  </a:lnTo>
                  <a:cubicBezTo>
                    <a:pt x="41" y="15"/>
                    <a:pt x="27" y="15"/>
                    <a:pt x="27" y="15"/>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6" name="Google Shape;586;p5"/>
            <p:cNvSpPr/>
            <p:nvPr/>
          </p:nvSpPr>
          <p:spPr>
            <a:xfrm>
              <a:off x="3853840" y="1902090"/>
              <a:ext cx="1315" cy="888"/>
            </a:xfrm>
            <a:custGeom>
              <a:rect b="b" l="l" r="r" t="t"/>
              <a:pathLst>
                <a:path extrusionOk="0" h="27" w="40">
                  <a:moveTo>
                    <a:pt x="13" y="0"/>
                  </a:moveTo>
                  <a:cubicBezTo>
                    <a:pt x="1" y="0"/>
                    <a:pt x="1" y="0"/>
                    <a:pt x="1" y="13"/>
                  </a:cubicBezTo>
                  <a:cubicBezTo>
                    <a:pt x="13" y="27"/>
                    <a:pt x="27" y="27"/>
                    <a:pt x="27" y="27"/>
                  </a:cubicBezTo>
                  <a:lnTo>
                    <a:pt x="40" y="27"/>
                  </a:lnTo>
                  <a:lnTo>
                    <a:pt x="40" y="13"/>
                  </a:lnTo>
                  <a:cubicBezTo>
                    <a:pt x="40" y="13"/>
                    <a:pt x="27" y="0"/>
                    <a:pt x="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7" name="Google Shape;587;p5"/>
            <p:cNvSpPr/>
            <p:nvPr/>
          </p:nvSpPr>
          <p:spPr>
            <a:xfrm>
              <a:off x="3887350" y="1872493"/>
              <a:ext cx="9175" cy="9142"/>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88" name="Shape 588"/>
        <p:cNvGrpSpPr/>
        <p:nvPr/>
      </p:nvGrpSpPr>
      <p:grpSpPr>
        <a:xfrm>
          <a:off x="0" y="0"/>
          <a:ext cx="0" cy="0"/>
          <a:chOff x="0" y="0"/>
          <a:chExt cx="0" cy="0"/>
        </a:xfrm>
      </p:grpSpPr>
      <p:pic>
        <p:nvPicPr>
          <p:cNvPr id="589" name="Google Shape;589;p6"/>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590" name="Google Shape;590;p6"/>
          <p:cNvSpPr txBox="1"/>
          <p:nvPr>
            <p:ph type="title"/>
          </p:nvPr>
        </p:nvSpPr>
        <p:spPr>
          <a:xfrm>
            <a:off x="970975" y="1589125"/>
            <a:ext cx="4045200" cy="13380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4200"/>
              <a:buNone/>
              <a:defRPr sz="85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591" name="Google Shape;591;p6"/>
          <p:cNvSpPr txBox="1"/>
          <p:nvPr>
            <p:ph idx="1" type="subTitle"/>
          </p:nvPr>
        </p:nvSpPr>
        <p:spPr>
          <a:xfrm>
            <a:off x="970975" y="2927125"/>
            <a:ext cx="4045200" cy="925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1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92" name="Google Shape;592;p6"/>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93" name="Google Shape;593;p6"/>
          <p:cNvGrpSpPr/>
          <p:nvPr/>
        </p:nvGrpSpPr>
        <p:grpSpPr>
          <a:xfrm>
            <a:off x="50329" y="3110474"/>
            <a:ext cx="1253382" cy="2247704"/>
            <a:chOff x="3775902" y="1696064"/>
            <a:chExt cx="153475" cy="275248"/>
          </a:xfrm>
        </p:grpSpPr>
        <p:sp>
          <p:nvSpPr>
            <p:cNvPr id="594" name="Google Shape;594;p6"/>
            <p:cNvSpPr/>
            <p:nvPr/>
          </p:nvSpPr>
          <p:spPr>
            <a:xfrm>
              <a:off x="3806387" y="1704088"/>
              <a:ext cx="26604" cy="16706"/>
            </a:xfrm>
            <a:custGeom>
              <a:rect b="b" l="l" r="r" t="t"/>
              <a:pathLst>
                <a:path extrusionOk="0" h="508" w="809">
                  <a:moveTo>
                    <a:pt x="227" y="0"/>
                  </a:moveTo>
                  <a:cubicBezTo>
                    <a:pt x="191" y="0"/>
                    <a:pt x="163" y="9"/>
                    <a:pt x="146" y="25"/>
                  </a:cubicBezTo>
                  <a:cubicBezTo>
                    <a:pt x="106" y="78"/>
                    <a:pt x="0" y="224"/>
                    <a:pt x="265" y="396"/>
                  </a:cubicBezTo>
                  <a:cubicBezTo>
                    <a:pt x="394" y="485"/>
                    <a:pt x="545" y="508"/>
                    <a:pt x="657" y="508"/>
                  </a:cubicBezTo>
                  <a:cubicBezTo>
                    <a:pt x="695" y="508"/>
                    <a:pt x="728" y="505"/>
                    <a:pt x="755" y="502"/>
                  </a:cubicBezTo>
                  <a:cubicBezTo>
                    <a:pt x="794" y="502"/>
                    <a:pt x="808" y="462"/>
                    <a:pt x="794" y="422"/>
                  </a:cubicBezTo>
                  <a:cubicBezTo>
                    <a:pt x="626" y="128"/>
                    <a:pt x="366"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5" name="Google Shape;595;p6"/>
            <p:cNvSpPr/>
            <p:nvPr/>
          </p:nvSpPr>
          <p:spPr>
            <a:xfrm>
              <a:off x="3830788" y="1696064"/>
              <a:ext cx="19599" cy="23776"/>
            </a:xfrm>
            <a:custGeom>
              <a:rect b="b" l="l" r="r" t="t"/>
              <a:pathLst>
                <a:path extrusionOk="0" h="723" w="596">
                  <a:moveTo>
                    <a:pt x="348" y="1"/>
                  </a:moveTo>
                  <a:cubicBezTo>
                    <a:pt x="232" y="1"/>
                    <a:pt x="0" y="269"/>
                    <a:pt x="13" y="666"/>
                  </a:cubicBezTo>
                  <a:cubicBezTo>
                    <a:pt x="13" y="699"/>
                    <a:pt x="31" y="723"/>
                    <a:pt x="59" y="723"/>
                  </a:cubicBezTo>
                  <a:cubicBezTo>
                    <a:pt x="65" y="723"/>
                    <a:pt x="72" y="722"/>
                    <a:pt x="79" y="719"/>
                  </a:cubicBezTo>
                  <a:cubicBezTo>
                    <a:pt x="172" y="680"/>
                    <a:pt x="357" y="574"/>
                    <a:pt x="450" y="375"/>
                  </a:cubicBezTo>
                  <a:cubicBezTo>
                    <a:pt x="596" y="98"/>
                    <a:pt x="423" y="18"/>
                    <a:pt x="370" y="4"/>
                  </a:cubicBezTo>
                  <a:cubicBezTo>
                    <a:pt x="363" y="2"/>
                    <a:pt x="356" y="1"/>
                    <a:pt x="34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6" name="Google Shape;596;p6"/>
            <p:cNvSpPr/>
            <p:nvPr/>
          </p:nvSpPr>
          <p:spPr>
            <a:xfrm>
              <a:off x="3831610" y="1696195"/>
              <a:ext cx="15719" cy="23546"/>
            </a:xfrm>
            <a:custGeom>
              <a:rect b="b" l="l" r="r" t="t"/>
              <a:pathLst>
                <a:path extrusionOk="0" h="716" w="478">
                  <a:moveTo>
                    <a:pt x="372" y="0"/>
                  </a:moveTo>
                  <a:cubicBezTo>
                    <a:pt x="319" y="80"/>
                    <a:pt x="279" y="147"/>
                    <a:pt x="239" y="212"/>
                  </a:cubicBezTo>
                  <a:cubicBezTo>
                    <a:pt x="227" y="173"/>
                    <a:pt x="213" y="120"/>
                    <a:pt x="186" y="80"/>
                  </a:cubicBezTo>
                  <a:lnTo>
                    <a:pt x="174" y="94"/>
                  </a:lnTo>
                  <a:cubicBezTo>
                    <a:pt x="200" y="133"/>
                    <a:pt x="227" y="186"/>
                    <a:pt x="227" y="226"/>
                  </a:cubicBezTo>
                  <a:cubicBezTo>
                    <a:pt x="186" y="318"/>
                    <a:pt x="133" y="397"/>
                    <a:pt x="94" y="491"/>
                  </a:cubicBezTo>
                  <a:cubicBezTo>
                    <a:pt x="80" y="438"/>
                    <a:pt x="54" y="397"/>
                    <a:pt x="27" y="371"/>
                  </a:cubicBezTo>
                  <a:lnTo>
                    <a:pt x="27" y="385"/>
                  </a:lnTo>
                  <a:cubicBezTo>
                    <a:pt x="54" y="424"/>
                    <a:pt x="68" y="464"/>
                    <a:pt x="94" y="503"/>
                  </a:cubicBezTo>
                  <a:cubicBezTo>
                    <a:pt x="54" y="570"/>
                    <a:pt x="27" y="636"/>
                    <a:pt x="1" y="702"/>
                  </a:cubicBezTo>
                  <a:cubicBezTo>
                    <a:pt x="1" y="702"/>
                    <a:pt x="1" y="715"/>
                    <a:pt x="15" y="715"/>
                  </a:cubicBezTo>
                  <a:lnTo>
                    <a:pt x="94" y="517"/>
                  </a:lnTo>
                  <a:cubicBezTo>
                    <a:pt x="186" y="477"/>
                    <a:pt x="279" y="464"/>
                    <a:pt x="385" y="450"/>
                  </a:cubicBezTo>
                  <a:lnTo>
                    <a:pt x="385" y="438"/>
                  </a:lnTo>
                  <a:cubicBezTo>
                    <a:pt x="292" y="438"/>
                    <a:pt x="200" y="464"/>
                    <a:pt x="107" y="491"/>
                  </a:cubicBezTo>
                  <a:cubicBezTo>
                    <a:pt x="147" y="411"/>
                    <a:pt x="186" y="332"/>
                    <a:pt x="239" y="252"/>
                  </a:cubicBezTo>
                  <a:cubicBezTo>
                    <a:pt x="319" y="226"/>
                    <a:pt x="398" y="212"/>
                    <a:pt x="477" y="212"/>
                  </a:cubicBezTo>
                  <a:lnTo>
                    <a:pt x="477" y="199"/>
                  </a:lnTo>
                  <a:cubicBezTo>
                    <a:pt x="398" y="199"/>
                    <a:pt x="319" y="212"/>
                    <a:pt x="239" y="239"/>
                  </a:cubicBezTo>
                  <a:cubicBezTo>
                    <a:pt x="279" y="159"/>
                    <a:pt x="332" y="80"/>
                    <a:pt x="372" y="14"/>
                  </a:cubicBezTo>
                  <a:lnTo>
                    <a:pt x="372"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p6"/>
            <p:cNvSpPr/>
            <p:nvPr/>
          </p:nvSpPr>
          <p:spPr>
            <a:xfrm>
              <a:off x="3811616" y="1729672"/>
              <a:ext cx="24861" cy="18777"/>
            </a:xfrm>
            <a:custGeom>
              <a:rect b="b" l="l" r="r" t="t"/>
              <a:pathLst>
                <a:path extrusionOk="0" h="571" w="756">
                  <a:moveTo>
                    <a:pt x="213" y="0"/>
                  </a:moveTo>
                  <a:cubicBezTo>
                    <a:pt x="191" y="0"/>
                    <a:pt x="173" y="5"/>
                    <a:pt x="159" y="15"/>
                  </a:cubicBezTo>
                  <a:cubicBezTo>
                    <a:pt x="106" y="68"/>
                    <a:pt x="0" y="200"/>
                    <a:pt x="226" y="399"/>
                  </a:cubicBezTo>
                  <a:cubicBezTo>
                    <a:pt x="385" y="544"/>
                    <a:pt x="596" y="571"/>
                    <a:pt x="702" y="571"/>
                  </a:cubicBezTo>
                  <a:cubicBezTo>
                    <a:pt x="741" y="571"/>
                    <a:pt x="755" y="544"/>
                    <a:pt x="741" y="505"/>
                  </a:cubicBezTo>
                  <a:cubicBezTo>
                    <a:pt x="606" y="166"/>
                    <a:pt x="345" y="0"/>
                    <a:pt x="2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p6"/>
            <p:cNvSpPr/>
            <p:nvPr/>
          </p:nvSpPr>
          <p:spPr>
            <a:xfrm>
              <a:off x="3815101" y="1731021"/>
              <a:ext cx="19632" cy="16147"/>
            </a:xfrm>
            <a:custGeom>
              <a:rect b="b" l="l" r="r" t="t"/>
              <a:pathLst>
                <a:path extrusionOk="0" h="491" w="597">
                  <a:moveTo>
                    <a:pt x="27" y="0"/>
                  </a:moveTo>
                  <a:cubicBezTo>
                    <a:pt x="106" y="53"/>
                    <a:pt x="173" y="106"/>
                    <a:pt x="238" y="159"/>
                  </a:cubicBezTo>
                  <a:cubicBezTo>
                    <a:pt x="159" y="173"/>
                    <a:pt x="79" y="199"/>
                    <a:pt x="0" y="226"/>
                  </a:cubicBezTo>
                  <a:cubicBezTo>
                    <a:pt x="0" y="226"/>
                    <a:pt x="14" y="226"/>
                    <a:pt x="14" y="238"/>
                  </a:cubicBezTo>
                  <a:cubicBezTo>
                    <a:pt x="93" y="199"/>
                    <a:pt x="173" y="186"/>
                    <a:pt x="252" y="173"/>
                  </a:cubicBezTo>
                  <a:cubicBezTo>
                    <a:pt x="318" y="226"/>
                    <a:pt x="397" y="291"/>
                    <a:pt x="464" y="358"/>
                  </a:cubicBezTo>
                  <a:cubicBezTo>
                    <a:pt x="371" y="358"/>
                    <a:pt x="265" y="371"/>
                    <a:pt x="173" y="411"/>
                  </a:cubicBezTo>
                  <a:lnTo>
                    <a:pt x="199" y="411"/>
                  </a:lnTo>
                  <a:cubicBezTo>
                    <a:pt x="279" y="385"/>
                    <a:pt x="384" y="371"/>
                    <a:pt x="477" y="371"/>
                  </a:cubicBezTo>
                  <a:lnTo>
                    <a:pt x="477" y="358"/>
                  </a:lnTo>
                  <a:cubicBezTo>
                    <a:pt x="517" y="411"/>
                    <a:pt x="556" y="450"/>
                    <a:pt x="596" y="490"/>
                  </a:cubicBezTo>
                  <a:lnTo>
                    <a:pt x="596" y="464"/>
                  </a:lnTo>
                  <a:lnTo>
                    <a:pt x="477" y="344"/>
                  </a:lnTo>
                  <a:cubicBezTo>
                    <a:pt x="477" y="305"/>
                    <a:pt x="490" y="265"/>
                    <a:pt x="503" y="212"/>
                  </a:cubicBezTo>
                  <a:cubicBezTo>
                    <a:pt x="490" y="212"/>
                    <a:pt x="490" y="212"/>
                    <a:pt x="490" y="199"/>
                  </a:cubicBezTo>
                  <a:cubicBezTo>
                    <a:pt x="477" y="252"/>
                    <a:pt x="464" y="291"/>
                    <a:pt x="464" y="344"/>
                  </a:cubicBezTo>
                  <a:cubicBezTo>
                    <a:pt x="397" y="279"/>
                    <a:pt x="318" y="212"/>
                    <a:pt x="252" y="159"/>
                  </a:cubicBezTo>
                  <a:cubicBezTo>
                    <a:pt x="238" y="106"/>
                    <a:pt x="238" y="53"/>
                    <a:pt x="252" y="0"/>
                  </a:cubicBezTo>
                  <a:lnTo>
                    <a:pt x="238" y="0"/>
                  </a:lnTo>
                  <a:cubicBezTo>
                    <a:pt x="226" y="40"/>
                    <a:pt x="226" y="93"/>
                    <a:pt x="238" y="146"/>
                  </a:cubicBezTo>
                  <a:cubicBezTo>
                    <a:pt x="173" y="93"/>
                    <a:pt x="106"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p6"/>
            <p:cNvSpPr/>
            <p:nvPr/>
          </p:nvSpPr>
          <p:spPr>
            <a:xfrm>
              <a:off x="3834701" y="1725660"/>
              <a:ext cx="21770" cy="22493"/>
            </a:xfrm>
            <a:custGeom>
              <a:rect b="b" l="l" r="r" t="t"/>
              <a:pathLst>
                <a:path extrusionOk="0" h="684" w="662">
                  <a:moveTo>
                    <a:pt x="426" y="0"/>
                  </a:moveTo>
                  <a:cubicBezTo>
                    <a:pt x="313" y="0"/>
                    <a:pt x="49" y="222"/>
                    <a:pt x="0" y="627"/>
                  </a:cubicBezTo>
                  <a:cubicBezTo>
                    <a:pt x="0" y="659"/>
                    <a:pt x="18" y="683"/>
                    <a:pt x="47" y="683"/>
                  </a:cubicBezTo>
                  <a:cubicBezTo>
                    <a:pt x="53" y="683"/>
                    <a:pt x="59" y="682"/>
                    <a:pt x="66" y="680"/>
                  </a:cubicBezTo>
                  <a:cubicBezTo>
                    <a:pt x="172" y="653"/>
                    <a:pt x="357" y="574"/>
                    <a:pt x="489" y="401"/>
                  </a:cubicBezTo>
                  <a:cubicBezTo>
                    <a:pt x="662" y="137"/>
                    <a:pt x="516" y="31"/>
                    <a:pt x="450" y="4"/>
                  </a:cubicBezTo>
                  <a:cubicBezTo>
                    <a:pt x="443" y="1"/>
                    <a:pt x="435" y="0"/>
                    <a:pt x="4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0" name="Google Shape;600;p6"/>
            <p:cNvSpPr/>
            <p:nvPr/>
          </p:nvSpPr>
          <p:spPr>
            <a:xfrm>
              <a:off x="3835096" y="1726252"/>
              <a:ext cx="17922" cy="21342"/>
            </a:xfrm>
            <a:custGeom>
              <a:rect b="b" l="l" r="r" t="t"/>
              <a:pathLst>
                <a:path extrusionOk="0" h="649" w="545">
                  <a:moveTo>
                    <a:pt x="465" y="0"/>
                  </a:moveTo>
                  <a:lnTo>
                    <a:pt x="306" y="198"/>
                  </a:lnTo>
                  <a:cubicBezTo>
                    <a:pt x="306" y="145"/>
                    <a:pt x="292" y="92"/>
                    <a:pt x="266" y="53"/>
                  </a:cubicBezTo>
                  <a:cubicBezTo>
                    <a:pt x="266" y="53"/>
                    <a:pt x="266" y="66"/>
                    <a:pt x="253" y="66"/>
                  </a:cubicBezTo>
                  <a:cubicBezTo>
                    <a:pt x="279" y="106"/>
                    <a:pt x="292" y="159"/>
                    <a:pt x="292" y="212"/>
                  </a:cubicBezTo>
                  <a:cubicBezTo>
                    <a:pt x="239" y="291"/>
                    <a:pt x="173" y="357"/>
                    <a:pt x="133" y="436"/>
                  </a:cubicBezTo>
                  <a:cubicBezTo>
                    <a:pt x="121" y="397"/>
                    <a:pt x="94" y="357"/>
                    <a:pt x="80" y="318"/>
                  </a:cubicBezTo>
                  <a:cubicBezTo>
                    <a:pt x="68" y="318"/>
                    <a:pt x="68" y="331"/>
                    <a:pt x="68" y="331"/>
                  </a:cubicBezTo>
                  <a:cubicBezTo>
                    <a:pt x="94" y="371"/>
                    <a:pt x="107" y="410"/>
                    <a:pt x="121" y="450"/>
                  </a:cubicBezTo>
                  <a:lnTo>
                    <a:pt x="1" y="648"/>
                  </a:lnTo>
                  <a:lnTo>
                    <a:pt x="15" y="648"/>
                  </a:lnTo>
                  <a:cubicBezTo>
                    <a:pt x="54" y="595"/>
                    <a:pt x="80" y="530"/>
                    <a:pt x="121" y="463"/>
                  </a:cubicBezTo>
                  <a:cubicBezTo>
                    <a:pt x="186" y="450"/>
                    <a:pt x="266" y="450"/>
                    <a:pt x="332" y="450"/>
                  </a:cubicBezTo>
                  <a:lnTo>
                    <a:pt x="412" y="450"/>
                  </a:lnTo>
                  <a:lnTo>
                    <a:pt x="424" y="436"/>
                  </a:lnTo>
                  <a:lnTo>
                    <a:pt x="332" y="436"/>
                  </a:lnTo>
                  <a:cubicBezTo>
                    <a:pt x="266" y="436"/>
                    <a:pt x="200" y="436"/>
                    <a:pt x="133" y="450"/>
                  </a:cubicBezTo>
                  <a:cubicBezTo>
                    <a:pt x="186" y="383"/>
                    <a:pt x="239" y="304"/>
                    <a:pt x="292" y="225"/>
                  </a:cubicBezTo>
                  <a:lnTo>
                    <a:pt x="544" y="225"/>
                  </a:lnTo>
                  <a:lnTo>
                    <a:pt x="544" y="212"/>
                  </a:lnTo>
                  <a:lnTo>
                    <a:pt x="306" y="212"/>
                  </a:lnTo>
                  <a:cubicBezTo>
                    <a:pt x="359" y="145"/>
                    <a:pt x="412" y="80"/>
                    <a:pt x="477" y="13"/>
                  </a:cubicBezTo>
                  <a:cubicBezTo>
                    <a:pt x="465" y="13"/>
                    <a:pt x="465" y="0"/>
                    <a:pt x="465"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1" name="Google Shape;601;p6"/>
            <p:cNvSpPr/>
            <p:nvPr/>
          </p:nvSpPr>
          <p:spPr>
            <a:xfrm>
              <a:off x="3810300" y="1751344"/>
              <a:ext cx="20060" cy="23348"/>
            </a:xfrm>
            <a:custGeom>
              <a:rect b="b" l="l" r="r" t="t"/>
              <a:pathLst>
                <a:path extrusionOk="0" h="710" w="610">
                  <a:moveTo>
                    <a:pt x="236" y="1"/>
                  </a:moveTo>
                  <a:cubicBezTo>
                    <a:pt x="228" y="1"/>
                    <a:pt x="220" y="2"/>
                    <a:pt x="213" y="5"/>
                  </a:cubicBezTo>
                  <a:cubicBezTo>
                    <a:pt x="160" y="31"/>
                    <a:pt x="1" y="123"/>
                    <a:pt x="146" y="388"/>
                  </a:cubicBezTo>
                  <a:cubicBezTo>
                    <a:pt x="252" y="573"/>
                    <a:pt x="437" y="667"/>
                    <a:pt x="543" y="706"/>
                  </a:cubicBezTo>
                  <a:cubicBezTo>
                    <a:pt x="548" y="708"/>
                    <a:pt x="553" y="709"/>
                    <a:pt x="559" y="709"/>
                  </a:cubicBezTo>
                  <a:cubicBezTo>
                    <a:pt x="583" y="709"/>
                    <a:pt x="610" y="686"/>
                    <a:pt x="610" y="653"/>
                  </a:cubicBezTo>
                  <a:cubicBezTo>
                    <a:pt x="585" y="258"/>
                    <a:pt x="353" y="1"/>
                    <a:pt x="23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2" name="Google Shape;602;p6"/>
            <p:cNvSpPr/>
            <p:nvPr/>
          </p:nvSpPr>
          <p:spPr>
            <a:xfrm>
              <a:off x="3813359" y="1751903"/>
              <a:ext cx="15686" cy="21375"/>
            </a:xfrm>
            <a:custGeom>
              <a:rect b="b" l="l" r="r" t="t"/>
              <a:pathLst>
                <a:path extrusionOk="0" h="650" w="477">
                  <a:moveTo>
                    <a:pt x="93" y="1"/>
                  </a:moveTo>
                  <a:cubicBezTo>
                    <a:pt x="146" y="80"/>
                    <a:pt x="185" y="147"/>
                    <a:pt x="238" y="212"/>
                  </a:cubicBezTo>
                  <a:cubicBezTo>
                    <a:pt x="159" y="200"/>
                    <a:pt x="93" y="200"/>
                    <a:pt x="14" y="200"/>
                  </a:cubicBezTo>
                  <a:lnTo>
                    <a:pt x="0" y="200"/>
                  </a:lnTo>
                  <a:lnTo>
                    <a:pt x="0" y="212"/>
                  </a:lnTo>
                  <a:lnTo>
                    <a:pt x="14" y="212"/>
                  </a:lnTo>
                  <a:cubicBezTo>
                    <a:pt x="93" y="212"/>
                    <a:pt x="173" y="212"/>
                    <a:pt x="238" y="239"/>
                  </a:cubicBezTo>
                  <a:cubicBezTo>
                    <a:pt x="291" y="318"/>
                    <a:pt x="344" y="398"/>
                    <a:pt x="384" y="477"/>
                  </a:cubicBezTo>
                  <a:cubicBezTo>
                    <a:pt x="291" y="451"/>
                    <a:pt x="199" y="438"/>
                    <a:pt x="106" y="438"/>
                  </a:cubicBezTo>
                  <a:lnTo>
                    <a:pt x="93" y="438"/>
                  </a:lnTo>
                  <a:cubicBezTo>
                    <a:pt x="106" y="438"/>
                    <a:pt x="106" y="438"/>
                    <a:pt x="106" y="451"/>
                  </a:cubicBezTo>
                  <a:cubicBezTo>
                    <a:pt x="199" y="451"/>
                    <a:pt x="305" y="464"/>
                    <a:pt x="397" y="491"/>
                  </a:cubicBezTo>
                  <a:lnTo>
                    <a:pt x="477" y="650"/>
                  </a:lnTo>
                  <a:lnTo>
                    <a:pt x="477" y="623"/>
                  </a:lnTo>
                  <a:cubicBezTo>
                    <a:pt x="450" y="583"/>
                    <a:pt x="424" y="530"/>
                    <a:pt x="397" y="477"/>
                  </a:cubicBezTo>
                  <a:cubicBezTo>
                    <a:pt x="411" y="438"/>
                    <a:pt x="437" y="398"/>
                    <a:pt x="464" y="358"/>
                  </a:cubicBezTo>
                  <a:cubicBezTo>
                    <a:pt x="464" y="358"/>
                    <a:pt x="464" y="345"/>
                    <a:pt x="450" y="345"/>
                  </a:cubicBezTo>
                  <a:cubicBezTo>
                    <a:pt x="424" y="385"/>
                    <a:pt x="411" y="424"/>
                    <a:pt x="397" y="464"/>
                  </a:cubicBezTo>
                  <a:cubicBezTo>
                    <a:pt x="344" y="385"/>
                    <a:pt x="305" y="292"/>
                    <a:pt x="252" y="212"/>
                  </a:cubicBezTo>
                  <a:cubicBezTo>
                    <a:pt x="252" y="159"/>
                    <a:pt x="265" y="120"/>
                    <a:pt x="305" y="80"/>
                  </a:cubicBezTo>
                  <a:lnTo>
                    <a:pt x="291" y="67"/>
                  </a:lnTo>
                  <a:cubicBezTo>
                    <a:pt x="265" y="106"/>
                    <a:pt x="238" y="147"/>
                    <a:pt x="238" y="200"/>
                  </a:cubicBezTo>
                  <a:cubicBezTo>
                    <a:pt x="199" y="133"/>
                    <a:pt x="146" y="67"/>
                    <a:pt x="10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p6"/>
            <p:cNvSpPr/>
            <p:nvPr/>
          </p:nvSpPr>
          <p:spPr>
            <a:xfrm>
              <a:off x="3828584" y="1757428"/>
              <a:ext cx="26144" cy="17298"/>
            </a:xfrm>
            <a:custGeom>
              <a:rect b="b" l="l" r="r" t="t"/>
              <a:pathLst>
                <a:path extrusionOk="0" h="526" w="795">
                  <a:moveTo>
                    <a:pt x="574" y="1"/>
                  </a:moveTo>
                  <a:cubicBezTo>
                    <a:pt x="443" y="1"/>
                    <a:pt x="178" y="137"/>
                    <a:pt x="14" y="455"/>
                  </a:cubicBezTo>
                  <a:cubicBezTo>
                    <a:pt x="1" y="482"/>
                    <a:pt x="14" y="521"/>
                    <a:pt x="54" y="521"/>
                  </a:cubicBezTo>
                  <a:cubicBezTo>
                    <a:pt x="75" y="523"/>
                    <a:pt x="99" y="525"/>
                    <a:pt x="127" y="525"/>
                  </a:cubicBezTo>
                  <a:cubicBezTo>
                    <a:pt x="241" y="525"/>
                    <a:pt x="405" y="498"/>
                    <a:pt x="543" y="402"/>
                  </a:cubicBezTo>
                  <a:cubicBezTo>
                    <a:pt x="795" y="217"/>
                    <a:pt x="689" y="71"/>
                    <a:pt x="636" y="18"/>
                  </a:cubicBezTo>
                  <a:cubicBezTo>
                    <a:pt x="623" y="7"/>
                    <a:pt x="601" y="1"/>
                    <a:pt x="57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4" name="Google Shape;604;p6"/>
            <p:cNvSpPr/>
            <p:nvPr/>
          </p:nvSpPr>
          <p:spPr>
            <a:xfrm>
              <a:off x="3829012" y="1758447"/>
              <a:ext cx="21375" cy="15719"/>
            </a:xfrm>
            <a:custGeom>
              <a:rect b="b" l="l" r="r" t="t"/>
              <a:pathLst>
                <a:path extrusionOk="0" h="478" w="650">
                  <a:moveTo>
                    <a:pt x="424" y="1"/>
                  </a:moveTo>
                  <a:cubicBezTo>
                    <a:pt x="438" y="54"/>
                    <a:pt x="438" y="106"/>
                    <a:pt x="424" y="146"/>
                  </a:cubicBezTo>
                  <a:cubicBezTo>
                    <a:pt x="332" y="199"/>
                    <a:pt x="265" y="252"/>
                    <a:pt x="186" y="318"/>
                  </a:cubicBezTo>
                  <a:cubicBezTo>
                    <a:pt x="186" y="265"/>
                    <a:pt x="186" y="225"/>
                    <a:pt x="173" y="172"/>
                  </a:cubicBezTo>
                  <a:cubicBezTo>
                    <a:pt x="173" y="186"/>
                    <a:pt x="173" y="186"/>
                    <a:pt x="159" y="186"/>
                  </a:cubicBezTo>
                  <a:cubicBezTo>
                    <a:pt x="173" y="239"/>
                    <a:pt x="173" y="278"/>
                    <a:pt x="173" y="318"/>
                  </a:cubicBezTo>
                  <a:cubicBezTo>
                    <a:pt x="106" y="371"/>
                    <a:pt x="54" y="410"/>
                    <a:pt x="1" y="463"/>
                  </a:cubicBezTo>
                  <a:lnTo>
                    <a:pt x="1" y="477"/>
                  </a:lnTo>
                  <a:cubicBezTo>
                    <a:pt x="54" y="424"/>
                    <a:pt x="120" y="384"/>
                    <a:pt x="173" y="331"/>
                  </a:cubicBezTo>
                  <a:lnTo>
                    <a:pt x="173" y="345"/>
                  </a:lnTo>
                  <a:cubicBezTo>
                    <a:pt x="265" y="345"/>
                    <a:pt x="358" y="371"/>
                    <a:pt x="451" y="410"/>
                  </a:cubicBezTo>
                  <a:lnTo>
                    <a:pt x="464" y="410"/>
                  </a:lnTo>
                  <a:cubicBezTo>
                    <a:pt x="371" y="371"/>
                    <a:pt x="279" y="345"/>
                    <a:pt x="186" y="331"/>
                  </a:cubicBezTo>
                  <a:cubicBezTo>
                    <a:pt x="265" y="265"/>
                    <a:pt x="332" y="212"/>
                    <a:pt x="411" y="172"/>
                  </a:cubicBezTo>
                  <a:cubicBezTo>
                    <a:pt x="491" y="186"/>
                    <a:pt x="570" y="212"/>
                    <a:pt x="650" y="252"/>
                  </a:cubicBezTo>
                  <a:lnTo>
                    <a:pt x="650" y="239"/>
                  </a:lnTo>
                  <a:cubicBezTo>
                    <a:pt x="583" y="199"/>
                    <a:pt x="504" y="172"/>
                    <a:pt x="424" y="159"/>
                  </a:cubicBezTo>
                  <a:cubicBezTo>
                    <a:pt x="504" y="106"/>
                    <a:pt x="570" y="66"/>
                    <a:pt x="650" y="27"/>
                  </a:cubicBezTo>
                  <a:lnTo>
                    <a:pt x="650" y="13"/>
                  </a:lnTo>
                  <a:cubicBezTo>
                    <a:pt x="570" y="54"/>
                    <a:pt x="504" y="93"/>
                    <a:pt x="438" y="133"/>
                  </a:cubicBezTo>
                  <a:cubicBezTo>
                    <a:pt x="451" y="93"/>
                    <a:pt x="451" y="40"/>
                    <a:pt x="438"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6"/>
            <p:cNvSpPr/>
            <p:nvPr/>
          </p:nvSpPr>
          <p:spPr>
            <a:xfrm>
              <a:off x="3803361" y="1779527"/>
              <a:ext cx="20915" cy="22592"/>
            </a:xfrm>
            <a:custGeom>
              <a:rect b="b" l="l" r="r" t="t"/>
              <a:pathLst>
                <a:path extrusionOk="0" h="687" w="636">
                  <a:moveTo>
                    <a:pt x="241" y="1"/>
                  </a:moveTo>
                  <a:cubicBezTo>
                    <a:pt x="230" y="1"/>
                    <a:pt x="220" y="3"/>
                    <a:pt x="212" y="8"/>
                  </a:cubicBezTo>
                  <a:cubicBezTo>
                    <a:pt x="145" y="21"/>
                    <a:pt x="0" y="127"/>
                    <a:pt x="159" y="392"/>
                  </a:cubicBezTo>
                  <a:cubicBezTo>
                    <a:pt x="278" y="564"/>
                    <a:pt x="477" y="657"/>
                    <a:pt x="569" y="683"/>
                  </a:cubicBezTo>
                  <a:cubicBezTo>
                    <a:pt x="576" y="685"/>
                    <a:pt x="582" y="686"/>
                    <a:pt x="588" y="686"/>
                  </a:cubicBezTo>
                  <a:cubicBezTo>
                    <a:pt x="617" y="686"/>
                    <a:pt x="636" y="663"/>
                    <a:pt x="636" y="630"/>
                  </a:cubicBezTo>
                  <a:cubicBezTo>
                    <a:pt x="599" y="244"/>
                    <a:pt x="354" y="1"/>
                    <a:pt x="2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p6"/>
            <p:cNvSpPr/>
            <p:nvPr/>
          </p:nvSpPr>
          <p:spPr>
            <a:xfrm>
              <a:off x="3806387" y="1779757"/>
              <a:ext cx="16574" cy="20915"/>
            </a:xfrm>
            <a:custGeom>
              <a:rect b="b" l="l" r="r" t="t"/>
              <a:pathLst>
                <a:path extrusionOk="0" h="636" w="504">
                  <a:moveTo>
                    <a:pt x="94" y="1"/>
                  </a:moveTo>
                  <a:cubicBezTo>
                    <a:pt x="94" y="14"/>
                    <a:pt x="94" y="14"/>
                    <a:pt x="80" y="14"/>
                  </a:cubicBezTo>
                  <a:cubicBezTo>
                    <a:pt x="133" y="80"/>
                    <a:pt x="186" y="147"/>
                    <a:pt x="239" y="226"/>
                  </a:cubicBezTo>
                  <a:cubicBezTo>
                    <a:pt x="186" y="212"/>
                    <a:pt x="133" y="212"/>
                    <a:pt x="80" y="212"/>
                  </a:cubicBezTo>
                  <a:lnTo>
                    <a:pt x="0" y="212"/>
                  </a:lnTo>
                  <a:lnTo>
                    <a:pt x="0" y="226"/>
                  </a:lnTo>
                  <a:lnTo>
                    <a:pt x="80" y="226"/>
                  </a:lnTo>
                  <a:cubicBezTo>
                    <a:pt x="133" y="226"/>
                    <a:pt x="199" y="226"/>
                    <a:pt x="252" y="239"/>
                  </a:cubicBezTo>
                  <a:cubicBezTo>
                    <a:pt x="305" y="318"/>
                    <a:pt x="358" y="385"/>
                    <a:pt x="397" y="464"/>
                  </a:cubicBezTo>
                  <a:cubicBezTo>
                    <a:pt x="332" y="451"/>
                    <a:pt x="252" y="438"/>
                    <a:pt x="173" y="438"/>
                  </a:cubicBezTo>
                  <a:lnTo>
                    <a:pt x="120" y="438"/>
                  </a:lnTo>
                  <a:cubicBezTo>
                    <a:pt x="120" y="451"/>
                    <a:pt x="120" y="451"/>
                    <a:pt x="133" y="451"/>
                  </a:cubicBezTo>
                  <a:lnTo>
                    <a:pt x="173" y="451"/>
                  </a:lnTo>
                  <a:cubicBezTo>
                    <a:pt x="252" y="451"/>
                    <a:pt x="332" y="464"/>
                    <a:pt x="411" y="477"/>
                  </a:cubicBezTo>
                  <a:cubicBezTo>
                    <a:pt x="438" y="530"/>
                    <a:pt x="477" y="583"/>
                    <a:pt x="503" y="636"/>
                  </a:cubicBezTo>
                  <a:lnTo>
                    <a:pt x="503" y="609"/>
                  </a:lnTo>
                  <a:cubicBezTo>
                    <a:pt x="477" y="570"/>
                    <a:pt x="450" y="517"/>
                    <a:pt x="424" y="477"/>
                  </a:cubicBezTo>
                  <a:cubicBezTo>
                    <a:pt x="438" y="424"/>
                    <a:pt x="450" y="385"/>
                    <a:pt x="477" y="345"/>
                  </a:cubicBezTo>
                  <a:cubicBezTo>
                    <a:pt x="477" y="345"/>
                    <a:pt x="477" y="332"/>
                    <a:pt x="464" y="332"/>
                  </a:cubicBezTo>
                  <a:cubicBezTo>
                    <a:pt x="450" y="371"/>
                    <a:pt x="424" y="411"/>
                    <a:pt x="411" y="451"/>
                  </a:cubicBezTo>
                  <a:lnTo>
                    <a:pt x="252" y="212"/>
                  </a:lnTo>
                  <a:cubicBezTo>
                    <a:pt x="252" y="173"/>
                    <a:pt x="279" y="120"/>
                    <a:pt x="305" y="80"/>
                  </a:cubicBezTo>
                  <a:lnTo>
                    <a:pt x="292" y="67"/>
                  </a:lnTo>
                  <a:cubicBezTo>
                    <a:pt x="265" y="107"/>
                    <a:pt x="252" y="147"/>
                    <a:pt x="239" y="200"/>
                  </a:cubicBezTo>
                  <a:cubicBezTo>
                    <a:pt x="199" y="133"/>
                    <a:pt x="146"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7" name="Google Shape;607;p6"/>
            <p:cNvSpPr/>
            <p:nvPr/>
          </p:nvSpPr>
          <p:spPr>
            <a:xfrm>
              <a:off x="3822501" y="1784032"/>
              <a:ext cx="25683" cy="18087"/>
            </a:xfrm>
            <a:custGeom>
              <a:rect b="b" l="l" r="r" t="t"/>
              <a:pathLst>
                <a:path extrusionOk="0" h="550" w="781">
                  <a:moveTo>
                    <a:pt x="559" y="0"/>
                  </a:moveTo>
                  <a:cubicBezTo>
                    <a:pt x="422" y="0"/>
                    <a:pt x="158" y="147"/>
                    <a:pt x="13" y="479"/>
                  </a:cubicBezTo>
                  <a:cubicBezTo>
                    <a:pt x="1" y="520"/>
                    <a:pt x="13" y="546"/>
                    <a:pt x="54" y="546"/>
                  </a:cubicBezTo>
                  <a:cubicBezTo>
                    <a:pt x="69" y="548"/>
                    <a:pt x="86" y="549"/>
                    <a:pt x="106" y="549"/>
                  </a:cubicBezTo>
                  <a:cubicBezTo>
                    <a:pt x="220" y="549"/>
                    <a:pt x="396" y="513"/>
                    <a:pt x="543" y="400"/>
                  </a:cubicBezTo>
                  <a:cubicBezTo>
                    <a:pt x="781" y="202"/>
                    <a:pt x="662" y="56"/>
                    <a:pt x="622" y="17"/>
                  </a:cubicBezTo>
                  <a:cubicBezTo>
                    <a:pt x="607" y="6"/>
                    <a:pt x="585" y="0"/>
                    <a:pt x="55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8" name="Google Shape;608;p6"/>
            <p:cNvSpPr/>
            <p:nvPr/>
          </p:nvSpPr>
          <p:spPr>
            <a:xfrm>
              <a:off x="3822928" y="1784986"/>
              <a:ext cx="21375" cy="16574"/>
            </a:xfrm>
            <a:custGeom>
              <a:rect b="b" l="l" r="r" t="t"/>
              <a:pathLst>
                <a:path extrusionOk="0" h="504" w="650">
                  <a:moveTo>
                    <a:pt x="424" y="0"/>
                  </a:moveTo>
                  <a:cubicBezTo>
                    <a:pt x="411" y="0"/>
                    <a:pt x="411" y="0"/>
                    <a:pt x="411" y="14"/>
                  </a:cubicBezTo>
                  <a:cubicBezTo>
                    <a:pt x="424" y="53"/>
                    <a:pt x="424" y="106"/>
                    <a:pt x="411" y="159"/>
                  </a:cubicBezTo>
                  <a:cubicBezTo>
                    <a:pt x="491" y="120"/>
                    <a:pt x="556" y="67"/>
                    <a:pt x="636" y="14"/>
                  </a:cubicBezTo>
                  <a:lnTo>
                    <a:pt x="623" y="14"/>
                  </a:lnTo>
                  <a:cubicBezTo>
                    <a:pt x="556" y="53"/>
                    <a:pt x="491" y="94"/>
                    <a:pt x="424" y="147"/>
                  </a:cubicBezTo>
                  <a:lnTo>
                    <a:pt x="424" y="0"/>
                  </a:lnTo>
                  <a:close/>
                  <a:moveTo>
                    <a:pt x="411" y="159"/>
                  </a:moveTo>
                  <a:cubicBezTo>
                    <a:pt x="332" y="212"/>
                    <a:pt x="252" y="265"/>
                    <a:pt x="173" y="332"/>
                  </a:cubicBezTo>
                  <a:cubicBezTo>
                    <a:pt x="186" y="292"/>
                    <a:pt x="173" y="239"/>
                    <a:pt x="159" y="200"/>
                  </a:cubicBezTo>
                  <a:lnTo>
                    <a:pt x="159" y="212"/>
                  </a:lnTo>
                  <a:cubicBezTo>
                    <a:pt x="159" y="252"/>
                    <a:pt x="173" y="305"/>
                    <a:pt x="159" y="345"/>
                  </a:cubicBezTo>
                  <a:cubicBezTo>
                    <a:pt x="106" y="398"/>
                    <a:pt x="53" y="438"/>
                    <a:pt x="0" y="491"/>
                  </a:cubicBezTo>
                  <a:lnTo>
                    <a:pt x="0" y="503"/>
                  </a:lnTo>
                  <a:cubicBezTo>
                    <a:pt x="53" y="450"/>
                    <a:pt x="120" y="411"/>
                    <a:pt x="173" y="358"/>
                  </a:cubicBezTo>
                  <a:cubicBezTo>
                    <a:pt x="265" y="358"/>
                    <a:pt x="358" y="385"/>
                    <a:pt x="450" y="424"/>
                  </a:cubicBezTo>
                  <a:lnTo>
                    <a:pt x="464" y="411"/>
                  </a:lnTo>
                  <a:cubicBezTo>
                    <a:pt x="371" y="371"/>
                    <a:pt x="279" y="358"/>
                    <a:pt x="186" y="345"/>
                  </a:cubicBezTo>
                  <a:cubicBezTo>
                    <a:pt x="252" y="292"/>
                    <a:pt x="332" y="226"/>
                    <a:pt x="397" y="173"/>
                  </a:cubicBezTo>
                  <a:cubicBezTo>
                    <a:pt x="477" y="186"/>
                    <a:pt x="556" y="212"/>
                    <a:pt x="636" y="239"/>
                  </a:cubicBezTo>
                  <a:lnTo>
                    <a:pt x="649" y="239"/>
                  </a:lnTo>
                  <a:cubicBezTo>
                    <a:pt x="570" y="200"/>
                    <a:pt x="491" y="173"/>
                    <a:pt x="41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9" name="Google Shape;609;p6"/>
            <p:cNvSpPr/>
            <p:nvPr/>
          </p:nvSpPr>
          <p:spPr>
            <a:xfrm>
              <a:off x="3801618" y="1814023"/>
              <a:ext cx="25683" cy="17593"/>
            </a:xfrm>
            <a:custGeom>
              <a:rect b="b" l="l" r="r" t="t"/>
              <a:pathLst>
                <a:path extrusionOk="0" h="535" w="781">
                  <a:moveTo>
                    <a:pt x="209" y="0"/>
                  </a:moveTo>
                  <a:cubicBezTo>
                    <a:pt x="181" y="0"/>
                    <a:pt x="159" y="6"/>
                    <a:pt x="145" y="17"/>
                  </a:cubicBezTo>
                  <a:cubicBezTo>
                    <a:pt x="92" y="70"/>
                    <a:pt x="0" y="217"/>
                    <a:pt x="239" y="402"/>
                  </a:cubicBezTo>
                  <a:cubicBezTo>
                    <a:pt x="410" y="520"/>
                    <a:pt x="622" y="534"/>
                    <a:pt x="728" y="534"/>
                  </a:cubicBezTo>
                  <a:cubicBezTo>
                    <a:pt x="768" y="520"/>
                    <a:pt x="781" y="494"/>
                    <a:pt x="768" y="455"/>
                  </a:cubicBezTo>
                  <a:cubicBezTo>
                    <a:pt x="614" y="136"/>
                    <a:pt x="343" y="0"/>
                    <a:pt x="2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0" name="Google Shape;610;p6"/>
            <p:cNvSpPr/>
            <p:nvPr/>
          </p:nvSpPr>
          <p:spPr>
            <a:xfrm>
              <a:off x="3805499" y="1815043"/>
              <a:ext cx="20060" cy="14831"/>
            </a:xfrm>
            <a:custGeom>
              <a:rect b="b" l="l" r="r" t="t"/>
              <a:pathLst>
                <a:path extrusionOk="0" h="451" w="610">
                  <a:moveTo>
                    <a:pt x="213" y="0"/>
                  </a:moveTo>
                  <a:cubicBezTo>
                    <a:pt x="200" y="39"/>
                    <a:pt x="200" y="92"/>
                    <a:pt x="213" y="133"/>
                  </a:cubicBezTo>
                  <a:lnTo>
                    <a:pt x="15" y="13"/>
                  </a:lnTo>
                  <a:cubicBezTo>
                    <a:pt x="15" y="13"/>
                    <a:pt x="1" y="13"/>
                    <a:pt x="1" y="27"/>
                  </a:cubicBezTo>
                  <a:cubicBezTo>
                    <a:pt x="80" y="66"/>
                    <a:pt x="147" y="106"/>
                    <a:pt x="226" y="159"/>
                  </a:cubicBezTo>
                  <a:cubicBezTo>
                    <a:pt x="147" y="172"/>
                    <a:pt x="68" y="198"/>
                    <a:pt x="1" y="238"/>
                  </a:cubicBezTo>
                  <a:lnTo>
                    <a:pt x="1" y="251"/>
                  </a:lnTo>
                  <a:cubicBezTo>
                    <a:pt x="80" y="212"/>
                    <a:pt x="160" y="186"/>
                    <a:pt x="239" y="172"/>
                  </a:cubicBezTo>
                  <a:cubicBezTo>
                    <a:pt x="319" y="225"/>
                    <a:pt x="398" y="278"/>
                    <a:pt x="465" y="331"/>
                  </a:cubicBezTo>
                  <a:cubicBezTo>
                    <a:pt x="371" y="344"/>
                    <a:pt x="279" y="371"/>
                    <a:pt x="186" y="410"/>
                  </a:cubicBezTo>
                  <a:lnTo>
                    <a:pt x="200" y="410"/>
                  </a:lnTo>
                  <a:cubicBezTo>
                    <a:pt x="292" y="371"/>
                    <a:pt x="385" y="344"/>
                    <a:pt x="477" y="344"/>
                  </a:cubicBezTo>
                  <a:cubicBezTo>
                    <a:pt x="530" y="371"/>
                    <a:pt x="571" y="410"/>
                    <a:pt x="610" y="450"/>
                  </a:cubicBezTo>
                  <a:lnTo>
                    <a:pt x="610" y="424"/>
                  </a:lnTo>
                  <a:cubicBezTo>
                    <a:pt x="571" y="397"/>
                    <a:pt x="530" y="357"/>
                    <a:pt x="477" y="331"/>
                  </a:cubicBezTo>
                  <a:cubicBezTo>
                    <a:pt x="477" y="278"/>
                    <a:pt x="477" y="238"/>
                    <a:pt x="491" y="186"/>
                  </a:cubicBezTo>
                  <a:cubicBezTo>
                    <a:pt x="491" y="186"/>
                    <a:pt x="477" y="186"/>
                    <a:pt x="477" y="172"/>
                  </a:cubicBezTo>
                  <a:cubicBezTo>
                    <a:pt x="465" y="225"/>
                    <a:pt x="465" y="265"/>
                    <a:pt x="465" y="318"/>
                  </a:cubicBezTo>
                  <a:cubicBezTo>
                    <a:pt x="398" y="251"/>
                    <a:pt x="319" y="198"/>
                    <a:pt x="239" y="145"/>
                  </a:cubicBezTo>
                  <a:cubicBezTo>
                    <a:pt x="213" y="106"/>
                    <a:pt x="213" y="53"/>
                    <a:pt x="22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p6"/>
            <p:cNvSpPr/>
            <p:nvPr/>
          </p:nvSpPr>
          <p:spPr>
            <a:xfrm>
              <a:off x="3825526" y="1807479"/>
              <a:ext cx="20060" cy="23348"/>
            </a:xfrm>
            <a:custGeom>
              <a:rect b="b" l="l" r="r" t="t"/>
              <a:pathLst>
                <a:path extrusionOk="0" h="710" w="610">
                  <a:moveTo>
                    <a:pt x="375" y="1"/>
                  </a:moveTo>
                  <a:cubicBezTo>
                    <a:pt x="258" y="1"/>
                    <a:pt x="25" y="258"/>
                    <a:pt x="1" y="654"/>
                  </a:cubicBezTo>
                  <a:cubicBezTo>
                    <a:pt x="1" y="686"/>
                    <a:pt x="19" y="710"/>
                    <a:pt x="48" y="710"/>
                  </a:cubicBezTo>
                  <a:cubicBezTo>
                    <a:pt x="54" y="710"/>
                    <a:pt x="60" y="709"/>
                    <a:pt x="67" y="707"/>
                  </a:cubicBezTo>
                  <a:cubicBezTo>
                    <a:pt x="173" y="666"/>
                    <a:pt x="359" y="574"/>
                    <a:pt x="464" y="389"/>
                  </a:cubicBezTo>
                  <a:cubicBezTo>
                    <a:pt x="610" y="124"/>
                    <a:pt x="451" y="31"/>
                    <a:pt x="398" y="5"/>
                  </a:cubicBezTo>
                  <a:cubicBezTo>
                    <a:pt x="391" y="2"/>
                    <a:pt x="383" y="1"/>
                    <a:pt x="37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p6"/>
            <p:cNvSpPr/>
            <p:nvPr/>
          </p:nvSpPr>
          <p:spPr>
            <a:xfrm>
              <a:off x="3825986" y="1808071"/>
              <a:ext cx="16574" cy="22658"/>
            </a:xfrm>
            <a:custGeom>
              <a:rect b="b" l="l" r="r" t="t"/>
              <a:pathLst>
                <a:path extrusionOk="0" h="689" w="504">
                  <a:moveTo>
                    <a:pt x="410" y="0"/>
                  </a:moveTo>
                  <a:lnTo>
                    <a:pt x="410" y="0"/>
                  </a:lnTo>
                  <a:cubicBezTo>
                    <a:pt x="357" y="66"/>
                    <a:pt x="304" y="133"/>
                    <a:pt x="265" y="198"/>
                  </a:cubicBezTo>
                  <a:cubicBezTo>
                    <a:pt x="265" y="146"/>
                    <a:pt x="239" y="106"/>
                    <a:pt x="212" y="66"/>
                  </a:cubicBezTo>
                  <a:lnTo>
                    <a:pt x="198" y="80"/>
                  </a:lnTo>
                  <a:cubicBezTo>
                    <a:pt x="239" y="119"/>
                    <a:pt x="251" y="159"/>
                    <a:pt x="251" y="212"/>
                  </a:cubicBezTo>
                  <a:cubicBezTo>
                    <a:pt x="198" y="292"/>
                    <a:pt x="159" y="384"/>
                    <a:pt x="106" y="463"/>
                  </a:cubicBezTo>
                  <a:cubicBezTo>
                    <a:pt x="93" y="424"/>
                    <a:pt x="66" y="371"/>
                    <a:pt x="53" y="345"/>
                  </a:cubicBezTo>
                  <a:cubicBezTo>
                    <a:pt x="40" y="345"/>
                    <a:pt x="40" y="345"/>
                    <a:pt x="40" y="357"/>
                  </a:cubicBezTo>
                  <a:cubicBezTo>
                    <a:pt x="66" y="398"/>
                    <a:pt x="93" y="437"/>
                    <a:pt x="106" y="477"/>
                  </a:cubicBezTo>
                  <a:cubicBezTo>
                    <a:pt x="66" y="543"/>
                    <a:pt x="40" y="609"/>
                    <a:pt x="0" y="675"/>
                  </a:cubicBezTo>
                  <a:cubicBezTo>
                    <a:pt x="0" y="675"/>
                    <a:pt x="13" y="675"/>
                    <a:pt x="13" y="689"/>
                  </a:cubicBezTo>
                  <a:cubicBezTo>
                    <a:pt x="40" y="622"/>
                    <a:pt x="80" y="556"/>
                    <a:pt x="106" y="490"/>
                  </a:cubicBezTo>
                  <a:cubicBezTo>
                    <a:pt x="198" y="463"/>
                    <a:pt x="292" y="450"/>
                    <a:pt x="398" y="450"/>
                  </a:cubicBezTo>
                  <a:cubicBezTo>
                    <a:pt x="398" y="437"/>
                    <a:pt x="398" y="437"/>
                    <a:pt x="410" y="437"/>
                  </a:cubicBezTo>
                  <a:lnTo>
                    <a:pt x="398" y="437"/>
                  </a:lnTo>
                  <a:cubicBezTo>
                    <a:pt x="304" y="437"/>
                    <a:pt x="212" y="450"/>
                    <a:pt x="119" y="477"/>
                  </a:cubicBezTo>
                  <a:cubicBezTo>
                    <a:pt x="159" y="398"/>
                    <a:pt x="212" y="318"/>
                    <a:pt x="265" y="239"/>
                  </a:cubicBezTo>
                  <a:cubicBezTo>
                    <a:pt x="331" y="212"/>
                    <a:pt x="410" y="212"/>
                    <a:pt x="477" y="212"/>
                  </a:cubicBezTo>
                  <a:lnTo>
                    <a:pt x="503" y="212"/>
                  </a:lnTo>
                  <a:lnTo>
                    <a:pt x="503" y="198"/>
                  </a:lnTo>
                  <a:lnTo>
                    <a:pt x="490" y="198"/>
                  </a:lnTo>
                  <a:cubicBezTo>
                    <a:pt x="410" y="198"/>
                    <a:pt x="345" y="198"/>
                    <a:pt x="265" y="212"/>
                  </a:cubicBezTo>
                  <a:cubicBezTo>
                    <a:pt x="318" y="146"/>
                    <a:pt x="371" y="80"/>
                    <a:pt x="41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3" name="Google Shape;613;p6"/>
            <p:cNvSpPr/>
            <p:nvPr/>
          </p:nvSpPr>
          <p:spPr>
            <a:xfrm>
              <a:off x="3812471" y="1848060"/>
              <a:ext cx="27459" cy="14601"/>
            </a:xfrm>
            <a:custGeom>
              <a:rect b="b" l="l" r="r" t="t"/>
              <a:pathLst>
                <a:path extrusionOk="0" h="444" w="835">
                  <a:moveTo>
                    <a:pt x="226" y="1"/>
                  </a:moveTo>
                  <a:cubicBezTo>
                    <a:pt x="168" y="1"/>
                    <a:pt x="125" y="15"/>
                    <a:pt x="107" y="41"/>
                  </a:cubicBezTo>
                  <a:cubicBezTo>
                    <a:pt x="67" y="94"/>
                    <a:pt x="1" y="267"/>
                    <a:pt x="279" y="385"/>
                  </a:cubicBezTo>
                  <a:cubicBezTo>
                    <a:pt x="373" y="429"/>
                    <a:pt x="469" y="444"/>
                    <a:pt x="555" y="444"/>
                  </a:cubicBezTo>
                  <a:cubicBezTo>
                    <a:pt x="651" y="444"/>
                    <a:pt x="733" y="426"/>
                    <a:pt x="782" y="412"/>
                  </a:cubicBezTo>
                  <a:cubicBezTo>
                    <a:pt x="821" y="399"/>
                    <a:pt x="835" y="359"/>
                    <a:pt x="809" y="333"/>
                  </a:cubicBezTo>
                  <a:cubicBezTo>
                    <a:pt x="618" y="95"/>
                    <a:pt x="373" y="1"/>
                    <a:pt x="22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4" name="Google Shape;614;p6"/>
            <p:cNvSpPr/>
            <p:nvPr/>
          </p:nvSpPr>
          <p:spPr>
            <a:xfrm>
              <a:off x="3815529" y="1848520"/>
              <a:ext cx="22691" cy="13549"/>
            </a:xfrm>
            <a:custGeom>
              <a:rect b="b" l="l" r="r" t="t"/>
              <a:pathLst>
                <a:path extrusionOk="0" h="412" w="690">
                  <a:moveTo>
                    <a:pt x="199" y="1"/>
                  </a:moveTo>
                  <a:cubicBezTo>
                    <a:pt x="199" y="41"/>
                    <a:pt x="213" y="94"/>
                    <a:pt x="225" y="133"/>
                  </a:cubicBezTo>
                  <a:cubicBezTo>
                    <a:pt x="160" y="107"/>
                    <a:pt x="80" y="80"/>
                    <a:pt x="1" y="54"/>
                  </a:cubicBezTo>
                  <a:lnTo>
                    <a:pt x="1" y="68"/>
                  </a:lnTo>
                  <a:lnTo>
                    <a:pt x="239" y="147"/>
                  </a:lnTo>
                  <a:cubicBezTo>
                    <a:pt x="172" y="186"/>
                    <a:pt x="93" y="226"/>
                    <a:pt x="40" y="279"/>
                  </a:cubicBezTo>
                  <a:cubicBezTo>
                    <a:pt x="107" y="239"/>
                    <a:pt x="186" y="186"/>
                    <a:pt x="252" y="160"/>
                  </a:cubicBezTo>
                  <a:cubicBezTo>
                    <a:pt x="345" y="186"/>
                    <a:pt x="424" y="226"/>
                    <a:pt x="516" y="266"/>
                  </a:cubicBezTo>
                  <a:cubicBezTo>
                    <a:pt x="424" y="292"/>
                    <a:pt x="331" y="345"/>
                    <a:pt x="252" y="398"/>
                  </a:cubicBezTo>
                  <a:cubicBezTo>
                    <a:pt x="266" y="412"/>
                    <a:pt x="266" y="412"/>
                    <a:pt x="278" y="412"/>
                  </a:cubicBezTo>
                  <a:cubicBezTo>
                    <a:pt x="345" y="345"/>
                    <a:pt x="437" y="306"/>
                    <a:pt x="530" y="279"/>
                  </a:cubicBezTo>
                  <a:lnTo>
                    <a:pt x="689" y="359"/>
                  </a:lnTo>
                  <a:cubicBezTo>
                    <a:pt x="675" y="345"/>
                    <a:pt x="675" y="345"/>
                    <a:pt x="675" y="332"/>
                  </a:cubicBezTo>
                  <a:cubicBezTo>
                    <a:pt x="622" y="306"/>
                    <a:pt x="583" y="279"/>
                    <a:pt x="530" y="266"/>
                  </a:cubicBezTo>
                  <a:cubicBezTo>
                    <a:pt x="516" y="213"/>
                    <a:pt x="504" y="173"/>
                    <a:pt x="504" y="121"/>
                  </a:cubicBezTo>
                  <a:lnTo>
                    <a:pt x="490" y="121"/>
                  </a:lnTo>
                  <a:cubicBezTo>
                    <a:pt x="490" y="160"/>
                    <a:pt x="504" y="213"/>
                    <a:pt x="516" y="253"/>
                  </a:cubicBezTo>
                  <a:cubicBezTo>
                    <a:pt x="424" y="213"/>
                    <a:pt x="345" y="173"/>
                    <a:pt x="252" y="133"/>
                  </a:cubicBezTo>
                  <a:cubicBezTo>
                    <a:pt x="225" y="94"/>
                    <a:pt x="213" y="41"/>
                    <a:pt x="213"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5" name="Google Shape;615;p6"/>
            <p:cNvSpPr/>
            <p:nvPr/>
          </p:nvSpPr>
          <p:spPr>
            <a:xfrm>
              <a:off x="3835194" y="1835892"/>
              <a:ext cx="18218" cy="25025"/>
            </a:xfrm>
            <a:custGeom>
              <a:rect b="b" l="l" r="r" t="t"/>
              <a:pathLst>
                <a:path extrusionOk="0" h="761" w="554">
                  <a:moveTo>
                    <a:pt x="315" y="0"/>
                  </a:moveTo>
                  <a:cubicBezTo>
                    <a:pt x="194" y="0"/>
                    <a:pt x="1" y="309"/>
                    <a:pt x="77" y="716"/>
                  </a:cubicBezTo>
                  <a:cubicBezTo>
                    <a:pt x="77" y="746"/>
                    <a:pt x="100" y="761"/>
                    <a:pt x="122" y="761"/>
                  </a:cubicBezTo>
                  <a:cubicBezTo>
                    <a:pt x="130" y="761"/>
                    <a:pt x="137" y="759"/>
                    <a:pt x="144" y="755"/>
                  </a:cubicBezTo>
                  <a:cubicBezTo>
                    <a:pt x="236" y="690"/>
                    <a:pt x="409" y="557"/>
                    <a:pt x="474" y="358"/>
                  </a:cubicBezTo>
                  <a:cubicBezTo>
                    <a:pt x="554" y="54"/>
                    <a:pt x="382" y="2"/>
                    <a:pt x="329" y="2"/>
                  </a:cubicBezTo>
                  <a:cubicBezTo>
                    <a:pt x="325" y="1"/>
                    <a:pt x="320" y="0"/>
                    <a:pt x="31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6" name="Google Shape;616;p6"/>
            <p:cNvSpPr/>
            <p:nvPr/>
          </p:nvSpPr>
          <p:spPr>
            <a:xfrm>
              <a:off x="3837299" y="1835925"/>
              <a:ext cx="13976" cy="24828"/>
            </a:xfrm>
            <a:custGeom>
              <a:rect b="b" l="l" r="r" t="t"/>
              <a:pathLst>
                <a:path extrusionOk="0" h="755" w="425">
                  <a:moveTo>
                    <a:pt x="278" y="1"/>
                  </a:moveTo>
                  <a:cubicBezTo>
                    <a:pt x="252" y="80"/>
                    <a:pt x="225" y="146"/>
                    <a:pt x="186" y="225"/>
                  </a:cubicBezTo>
                  <a:cubicBezTo>
                    <a:pt x="172" y="186"/>
                    <a:pt x="146" y="146"/>
                    <a:pt x="119" y="106"/>
                  </a:cubicBezTo>
                  <a:cubicBezTo>
                    <a:pt x="106" y="106"/>
                    <a:pt x="106" y="119"/>
                    <a:pt x="106" y="119"/>
                  </a:cubicBezTo>
                  <a:cubicBezTo>
                    <a:pt x="146" y="159"/>
                    <a:pt x="172" y="199"/>
                    <a:pt x="186" y="239"/>
                  </a:cubicBezTo>
                  <a:cubicBezTo>
                    <a:pt x="146" y="331"/>
                    <a:pt x="119" y="424"/>
                    <a:pt x="93" y="516"/>
                  </a:cubicBezTo>
                  <a:cubicBezTo>
                    <a:pt x="66" y="477"/>
                    <a:pt x="40" y="437"/>
                    <a:pt x="13" y="410"/>
                  </a:cubicBezTo>
                  <a:cubicBezTo>
                    <a:pt x="1" y="410"/>
                    <a:pt x="1" y="424"/>
                    <a:pt x="1" y="424"/>
                  </a:cubicBezTo>
                  <a:cubicBezTo>
                    <a:pt x="40" y="463"/>
                    <a:pt x="66" y="490"/>
                    <a:pt x="93" y="530"/>
                  </a:cubicBezTo>
                  <a:cubicBezTo>
                    <a:pt x="66" y="609"/>
                    <a:pt x="54" y="675"/>
                    <a:pt x="40" y="742"/>
                  </a:cubicBezTo>
                  <a:cubicBezTo>
                    <a:pt x="40" y="754"/>
                    <a:pt x="40" y="754"/>
                    <a:pt x="54" y="754"/>
                  </a:cubicBezTo>
                  <a:cubicBezTo>
                    <a:pt x="66" y="689"/>
                    <a:pt x="80" y="609"/>
                    <a:pt x="106" y="543"/>
                  </a:cubicBezTo>
                  <a:cubicBezTo>
                    <a:pt x="186" y="490"/>
                    <a:pt x="278" y="463"/>
                    <a:pt x="371" y="437"/>
                  </a:cubicBezTo>
                  <a:lnTo>
                    <a:pt x="371" y="424"/>
                  </a:lnTo>
                  <a:cubicBezTo>
                    <a:pt x="278" y="437"/>
                    <a:pt x="186" y="477"/>
                    <a:pt x="106" y="530"/>
                  </a:cubicBezTo>
                  <a:cubicBezTo>
                    <a:pt x="133" y="437"/>
                    <a:pt x="159" y="345"/>
                    <a:pt x="199" y="265"/>
                  </a:cubicBezTo>
                  <a:cubicBezTo>
                    <a:pt x="265" y="225"/>
                    <a:pt x="345" y="199"/>
                    <a:pt x="424" y="186"/>
                  </a:cubicBezTo>
                  <a:lnTo>
                    <a:pt x="424" y="172"/>
                  </a:lnTo>
                  <a:cubicBezTo>
                    <a:pt x="345" y="186"/>
                    <a:pt x="278" y="212"/>
                    <a:pt x="199" y="239"/>
                  </a:cubicBezTo>
                  <a:cubicBezTo>
                    <a:pt x="225" y="159"/>
                    <a:pt x="265" y="80"/>
                    <a:pt x="29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7" name="Google Shape;617;p6"/>
            <p:cNvSpPr/>
            <p:nvPr/>
          </p:nvSpPr>
          <p:spPr>
            <a:xfrm>
              <a:off x="3812471" y="1877755"/>
              <a:ext cx="23118" cy="20882"/>
            </a:xfrm>
            <a:custGeom>
              <a:rect b="b" l="l" r="r" t="t"/>
              <a:pathLst>
                <a:path extrusionOk="0" h="635" w="703">
                  <a:moveTo>
                    <a:pt x="241" y="0"/>
                  </a:moveTo>
                  <a:cubicBezTo>
                    <a:pt x="225" y="0"/>
                    <a:pt x="211" y="4"/>
                    <a:pt x="200" y="12"/>
                  </a:cubicBezTo>
                  <a:cubicBezTo>
                    <a:pt x="133" y="38"/>
                    <a:pt x="1" y="158"/>
                    <a:pt x="200" y="396"/>
                  </a:cubicBezTo>
                  <a:cubicBezTo>
                    <a:pt x="345" y="555"/>
                    <a:pt x="544" y="621"/>
                    <a:pt x="650" y="634"/>
                  </a:cubicBezTo>
                  <a:cubicBezTo>
                    <a:pt x="676" y="634"/>
                    <a:pt x="703" y="608"/>
                    <a:pt x="703" y="568"/>
                  </a:cubicBezTo>
                  <a:cubicBezTo>
                    <a:pt x="610" y="207"/>
                    <a:pt x="362" y="0"/>
                    <a:pt x="241"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8" name="Google Shape;618;p6"/>
            <p:cNvSpPr/>
            <p:nvPr/>
          </p:nvSpPr>
          <p:spPr>
            <a:xfrm>
              <a:off x="3815956" y="1878577"/>
              <a:ext cx="18317" cy="18744"/>
            </a:xfrm>
            <a:custGeom>
              <a:rect b="b" l="l" r="r" t="t"/>
              <a:pathLst>
                <a:path extrusionOk="0" h="570" w="557">
                  <a:moveTo>
                    <a:pt x="332" y="410"/>
                  </a:moveTo>
                  <a:cubicBezTo>
                    <a:pt x="265" y="410"/>
                    <a:pt x="212" y="410"/>
                    <a:pt x="147" y="424"/>
                  </a:cubicBezTo>
                  <a:cubicBezTo>
                    <a:pt x="147" y="424"/>
                    <a:pt x="159" y="424"/>
                    <a:pt x="159" y="437"/>
                  </a:cubicBezTo>
                  <a:cubicBezTo>
                    <a:pt x="212" y="424"/>
                    <a:pt x="279" y="410"/>
                    <a:pt x="332" y="410"/>
                  </a:cubicBezTo>
                  <a:close/>
                  <a:moveTo>
                    <a:pt x="53" y="1"/>
                  </a:moveTo>
                  <a:cubicBezTo>
                    <a:pt x="120" y="66"/>
                    <a:pt x="186" y="119"/>
                    <a:pt x="239" y="186"/>
                  </a:cubicBezTo>
                  <a:lnTo>
                    <a:pt x="226" y="186"/>
                  </a:lnTo>
                  <a:cubicBezTo>
                    <a:pt x="159" y="186"/>
                    <a:pt x="80" y="199"/>
                    <a:pt x="1" y="212"/>
                  </a:cubicBezTo>
                  <a:lnTo>
                    <a:pt x="1" y="225"/>
                  </a:lnTo>
                  <a:cubicBezTo>
                    <a:pt x="80" y="212"/>
                    <a:pt x="159" y="199"/>
                    <a:pt x="226" y="199"/>
                  </a:cubicBezTo>
                  <a:lnTo>
                    <a:pt x="253" y="199"/>
                  </a:lnTo>
                  <a:cubicBezTo>
                    <a:pt x="318" y="265"/>
                    <a:pt x="371" y="345"/>
                    <a:pt x="438" y="410"/>
                  </a:cubicBezTo>
                  <a:lnTo>
                    <a:pt x="332" y="410"/>
                  </a:lnTo>
                  <a:cubicBezTo>
                    <a:pt x="371" y="410"/>
                    <a:pt x="411" y="424"/>
                    <a:pt x="451" y="424"/>
                  </a:cubicBezTo>
                  <a:cubicBezTo>
                    <a:pt x="477" y="463"/>
                    <a:pt x="517" y="516"/>
                    <a:pt x="556" y="569"/>
                  </a:cubicBezTo>
                  <a:lnTo>
                    <a:pt x="556" y="543"/>
                  </a:lnTo>
                  <a:cubicBezTo>
                    <a:pt x="517" y="504"/>
                    <a:pt x="491" y="451"/>
                    <a:pt x="451" y="410"/>
                  </a:cubicBezTo>
                  <a:cubicBezTo>
                    <a:pt x="464" y="371"/>
                    <a:pt x="477" y="318"/>
                    <a:pt x="491" y="278"/>
                  </a:cubicBezTo>
                  <a:lnTo>
                    <a:pt x="477" y="265"/>
                  </a:lnTo>
                  <a:cubicBezTo>
                    <a:pt x="464" y="305"/>
                    <a:pt x="451" y="357"/>
                    <a:pt x="438" y="398"/>
                  </a:cubicBezTo>
                  <a:cubicBezTo>
                    <a:pt x="385" y="318"/>
                    <a:pt x="318" y="252"/>
                    <a:pt x="253" y="186"/>
                  </a:cubicBezTo>
                  <a:cubicBezTo>
                    <a:pt x="253" y="133"/>
                    <a:pt x="253" y="80"/>
                    <a:pt x="279" y="40"/>
                  </a:cubicBezTo>
                  <a:cubicBezTo>
                    <a:pt x="279" y="27"/>
                    <a:pt x="265" y="27"/>
                    <a:pt x="265" y="27"/>
                  </a:cubicBezTo>
                  <a:cubicBezTo>
                    <a:pt x="253" y="66"/>
                    <a:pt x="239" y="119"/>
                    <a:pt x="239" y="172"/>
                  </a:cubicBezTo>
                  <a:cubicBezTo>
                    <a:pt x="186" y="107"/>
                    <a:pt x="133" y="54"/>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9" name="Google Shape;619;p6"/>
            <p:cNvSpPr/>
            <p:nvPr/>
          </p:nvSpPr>
          <p:spPr>
            <a:xfrm>
              <a:off x="3833879" y="1878150"/>
              <a:ext cx="23907" cy="20126"/>
            </a:xfrm>
            <a:custGeom>
              <a:rect b="b" l="l" r="r" t="t"/>
              <a:pathLst>
                <a:path extrusionOk="0" h="612" w="727">
                  <a:moveTo>
                    <a:pt x="493" y="0"/>
                  </a:moveTo>
                  <a:cubicBezTo>
                    <a:pt x="368" y="0"/>
                    <a:pt x="115" y="189"/>
                    <a:pt x="11" y="556"/>
                  </a:cubicBezTo>
                  <a:cubicBezTo>
                    <a:pt x="0" y="579"/>
                    <a:pt x="19" y="612"/>
                    <a:pt x="49" y="612"/>
                  </a:cubicBezTo>
                  <a:cubicBezTo>
                    <a:pt x="54" y="612"/>
                    <a:pt x="59" y="611"/>
                    <a:pt x="64" y="609"/>
                  </a:cubicBezTo>
                  <a:cubicBezTo>
                    <a:pt x="170" y="596"/>
                    <a:pt x="369" y="556"/>
                    <a:pt x="514" y="397"/>
                  </a:cubicBezTo>
                  <a:cubicBezTo>
                    <a:pt x="726" y="172"/>
                    <a:pt x="594" y="53"/>
                    <a:pt x="541" y="14"/>
                  </a:cubicBezTo>
                  <a:cubicBezTo>
                    <a:pt x="529" y="5"/>
                    <a:pt x="512" y="0"/>
                    <a:pt x="49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0" name="Google Shape;620;p6"/>
            <p:cNvSpPr/>
            <p:nvPr/>
          </p:nvSpPr>
          <p:spPr>
            <a:xfrm>
              <a:off x="3834241" y="1879005"/>
              <a:ext cx="20060" cy="19172"/>
            </a:xfrm>
            <a:custGeom>
              <a:rect b="b" l="l" r="r" t="t"/>
              <a:pathLst>
                <a:path extrusionOk="0" h="583" w="610">
                  <a:moveTo>
                    <a:pt x="556" y="0"/>
                  </a:moveTo>
                  <a:cubicBezTo>
                    <a:pt x="491" y="53"/>
                    <a:pt x="424" y="106"/>
                    <a:pt x="371" y="159"/>
                  </a:cubicBezTo>
                  <a:cubicBezTo>
                    <a:pt x="371" y="120"/>
                    <a:pt x="371" y="67"/>
                    <a:pt x="358" y="27"/>
                  </a:cubicBezTo>
                  <a:lnTo>
                    <a:pt x="345" y="27"/>
                  </a:lnTo>
                  <a:cubicBezTo>
                    <a:pt x="358" y="80"/>
                    <a:pt x="358" y="133"/>
                    <a:pt x="358" y="173"/>
                  </a:cubicBezTo>
                  <a:cubicBezTo>
                    <a:pt x="292" y="239"/>
                    <a:pt x="226" y="318"/>
                    <a:pt x="159" y="385"/>
                  </a:cubicBezTo>
                  <a:cubicBezTo>
                    <a:pt x="147" y="332"/>
                    <a:pt x="147" y="292"/>
                    <a:pt x="120" y="252"/>
                  </a:cubicBezTo>
                  <a:lnTo>
                    <a:pt x="120" y="265"/>
                  </a:lnTo>
                  <a:cubicBezTo>
                    <a:pt x="133" y="305"/>
                    <a:pt x="147" y="344"/>
                    <a:pt x="147" y="397"/>
                  </a:cubicBezTo>
                  <a:cubicBezTo>
                    <a:pt x="94" y="450"/>
                    <a:pt x="53" y="503"/>
                    <a:pt x="0" y="570"/>
                  </a:cubicBezTo>
                  <a:cubicBezTo>
                    <a:pt x="0" y="570"/>
                    <a:pt x="14" y="570"/>
                    <a:pt x="14" y="583"/>
                  </a:cubicBezTo>
                  <a:cubicBezTo>
                    <a:pt x="53" y="517"/>
                    <a:pt x="106" y="464"/>
                    <a:pt x="147" y="411"/>
                  </a:cubicBezTo>
                  <a:lnTo>
                    <a:pt x="226" y="411"/>
                  </a:lnTo>
                  <a:cubicBezTo>
                    <a:pt x="292" y="411"/>
                    <a:pt x="371" y="411"/>
                    <a:pt x="438" y="438"/>
                  </a:cubicBezTo>
                  <a:cubicBezTo>
                    <a:pt x="438" y="424"/>
                    <a:pt x="450" y="424"/>
                    <a:pt x="450" y="424"/>
                  </a:cubicBezTo>
                  <a:cubicBezTo>
                    <a:pt x="371" y="397"/>
                    <a:pt x="305" y="397"/>
                    <a:pt x="226" y="397"/>
                  </a:cubicBezTo>
                  <a:lnTo>
                    <a:pt x="159" y="397"/>
                  </a:lnTo>
                  <a:lnTo>
                    <a:pt x="358" y="199"/>
                  </a:lnTo>
                  <a:cubicBezTo>
                    <a:pt x="438" y="199"/>
                    <a:pt x="517" y="212"/>
                    <a:pt x="597" y="226"/>
                  </a:cubicBezTo>
                  <a:lnTo>
                    <a:pt x="609" y="226"/>
                  </a:lnTo>
                  <a:cubicBezTo>
                    <a:pt x="530" y="199"/>
                    <a:pt x="450" y="186"/>
                    <a:pt x="371" y="186"/>
                  </a:cubicBezTo>
                  <a:cubicBezTo>
                    <a:pt x="438" y="120"/>
                    <a:pt x="491" y="67"/>
                    <a:pt x="556" y="14"/>
                  </a:cubicBezTo>
                  <a:lnTo>
                    <a:pt x="556"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1" name="Google Shape;621;p6"/>
            <p:cNvSpPr/>
            <p:nvPr/>
          </p:nvSpPr>
          <p:spPr>
            <a:xfrm>
              <a:off x="3819015" y="1719281"/>
              <a:ext cx="23546" cy="237232"/>
            </a:xfrm>
            <a:custGeom>
              <a:rect b="b" l="l" r="r" t="t"/>
              <a:pathLst>
                <a:path extrusionOk="0" h="7214" w="716">
                  <a:moveTo>
                    <a:pt x="424" y="0"/>
                  </a:moveTo>
                  <a:lnTo>
                    <a:pt x="371" y="27"/>
                  </a:lnTo>
                  <a:cubicBezTo>
                    <a:pt x="596" y="503"/>
                    <a:pt x="477" y="1059"/>
                    <a:pt x="331" y="1548"/>
                  </a:cubicBezTo>
                  <a:lnTo>
                    <a:pt x="292" y="1668"/>
                  </a:lnTo>
                  <a:cubicBezTo>
                    <a:pt x="146" y="2145"/>
                    <a:pt x="1" y="2634"/>
                    <a:pt x="107" y="3110"/>
                  </a:cubicBezTo>
                  <a:cubicBezTo>
                    <a:pt x="146" y="3322"/>
                    <a:pt x="239" y="3507"/>
                    <a:pt x="331" y="3706"/>
                  </a:cubicBezTo>
                  <a:cubicBezTo>
                    <a:pt x="410" y="3865"/>
                    <a:pt x="490" y="4037"/>
                    <a:pt x="530" y="4222"/>
                  </a:cubicBezTo>
                  <a:cubicBezTo>
                    <a:pt x="662" y="4725"/>
                    <a:pt x="530" y="5254"/>
                    <a:pt x="384" y="5718"/>
                  </a:cubicBezTo>
                  <a:cubicBezTo>
                    <a:pt x="358" y="5798"/>
                    <a:pt x="331" y="5890"/>
                    <a:pt x="305" y="5969"/>
                  </a:cubicBezTo>
                  <a:cubicBezTo>
                    <a:pt x="172" y="6366"/>
                    <a:pt x="40" y="6790"/>
                    <a:pt x="27" y="7213"/>
                  </a:cubicBezTo>
                  <a:lnTo>
                    <a:pt x="80" y="7213"/>
                  </a:lnTo>
                  <a:cubicBezTo>
                    <a:pt x="93" y="6790"/>
                    <a:pt x="225" y="6380"/>
                    <a:pt x="358" y="5996"/>
                  </a:cubicBezTo>
                  <a:cubicBezTo>
                    <a:pt x="384" y="5904"/>
                    <a:pt x="410" y="5824"/>
                    <a:pt x="437" y="5731"/>
                  </a:cubicBezTo>
                  <a:cubicBezTo>
                    <a:pt x="596" y="5268"/>
                    <a:pt x="715" y="4725"/>
                    <a:pt x="583" y="4209"/>
                  </a:cubicBezTo>
                  <a:cubicBezTo>
                    <a:pt x="543" y="4024"/>
                    <a:pt x="451" y="3851"/>
                    <a:pt x="384" y="3680"/>
                  </a:cubicBezTo>
                  <a:cubicBezTo>
                    <a:pt x="292" y="3495"/>
                    <a:pt x="199" y="3296"/>
                    <a:pt x="160" y="3098"/>
                  </a:cubicBezTo>
                  <a:cubicBezTo>
                    <a:pt x="54" y="2634"/>
                    <a:pt x="199" y="2145"/>
                    <a:pt x="345" y="1681"/>
                  </a:cubicBezTo>
                  <a:lnTo>
                    <a:pt x="384" y="1562"/>
                  </a:lnTo>
                  <a:cubicBezTo>
                    <a:pt x="530" y="1072"/>
                    <a:pt x="649" y="490"/>
                    <a:pt x="4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2" name="Google Shape;622;p6"/>
            <p:cNvSpPr/>
            <p:nvPr/>
          </p:nvSpPr>
          <p:spPr>
            <a:xfrm>
              <a:off x="3825986" y="1838260"/>
              <a:ext cx="51399" cy="55576"/>
            </a:xfrm>
            <a:custGeom>
              <a:rect b="b" l="l" r="r" t="t"/>
              <a:pathLst>
                <a:path extrusionOk="0" h="1690" w="1563">
                  <a:moveTo>
                    <a:pt x="1294" y="0"/>
                  </a:moveTo>
                  <a:cubicBezTo>
                    <a:pt x="1260" y="0"/>
                    <a:pt x="1225" y="8"/>
                    <a:pt x="1192" y="22"/>
                  </a:cubicBezTo>
                  <a:cubicBezTo>
                    <a:pt x="993" y="128"/>
                    <a:pt x="689" y="512"/>
                    <a:pt x="0" y="1636"/>
                  </a:cubicBezTo>
                  <a:lnTo>
                    <a:pt x="27" y="1689"/>
                  </a:lnTo>
                  <a:cubicBezTo>
                    <a:pt x="689" y="1465"/>
                    <a:pt x="1165" y="988"/>
                    <a:pt x="1430" y="485"/>
                  </a:cubicBezTo>
                  <a:cubicBezTo>
                    <a:pt x="1496" y="366"/>
                    <a:pt x="1562" y="194"/>
                    <a:pt x="1456" y="75"/>
                  </a:cubicBezTo>
                  <a:cubicBezTo>
                    <a:pt x="1414" y="24"/>
                    <a:pt x="1355" y="0"/>
                    <a:pt x="129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3" name="Google Shape;623;p6"/>
            <p:cNvSpPr/>
            <p:nvPr/>
          </p:nvSpPr>
          <p:spPr>
            <a:xfrm>
              <a:off x="3829012" y="1854735"/>
              <a:ext cx="33115" cy="35187"/>
            </a:xfrm>
            <a:custGeom>
              <a:rect b="b" l="l" r="r" t="t"/>
              <a:pathLst>
                <a:path extrusionOk="0" h="1070" w="1007">
                  <a:moveTo>
                    <a:pt x="1000" y="1"/>
                  </a:moveTo>
                  <a:cubicBezTo>
                    <a:pt x="997" y="1"/>
                    <a:pt x="994" y="4"/>
                    <a:pt x="994" y="11"/>
                  </a:cubicBezTo>
                  <a:cubicBezTo>
                    <a:pt x="715" y="408"/>
                    <a:pt x="371" y="752"/>
                    <a:pt x="1" y="1056"/>
                  </a:cubicBezTo>
                  <a:lnTo>
                    <a:pt x="1" y="1070"/>
                  </a:lnTo>
                  <a:lnTo>
                    <a:pt x="14" y="1070"/>
                  </a:lnTo>
                  <a:cubicBezTo>
                    <a:pt x="385" y="765"/>
                    <a:pt x="729" y="421"/>
                    <a:pt x="1006" y="24"/>
                  </a:cubicBezTo>
                  <a:lnTo>
                    <a:pt x="1006" y="11"/>
                  </a:lnTo>
                  <a:cubicBezTo>
                    <a:pt x="1006" y="4"/>
                    <a:pt x="1003" y="1"/>
                    <a:pt x="100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4" name="Google Shape;624;p6"/>
            <p:cNvSpPr/>
            <p:nvPr/>
          </p:nvSpPr>
          <p:spPr>
            <a:xfrm>
              <a:off x="3804216" y="1890909"/>
              <a:ext cx="62251" cy="46434"/>
            </a:xfrm>
            <a:custGeom>
              <a:rect b="b" l="l" r="r" t="t"/>
              <a:pathLst>
                <a:path extrusionOk="0" h="1412" w="1893">
                  <a:moveTo>
                    <a:pt x="1621" y="1"/>
                  </a:moveTo>
                  <a:cubicBezTo>
                    <a:pt x="1601" y="1"/>
                    <a:pt x="1581" y="4"/>
                    <a:pt x="1562" y="9"/>
                  </a:cubicBezTo>
                  <a:cubicBezTo>
                    <a:pt x="1337" y="76"/>
                    <a:pt x="1019" y="327"/>
                    <a:pt x="66" y="1306"/>
                  </a:cubicBezTo>
                  <a:lnTo>
                    <a:pt x="1" y="1412"/>
                  </a:lnTo>
                  <a:cubicBezTo>
                    <a:pt x="728" y="1306"/>
                    <a:pt x="1310" y="949"/>
                    <a:pt x="1695" y="512"/>
                  </a:cubicBezTo>
                  <a:cubicBezTo>
                    <a:pt x="1801" y="406"/>
                    <a:pt x="1893" y="247"/>
                    <a:pt x="1813" y="115"/>
                  </a:cubicBezTo>
                  <a:cubicBezTo>
                    <a:pt x="1782" y="41"/>
                    <a:pt x="1700" y="1"/>
                    <a:pt x="162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 name="Google Shape;625;p6"/>
            <p:cNvSpPr/>
            <p:nvPr/>
          </p:nvSpPr>
          <p:spPr>
            <a:xfrm>
              <a:off x="3810300" y="1906234"/>
              <a:ext cx="38771" cy="26966"/>
            </a:xfrm>
            <a:custGeom>
              <a:rect b="b" l="l" r="r" t="t"/>
              <a:pathLst>
                <a:path extrusionOk="0" h="820" w="1179">
                  <a:moveTo>
                    <a:pt x="1166" y="1"/>
                  </a:moveTo>
                  <a:cubicBezTo>
                    <a:pt x="1166" y="1"/>
                    <a:pt x="1166" y="2"/>
                    <a:pt x="1166" y="7"/>
                  </a:cubicBezTo>
                  <a:cubicBezTo>
                    <a:pt x="808" y="324"/>
                    <a:pt x="425" y="589"/>
                    <a:pt x="14" y="801"/>
                  </a:cubicBezTo>
                  <a:cubicBezTo>
                    <a:pt x="14" y="801"/>
                    <a:pt x="1" y="814"/>
                    <a:pt x="14" y="814"/>
                  </a:cubicBezTo>
                  <a:cubicBezTo>
                    <a:pt x="14" y="814"/>
                    <a:pt x="14" y="820"/>
                    <a:pt x="18" y="820"/>
                  </a:cubicBezTo>
                  <a:cubicBezTo>
                    <a:pt x="20" y="820"/>
                    <a:pt x="23" y="818"/>
                    <a:pt x="27" y="814"/>
                  </a:cubicBezTo>
                  <a:cubicBezTo>
                    <a:pt x="186" y="734"/>
                    <a:pt x="345" y="642"/>
                    <a:pt x="504" y="536"/>
                  </a:cubicBezTo>
                  <a:cubicBezTo>
                    <a:pt x="742" y="377"/>
                    <a:pt x="967" y="205"/>
                    <a:pt x="1166" y="19"/>
                  </a:cubicBezTo>
                  <a:lnTo>
                    <a:pt x="1178" y="7"/>
                  </a:lnTo>
                  <a:cubicBezTo>
                    <a:pt x="1170" y="7"/>
                    <a:pt x="1167" y="1"/>
                    <a:pt x="11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6" name="Google Shape;626;p6"/>
            <p:cNvSpPr/>
            <p:nvPr/>
          </p:nvSpPr>
          <p:spPr>
            <a:xfrm>
              <a:off x="3796817" y="1832373"/>
              <a:ext cx="29629" cy="63665"/>
            </a:xfrm>
            <a:custGeom>
              <a:rect b="b" l="l" r="r" t="t"/>
              <a:pathLst>
                <a:path extrusionOk="0" h="1936" w="901">
                  <a:moveTo>
                    <a:pt x="258" y="1"/>
                  </a:moveTo>
                  <a:cubicBezTo>
                    <a:pt x="223" y="1"/>
                    <a:pt x="188" y="10"/>
                    <a:pt x="159" y="29"/>
                  </a:cubicBezTo>
                  <a:cubicBezTo>
                    <a:pt x="14" y="95"/>
                    <a:pt x="0" y="267"/>
                    <a:pt x="27" y="400"/>
                  </a:cubicBezTo>
                  <a:cubicBezTo>
                    <a:pt x="80" y="942"/>
                    <a:pt x="332" y="1498"/>
                    <a:pt x="861" y="1935"/>
                  </a:cubicBezTo>
                  <a:lnTo>
                    <a:pt x="900" y="1842"/>
                  </a:lnTo>
                  <a:cubicBezTo>
                    <a:pt x="688" y="598"/>
                    <a:pt x="556" y="227"/>
                    <a:pt x="411" y="68"/>
                  </a:cubicBezTo>
                  <a:cubicBezTo>
                    <a:pt x="377" y="27"/>
                    <a:pt x="317" y="1"/>
                    <a:pt x="258"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7" name="Google Shape;627;p6"/>
            <p:cNvSpPr/>
            <p:nvPr/>
          </p:nvSpPr>
          <p:spPr>
            <a:xfrm>
              <a:off x="3806847" y="1852006"/>
              <a:ext cx="16969" cy="41402"/>
            </a:xfrm>
            <a:custGeom>
              <a:rect b="b" l="l" r="r" t="t"/>
              <a:pathLst>
                <a:path extrusionOk="0" h="1259" w="516">
                  <a:moveTo>
                    <a:pt x="0" y="1"/>
                  </a:moveTo>
                  <a:lnTo>
                    <a:pt x="0" y="15"/>
                  </a:lnTo>
                  <a:cubicBezTo>
                    <a:pt x="106" y="451"/>
                    <a:pt x="278" y="874"/>
                    <a:pt x="489" y="1259"/>
                  </a:cubicBezTo>
                  <a:lnTo>
                    <a:pt x="503" y="1259"/>
                  </a:lnTo>
                  <a:cubicBezTo>
                    <a:pt x="516" y="1259"/>
                    <a:pt x="516" y="1259"/>
                    <a:pt x="516" y="1245"/>
                  </a:cubicBezTo>
                  <a:cubicBezTo>
                    <a:pt x="291" y="862"/>
                    <a:pt x="119" y="451"/>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8" name="Google Shape;628;p6"/>
            <p:cNvSpPr/>
            <p:nvPr/>
          </p:nvSpPr>
          <p:spPr>
            <a:xfrm>
              <a:off x="3781591" y="1881537"/>
              <a:ext cx="22197" cy="67579"/>
            </a:xfrm>
            <a:custGeom>
              <a:rect b="b" l="l" r="r" t="t"/>
              <a:pathLst>
                <a:path extrusionOk="0" h="2055" w="675">
                  <a:moveTo>
                    <a:pt x="349" y="1"/>
                  </a:moveTo>
                  <a:cubicBezTo>
                    <a:pt x="339" y="1"/>
                    <a:pt x="329" y="2"/>
                    <a:pt x="318" y="3"/>
                  </a:cubicBezTo>
                  <a:cubicBezTo>
                    <a:pt x="172" y="29"/>
                    <a:pt x="106" y="202"/>
                    <a:pt x="93" y="334"/>
                  </a:cubicBezTo>
                  <a:cubicBezTo>
                    <a:pt x="0" y="864"/>
                    <a:pt x="53" y="1538"/>
                    <a:pt x="450" y="2055"/>
                  </a:cubicBezTo>
                  <a:lnTo>
                    <a:pt x="530" y="1949"/>
                  </a:lnTo>
                  <a:cubicBezTo>
                    <a:pt x="675" y="691"/>
                    <a:pt x="662" y="308"/>
                    <a:pt x="556" y="122"/>
                  </a:cubicBezTo>
                  <a:cubicBezTo>
                    <a:pt x="520" y="51"/>
                    <a:pt x="442" y="1"/>
                    <a:pt x="34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 name="Google Shape;629;p6"/>
            <p:cNvSpPr/>
            <p:nvPr/>
          </p:nvSpPr>
          <p:spPr>
            <a:xfrm>
              <a:off x="3791588" y="1899032"/>
              <a:ext cx="5689" cy="44855"/>
            </a:xfrm>
            <a:custGeom>
              <a:rect b="b" l="l" r="r" t="t"/>
              <a:pathLst>
                <a:path extrusionOk="0" h="1364" w="173">
                  <a:moveTo>
                    <a:pt x="41" y="0"/>
                  </a:moveTo>
                  <a:cubicBezTo>
                    <a:pt x="27" y="0"/>
                    <a:pt x="27" y="14"/>
                    <a:pt x="27" y="14"/>
                  </a:cubicBezTo>
                  <a:cubicBezTo>
                    <a:pt x="0" y="477"/>
                    <a:pt x="53" y="927"/>
                    <a:pt x="159" y="1364"/>
                  </a:cubicBezTo>
                  <a:lnTo>
                    <a:pt x="173" y="1364"/>
                  </a:lnTo>
                  <a:lnTo>
                    <a:pt x="173" y="1350"/>
                  </a:lnTo>
                  <a:cubicBezTo>
                    <a:pt x="67" y="927"/>
                    <a:pt x="27" y="477"/>
                    <a:pt x="41" y="14"/>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0" name="Google Shape;630;p6"/>
            <p:cNvSpPr/>
            <p:nvPr/>
          </p:nvSpPr>
          <p:spPr>
            <a:xfrm>
              <a:off x="3775902" y="1859832"/>
              <a:ext cx="60114" cy="111480"/>
            </a:xfrm>
            <a:custGeom>
              <a:rect b="b" l="l" r="r" t="t"/>
              <a:pathLst>
                <a:path extrusionOk="0" h="3390" w="1828">
                  <a:moveTo>
                    <a:pt x="1801" y="1"/>
                  </a:moveTo>
                  <a:cubicBezTo>
                    <a:pt x="1748" y="160"/>
                    <a:pt x="1721" y="319"/>
                    <a:pt x="1669" y="477"/>
                  </a:cubicBezTo>
                  <a:cubicBezTo>
                    <a:pt x="1629" y="624"/>
                    <a:pt x="1589" y="782"/>
                    <a:pt x="1536" y="927"/>
                  </a:cubicBezTo>
                  <a:cubicBezTo>
                    <a:pt x="1430" y="1232"/>
                    <a:pt x="1298" y="1536"/>
                    <a:pt x="1153" y="1815"/>
                  </a:cubicBezTo>
                  <a:cubicBezTo>
                    <a:pt x="1007" y="2106"/>
                    <a:pt x="835" y="2383"/>
                    <a:pt x="636" y="2648"/>
                  </a:cubicBezTo>
                  <a:cubicBezTo>
                    <a:pt x="544" y="2768"/>
                    <a:pt x="451" y="2900"/>
                    <a:pt x="345" y="3019"/>
                  </a:cubicBezTo>
                  <a:cubicBezTo>
                    <a:pt x="292" y="3085"/>
                    <a:pt x="239" y="3138"/>
                    <a:pt x="173" y="3204"/>
                  </a:cubicBezTo>
                  <a:cubicBezTo>
                    <a:pt x="120" y="3257"/>
                    <a:pt x="54" y="3324"/>
                    <a:pt x="1" y="3350"/>
                  </a:cubicBezTo>
                  <a:lnTo>
                    <a:pt x="1" y="3389"/>
                  </a:lnTo>
                  <a:cubicBezTo>
                    <a:pt x="15" y="3377"/>
                    <a:pt x="27" y="3377"/>
                    <a:pt x="41" y="3363"/>
                  </a:cubicBezTo>
                  <a:lnTo>
                    <a:pt x="68" y="3350"/>
                  </a:lnTo>
                  <a:lnTo>
                    <a:pt x="107" y="3310"/>
                  </a:lnTo>
                  <a:cubicBezTo>
                    <a:pt x="147" y="3283"/>
                    <a:pt x="173" y="3257"/>
                    <a:pt x="200" y="3218"/>
                  </a:cubicBezTo>
                  <a:cubicBezTo>
                    <a:pt x="253" y="3165"/>
                    <a:pt x="318" y="3112"/>
                    <a:pt x="371" y="3045"/>
                  </a:cubicBezTo>
                  <a:cubicBezTo>
                    <a:pt x="477" y="2927"/>
                    <a:pt x="583" y="2794"/>
                    <a:pt x="676" y="2675"/>
                  </a:cubicBezTo>
                  <a:cubicBezTo>
                    <a:pt x="874" y="2410"/>
                    <a:pt x="1047" y="2132"/>
                    <a:pt x="1192" y="1841"/>
                  </a:cubicBezTo>
                  <a:cubicBezTo>
                    <a:pt x="1351" y="1563"/>
                    <a:pt x="1483" y="1259"/>
                    <a:pt x="1589" y="954"/>
                  </a:cubicBezTo>
                  <a:cubicBezTo>
                    <a:pt x="1695" y="650"/>
                    <a:pt x="1788" y="332"/>
                    <a:pt x="1827" y="15"/>
                  </a:cubicBezTo>
                  <a:lnTo>
                    <a:pt x="180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 name="Google Shape;631;p6"/>
            <p:cNvSpPr/>
            <p:nvPr/>
          </p:nvSpPr>
          <p:spPr>
            <a:xfrm>
              <a:off x="3823389" y="1786728"/>
              <a:ext cx="23940" cy="79713"/>
            </a:xfrm>
            <a:custGeom>
              <a:rect b="b" l="l" r="r" t="t"/>
              <a:pathLst>
                <a:path extrusionOk="0" h="2424" w="728">
                  <a:moveTo>
                    <a:pt x="304" y="0"/>
                  </a:moveTo>
                  <a:cubicBezTo>
                    <a:pt x="212" y="0"/>
                    <a:pt x="106" y="80"/>
                    <a:pt x="79" y="173"/>
                  </a:cubicBezTo>
                  <a:cubicBezTo>
                    <a:pt x="0" y="424"/>
                    <a:pt x="39" y="953"/>
                    <a:pt x="318" y="2356"/>
                  </a:cubicBezTo>
                  <a:lnTo>
                    <a:pt x="357" y="2423"/>
                  </a:lnTo>
                  <a:cubicBezTo>
                    <a:pt x="675" y="1708"/>
                    <a:pt x="727" y="914"/>
                    <a:pt x="582" y="332"/>
                  </a:cubicBezTo>
                  <a:cubicBezTo>
                    <a:pt x="542" y="186"/>
                    <a:pt x="463" y="0"/>
                    <a:pt x="30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p6"/>
            <p:cNvSpPr/>
            <p:nvPr/>
          </p:nvSpPr>
          <p:spPr>
            <a:xfrm>
              <a:off x="3834241" y="1807216"/>
              <a:ext cx="3091" cy="53997"/>
            </a:xfrm>
            <a:custGeom>
              <a:rect b="b" l="l" r="r" t="t"/>
              <a:pathLst>
                <a:path extrusionOk="0" h="1642" w="94">
                  <a:moveTo>
                    <a:pt x="0" y="0"/>
                  </a:moveTo>
                  <a:cubicBezTo>
                    <a:pt x="80" y="542"/>
                    <a:pt x="80" y="1098"/>
                    <a:pt x="0" y="1627"/>
                  </a:cubicBezTo>
                  <a:cubicBezTo>
                    <a:pt x="0" y="1641"/>
                    <a:pt x="14" y="1641"/>
                    <a:pt x="14" y="1641"/>
                  </a:cubicBezTo>
                  <a:lnTo>
                    <a:pt x="27" y="1641"/>
                  </a:lnTo>
                  <a:cubicBezTo>
                    <a:pt x="94" y="1098"/>
                    <a:pt x="94" y="542"/>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 name="Google Shape;633;p6"/>
            <p:cNvSpPr/>
            <p:nvPr/>
          </p:nvSpPr>
          <p:spPr>
            <a:xfrm>
              <a:off x="3876465" y="1918631"/>
              <a:ext cx="35746" cy="27689"/>
            </a:xfrm>
            <a:custGeom>
              <a:rect b="b" l="l" r="r" t="t"/>
              <a:pathLst>
                <a:path extrusionOk="0" h="842" w="1087">
                  <a:moveTo>
                    <a:pt x="1086" y="0"/>
                  </a:moveTo>
                  <a:lnTo>
                    <a:pt x="1086" y="0"/>
                  </a:lnTo>
                  <a:cubicBezTo>
                    <a:pt x="160" y="27"/>
                    <a:pt x="1" y="834"/>
                    <a:pt x="1" y="834"/>
                  </a:cubicBezTo>
                  <a:cubicBezTo>
                    <a:pt x="50" y="839"/>
                    <a:pt x="97" y="842"/>
                    <a:pt x="143" y="842"/>
                  </a:cubicBezTo>
                  <a:cubicBezTo>
                    <a:pt x="944" y="842"/>
                    <a:pt x="1086" y="0"/>
                    <a:pt x="108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6"/>
            <p:cNvSpPr/>
            <p:nvPr/>
          </p:nvSpPr>
          <p:spPr>
            <a:xfrm>
              <a:off x="3912179" y="1918631"/>
              <a:ext cx="33" cy="33"/>
            </a:xfrm>
            <a:custGeom>
              <a:rect b="b" l="l" r="r" t="t"/>
              <a:pathLst>
                <a:path extrusionOk="0" h="1" w="1">
                  <a:moveTo>
                    <a:pt x="0" y="0"/>
                  </a:moveTo>
                  <a:lnTo>
                    <a:pt x="0" y="0"/>
                  </a:lnTo>
                  <a:lnTo>
                    <a:pt x="0" y="0"/>
                  </a:lnTo>
                  <a:close/>
                </a:path>
              </a:pathLst>
            </a:custGeom>
            <a:solidFill>
              <a:srgbClr val="F2CBB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 name="Google Shape;635;p6"/>
            <p:cNvSpPr/>
            <p:nvPr/>
          </p:nvSpPr>
          <p:spPr>
            <a:xfrm>
              <a:off x="3878636" y="1918631"/>
              <a:ext cx="33576" cy="25683"/>
            </a:xfrm>
            <a:custGeom>
              <a:rect b="b" l="l" r="r" t="t"/>
              <a:pathLst>
                <a:path extrusionOk="0" h="781" w="1021">
                  <a:moveTo>
                    <a:pt x="609" y="66"/>
                  </a:moveTo>
                  <a:lnTo>
                    <a:pt x="608" y="73"/>
                  </a:lnTo>
                  <a:lnTo>
                    <a:pt x="608" y="73"/>
                  </a:lnTo>
                  <a:cubicBezTo>
                    <a:pt x="609" y="71"/>
                    <a:pt x="609" y="69"/>
                    <a:pt x="609" y="66"/>
                  </a:cubicBezTo>
                  <a:close/>
                  <a:moveTo>
                    <a:pt x="1006" y="0"/>
                  </a:moveTo>
                  <a:lnTo>
                    <a:pt x="556" y="344"/>
                  </a:lnTo>
                  <a:lnTo>
                    <a:pt x="556" y="344"/>
                  </a:lnTo>
                  <a:lnTo>
                    <a:pt x="608" y="73"/>
                  </a:lnTo>
                  <a:lnTo>
                    <a:pt x="608" y="73"/>
                  </a:lnTo>
                  <a:cubicBezTo>
                    <a:pt x="605" y="80"/>
                    <a:pt x="597" y="80"/>
                    <a:pt x="597" y="80"/>
                  </a:cubicBezTo>
                  <a:lnTo>
                    <a:pt x="530" y="357"/>
                  </a:lnTo>
                  <a:lnTo>
                    <a:pt x="226" y="583"/>
                  </a:lnTo>
                  <a:lnTo>
                    <a:pt x="305" y="239"/>
                  </a:lnTo>
                  <a:lnTo>
                    <a:pt x="292" y="251"/>
                  </a:lnTo>
                  <a:lnTo>
                    <a:pt x="212" y="595"/>
                  </a:lnTo>
                  <a:lnTo>
                    <a:pt x="212" y="609"/>
                  </a:lnTo>
                  <a:lnTo>
                    <a:pt x="0" y="768"/>
                  </a:lnTo>
                  <a:lnTo>
                    <a:pt x="0" y="781"/>
                  </a:lnTo>
                  <a:lnTo>
                    <a:pt x="226" y="609"/>
                  </a:lnTo>
                  <a:lnTo>
                    <a:pt x="623" y="662"/>
                  </a:lnTo>
                  <a:cubicBezTo>
                    <a:pt x="636" y="662"/>
                    <a:pt x="636" y="662"/>
                    <a:pt x="650" y="648"/>
                  </a:cubicBezTo>
                  <a:lnTo>
                    <a:pt x="239" y="595"/>
                  </a:lnTo>
                  <a:lnTo>
                    <a:pt x="544" y="371"/>
                  </a:lnTo>
                  <a:lnTo>
                    <a:pt x="861" y="410"/>
                  </a:lnTo>
                  <a:cubicBezTo>
                    <a:pt x="861" y="410"/>
                    <a:pt x="861" y="397"/>
                    <a:pt x="874" y="397"/>
                  </a:cubicBezTo>
                  <a:lnTo>
                    <a:pt x="556" y="357"/>
                  </a:lnTo>
                  <a:lnTo>
                    <a:pt x="1020" y="13"/>
                  </a:lnTo>
                  <a:lnTo>
                    <a:pt x="1020"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6" name="Google Shape;636;p6"/>
            <p:cNvSpPr/>
            <p:nvPr/>
          </p:nvSpPr>
          <p:spPr>
            <a:xfrm>
              <a:off x="3871664" y="1880748"/>
              <a:ext cx="14831" cy="87540"/>
            </a:xfrm>
            <a:custGeom>
              <a:rect b="b" l="l" r="r" t="t"/>
              <a:pathLst>
                <a:path extrusionOk="0" h="2662" w="451">
                  <a:moveTo>
                    <a:pt x="411" y="0"/>
                  </a:moveTo>
                  <a:cubicBezTo>
                    <a:pt x="385" y="0"/>
                    <a:pt x="359" y="14"/>
                    <a:pt x="345" y="41"/>
                  </a:cubicBezTo>
                  <a:cubicBezTo>
                    <a:pt x="41" y="847"/>
                    <a:pt x="1" y="1774"/>
                    <a:pt x="239" y="2621"/>
                  </a:cubicBezTo>
                  <a:cubicBezTo>
                    <a:pt x="253" y="2647"/>
                    <a:pt x="265" y="2661"/>
                    <a:pt x="292" y="2661"/>
                  </a:cubicBezTo>
                  <a:lnTo>
                    <a:pt x="306" y="2661"/>
                  </a:lnTo>
                  <a:cubicBezTo>
                    <a:pt x="332" y="2647"/>
                    <a:pt x="345" y="2621"/>
                    <a:pt x="332" y="2594"/>
                  </a:cubicBezTo>
                  <a:cubicBezTo>
                    <a:pt x="107" y="1761"/>
                    <a:pt x="147" y="874"/>
                    <a:pt x="438" y="67"/>
                  </a:cubicBezTo>
                  <a:cubicBezTo>
                    <a:pt x="451" y="41"/>
                    <a:pt x="438" y="14"/>
                    <a:pt x="411"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7" name="Google Shape;637;p6"/>
            <p:cNvSpPr/>
            <p:nvPr/>
          </p:nvSpPr>
          <p:spPr>
            <a:xfrm>
              <a:off x="3849894" y="1900775"/>
              <a:ext cx="28347" cy="29202"/>
            </a:xfrm>
            <a:custGeom>
              <a:rect b="b" l="l" r="r" t="t"/>
              <a:pathLst>
                <a:path extrusionOk="0" h="888" w="862">
                  <a:moveTo>
                    <a:pt x="3" y="0"/>
                  </a:moveTo>
                  <a:cubicBezTo>
                    <a:pt x="2" y="0"/>
                    <a:pt x="1" y="0"/>
                    <a:pt x="1" y="0"/>
                  </a:cubicBezTo>
                  <a:cubicBezTo>
                    <a:pt x="147" y="874"/>
                    <a:pt x="862" y="887"/>
                    <a:pt x="862" y="887"/>
                  </a:cubicBezTo>
                  <a:cubicBezTo>
                    <a:pt x="836" y="12"/>
                    <a:pt x="46" y="0"/>
                    <a:pt x="3"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8" name="Google Shape;638;p6"/>
            <p:cNvSpPr/>
            <p:nvPr/>
          </p:nvSpPr>
          <p:spPr>
            <a:xfrm>
              <a:off x="3849894" y="1900775"/>
              <a:ext cx="28347" cy="29202"/>
            </a:xfrm>
            <a:custGeom>
              <a:rect b="b" l="l" r="r" t="t"/>
              <a:pathLst>
                <a:path extrusionOk="0" h="888" w="862">
                  <a:moveTo>
                    <a:pt x="1" y="0"/>
                  </a:moveTo>
                  <a:lnTo>
                    <a:pt x="1" y="14"/>
                  </a:lnTo>
                  <a:lnTo>
                    <a:pt x="359" y="385"/>
                  </a:lnTo>
                  <a:lnTo>
                    <a:pt x="121" y="371"/>
                  </a:lnTo>
                  <a:lnTo>
                    <a:pt x="121" y="385"/>
                  </a:lnTo>
                  <a:lnTo>
                    <a:pt x="371" y="397"/>
                  </a:lnTo>
                  <a:lnTo>
                    <a:pt x="610" y="649"/>
                  </a:lnTo>
                  <a:lnTo>
                    <a:pt x="610" y="649"/>
                  </a:lnTo>
                  <a:lnTo>
                    <a:pt x="292" y="623"/>
                  </a:lnTo>
                  <a:lnTo>
                    <a:pt x="319" y="649"/>
                  </a:lnTo>
                  <a:lnTo>
                    <a:pt x="623" y="662"/>
                  </a:lnTo>
                  <a:lnTo>
                    <a:pt x="848" y="874"/>
                  </a:lnTo>
                  <a:cubicBezTo>
                    <a:pt x="848" y="887"/>
                    <a:pt x="862" y="887"/>
                    <a:pt x="862" y="887"/>
                  </a:cubicBezTo>
                  <a:lnTo>
                    <a:pt x="862" y="874"/>
                  </a:lnTo>
                  <a:lnTo>
                    <a:pt x="636" y="649"/>
                  </a:lnTo>
                  <a:lnTo>
                    <a:pt x="623" y="252"/>
                  </a:lnTo>
                  <a:lnTo>
                    <a:pt x="610" y="238"/>
                  </a:lnTo>
                  <a:lnTo>
                    <a:pt x="610" y="238"/>
                  </a:lnTo>
                  <a:lnTo>
                    <a:pt x="623" y="623"/>
                  </a:lnTo>
                  <a:lnTo>
                    <a:pt x="385" y="385"/>
                  </a:lnTo>
                  <a:lnTo>
                    <a:pt x="371" y="80"/>
                  </a:lnTo>
                  <a:lnTo>
                    <a:pt x="359" y="80"/>
                  </a:lnTo>
                  <a:lnTo>
                    <a:pt x="371" y="371"/>
                  </a:lnTo>
                  <a:lnTo>
                    <a:pt x="15"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9" name="Google Shape;639;p6"/>
            <p:cNvSpPr/>
            <p:nvPr/>
          </p:nvSpPr>
          <p:spPr>
            <a:xfrm>
              <a:off x="3842955" y="1835991"/>
              <a:ext cx="86422" cy="82574"/>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0" name="Google Shape;640;p6"/>
            <p:cNvSpPr/>
            <p:nvPr/>
          </p:nvSpPr>
          <p:spPr>
            <a:xfrm>
              <a:off x="3813786" y="1713592"/>
              <a:ext cx="2203" cy="1776"/>
            </a:xfrm>
            <a:custGeom>
              <a:rect b="b" l="l" r="r" t="t"/>
              <a:pathLst>
                <a:path extrusionOk="0" h="54" w="67">
                  <a:moveTo>
                    <a:pt x="27" y="1"/>
                  </a:moveTo>
                  <a:cubicBezTo>
                    <a:pt x="14" y="1"/>
                    <a:pt x="1" y="1"/>
                    <a:pt x="1" y="15"/>
                  </a:cubicBezTo>
                  <a:lnTo>
                    <a:pt x="1" y="27"/>
                  </a:lnTo>
                  <a:lnTo>
                    <a:pt x="14" y="27"/>
                  </a:lnTo>
                  <a:lnTo>
                    <a:pt x="40" y="54"/>
                  </a:lnTo>
                  <a:lnTo>
                    <a:pt x="54" y="54"/>
                  </a:lnTo>
                  <a:cubicBezTo>
                    <a:pt x="67" y="54"/>
                    <a:pt x="67" y="41"/>
                    <a:pt x="67" y="41"/>
                  </a:cubicBezTo>
                  <a:cubicBezTo>
                    <a:pt x="67" y="27"/>
                    <a:pt x="67" y="27"/>
                    <a:pt x="54" y="15"/>
                  </a:cubicBezTo>
                  <a:cubicBezTo>
                    <a:pt x="40" y="15"/>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1" name="Google Shape;641;p6"/>
            <p:cNvSpPr/>
            <p:nvPr/>
          </p:nvSpPr>
          <p:spPr>
            <a:xfrm>
              <a:off x="3815956" y="1715795"/>
              <a:ext cx="1776" cy="1315"/>
            </a:xfrm>
            <a:custGeom>
              <a:rect b="b" l="l" r="r" t="t"/>
              <a:pathLst>
                <a:path extrusionOk="0" h="40" w="54">
                  <a:moveTo>
                    <a:pt x="27" y="1"/>
                  </a:moveTo>
                  <a:cubicBezTo>
                    <a:pt x="14" y="1"/>
                    <a:pt x="14" y="1"/>
                    <a:pt x="14" y="13"/>
                  </a:cubicBezTo>
                  <a:cubicBezTo>
                    <a:pt x="1" y="13"/>
                    <a:pt x="14" y="13"/>
                    <a:pt x="14" y="27"/>
                  </a:cubicBezTo>
                  <a:lnTo>
                    <a:pt x="27" y="27"/>
                  </a:lnTo>
                  <a:lnTo>
                    <a:pt x="41" y="40"/>
                  </a:lnTo>
                  <a:lnTo>
                    <a:pt x="53" y="27"/>
                  </a:lnTo>
                  <a:cubicBezTo>
                    <a:pt x="53" y="13"/>
                    <a:pt x="53" y="13"/>
                    <a:pt x="41" y="13"/>
                  </a:cubicBez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2" name="Google Shape;642;p6"/>
            <p:cNvSpPr/>
            <p:nvPr/>
          </p:nvSpPr>
          <p:spPr>
            <a:xfrm>
              <a:off x="3815101" y="1704910"/>
              <a:ext cx="1348" cy="888"/>
            </a:xfrm>
            <a:custGeom>
              <a:rect b="b" l="l" r="r" t="t"/>
              <a:pathLst>
                <a:path extrusionOk="0" h="27" w="41">
                  <a:moveTo>
                    <a:pt x="0" y="0"/>
                  </a:moveTo>
                  <a:lnTo>
                    <a:pt x="0" y="14"/>
                  </a:lnTo>
                  <a:cubicBezTo>
                    <a:pt x="14" y="14"/>
                    <a:pt x="14" y="27"/>
                    <a:pt x="27" y="27"/>
                  </a:cubicBezTo>
                  <a:lnTo>
                    <a:pt x="40" y="27"/>
                  </a:lnTo>
                  <a:lnTo>
                    <a:pt x="40" y="14"/>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3" name="Google Shape;643;p6"/>
            <p:cNvSpPr/>
            <p:nvPr/>
          </p:nvSpPr>
          <p:spPr>
            <a:xfrm>
              <a:off x="3843383" y="1705140"/>
              <a:ext cx="1776" cy="2401"/>
            </a:xfrm>
            <a:custGeom>
              <a:rect b="b" l="l" r="r" t="t"/>
              <a:pathLst>
                <a:path extrusionOk="0" h="73" w="54">
                  <a:moveTo>
                    <a:pt x="44" y="1"/>
                  </a:moveTo>
                  <a:cubicBezTo>
                    <a:pt x="39" y="1"/>
                    <a:pt x="36" y="7"/>
                    <a:pt x="27" y="7"/>
                  </a:cubicBezTo>
                  <a:cubicBezTo>
                    <a:pt x="27" y="20"/>
                    <a:pt x="14" y="20"/>
                    <a:pt x="14" y="33"/>
                  </a:cubicBezTo>
                  <a:cubicBezTo>
                    <a:pt x="1" y="46"/>
                    <a:pt x="1" y="46"/>
                    <a:pt x="1" y="60"/>
                  </a:cubicBezTo>
                  <a:cubicBezTo>
                    <a:pt x="14" y="60"/>
                    <a:pt x="14" y="73"/>
                    <a:pt x="27" y="73"/>
                  </a:cubicBezTo>
                  <a:cubicBezTo>
                    <a:pt x="27" y="73"/>
                    <a:pt x="27" y="60"/>
                    <a:pt x="40" y="60"/>
                  </a:cubicBezTo>
                  <a:cubicBezTo>
                    <a:pt x="40" y="46"/>
                    <a:pt x="54" y="33"/>
                    <a:pt x="54" y="33"/>
                  </a:cubicBezTo>
                  <a:lnTo>
                    <a:pt x="54" y="20"/>
                  </a:lnTo>
                  <a:lnTo>
                    <a:pt x="54" y="7"/>
                  </a:lnTo>
                  <a:cubicBezTo>
                    <a:pt x="49" y="2"/>
                    <a:pt x="46" y="1"/>
                    <a:pt x="4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4" name="Google Shape;644;p6"/>
            <p:cNvSpPr/>
            <p:nvPr/>
          </p:nvSpPr>
          <p:spPr>
            <a:xfrm>
              <a:off x="3842955" y="1708198"/>
              <a:ext cx="1348" cy="1546"/>
            </a:xfrm>
            <a:custGeom>
              <a:rect b="b" l="l" r="r" t="t"/>
              <a:pathLst>
                <a:path extrusionOk="0" h="47" w="41">
                  <a:moveTo>
                    <a:pt x="30" y="0"/>
                  </a:moveTo>
                  <a:cubicBezTo>
                    <a:pt x="25" y="0"/>
                    <a:pt x="22" y="6"/>
                    <a:pt x="14" y="6"/>
                  </a:cubicBezTo>
                  <a:cubicBezTo>
                    <a:pt x="14" y="6"/>
                    <a:pt x="14" y="20"/>
                    <a:pt x="0" y="20"/>
                  </a:cubicBezTo>
                  <a:lnTo>
                    <a:pt x="0" y="32"/>
                  </a:lnTo>
                  <a:cubicBezTo>
                    <a:pt x="0" y="46"/>
                    <a:pt x="14" y="46"/>
                    <a:pt x="14" y="46"/>
                  </a:cubicBezTo>
                  <a:cubicBezTo>
                    <a:pt x="14" y="46"/>
                    <a:pt x="27" y="46"/>
                    <a:pt x="27" y="32"/>
                  </a:cubicBezTo>
                  <a:cubicBezTo>
                    <a:pt x="27" y="32"/>
                    <a:pt x="27" y="20"/>
                    <a:pt x="40" y="20"/>
                  </a:cubicBezTo>
                  <a:lnTo>
                    <a:pt x="40" y="6"/>
                  </a:lnTo>
                  <a:cubicBezTo>
                    <a:pt x="36" y="2"/>
                    <a:pt x="33" y="0"/>
                    <a:pt x="3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5" name="Google Shape;645;p6"/>
            <p:cNvSpPr/>
            <p:nvPr/>
          </p:nvSpPr>
          <p:spPr>
            <a:xfrm>
              <a:off x="3838187" y="1697938"/>
              <a:ext cx="1315" cy="1348"/>
            </a:xfrm>
            <a:custGeom>
              <a:rect b="b" l="l" r="r" t="t"/>
              <a:pathLst>
                <a:path extrusionOk="0" h="41" w="40">
                  <a:moveTo>
                    <a:pt x="27" y="0"/>
                  </a:moveTo>
                  <a:cubicBezTo>
                    <a:pt x="13" y="14"/>
                    <a:pt x="13" y="14"/>
                    <a:pt x="13" y="27"/>
                  </a:cubicBezTo>
                  <a:cubicBezTo>
                    <a:pt x="13" y="27"/>
                    <a:pt x="0" y="27"/>
                    <a:pt x="13" y="41"/>
                  </a:cubicBezTo>
                  <a:lnTo>
                    <a:pt x="27" y="41"/>
                  </a:lnTo>
                  <a:cubicBezTo>
                    <a:pt x="39" y="27"/>
                    <a:pt x="39" y="27"/>
                    <a:pt x="39" y="14"/>
                  </a:cubicBezTo>
                  <a:lnTo>
                    <a:pt x="39"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6" name="Google Shape;646;p6"/>
            <p:cNvSpPr/>
            <p:nvPr/>
          </p:nvSpPr>
          <p:spPr>
            <a:xfrm>
              <a:off x="3818160" y="1739308"/>
              <a:ext cx="2170" cy="2170"/>
            </a:xfrm>
            <a:custGeom>
              <a:rect b="b" l="l" r="r" t="t"/>
              <a:pathLst>
                <a:path extrusionOk="0" h="66" w="66">
                  <a:moveTo>
                    <a:pt x="27" y="0"/>
                  </a:moveTo>
                  <a:cubicBezTo>
                    <a:pt x="13" y="0"/>
                    <a:pt x="13" y="0"/>
                    <a:pt x="0" y="13"/>
                  </a:cubicBezTo>
                  <a:lnTo>
                    <a:pt x="0" y="27"/>
                  </a:lnTo>
                  <a:lnTo>
                    <a:pt x="13" y="39"/>
                  </a:lnTo>
                  <a:cubicBezTo>
                    <a:pt x="27" y="39"/>
                    <a:pt x="27" y="53"/>
                    <a:pt x="39" y="53"/>
                  </a:cubicBezTo>
                  <a:lnTo>
                    <a:pt x="53" y="66"/>
                  </a:lnTo>
                  <a:cubicBezTo>
                    <a:pt x="66" y="53"/>
                    <a:pt x="66" y="53"/>
                    <a:pt x="66" y="39"/>
                  </a:cubicBezTo>
                  <a:cubicBezTo>
                    <a:pt x="66" y="39"/>
                    <a:pt x="66" y="27"/>
                    <a:pt x="53" y="27"/>
                  </a:cubicBezTo>
                  <a:cubicBezTo>
                    <a:pt x="53" y="13"/>
                    <a:pt x="39"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7" name="Google Shape;647;p6"/>
            <p:cNvSpPr/>
            <p:nvPr/>
          </p:nvSpPr>
          <p:spPr>
            <a:xfrm>
              <a:off x="3820297" y="1741906"/>
              <a:ext cx="1381" cy="1315"/>
            </a:xfrm>
            <a:custGeom>
              <a:rect b="b" l="l" r="r" t="t"/>
              <a:pathLst>
                <a:path extrusionOk="0" h="40" w="42">
                  <a:moveTo>
                    <a:pt x="1" y="1"/>
                  </a:moveTo>
                  <a:lnTo>
                    <a:pt x="1" y="13"/>
                  </a:lnTo>
                  <a:lnTo>
                    <a:pt x="1" y="27"/>
                  </a:lnTo>
                  <a:lnTo>
                    <a:pt x="27" y="27"/>
                  </a:lnTo>
                  <a:cubicBezTo>
                    <a:pt x="27" y="40"/>
                    <a:pt x="27" y="40"/>
                    <a:pt x="41" y="40"/>
                  </a:cubicBezTo>
                  <a:lnTo>
                    <a:pt x="41" y="27"/>
                  </a:lnTo>
                  <a:lnTo>
                    <a:pt x="41" y="13"/>
                  </a:lnTo>
                  <a:cubicBezTo>
                    <a:pt x="27"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p6"/>
            <p:cNvSpPr/>
            <p:nvPr/>
          </p:nvSpPr>
          <p:spPr>
            <a:xfrm>
              <a:off x="3820758" y="1730593"/>
              <a:ext cx="1315" cy="1315"/>
            </a:xfrm>
            <a:custGeom>
              <a:rect b="b" l="l" r="r" t="t"/>
              <a:pathLst>
                <a:path extrusionOk="0" h="40" w="40">
                  <a:moveTo>
                    <a:pt x="13" y="1"/>
                  </a:moveTo>
                  <a:cubicBezTo>
                    <a:pt x="13" y="1"/>
                    <a:pt x="1" y="1"/>
                    <a:pt x="1" y="13"/>
                  </a:cubicBezTo>
                  <a:lnTo>
                    <a:pt x="1" y="27"/>
                  </a:lnTo>
                  <a:cubicBezTo>
                    <a:pt x="13" y="27"/>
                    <a:pt x="13" y="27"/>
                    <a:pt x="27" y="40"/>
                  </a:cubicBezTo>
                  <a:lnTo>
                    <a:pt x="40" y="40"/>
                  </a:lnTo>
                  <a:lnTo>
                    <a:pt x="40" y="27"/>
                  </a:ln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9" name="Google Shape;649;p6"/>
            <p:cNvSpPr/>
            <p:nvPr/>
          </p:nvSpPr>
          <p:spPr>
            <a:xfrm>
              <a:off x="3848612" y="1735362"/>
              <a:ext cx="2203" cy="1776"/>
            </a:xfrm>
            <a:custGeom>
              <a:rect b="b" l="l" r="r" t="t"/>
              <a:pathLst>
                <a:path extrusionOk="0" h="54" w="67">
                  <a:moveTo>
                    <a:pt x="40" y="1"/>
                  </a:moveTo>
                  <a:cubicBezTo>
                    <a:pt x="27" y="1"/>
                    <a:pt x="13" y="14"/>
                    <a:pt x="13" y="27"/>
                  </a:cubicBezTo>
                  <a:cubicBezTo>
                    <a:pt x="1" y="27"/>
                    <a:pt x="1" y="41"/>
                    <a:pt x="1" y="41"/>
                  </a:cubicBezTo>
                  <a:cubicBezTo>
                    <a:pt x="1" y="54"/>
                    <a:pt x="13" y="54"/>
                    <a:pt x="13" y="54"/>
                  </a:cubicBezTo>
                  <a:lnTo>
                    <a:pt x="40" y="54"/>
                  </a:lnTo>
                  <a:cubicBezTo>
                    <a:pt x="40" y="41"/>
                    <a:pt x="54" y="27"/>
                    <a:pt x="54" y="27"/>
                  </a:cubicBezTo>
                  <a:lnTo>
                    <a:pt x="54" y="14"/>
                  </a:lnTo>
                  <a:cubicBezTo>
                    <a:pt x="66" y="14"/>
                    <a:pt x="66" y="1"/>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0" name="Google Shape;650;p6"/>
            <p:cNvSpPr/>
            <p:nvPr/>
          </p:nvSpPr>
          <p:spPr>
            <a:xfrm>
              <a:off x="3847757" y="1738091"/>
              <a:ext cx="1315" cy="1250"/>
            </a:xfrm>
            <a:custGeom>
              <a:rect b="b" l="l" r="r" t="t"/>
              <a:pathLst>
                <a:path extrusionOk="0" h="38" w="40">
                  <a:moveTo>
                    <a:pt x="33" y="0"/>
                  </a:moveTo>
                  <a:cubicBezTo>
                    <a:pt x="30" y="0"/>
                    <a:pt x="27" y="4"/>
                    <a:pt x="27" y="11"/>
                  </a:cubicBezTo>
                  <a:cubicBezTo>
                    <a:pt x="13" y="11"/>
                    <a:pt x="13" y="11"/>
                    <a:pt x="13" y="23"/>
                  </a:cubicBezTo>
                  <a:cubicBezTo>
                    <a:pt x="0" y="23"/>
                    <a:pt x="0" y="23"/>
                    <a:pt x="0" y="37"/>
                  </a:cubicBezTo>
                  <a:lnTo>
                    <a:pt x="27" y="37"/>
                  </a:lnTo>
                  <a:lnTo>
                    <a:pt x="39" y="23"/>
                  </a:lnTo>
                  <a:lnTo>
                    <a:pt x="39" y="11"/>
                  </a:lnTo>
                  <a:cubicBezTo>
                    <a:pt x="39" y="4"/>
                    <a:pt x="36" y="0"/>
                    <a:pt x="3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1" name="Google Shape;651;p6"/>
            <p:cNvSpPr/>
            <p:nvPr/>
          </p:nvSpPr>
          <p:spPr>
            <a:xfrm>
              <a:off x="3844698" y="1727535"/>
              <a:ext cx="1348" cy="1348"/>
            </a:xfrm>
            <a:custGeom>
              <a:rect b="b" l="l" r="r" t="t"/>
              <a:pathLst>
                <a:path extrusionOk="0" h="41" w="41">
                  <a:moveTo>
                    <a:pt x="27" y="0"/>
                  </a:moveTo>
                  <a:cubicBezTo>
                    <a:pt x="14" y="0"/>
                    <a:pt x="14" y="0"/>
                    <a:pt x="0" y="14"/>
                  </a:cubicBezTo>
                  <a:lnTo>
                    <a:pt x="0" y="27"/>
                  </a:lnTo>
                  <a:cubicBezTo>
                    <a:pt x="0" y="27"/>
                    <a:pt x="0" y="41"/>
                    <a:pt x="14" y="41"/>
                  </a:cubicBezTo>
                  <a:cubicBezTo>
                    <a:pt x="14" y="41"/>
                    <a:pt x="14" y="27"/>
                    <a:pt x="27" y="27"/>
                  </a:cubicBezTo>
                  <a:cubicBezTo>
                    <a:pt x="27" y="27"/>
                    <a:pt x="27" y="14"/>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2" name="Google Shape;652;p6"/>
            <p:cNvSpPr/>
            <p:nvPr/>
          </p:nvSpPr>
          <p:spPr>
            <a:xfrm>
              <a:off x="3815529" y="1760618"/>
              <a:ext cx="1776" cy="2203"/>
            </a:xfrm>
            <a:custGeom>
              <a:rect b="b" l="l" r="r" t="t"/>
              <a:pathLst>
                <a:path extrusionOk="0" h="67" w="54">
                  <a:moveTo>
                    <a:pt x="1" y="0"/>
                  </a:moveTo>
                  <a:lnTo>
                    <a:pt x="1" y="27"/>
                  </a:lnTo>
                  <a:lnTo>
                    <a:pt x="27" y="53"/>
                  </a:lnTo>
                  <a:cubicBezTo>
                    <a:pt x="27" y="67"/>
                    <a:pt x="27" y="67"/>
                    <a:pt x="40" y="67"/>
                  </a:cubicBezTo>
                  <a:cubicBezTo>
                    <a:pt x="40" y="67"/>
                    <a:pt x="54" y="67"/>
                    <a:pt x="54" y="53"/>
                  </a:cubicBezTo>
                  <a:lnTo>
                    <a:pt x="54" y="40"/>
                  </a:lnTo>
                  <a:cubicBezTo>
                    <a:pt x="40" y="27"/>
                    <a:pt x="27"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3" name="Google Shape;653;p6"/>
            <p:cNvSpPr/>
            <p:nvPr/>
          </p:nvSpPr>
          <p:spPr>
            <a:xfrm>
              <a:off x="3816811" y="1763676"/>
              <a:ext cx="921" cy="1315"/>
            </a:xfrm>
            <a:custGeom>
              <a:rect b="b" l="l" r="r" t="t"/>
              <a:pathLst>
                <a:path extrusionOk="0" h="40" w="28">
                  <a:moveTo>
                    <a:pt x="1" y="0"/>
                  </a:moveTo>
                  <a:lnTo>
                    <a:pt x="1" y="13"/>
                  </a:lnTo>
                  <a:cubicBezTo>
                    <a:pt x="1" y="27"/>
                    <a:pt x="1" y="27"/>
                    <a:pt x="15" y="40"/>
                  </a:cubicBezTo>
                  <a:cubicBezTo>
                    <a:pt x="27" y="40"/>
                    <a:pt x="27" y="40"/>
                    <a:pt x="27" y="27"/>
                  </a:cubicBezTo>
                  <a:lnTo>
                    <a:pt x="27" y="13"/>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4" name="Google Shape;654;p6"/>
            <p:cNvSpPr/>
            <p:nvPr/>
          </p:nvSpPr>
          <p:spPr>
            <a:xfrm>
              <a:off x="3820758" y="1753218"/>
              <a:ext cx="1315" cy="1315"/>
            </a:xfrm>
            <a:custGeom>
              <a:rect b="b" l="l" r="r" t="t"/>
              <a:pathLst>
                <a:path extrusionOk="0" h="40" w="40">
                  <a:moveTo>
                    <a:pt x="1" y="1"/>
                  </a:moveTo>
                  <a:lnTo>
                    <a:pt x="1" y="13"/>
                  </a:lnTo>
                  <a:cubicBezTo>
                    <a:pt x="1" y="27"/>
                    <a:pt x="13" y="27"/>
                    <a:pt x="13" y="40"/>
                  </a:cubicBezTo>
                  <a:lnTo>
                    <a:pt x="27" y="40"/>
                  </a:lnTo>
                  <a:cubicBezTo>
                    <a:pt x="27" y="40"/>
                    <a:pt x="40" y="40"/>
                    <a:pt x="40" y="27"/>
                  </a:cubicBez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5" name="Google Shape;655;p6"/>
            <p:cNvSpPr/>
            <p:nvPr/>
          </p:nvSpPr>
          <p:spPr>
            <a:xfrm>
              <a:off x="3845126" y="1767162"/>
              <a:ext cx="2203" cy="1776"/>
            </a:xfrm>
            <a:custGeom>
              <a:rect b="b" l="l" r="r" t="t"/>
              <a:pathLst>
                <a:path extrusionOk="0" h="54" w="67">
                  <a:moveTo>
                    <a:pt x="54" y="0"/>
                  </a:moveTo>
                  <a:cubicBezTo>
                    <a:pt x="40" y="0"/>
                    <a:pt x="27" y="0"/>
                    <a:pt x="14" y="13"/>
                  </a:cubicBezTo>
                  <a:lnTo>
                    <a:pt x="1" y="27"/>
                  </a:lnTo>
                  <a:cubicBezTo>
                    <a:pt x="1" y="40"/>
                    <a:pt x="1" y="53"/>
                    <a:pt x="14" y="53"/>
                  </a:cubicBezTo>
                  <a:cubicBezTo>
                    <a:pt x="14" y="53"/>
                    <a:pt x="27" y="53"/>
                    <a:pt x="27" y="40"/>
                  </a:cubicBezTo>
                  <a:cubicBezTo>
                    <a:pt x="40" y="40"/>
                    <a:pt x="54" y="40"/>
                    <a:pt x="66" y="27"/>
                  </a:cubicBezTo>
                  <a:lnTo>
                    <a:pt x="66"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6" name="Google Shape;656;p6"/>
            <p:cNvSpPr/>
            <p:nvPr/>
          </p:nvSpPr>
          <p:spPr>
            <a:xfrm>
              <a:off x="3843810" y="1769299"/>
              <a:ext cx="1348" cy="1381"/>
            </a:xfrm>
            <a:custGeom>
              <a:rect b="b" l="l" r="r" t="t"/>
              <a:pathLst>
                <a:path extrusionOk="0" h="42" w="41">
                  <a:moveTo>
                    <a:pt x="27" y="1"/>
                  </a:moveTo>
                  <a:cubicBezTo>
                    <a:pt x="14" y="1"/>
                    <a:pt x="14" y="1"/>
                    <a:pt x="1" y="15"/>
                  </a:cubicBezTo>
                  <a:lnTo>
                    <a:pt x="1" y="27"/>
                  </a:lnTo>
                  <a:lnTo>
                    <a:pt x="1" y="41"/>
                  </a:lnTo>
                  <a:cubicBezTo>
                    <a:pt x="14" y="41"/>
                    <a:pt x="14" y="41"/>
                    <a:pt x="14" y="27"/>
                  </a:cubicBezTo>
                  <a:lnTo>
                    <a:pt x="41" y="27"/>
                  </a:lnTo>
                  <a:lnTo>
                    <a:pt x="41" y="15"/>
                  </a:ln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7" name="Google Shape;657;p6"/>
            <p:cNvSpPr/>
            <p:nvPr/>
          </p:nvSpPr>
          <p:spPr>
            <a:xfrm>
              <a:off x="3844271" y="1757987"/>
              <a:ext cx="1315" cy="1381"/>
            </a:xfrm>
            <a:custGeom>
              <a:rect b="b" l="l" r="r" t="t"/>
              <a:pathLst>
                <a:path extrusionOk="0" h="42" w="40">
                  <a:moveTo>
                    <a:pt x="27" y="1"/>
                  </a:moveTo>
                  <a:lnTo>
                    <a:pt x="13" y="15"/>
                  </a:lnTo>
                  <a:cubicBezTo>
                    <a:pt x="0" y="15"/>
                    <a:pt x="0" y="27"/>
                    <a:pt x="0" y="27"/>
                  </a:cubicBezTo>
                  <a:cubicBezTo>
                    <a:pt x="0" y="27"/>
                    <a:pt x="0" y="41"/>
                    <a:pt x="13" y="41"/>
                  </a:cubicBezTo>
                  <a:cubicBezTo>
                    <a:pt x="27" y="27"/>
                    <a:pt x="27" y="27"/>
                    <a:pt x="40" y="27"/>
                  </a:cubicBezTo>
                  <a:lnTo>
                    <a:pt x="40" y="15"/>
                  </a:lnTo>
                  <a:cubicBezTo>
                    <a:pt x="40" y="1"/>
                    <a:pt x="40"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8" name="Google Shape;658;p6"/>
            <p:cNvSpPr/>
            <p:nvPr/>
          </p:nvSpPr>
          <p:spPr>
            <a:xfrm>
              <a:off x="3808985" y="1788932"/>
              <a:ext cx="1776" cy="2170"/>
            </a:xfrm>
            <a:custGeom>
              <a:rect b="b" l="l" r="r" t="t"/>
              <a:pathLst>
                <a:path extrusionOk="0" h="66" w="54">
                  <a:moveTo>
                    <a:pt x="1" y="0"/>
                  </a:moveTo>
                  <a:lnTo>
                    <a:pt x="1" y="13"/>
                  </a:lnTo>
                  <a:lnTo>
                    <a:pt x="1" y="27"/>
                  </a:lnTo>
                  <a:cubicBezTo>
                    <a:pt x="1" y="27"/>
                    <a:pt x="15" y="39"/>
                    <a:pt x="15" y="53"/>
                  </a:cubicBezTo>
                  <a:cubicBezTo>
                    <a:pt x="27" y="53"/>
                    <a:pt x="27" y="66"/>
                    <a:pt x="41" y="66"/>
                  </a:cubicBezTo>
                  <a:lnTo>
                    <a:pt x="54" y="53"/>
                  </a:lnTo>
                  <a:cubicBezTo>
                    <a:pt x="54" y="39"/>
                    <a:pt x="54" y="39"/>
                    <a:pt x="41" y="27"/>
                  </a:cubicBezTo>
                  <a:cubicBezTo>
                    <a:pt x="41" y="13"/>
                    <a:pt x="27" y="13"/>
                    <a:pt x="1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9" name="Google Shape;659;p6"/>
            <p:cNvSpPr/>
            <p:nvPr/>
          </p:nvSpPr>
          <p:spPr>
            <a:xfrm>
              <a:off x="3810300" y="1791760"/>
              <a:ext cx="1348" cy="1546"/>
            </a:xfrm>
            <a:custGeom>
              <a:rect b="b" l="l" r="r" t="t"/>
              <a:pathLst>
                <a:path extrusionOk="0" h="47" w="41">
                  <a:moveTo>
                    <a:pt x="4" y="1"/>
                  </a:moveTo>
                  <a:cubicBezTo>
                    <a:pt x="2" y="1"/>
                    <a:pt x="1" y="2"/>
                    <a:pt x="1" y="6"/>
                  </a:cubicBezTo>
                  <a:lnTo>
                    <a:pt x="1" y="20"/>
                  </a:lnTo>
                  <a:lnTo>
                    <a:pt x="14" y="33"/>
                  </a:lnTo>
                  <a:cubicBezTo>
                    <a:pt x="14" y="33"/>
                    <a:pt x="14" y="46"/>
                    <a:pt x="27" y="46"/>
                  </a:cubicBezTo>
                  <a:lnTo>
                    <a:pt x="27" y="33"/>
                  </a:lnTo>
                  <a:cubicBezTo>
                    <a:pt x="40" y="33"/>
                    <a:pt x="27" y="20"/>
                    <a:pt x="27" y="20"/>
                  </a:cubicBezTo>
                  <a:cubicBezTo>
                    <a:pt x="27" y="6"/>
                    <a:pt x="27" y="6"/>
                    <a:pt x="14" y="6"/>
                  </a:cubicBezTo>
                  <a:cubicBezTo>
                    <a:pt x="14" y="6"/>
                    <a:pt x="8" y="1"/>
                    <a:pt x="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0" name="Google Shape;660;p6"/>
            <p:cNvSpPr/>
            <p:nvPr/>
          </p:nvSpPr>
          <p:spPr>
            <a:xfrm>
              <a:off x="3813786" y="1781072"/>
              <a:ext cx="1348" cy="1348"/>
            </a:xfrm>
            <a:custGeom>
              <a:rect b="b" l="l" r="r" t="t"/>
              <a:pathLst>
                <a:path extrusionOk="0" h="41" w="41">
                  <a:moveTo>
                    <a:pt x="1" y="1"/>
                  </a:moveTo>
                  <a:lnTo>
                    <a:pt x="1" y="14"/>
                  </a:lnTo>
                  <a:cubicBezTo>
                    <a:pt x="1" y="27"/>
                    <a:pt x="14" y="27"/>
                    <a:pt x="14" y="40"/>
                  </a:cubicBezTo>
                  <a:lnTo>
                    <a:pt x="27" y="40"/>
                  </a:lnTo>
                  <a:cubicBezTo>
                    <a:pt x="27" y="40"/>
                    <a:pt x="40" y="40"/>
                    <a:pt x="40" y="27"/>
                  </a:cubicBezTo>
                  <a:lnTo>
                    <a:pt x="40" y="14"/>
                  </a:lnTo>
                  <a:cubicBezTo>
                    <a:pt x="27" y="14"/>
                    <a:pt x="27" y="14"/>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1" name="Google Shape;661;p6"/>
            <p:cNvSpPr/>
            <p:nvPr/>
          </p:nvSpPr>
          <p:spPr>
            <a:xfrm>
              <a:off x="3837299" y="1793273"/>
              <a:ext cx="3946" cy="4999"/>
            </a:xfrm>
            <a:custGeom>
              <a:rect b="b" l="l" r="r" t="t"/>
              <a:pathLst>
                <a:path extrusionOk="0" h="152" w="120">
                  <a:moveTo>
                    <a:pt x="13" y="0"/>
                  </a:moveTo>
                  <a:cubicBezTo>
                    <a:pt x="1" y="13"/>
                    <a:pt x="1" y="27"/>
                    <a:pt x="1" y="40"/>
                  </a:cubicBezTo>
                  <a:cubicBezTo>
                    <a:pt x="1" y="66"/>
                    <a:pt x="1" y="93"/>
                    <a:pt x="13" y="119"/>
                  </a:cubicBezTo>
                  <a:lnTo>
                    <a:pt x="13" y="146"/>
                  </a:lnTo>
                  <a:cubicBezTo>
                    <a:pt x="22" y="146"/>
                    <a:pt x="31" y="152"/>
                    <a:pt x="40" y="152"/>
                  </a:cubicBezTo>
                  <a:cubicBezTo>
                    <a:pt x="44" y="152"/>
                    <a:pt x="49" y="150"/>
                    <a:pt x="54" y="146"/>
                  </a:cubicBezTo>
                  <a:cubicBezTo>
                    <a:pt x="66" y="133"/>
                    <a:pt x="66" y="119"/>
                    <a:pt x="66" y="106"/>
                  </a:cubicBezTo>
                  <a:cubicBezTo>
                    <a:pt x="66" y="93"/>
                    <a:pt x="66" y="80"/>
                    <a:pt x="54" y="66"/>
                  </a:cubicBezTo>
                  <a:lnTo>
                    <a:pt x="80" y="66"/>
                  </a:lnTo>
                  <a:lnTo>
                    <a:pt x="106" y="40"/>
                  </a:lnTo>
                  <a:cubicBezTo>
                    <a:pt x="119" y="27"/>
                    <a:pt x="119" y="27"/>
                    <a:pt x="119" y="13"/>
                  </a:cubicBezTo>
                  <a:lnTo>
                    <a:pt x="93" y="13"/>
                  </a:lnTo>
                  <a:cubicBezTo>
                    <a:pt x="80" y="13"/>
                    <a:pt x="66" y="27"/>
                    <a:pt x="66" y="27"/>
                  </a:cubicBezTo>
                  <a:lnTo>
                    <a:pt x="54" y="40"/>
                  </a:lnTo>
                  <a:cubicBezTo>
                    <a:pt x="40" y="27"/>
                    <a:pt x="40" y="13"/>
                    <a:pt x="40" y="13"/>
                  </a:cubicBez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2" name="Google Shape;662;p6"/>
            <p:cNvSpPr/>
            <p:nvPr/>
          </p:nvSpPr>
          <p:spPr>
            <a:xfrm>
              <a:off x="3837299" y="1784986"/>
              <a:ext cx="1776" cy="888"/>
            </a:xfrm>
            <a:custGeom>
              <a:rect b="b" l="l" r="r" t="t"/>
              <a:pathLst>
                <a:path extrusionOk="0" h="27" w="54">
                  <a:moveTo>
                    <a:pt x="13" y="0"/>
                  </a:moveTo>
                  <a:cubicBezTo>
                    <a:pt x="13" y="14"/>
                    <a:pt x="1" y="14"/>
                    <a:pt x="1" y="14"/>
                  </a:cubicBezTo>
                  <a:cubicBezTo>
                    <a:pt x="1" y="27"/>
                    <a:pt x="13" y="27"/>
                    <a:pt x="13" y="27"/>
                  </a:cubicBezTo>
                  <a:lnTo>
                    <a:pt x="27" y="27"/>
                  </a:lnTo>
                  <a:lnTo>
                    <a:pt x="40" y="14"/>
                  </a:lnTo>
                  <a:lnTo>
                    <a:pt x="54" y="14"/>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3" name="Google Shape;663;p6"/>
            <p:cNvSpPr/>
            <p:nvPr/>
          </p:nvSpPr>
          <p:spPr>
            <a:xfrm>
              <a:off x="3808590" y="1823724"/>
              <a:ext cx="2170" cy="1776"/>
            </a:xfrm>
            <a:custGeom>
              <a:rect b="b" l="l" r="r" t="t"/>
              <a:pathLst>
                <a:path extrusionOk="0" h="54" w="66">
                  <a:moveTo>
                    <a:pt x="0" y="1"/>
                  </a:moveTo>
                  <a:lnTo>
                    <a:pt x="0" y="27"/>
                  </a:lnTo>
                  <a:lnTo>
                    <a:pt x="13" y="27"/>
                  </a:lnTo>
                  <a:cubicBezTo>
                    <a:pt x="13" y="40"/>
                    <a:pt x="27" y="40"/>
                    <a:pt x="39" y="40"/>
                  </a:cubicBezTo>
                  <a:cubicBezTo>
                    <a:pt x="39" y="54"/>
                    <a:pt x="53" y="54"/>
                    <a:pt x="53" y="54"/>
                  </a:cubicBezTo>
                  <a:cubicBezTo>
                    <a:pt x="66" y="54"/>
                    <a:pt x="66" y="40"/>
                    <a:pt x="66" y="27"/>
                  </a:cubicBezTo>
                  <a:lnTo>
                    <a:pt x="53" y="14"/>
                  </a:lnTo>
                  <a:cubicBezTo>
                    <a:pt x="39" y="14"/>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6"/>
            <p:cNvSpPr/>
            <p:nvPr/>
          </p:nvSpPr>
          <p:spPr>
            <a:xfrm>
              <a:off x="3810728" y="1825895"/>
              <a:ext cx="1776" cy="1348"/>
            </a:xfrm>
            <a:custGeom>
              <a:rect b="b" l="l" r="r" t="t"/>
              <a:pathLst>
                <a:path extrusionOk="0" h="41" w="54">
                  <a:moveTo>
                    <a:pt x="14" y="1"/>
                  </a:moveTo>
                  <a:lnTo>
                    <a:pt x="1" y="14"/>
                  </a:lnTo>
                  <a:lnTo>
                    <a:pt x="1" y="27"/>
                  </a:lnTo>
                  <a:lnTo>
                    <a:pt x="14" y="27"/>
                  </a:lnTo>
                  <a:cubicBezTo>
                    <a:pt x="14" y="27"/>
                    <a:pt x="27" y="27"/>
                    <a:pt x="27" y="41"/>
                  </a:cubicBezTo>
                  <a:lnTo>
                    <a:pt x="41" y="41"/>
                  </a:lnTo>
                  <a:lnTo>
                    <a:pt x="54" y="27"/>
                  </a:lnTo>
                  <a:lnTo>
                    <a:pt x="41" y="14"/>
                  </a:lnTo>
                  <a:cubicBezTo>
                    <a:pt x="27"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5" name="Google Shape;665;p6"/>
            <p:cNvSpPr/>
            <p:nvPr/>
          </p:nvSpPr>
          <p:spPr>
            <a:xfrm>
              <a:off x="3810300" y="1814582"/>
              <a:ext cx="1348" cy="1348"/>
            </a:xfrm>
            <a:custGeom>
              <a:rect b="b" l="l" r="r" t="t"/>
              <a:pathLst>
                <a:path extrusionOk="0" h="41" w="41">
                  <a:moveTo>
                    <a:pt x="14" y="0"/>
                  </a:moveTo>
                  <a:cubicBezTo>
                    <a:pt x="14" y="0"/>
                    <a:pt x="1" y="0"/>
                    <a:pt x="1" y="14"/>
                  </a:cubicBezTo>
                  <a:lnTo>
                    <a:pt x="1" y="27"/>
                  </a:lnTo>
                  <a:cubicBezTo>
                    <a:pt x="14" y="27"/>
                    <a:pt x="14" y="27"/>
                    <a:pt x="27" y="41"/>
                  </a:cubicBezTo>
                  <a:lnTo>
                    <a:pt x="40" y="41"/>
                  </a:lnTo>
                  <a:lnTo>
                    <a:pt x="40" y="27"/>
                  </a:lnTo>
                  <a:lnTo>
                    <a:pt x="40" y="14"/>
                  </a:lnTo>
                  <a:cubicBezTo>
                    <a:pt x="27" y="14"/>
                    <a:pt x="27"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6" name="Google Shape;666;p6"/>
            <p:cNvSpPr/>
            <p:nvPr/>
          </p:nvSpPr>
          <p:spPr>
            <a:xfrm>
              <a:off x="3838582" y="1816786"/>
              <a:ext cx="1776" cy="2170"/>
            </a:xfrm>
            <a:custGeom>
              <a:rect b="b" l="l" r="r" t="t"/>
              <a:pathLst>
                <a:path extrusionOk="0" h="66" w="54">
                  <a:moveTo>
                    <a:pt x="27" y="0"/>
                  </a:moveTo>
                  <a:cubicBezTo>
                    <a:pt x="27" y="13"/>
                    <a:pt x="15" y="27"/>
                    <a:pt x="1" y="27"/>
                  </a:cubicBezTo>
                  <a:lnTo>
                    <a:pt x="1" y="53"/>
                  </a:lnTo>
                  <a:cubicBezTo>
                    <a:pt x="1" y="66"/>
                    <a:pt x="15" y="66"/>
                    <a:pt x="15" y="66"/>
                  </a:cubicBezTo>
                  <a:cubicBezTo>
                    <a:pt x="27" y="66"/>
                    <a:pt x="27" y="53"/>
                    <a:pt x="27" y="53"/>
                  </a:cubicBezTo>
                  <a:lnTo>
                    <a:pt x="54" y="27"/>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7" name="Google Shape;667;p6"/>
            <p:cNvSpPr/>
            <p:nvPr/>
          </p:nvSpPr>
          <p:spPr>
            <a:xfrm>
              <a:off x="3838187" y="1819811"/>
              <a:ext cx="888" cy="1348"/>
            </a:xfrm>
            <a:custGeom>
              <a:rect b="b" l="l" r="r" t="t"/>
              <a:pathLst>
                <a:path extrusionOk="0" h="41" w="27">
                  <a:moveTo>
                    <a:pt x="13" y="0"/>
                  </a:moveTo>
                  <a:cubicBezTo>
                    <a:pt x="0" y="0"/>
                    <a:pt x="0" y="14"/>
                    <a:pt x="0" y="14"/>
                  </a:cubicBezTo>
                  <a:lnTo>
                    <a:pt x="0" y="27"/>
                  </a:lnTo>
                  <a:cubicBezTo>
                    <a:pt x="0" y="41"/>
                    <a:pt x="0" y="41"/>
                    <a:pt x="13" y="41"/>
                  </a:cubicBezTo>
                  <a:cubicBezTo>
                    <a:pt x="27" y="27"/>
                    <a:pt x="27" y="27"/>
                    <a:pt x="27" y="14"/>
                  </a:cubicBez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8" name="Google Shape;668;p6"/>
            <p:cNvSpPr/>
            <p:nvPr/>
          </p:nvSpPr>
          <p:spPr>
            <a:xfrm>
              <a:off x="3833813" y="1809354"/>
              <a:ext cx="1315" cy="1348"/>
            </a:xfrm>
            <a:custGeom>
              <a:rect b="b" l="l" r="r" t="t"/>
              <a:pathLst>
                <a:path extrusionOk="0" h="41" w="40">
                  <a:moveTo>
                    <a:pt x="27" y="1"/>
                  </a:moveTo>
                  <a:cubicBezTo>
                    <a:pt x="13" y="1"/>
                    <a:pt x="13" y="14"/>
                    <a:pt x="1" y="14"/>
                  </a:cubicBezTo>
                  <a:lnTo>
                    <a:pt x="1" y="27"/>
                  </a:lnTo>
                  <a:cubicBezTo>
                    <a:pt x="1" y="41"/>
                    <a:pt x="13" y="41"/>
                    <a:pt x="13" y="41"/>
                  </a:cubicBezTo>
                  <a:lnTo>
                    <a:pt x="27" y="41"/>
                  </a:lnTo>
                  <a:cubicBezTo>
                    <a:pt x="27" y="27"/>
                    <a:pt x="40" y="27"/>
                    <a:pt x="40" y="14"/>
                  </a:cubicBez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9" name="Google Shape;669;p6"/>
            <p:cNvSpPr/>
            <p:nvPr/>
          </p:nvSpPr>
          <p:spPr>
            <a:xfrm>
              <a:off x="3819903" y="1857695"/>
              <a:ext cx="2631" cy="1315"/>
            </a:xfrm>
            <a:custGeom>
              <a:rect b="b" l="l" r="r" t="t"/>
              <a:pathLst>
                <a:path extrusionOk="0" h="40" w="80">
                  <a:moveTo>
                    <a:pt x="27" y="0"/>
                  </a:moveTo>
                  <a:cubicBezTo>
                    <a:pt x="13" y="0"/>
                    <a:pt x="0" y="0"/>
                    <a:pt x="0" y="13"/>
                  </a:cubicBezTo>
                  <a:cubicBezTo>
                    <a:pt x="0" y="13"/>
                    <a:pt x="0" y="27"/>
                    <a:pt x="13" y="27"/>
                  </a:cubicBezTo>
                  <a:cubicBezTo>
                    <a:pt x="27" y="40"/>
                    <a:pt x="39" y="40"/>
                    <a:pt x="53" y="40"/>
                  </a:cubicBezTo>
                  <a:lnTo>
                    <a:pt x="66" y="40"/>
                  </a:lnTo>
                  <a:cubicBezTo>
                    <a:pt x="80" y="40"/>
                    <a:pt x="80" y="27"/>
                    <a:pt x="80" y="27"/>
                  </a:cubicBezTo>
                  <a:cubicBezTo>
                    <a:pt x="66" y="13"/>
                    <a:pt x="66" y="13"/>
                    <a:pt x="53" y="13"/>
                  </a:cubicBezTo>
                  <a:cubicBezTo>
                    <a:pt x="53" y="0"/>
                    <a:pt x="39"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0" name="Google Shape;670;p6"/>
            <p:cNvSpPr/>
            <p:nvPr/>
          </p:nvSpPr>
          <p:spPr>
            <a:xfrm>
              <a:off x="3822501" y="1859438"/>
              <a:ext cx="1776" cy="888"/>
            </a:xfrm>
            <a:custGeom>
              <a:rect b="b" l="l" r="r" t="t"/>
              <a:pathLst>
                <a:path extrusionOk="0" h="27" w="54">
                  <a:moveTo>
                    <a:pt x="13" y="0"/>
                  </a:moveTo>
                  <a:lnTo>
                    <a:pt x="13" y="13"/>
                  </a:lnTo>
                  <a:cubicBezTo>
                    <a:pt x="1" y="13"/>
                    <a:pt x="13" y="13"/>
                    <a:pt x="13" y="27"/>
                  </a:cubicBezTo>
                  <a:lnTo>
                    <a:pt x="54" y="27"/>
                  </a:lnTo>
                  <a:lnTo>
                    <a:pt x="54"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1" name="Google Shape;671;p6"/>
            <p:cNvSpPr/>
            <p:nvPr/>
          </p:nvSpPr>
          <p:spPr>
            <a:xfrm>
              <a:off x="3819903" y="1848520"/>
              <a:ext cx="1315" cy="921"/>
            </a:xfrm>
            <a:custGeom>
              <a:rect b="b" l="l" r="r" t="t"/>
              <a:pathLst>
                <a:path extrusionOk="0" h="28" w="40">
                  <a:moveTo>
                    <a:pt x="13" y="1"/>
                  </a:moveTo>
                  <a:cubicBezTo>
                    <a:pt x="0" y="1"/>
                    <a:pt x="0" y="1"/>
                    <a:pt x="0" y="15"/>
                  </a:cubicBezTo>
                  <a:lnTo>
                    <a:pt x="0" y="27"/>
                  </a:lnTo>
                  <a:lnTo>
                    <a:pt x="39" y="27"/>
                  </a:lnTo>
                  <a:lnTo>
                    <a:pt x="39" y="15"/>
                  </a:ln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2" name="Google Shape;672;p6"/>
            <p:cNvSpPr/>
            <p:nvPr/>
          </p:nvSpPr>
          <p:spPr>
            <a:xfrm>
              <a:off x="3848151" y="1844179"/>
              <a:ext cx="1776" cy="2631"/>
            </a:xfrm>
            <a:custGeom>
              <a:rect b="b" l="l" r="r" t="t"/>
              <a:pathLst>
                <a:path extrusionOk="0" h="80" w="54">
                  <a:moveTo>
                    <a:pt x="41" y="1"/>
                  </a:moveTo>
                  <a:cubicBezTo>
                    <a:pt x="27" y="1"/>
                    <a:pt x="27" y="14"/>
                    <a:pt x="27" y="14"/>
                  </a:cubicBezTo>
                  <a:cubicBezTo>
                    <a:pt x="15" y="27"/>
                    <a:pt x="1" y="27"/>
                    <a:pt x="1" y="41"/>
                  </a:cubicBezTo>
                  <a:lnTo>
                    <a:pt x="1" y="67"/>
                  </a:lnTo>
                  <a:cubicBezTo>
                    <a:pt x="1" y="67"/>
                    <a:pt x="15" y="80"/>
                    <a:pt x="27" y="80"/>
                  </a:cubicBezTo>
                  <a:lnTo>
                    <a:pt x="27" y="67"/>
                  </a:lnTo>
                  <a:cubicBezTo>
                    <a:pt x="41" y="53"/>
                    <a:pt x="41" y="41"/>
                    <a:pt x="41" y="27"/>
                  </a:cubicBezTo>
                  <a:lnTo>
                    <a:pt x="54" y="27"/>
                  </a:lnTo>
                  <a:cubicBezTo>
                    <a:pt x="54" y="14"/>
                    <a:pt x="41" y="14"/>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3" name="Google Shape;673;p6"/>
            <p:cNvSpPr/>
            <p:nvPr/>
          </p:nvSpPr>
          <p:spPr>
            <a:xfrm>
              <a:off x="3848151" y="1847665"/>
              <a:ext cx="921" cy="1348"/>
            </a:xfrm>
            <a:custGeom>
              <a:rect b="b" l="l" r="r" t="t"/>
              <a:pathLst>
                <a:path extrusionOk="0" h="41" w="28">
                  <a:moveTo>
                    <a:pt x="15" y="0"/>
                  </a:moveTo>
                  <a:cubicBezTo>
                    <a:pt x="1" y="0"/>
                    <a:pt x="1" y="14"/>
                    <a:pt x="1" y="27"/>
                  </a:cubicBezTo>
                  <a:lnTo>
                    <a:pt x="1" y="41"/>
                  </a:lnTo>
                  <a:lnTo>
                    <a:pt x="15" y="41"/>
                  </a:lnTo>
                  <a:lnTo>
                    <a:pt x="27" y="27"/>
                  </a:lnTo>
                  <a:lnTo>
                    <a:pt x="27"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4" name="Google Shape;674;p6"/>
            <p:cNvSpPr/>
            <p:nvPr/>
          </p:nvSpPr>
          <p:spPr>
            <a:xfrm>
              <a:off x="3841640" y="1838095"/>
              <a:ext cx="1348" cy="1776"/>
            </a:xfrm>
            <a:custGeom>
              <a:rect b="b" l="l" r="r" t="t"/>
              <a:pathLst>
                <a:path extrusionOk="0" h="54" w="41">
                  <a:moveTo>
                    <a:pt x="40" y="0"/>
                  </a:moveTo>
                  <a:cubicBezTo>
                    <a:pt x="27" y="0"/>
                    <a:pt x="27" y="0"/>
                    <a:pt x="27" y="14"/>
                  </a:cubicBezTo>
                  <a:cubicBezTo>
                    <a:pt x="14" y="14"/>
                    <a:pt x="14" y="14"/>
                    <a:pt x="14" y="27"/>
                  </a:cubicBezTo>
                  <a:cubicBezTo>
                    <a:pt x="14" y="27"/>
                    <a:pt x="1" y="40"/>
                    <a:pt x="14" y="40"/>
                  </a:cubicBezTo>
                  <a:cubicBezTo>
                    <a:pt x="14" y="40"/>
                    <a:pt x="14" y="53"/>
                    <a:pt x="27" y="53"/>
                  </a:cubicBezTo>
                  <a:lnTo>
                    <a:pt x="27" y="40"/>
                  </a:lnTo>
                  <a:cubicBezTo>
                    <a:pt x="40" y="27"/>
                    <a:pt x="40" y="27"/>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5" name="Google Shape;675;p6"/>
            <p:cNvSpPr/>
            <p:nvPr/>
          </p:nvSpPr>
          <p:spPr>
            <a:xfrm>
              <a:off x="3818554" y="1887292"/>
              <a:ext cx="2236" cy="1776"/>
            </a:xfrm>
            <a:custGeom>
              <a:rect b="b" l="l" r="r" t="t"/>
              <a:pathLst>
                <a:path extrusionOk="0" h="54" w="68">
                  <a:moveTo>
                    <a:pt x="15" y="0"/>
                  </a:moveTo>
                  <a:cubicBezTo>
                    <a:pt x="1" y="0"/>
                    <a:pt x="1" y="13"/>
                    <a:pt x="1" y="27"/>
                  </a:cubicBezTo>
                  <a:lnTo>
                    <a:pt x="15" y="27"/>
                  </a:lnTo>
                  <a:cubicBezTo>
                    <a:pt x="15" y="40"/>
                    <a:pt x="27" y="40"/>
                    <a:pt x="41" y="53"/>
                  </a:cubicBezTo>
                  <a:lnTo>
                    <a:pt x="54" y="53"/>
                  </a:lnTo>
                  <a:cubicBezTo>
                    <a:pt x="54" y="53"/>
                    <a:pt x="68" y="53"/>
                    <a:pt x="68" y="40"/>
                  </a:cubicBezTo>
                  <a:cubicBezTo>
                    <a:pt x="68" y="40"/>
                    <a:pt x="68" y="27"/>
                    <a:pt x="54" y="27"/>
                  </a:cubicBezTo>
                  <a:cubicBezTo>
                    <a:pt x="54" y="13"/>
                    <a:pt x="4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6" name="Google Shape;676;p6"/>
            <p:cNvSpPr/>
            <p:nvPr/>
          </p:nvSpPr>
          <p:spPr>
            <a:xfrm>
              <a:off x="3820297" y="1889890"/>
              <a:ext cx="1381" cy="1315"/>
            </a:xfrm>
            <a:custGeom>
              <a:rect b="b" l="l" r="r" t="t"/>
              <a:pathLst>
                <a:path extrusionOk="0" h="40" w="42">
                  <a:moveTo>
                    <a:pt x="1" y="1"/>
                  </a:moveTo>
                  <a:lnTo>
                    <a:pt x="1" y="13"/>
                  </a:lnTo>
                  <a:lnTo>
                    <a:pt x="15" y="27"/>
                  </a:lnTo>
                  <a:lnTo>
                    <a:pt x="27" y="40"/>
                  </a:lnTo>
                  <a:lnTo>
                    <a:pt x="41" y="40"/>
                  </a:lnTo>
                  <a:lnTo>
                    <a:pt x="41" y="27"/>
                  </a:lnTo>
                  <a:lnTo>
                    <a:pt x="41" y="13"/>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7" name="Google Shape;677;p6"/>
            <p:cNvSpPr/>
            <p:nvPr/>
          </p:nvSpPr>
          <p:spPr>
            <a:xfrm>
              <a:off x="3822501" y="1879005"/>
              <a:ext cx="1315" cy="1348"/>
            </a:xfrm>
            <a:custGeom>
              <a:rect b="b" l="l" r="r" t="t"/>
              <a:pathLst>
                <a:path extrusionOk="0" h="41" w="40">
                  <a:moveTo>
                    <a:pt x="1" y="0"/>
                  </a:moveTo>
                  <a:lnTo>
                    <a:pt x="1" y="14"/>
                  </a:lnTo>
                  <a:cubicBezTo>
                    <a:pt x="13" y="27"/>
                    <a:pt x="13" y="27"/>
                    <a:pt x="27" y="27"/>
                  </a:cubicBezTo>
                  <a:lnTo>
                    <a:pt x="27" y="41"/>
                  </a:lnTo>
                  <a:cubicBezTo>
                    <a:pt x="40" y="41"/>
                    <a:pt x="40" y="27"/>
                    <a:pt x="40" y="27"/>
                  </a:cubicBezTo>
                  <a:lnTo>
                    <a:pt x="40"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8" name="Google Shape;678;p6"/>
            <p:cNvSpPr/>
            <p:nvPr/>
          </p:nvSpPr>
          <p:spPr>
            <a:xfrm>
              <a:off x="3848151" y="1890317"/>
              <a:ext cx="1381" cy="1348"/>
            </a:xfrm>
            <a:custGeom>
              <a:rect b="b" l="l" r="r" t="t"/>
              <a:pathLst>
                <a:path extrusionOk="0" h="41" w="42">
                  <a:moveTo>
                    <a:pt x="27" y="0"/>
                  </a:moveTo>
                  <a:cubicBezTo>
                    <a:pt x="15" y="0"/>
                    <a:pt x="15" y="14"/>
                    <a:pt x="1" y="14"/>
                  </a:cubicBezTo>
                  <a:lnTo>
                    <a:pt x="1" y="27"/>
                  </a:lnTo>
                  <a:cubicBezTo>
                    <a:pt x="1" y="41"/>
                    <a:pt x="1" y="41"/>
                    <a:pt x="15" y="41"/>
                  </a:cubicBezTo>
                  <a:lnTo>
                    <a:pt x="27" y="41"/>
                  </a:lnTo>
                  <a:cubicBezTo>
                    <a:pt x="27" y="27"/>
                    <a:pt x="27" y="27"/>
                    <a:pt x="41" y="27"/>
                  </a:cubicBezTo>
                  <a:lnTo>
                    <a:pt x="41" y="14"/>
                  </a:ln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9" name="Google Shape;679;p6"/>
            <p:cNvSpPr/>
            <p:nvPr/>
          </p:nvSpPr>
          <p:spPr>
            <a:xfrm>
              <a:off x="3846441" y="1879465"/>
              <a:ext cx="1743" cy="1085"/>
            </a:xfrm>
            <a:custGeom>
              <a:rect b="b" l="l" r="r" t="t"/>
              <a:pathLst>
                <a:path extrusionOk="0" h="33" w="53">
                  <a:moveTo>
                    <a:pt x="26" y="0"/>
                  </a:moveTo>
                  <a:cubicBezTo>
                    <a:pt x="26" y="0"/>
                    <a:pt x="14" y="0"/>
                    <a:pt x="14" y="13"/>
                  </a:cubicBezTo>
                  <a:cubicBezTo>
                    <a:pt x="14" y="13"/>
                    <a:pt x="0" y="13"/>
                    <a:pt x="0" y="27"/>
                  </a:cubicBezTo>
                  <a:lnTo>
                    <a:pt x="14" y="27"/>
                  </a:lnTo>
                  <a:cubicBezTo>
                    <a:pt x="14" y="31"/>
                    <a:pt x="15" y="32"/>
                    <a:pt x="17" y="32"/>
                  </a:cubicBezTo>
                  <a:cubicBezTo>
                    <a:pt x="21" y="32"/>
                    <a:pt x="26" y="27"/>
                    <a:pt x="26" y="27"/>
                  </a:cubicBezTo>
                  <a:lnTo>
                    <a:pt x="40" y="13"/>
                  </a:lnTo>
                  <a:lnTo>
                    <a:pt x="53" y="13"/>
                  </a:lnTo>
                  <a:cubicBezTo>
                    <a:pt x="53" y="13"/>
                    <a:pt x="53" y="0"/>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0" name="Google Shape;680;p6"/>
            <p:cNvSpPr/>
            <p:nvPr/>
          </p:nvSpPr>
          <p:spPr>
            <a:xfrm>
              <a:off x="3815101" y="1857925"/>
              <a:ext cx="2631" cy="3683"/>
            </a:xfrm>
            <a:custGeom>
              <a:rect b="b" l="l" r="r" t="t"/>
              <a:pathLst>
                <a:path extrusionOk="0" h="112" w="80">
                  <a:moveTo>
                    <a:pt x="27" y="0"/>
                  </a:moveTo>
                  <a:cubicBezTo>
                    <a:pt x="19" y="0"/>
                    <a:pt x="14" y="6"/>
                    <a:pt x="14" y="6"/>
                  </a:cubicBezTo>
                  <a:cubicBezTo>
                    <a:pt x="0" y="20"/>
                    <a:pt x="0" y="33"/>
                    <a:pt x="0" y="46"/>
                  </a:cubicBezTo>
                  <a:cubicBezTo>
                    <a:pt x="14" y="46"/>
                    <a:pt x="14" y="59"/>
                    <a:pt x="27" y="73"/>
                  </a:cubicBezTo>
                  <a:cubicBezTo>
                    <a:pt x="27" y="73"/>
                    <a:pt x="40" y="85"/>
                    <a:pt x="40" y="99"/>
                  </a:cubicBezTo>
                  <a:lnTo>
                    <a:pt x="53" y="112"/>
                  </a:lnTo>
                  <a:lnTo>
                    <a:pt x="79" y="112"/>
                  </a:lnTo>
                  <a:lnTo>
                    <a:pt x="79" y="85"/>
                  </a:lnTo>
                  <a:cubicBezTo>
                    <a:pt x="79" y="59"/>
                    <a:pt x="67" y="46"/>
                    <a:pt x="53" y="20"/>
                  </a:cubicBezTo>
                  <a:lnTo>
                    <a:pt x="40" y="6"/>
                  </a:lnTo>
                  <a:cubicBezTo>
                    <a:pt x="36" y="2"/>
                    <a:pt x="3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1" name="Google Shape;681;p6"/>
            <p:cNvSpPr/>
            <p:nvPr/>
          </p:nvSpPr>
          <p:spPr>
            <a:xfrm>
              <a:off x="3869921" y="1850723"/>
              <a:ext cx="1776" cy="2631"/>
            </a:xfrm>
            <a:custGeom>
              <a:rect b="b" l="l" r="r" t="t"/>
              <a:pathLst>
                <a:path extrusionOk="0" h="80" w="54">
                  <a:moveTo>
                    <a:pt x="27" y="1"/>
                  </a:moveTo>
                  <a:cubicBezTo>
                    <a:pt x="27" y="1"/>
                    <a:pt x="14" y="1"/>
                    <a:pt x="14" y="13"/>
                  </a:cubicBezTo>
                  <a:lnTo>
                    <a:pt x="14" y="27"/>
                  </a:lnTo>
                  <a:cubicBezTo>
                    <a:pt x="14" y="40"/>
                    <a:pt x="1" y="54"/>
                    <a:pt x="1" y="54"/>
                  </a:cubicBezTo>
                  <a:lnTo>
                    <a:pt x="1" y="66"/>
                  </a:lnTo>
                  <a:cubicBezTo>
                    <a:pt x="1" y="80"/>
                    <a:pt x="14" y="80"/>
                    <a:pt x="14" y="80"/>
                  </a:cubicBezTo>
                  <a:cubicBezTo>
                    <a:pt x="27" y="80"/>
                    <a:pt x="27" y="80"/>
                    <a:pt x="27" y="66"/>
                  </a:cubicBezTo>
                  <a:cubicBezTo>
                    <a:pt x="41" y="54"/>
                    <a:pt x="54" y="40"/>
                    <a:pt x="54" y="27"/>
                  </a:cubicBezTo>
                  <a:lnTo>
                    <a:pt x="54" y="13"/>
                  </a:lnTo>
                  <a:cubicBezTo>
                    <a:pt x="54"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2" name="Google Shape;682;p6"/>
            <p:cNvSpPr/>
            <p:nvPr/>
          </p:nvSpPr>
          <p:spPr>
            <a:xfrm>
              <a:off x="3841212" y="1917546"/>
              <a:ext cx="3519" cy="3486"/>
            </a:xfrm>
            <a:custGeom>
              <a:rect b="b" l="l" r="r" t="t"/>
              <a:pathLst>
                <a:path extrusionOk="0" h="106" w="107">
                  <a:moveTo>
                    <a:pt x="76" y="1"/>
                  </a:moveTo>
                  <a:cubicBezTo>
                    <a:pt x="71" y="1"/>
                    <a:pt x="62" y="7"/>
                    <a:pt x="53" y="7"/>
                  </a:cubicBezTo>
                  <a:lnTo>
                    <a:pt x="27" y="33"/>
                  </a:lnTo>
                  <a:cubicBezTo>
                    <a:pt x="27" y="46"/>
                    <a:pt x="14" y="46"/>
                    <a:pt x="14" y="60"/>
                  </a:cubicBezTo>
                  <a:cubicBezTo>
                    <a:pt x="14" y="73"/>
                    <a:pt x="0" y="73"/>
                    <a:pt x="0" y="86"/>
                  </a:cubicBezTo>
                  <a:cubicBezTo>
                    <a:pt x="0" y="86"/>
                    <a:pt x="0" y="99"/>
                    <a:pt x="14" y="99"/>
                  </a:cubicBezTo>
                  <a:cubicBezTo>
                    <a:pt x="14" y="104"/>
                    <a:pt x="15" y="105"/>
                    <a:pt x="18" y="105"/>
                  </a:cubicBezTo>
                  <a:cubicBezTo>
                    <a:pt x="23" y="105"/>
                    <a:pt x="31" y="99"/>
                    <a:pt x="40" y="99"/>
                  </a:cubicBezTo>
                  <a:cubicBezTo>
                    <a:pt x="67" y="86"/>
                    <a:pt x="80" y="73"/>
                    <a:pt x="93" y="46"/>
                  </a:cubicBezTo>
                  <a:lnTo>
                    <a:pt x="93" y="33"/>
                  </a:lnTo>
                  <a:cubicBezTo>
                    <a:pt x="106" y="20"/>
                    <a:pt x="93" y="7"/>
                    <a:pt x="80" y="7"/>
                  </a:cubicBezTo>
                  <a:cubicBezTo>
                    <a:pt x="80" y="2"/>
                    <a:pt x="78" y="1"/>
                    <a:pt x="76"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3" name="Google Shape;683;p6"/>
            <p:cNvSpPr/>
            <p:nvPr/>
          </p:nvSpPr>
          <p:spPr>
            <a:xfrm>
              <a:off x="3837727" y="1921229"/>
              <a:ext cx="2631" cy="2203"/>
            </a:xfrm>
            <a:custGeom>
              <a:rect b="b" l="l" r="r" t="t"/>
              <a:pathLst>
                <a:path extrusionOk="0" h="67" w="80">
                  <a:moveTo>
                    <a:pt x="41" y="1"/>
                  </a:moveTo>
                  <a:cubicBezTo>
                    <a:pt x="41" y="13"/>
                    <a:pt x="27" y="13"/>
                    <a:pt x="27" y="27"/>
                  </a:cubicBezTo>
                  <a:lnTo>
                    <a:pt x="14" y="40"/>
                  </a:lnTo>
                  <a:lnTo>
                    <a:pt x="0" y="54"/>
                  </a:lnTo>
                  <a:cubicBezTo>
                    <a:pt x="0" y="66"/>
                    <a:pt x="0" y="66"/>
                    <a:pt x="14" y="66"/>
                  </a:cubicBezTo>
                  <a:lnTo>
                    <a:pt x="27" y="66"/>
                  </a:lnTo>
                  <a:lnTo>
                    <a:pt x="67" y="27"/>
                  </a:lnTo>
                  <a:lnTo>
                    <a:pt x="67" y="13"/>
                  </a:lnTo>
                  <a:cubicBezTo>
                    <a:pt x="80" y="13"/>
                    <a:pt x="67" y="1"/>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4" name="Google Shape;684;p6"/>
            <p:cNvSpPr/>
            <p:nvPr/>
          </p:nvSpPr>
          <p:spPr>
            <a:xfrm>
              <a:off x="3786360" y="1919914"/>
              <a:ext cx="2236" cy="4144"/>
            </a:xfrm>
            <a:custGeom>
              <a:rect b="b" l="l" r="r" t="t"/>
              <a:pathLst>
                <a:path extrusionOk="0" h="126" w="68">
                  <a:moveTo>
                    <a:pt x="14" y="1"/>
                  </a:moveTo>
                  <a:cubicBezTo>
                    <a:pt x="14" y="1"/>
                    <a:pt x="0" y="14"/>
                    <a:pt x="0" y="27"/>
                  </a:cubicBezTo>
                  <a:cubicBezTo>
                    <a:pt x="0" y="53"/>
                    <a:pt x="14" y="80"/>
                    <a:pt x="14" y="94"/>
                  </a:cubicBezTo>
                  <a:lnTo>
                    <a:pt x="27" y="120"/>
                  </a:lnTo>
                  <a:cubicBezTo>
                    <a:pt x="36" y="120"/>
                    <a:pt x="45" y="126"/>
                    <a:pt x="50" y="126"/>
                  </a:cubicBezTo>
                  <a:cubicBezTo>
                    <a:pt x="52" y="126"/>
                    <a:pt x="53" y="124"/>
                    <a:pt x="53" y="120"/>
                  </a:cubicBezTo>
                  <a:cubicBezTo>
                    <a:pt x="67" y="120"/>
                    <a:pt x="67" y="106"/>
                    <a:pt x="67" y="94"/>
                  </a:cubicBezTo>
                  <a:lnTo>
                    <a:pt x="67" y="53"/>
                  </a:lnTo>
                  <a:cubicBezTo>
                    <a:pt x="53" y="53"/>
                    <a:pt x="53" y="41"/>
                    <a:pt x="53" y="27"/>
                  </a:cubicBezTo>
                  <a:lnTo>
                    <a:pt x="41" y="14"/>
                  </a:lnTo>
                  <a:cubicBezTo>
                    <a:pt x="41"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5" name="Google Shape;685;p6"/>
            <p:cNvSpPr/>
            <p:nvPr/>
          </p:nvSpPr>
          <p:spPr>
            <a:xfrm>
              <a:off x="3786360" y="1915573"/>
              <a:ext cx="1776" cy="2960"/>
            </a:xfrm>
            <a:custGeom>
              <a:rect b="b" l="l" r="r" t="t"/>
              <a:pathLst>
                <a:path extrusionOk="0" h="90" w="54">
                  <a:moveTo>
                    <a:pt x="14" y="0"/>
                  </a:moveTo>
                  <a:cubicBezTo>
                    <a:pt x="14" y="0"/>
                    <a:pt x="0" y="14"/>
                    <a:pt x="0" y="27"/>
                  </a:cubicBezTo>
                  <a:cubicBezTo>
                    <a:pt x="0" y="40"/>
                    <a:pt x="14" y="53"/>
                    <a:pt x="14" y="67"/>
                  </a:cubicBezTo>
                  <a:lnTo>
                    <a:pt x="27" y="80"/>
                  </a:lnTo>
                  <a:cubicBezTo>
                    <a:pt x="27" y="86"/>
                    <a:pt x="30" y="90"/>
                    <a:pt x="34" y="90"/>
                  </a:cubicBezTo>
                  <a:cubicBezTo>
                    <a:pt x="37" y="90"/>
                    <a:pt x="41" y="86"/>
                    <a:pt x="41" y="80"/>
                  </a:cubicBezTo>
                  <a:lnTo>
                    <a:pt x="53" y="67"/>
                  </a:lnTo>
                  <a:cubicBezTo>
                    <a:pt x="53" y="53"/>
                    <a:pt x="53" y="53"/>
                    <a:pt x="41" y="40"/>
                  </a:cubicBez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6" name="Google Shape;686;p6"/>
            <p:cNvSpPr/>
            <p:nvPr/>
          </p:nvSpPr>
          <p:spPr>
            <a:xfrm>
              <a:off x="3841640" y="1816786"/>
              <a:ext cx="1348" cy="2960"/>
            </a:xfrm>
            <a:custGeom>
              <a:rect b="b" l="l" r="r" t="t"/>
              <a:pathLst>
                <a:path extrusionOk="0" h="90" w="41">
                  <a:moveTo>
                    <a:pt x="14" y="0"/>
                  </a:moveTo>
                  <a:cubicBezTo>
                    <a:pt x="1" y="0"/>
                    <a:pt x="1" y="13"/>
                    <a:pt x="1" y="27"/>
                  </a:cubicBezTo>
                  <a:cubicBezTo>
                    <a:pt x="1" y="39"/>
                    <a:pt x="1" y="53"/>
                    <a:pt x="14" y="66"/>
                  </a:cubicBezTo>
                  <a:lnTo>
                    <a:pt x="14" y="80"/>
                  </a:lnTo>
                  <a:cubicBezTo>
                    <a:pt x="21" y="86"/>
                    <a:pt x="24" y="89"/>
                    <a:pt x="27" y="89"/>
                  </a:cubicBezTo>
                  <a:cubicBezTo>
                    <a:pt x="31" y="89"/>
                    <a:pt x="34" y="86"/>
                    <a:pt x="40" y="80"/>
                  </a:cubicBezTo>
                  <a:lnTo>
                    <a:pt x="40" y="66"/>
                  </a:lnTo>
                  <a:lnTo>
                    <a:pt x="40" y="39"/>
                  </a:lnTo>
                  <a:cubicBezTo>
                    <a:pt x="40" y="39"/>
                    <a:pt x="40" y="27"/>
                    <a:pt x="27" y="27"/>
                  </a:cubicBezTo>
                  <a:lnTo>
                    <a:pt x="27" y="13"/>
                  </a:lnTo>
                  <a:cubicBezTo>
                    <a:pt x="27" y="0"/>
                    <a:pt x="14"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7" name="Google Shape;687;p6"/>
            <p:cNvSpPr/>
            <p:nvPr/>
          </p:nvSpPr>
          <p:spPr>
            <a:xfrm>
              <a:off x="3902576" y="1933857"/>
              <a:ext cx="1776" cy="1743"/>
            </a:xfrm>
            <a:custGeom>
              <a:rect b="b" l="l" r="r" t="t"/>
              <a:pathLst>
                <a:path extrusionOk="0" h="53" w="54">
                  <a:moveTo>
                    <a:pt x="27" y="0"/>
                  </a:moveTo>
                  <a:lnTo>
                    <a:pt x="1" y="27"/>
                  </a:lnTo>
                  <a:lnTo>
                    <a:pt x="1" y="40"/>
                  </a:lnTo>
                  <a:cubicBezTo>
                    <a:pt x="1" y="40"/>
                    <a:pt x="1" y="53"/>
                    <a:pt x="14" y="53"/>
                  </a:cubicBezTo>
                  <a:cubicBezTo>
                    <a:pt x="14" y="53"/>
                    <a:pt x="27" y="53"/>
                    <a:pt x="27" y="40"/>
                  </a:cubicBezTo>
                  <a:cubicBezTo>
                    <a:pt x="40" y="40"/>
                    <a:pt x="40" y="27"/>
                    <a:pt x="54" y="14"/>
                  </a:cubicBezTo>
                  <a:lnTo>
                    <a:pt x="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8" name="Google Shape;688;p6"/>
            <p:cNvSpPr/>
            <p:nvPr/>
          </p:nvSpPr>
          <p:spPr>
            <a:xfrm>
              <a:off x="3900406" y="1935173"/>
              <a:ext cx="1348" cy="1315"/>
            </a:xfrm>
            <a:custGeom>
              <a:rect b="b" l="l" r="r" t="t"/>
              <a:pathLst>
                <a:path extrusionOk="0" h="40" w="41">
                  <a:moveTo>
                    <a:pt x="27" y="0"/>
                  </a:moveTo>
                  <a:lnTo>
                    <a:pt x="14" y="13"/>
                  </a:lnTo>
                  <a:cubicBezTo>
                    <a:pt x="0" y="13"/>
                    <a:pt x="0" y="27"/>
                    <a:pt x="0" y="27"/>
                  </a:cubicBezTo>
                  <a:lnTo>
                    <a:pt x="14" y="39"/>
                  </a:lnTo>
                  <a:cubicBezTo>
                    <a:pt x="14" y="39"/>
                    <a:pt x="27" y="39"/>
                    <a:pt x="27" y="27"/>
                  </a:cubicBezTo>
                  <a:cubicBezTo>
                    <a:pt x="27" y="27"/>
                    <a:pt x="40" y="27"/>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9" name="Google Shape;689;p6"/>
            <p:cNvSpPr/>
            <p:nvPr/>
          </p:nvSpPr>
          <p:spPr>
            <a:xfrm>
              <a:off x="3908693" y="1922775"/>
              <a:ext cx="1315" cy="1513"/>
            </a:xfrm>
            <a:custGeom>
              <a:rect b="b" l="l" r="r" t="t"/>
              <a:pathLst>
                <a:path extrusionOk="0" h="46" w="40">
                  <a:moveTo>
                    <a:pt x="30" y="1"/>
                  </a:moveTo>
                  <a:cubicBezTo>
                    <a:pt x="27" y="1"/>
                    <a:pt x="27" y="7"/>
                    <a:pt x="27" y="7"/>
                  </a:cubicBezTo>
                  <a:cubicBezTo>
                    <a:pt x="13" y="19"/>
                    <a:pt x="13" y="19"/>
                    <a:pt x="13" y="33"/>
                  </a:cubicBezTo>
                  <a:cubicBezTo>
                    <a:pt x="0" y="33"/>
                    <a:pt x="0" y="46"/>
                    <a:pt x="0" y="46"/>
                  </a:cubicBezTo>
                  <a:lnTo>
                    <a:pt x="27" y="46"/>
                  </a:lnTo>
                  <a:cubicBezTo>
                    <a:pt x="27" y="33"/>
                    <a:pt x="39" y="33"/>
                    <a:pt x="39" y="19"/>
                  </a:cubicBezTo>
                  <a:lnTo>
                    <a:pt x="39" y="7"/>
                  </a:lnTo>
                  <a:cubicBezTo>
                    <a:pt x="35" y="2"/>
                    <a:pt x="32" y="1"/>
                    <a:pt x="3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0" name="Google Shape;690;p6"/>
            <p:cNvSpPr/>
            <p:nvPr/>
          </p:nvSpPr>
          <p:spPr>
            <a:xfrm>
              <a:off x="3863837" y="1905576"/>
              <a:ext cx="1776" cy="1776"/>
            </a:xfrm>
            <a:custGeom>
              <a:rect b="b" l="l" r="r" t="t"/>
              <a:pathLst>
                <a:path extrusionOk="0" h="54" w="54">
                  <a:moveTo>
                    <a:pt x="14" y="0"/>
                  </a:moveTo>
                  <a:cubicBezTo>
                    <a:pt x="0" y="13"/>
                    <a:pt x="14" y="13"/>
                    <a:pt x="14" y="27"/>
                  </a:cubicBezTo>
                  <a:cubicBezTo>
                    <a:pt x="14" y="27"/>
                    <a:pt x="27" y="39"/>
                    <a:pt x="41" y="39"/>
                  </a:cubicBezTo>
                  <a:cubicBezTo>
                    <a:pt x="41" y="39"/>
                    <a:pt x="41" y="53"/>
                    <a:pt x="53" y="53"/>
                  </a:cubicBezTo>
                  <a:lnTo>
                    <a:pt x="53" y="39"/>
                  </a:lnTo>
                  <a:lnTo>
                    <a:pt x="53" y="13"/>
                  </a:lnTo>
                  <a:cubicBezTo>
                    <a:pt x="41" y="13"/>
                    <a:pt x="41"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1" name="Google Shape;691;p6"/>
            <p:cNvSpPr/>
            <p:nvPr/>
          </p:nvSpPr>
          <p:spPr>
            <a:xfrm>
              <a:off x="3865580" y="1907713"/>
              <a:ext cx="1348" cy="1118"/>
            </a:xfrm>
            <a:custGeom>
              <a:rect b="b" l="l" r="r" t="t"/>
              <a:pathLst>
                <a:path extrusionOk="0" h="34" w="41">
                  <a:moveTo>
                    <a:pt x="0" y="1"/>
                  </a:moveTo>
                  <a:lnTo>
                    <a:pt x="0" y="15"/>
                  </a:lnTo>
                  <a:lnTo>
                    <a:pt x="14" y="27"/>
                  </a:lnTo>
                  <a:cubicBezTo>
                    <a:pt x="14" y="27"/>
                    <a:pt x="20" y="33"/>
                    <a:pt x="24" y="33"/>
                  </a:cubicBezTo>
                  <a:cubicBezTo>
                    <a:pt x="25" y="33"/>
                    <a:pt x="27" y="32"/>
                    <a:pt x="27" y="27"/>
                  </a:cubicBezTo>
                  <a:lnTo>
                    <a:pt x="41" y="27"/>
                  </a:lnTo>
                  <a:cubicBezTo>
                    <a:pt x="41" y="15"/>
                    <a:pt x="27" y="15"/>
                    <a:pt x="27" y="15"/>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2" name="Google Shape;692;p6"/>
            <p:cNvSpPr/>
            <p:nvPr/>
          </p:nvSpPr>
          <p:spPr>
            <a:xfrm>
              <a:off x="3853840" y="1902090"/>
              <a:ext cx="1315" cy="888"/>
            </a:xfrm>
            <a:custGeom>
              <a:rect b="b" l="l" r="r" t="t"/>
              <a:pathLst>
                <a:path extrusionOk="0" h="27" w="40">
                  <a:moveTo>
                    <a:pt x="13" y="0"/>
                  </a:moveTo>
                  <a:cubicBezTo>
                    <a:pt x="1" y="0"/>
                    <a:pt x="1" y="0"/>
                    <a:pt x="1" y="13"/>
                  </a:cubicBezTo>
                  <a:cubicBezTo>
                    <a:pt x="13" y="27"/>
                    <a:pt x="27" y="27"/>
                    <a:pt x="27" y="27"/>
                  </a:cubicBezTo>
                  <a:lnTo>
                    <a:pt x="40" y="27"/>
                  </a:lnTo>
                  <a:lnTo>
                    <a:pt x="40" y="13"/>
                  </a:lnTo>
                  <a:cubicBezTo>
                    <a:pt x="40" y="13"/>
                    <a:pt x="27" y="0"/>
                    <a:pt x="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3" name="Google Shape;693;p6"/>
            <p:cNvSpPr/>
            <p:nvPr/>
          </p:nvSpPr>
          <p:spPr>
            <a:xfrm>
              <a:off x="3887350" y="1872493"/>
              <a:ext cx="9175" cy="9142"/>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94" name="Google Shape;694;p6"/>
          <p:cNvGrpSpPr/>
          <p:nvPr/>
        </p:nvGrpSpPr>
        <p:grpSpPr>
          <a:xfrm>
            <a:off x="7941588" y="3148651"/>
            <a:ext cx="1152140" cy="2122556"/>
            <a:chOff x="4143264" y="1714874"/>
            <a:chExt cx="141078" cy="259923"/>
          </a:xfrm>
        </p:grpSpPr>
        <p:sp>
          <p:nvSpPr>
            <p:cNvPr id="695" name="Google Shape;695;p6"/>
            <p:cNvSpPr/>
            <p:nvPr/>
          </p:nvSpPr>
          <p:spPr>
            <a:xfrm>
              <a:off x="4212487" y="1840003"/>
              <a:ext cx="36601" cy="53833"/>
            </a:xfrm>
            <a:custGeom>
              <a:rect b="b" l="l" r="r" t="t"/>
              <a:pathLst>
                <a:path extrusionOk="0" h="1637" w="1113">
                  <a:moveTo>
                    <a:pt x="209" y="0"/>
                  </a:moveTo>
                  <a:cubicBezTo>
                    <a:pt x="170" y="0"/>
                    <a:pt x="130" y="11"/>
                    <a:pt x="93" y="35"/>
                  </a:cubicBezTo>
                  <a:cubicBezTo>
                    <a:pt x="1" y="128"/>
                    <a:pt x="27" y="286"/>
                    <a:pt x="54" y="392"/>
                  </a:cubicBezTo>
                  <a:cubicBezTo>
                    <a:pt x="212" y="856"/>
                    <a:pt x="543" y="1345"/>
                    <a:pt x="1086" y="1636"/>
                  </a:cubicBezTo>
                  <a:lnTo>
                    <a:pt x="1112" y="1583"/>
                  </a:lnTo>
                  <a:cubicBezTo>
                    <a:pt x="689" y="525"/>
                    <a:pt x="490" y="154"/>
                    <a:pt x="331" y="35"/>
                  </a:cubicBezTo>
                  <a:cubicBezTo>
                    <a:pt x="296" y="14"/>
                    <a:pt x="253" y="0"/>
                    <a:pt x="20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6" name="Google Shape;696;p6"/>
            <p:cNvSpPr/>
            <p:nvPr/>
          </p:nvSpPr>
          <p:spPr>
            <a:xfrm>
              <a:off x="4223372" y="1855064"/>
              <a:ext cx="23513" cy="34858"/>
            </a:xfrm>
            <a:custGeom>
              <a:rect b="b" l="l" r="r" t="t"/>
              <a:pathLst>
                <a:path extrusionOk="0" h="1060" w="715">
                  <a:moveTo>
                    <a:pt x="14" y="1"/>
                  </a:moveTo>
                  <a:cubicBezTo>
                    <a:pt x="14" y="1"/>
                    <a:pt x="0" y="14"/>
                    <a:pt x="14" y="14"/>
                  </a:cubicBezTo>
                  <a:cubicBezTo>
                    <a:pt x="185" y="398"/>
                    <a:pt x="424" y="755"/>
                    <a:pt x="702" y="1060"/>
                  </a:cubicBezTo>
                  <a:lnTo>
                    <a:pt x="715" y="1060"/>
                  </a:lnTo>
                  <a:lnTo>
                    <a:pt x="715" y="1046"/>
                  </a:lnTo>
                  <a:cubicBezTo>
                    <a:pt x="437" y="742"/>
                    <a:pt x="199" y="384"/>
                    <a:pt x="27" y="14"/>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7" name="Google Shape;697;p6"/>
            <p:cNvSpPr/>
            <p:nvPr/>
          </p:nvSpPr>
          <p:spPr>
            <a:xfrm>
              <a:off x="4220742" y="1896565"/>
              <a:ext cx="45316" cy="49492"/>
            </a:xfrm>
            <a:custGeom>
              <a:rect b="b" l="l" r="r" t="t"/>
              <a:pathLst>
                <a:path extrusionOk="0" h="1505" w="1378">
                  <a:moveTo>
                    <a:pt x="236" y="0"/>
                  </a:moveTo>
                  <a:cubicBezTo>
                    <a:pt x="181" y="0"/>
                    <a:pt x="127" y="21"/>
                    <a:pt x="94" y="62"/>
                  </a:cubicBezTo>
                  <a:cubicBezTo>
                    <a:pt x="1" y="155"/>
                    <a:pt x="54" y="313"/>
                    <a:pt x="120" y="433"/>
                  </a:cubicBezTo>
                  <a:cubicBezTo>
                    <a:pt x="359" y="869"/>
                    <a:pt x="782" y="1280"/>
                    <a:pt x="1377" y="1505"/>
                  </a:cubicBezTo>
                  <a:lnTo>
                    <a:pt x="1351" y="1413"/>
                  </a:lnTo>
                  <a:cubicBezTo>
                    <a:pt x="729" y="407"/>
                    <a:pt x="504" y="128"/>
                    <a:pt x="332" y="22"/>
                  </a:cubicBezTo>
                  <a:cubicBezTo>
                    <a:pt x="302" y="8"/>
                    <a:pt x="269" y="0"/>
                    <a:pt x="23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8" name="Google Shape;698;p6"/>
            <p:cNvSpPr/>
            <p:nvPr/>
          </p:nvSpPr>
          <p:spPr>
            <a:xfrm>
              <a:off x="4234257" y="1911331"/>
              <a:ext cx="27426" cy="30287"/>
            </a:xfrm>
            <a:custGeom>
              <a:rect b="b" l="l" r="r" t="t"/>
              <a:pathLst>
                <a:path extrusionOk="0" h="921" w="834">
                  <a:moveTo>
                    <a:pt x="12" y="0"/>
                  </a:moveTo>
                  <a:cubicBezTo>
                    <a:pt x="10" y="0"/>
                    <a:pt x="7" y="4"/>
                    <a:pt x="0" y="11"/>
                  </a:cubicBezTo>
                  <a:cubicBezTo>
                    <a:pt x="146" y="222"/>
                    <a:pt x="304" y="408"/>
                    <a:pt x="463" y="579"/>
                  </a:cubicBezTo>
                  <a:cubicBezTo>
                    <a:pt x="583" y="699"/>
                    <a:pt x="701" y="805"/>
                    <a:pt x="821" y="911"/>
                  </a:cubicBezTo>
                  <a:cubicBezTo>
                    <a:pt x="821" y="917"/>
                    <a:pt x="824" y="920"/>
                    <a:pt x="827" y="920"/>
                  </a:cubicBezTo>
                  <a:cubicBezTo>
                    <a:pt x="831" y="920"/>
                    <a:pt x="834" y="917"/>
                    <a:pt x="834" y="911"/>
                  </a:cubicBezTo>
                  <a:cubicBezTo>
                    <a:pt x="530" y="646"/>
                    <a:pt x="251" y="341"/>
                    <a:pt x="13" y="11"/>
                  </a:cubicBezTo>
                  <a:cubicBezTo>
                    <a:pt x="13" y="4"/>
                    <a:pt x="13" y="0"/>
                    <a:pt x="1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9" name="Google Shape;699;p6"/>
            <p:cNvSpPr/>
            <p:nvPr/>
          </p:nvSpPr>
          <p:spPr>
            <a:xfrm>
              <a:off x="4248595" y="1844343"/>
              <a:ext cx="33576" cy="51235"/>
            </a:xfrm>
            <a:custGeom>
              <a:rect b="b" l="l" r="r" t="t"/>
              <a:pathLst>
                <a:path extrusionOk="0" h="1558" w="1021">
                  <a:moveTo>
                    <a:pt x="799" y="1"/>
                  </a:moveTo>
                  <a:cubicBezTo>
                    <a:pt x="754" y="1"/>
                    <a:pt x="711" y="14"/>
                    <a:pt x="676" y="36"/>
                  </a:cubicBezTo>
                  <a:cubicBezTo>
                    <a:pt x="530" y="154"/>
                    <a:pt x="371" y="459"/>
                    <a:pt x="1" y="1478"/>
                  </a:cubicBezTo>
                  <a:lnTo>
                    <a:pt x="27" y="1557"/>
                  </a:lnTo>
                  <a:cubicBezTo>
                    <a:pt x="530" y="1280"/>
                    <a:pt x="835" y="830"/>
                    <a:pt x="967" y="380"/>
                  </a:cubicBezTo>
                  <a:cubicBezTo>
                    <a:pt x="994" y="274"/>
                    <a:pt x="1020" y="115"/>
                    <a:pt x="914" y="36"/>
                  </a:cubicBezTo>
                  <a:cubicBezTo>
                    <a:pt x="877" y="11"/>
                    <a:pt x="837" y="1"/>
                    <a:pt x="79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0" name="Google Shape;700;p6"/>
            <p:cNvSpPr/>
            <p:nvPr/>
          </p:nvSpPr>
          <p:spPr>
            <a:xfrm>
              <a:off x="4250799" y="1861181"/>
              <a:ext cx="20915" cy="32984"/>
            </a:xfrm>
            <a:custGeom>
              <a:rect b="b" l="l" r="r" t="t"/>
              <a:pathLst>
                <a:path extrusionOk="0" h="1003" w="636">
                  <a:moveTo>
                    <a:pt x="609" y="0"/>
                  </a:moveTo>
                  <a:cubicBezTo>
                    <a:pt x="463" y="357"/>
                    <a:pt x="251" y="688"/>
                    <a:pt x="0" y="992"/>
                  </a:cubicBezTo>
                  <a:cubicBezTo>
                    <a:pt x="0" y="999"/>
                    <a:pt x="4" y="1003"/>
                    <a:pt x="7" y="1003"/>
                  </a:cubicBezTo>
                  <a:cubicBezTo>
                    <a:pt x="10" y="1003"/>
                    <a:pt x="13" y="999"/>
                    <a:pt x="13" y="992"/>
                  </a:cubicBezTo>
                  <a:cubicBezTo>
                    <a:pt x="265" y="701"/>
                    <a:pt x="477" y="371"/>
                    <a:pt x="636" y="13"/>
                  </a:cubicBezTo>
                  <a:cubicBezTo>
                    <a:pt x="636" y="0"/>
                    <a:pt x="636" y="0"/>
                    <a:pt x="62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1" name="Google Shape;701;p6"/>
            <p:cNvSpPr/>
            <p:nvPr/>
          </p:nvSpPr>
          <p:spPr>
            <a:xfrm>
              <a:off x="4264282" y="1888245"/>
              <a:ext cx="20060" cy="57384"/>
            </a:xfrm>
            <a:custGeom>
              <a:rect b="b" l="l" r="r" t="t"/>
              <a:pathLst>
                <a:path extrusionOk="0" h="1745" w="610">
                  <a:moveTo>
                    <a:pt x="401" y="0"/>
                  </a:moveTo>
                  <a:cubicBezTo>
                    <a:pt x="339" y="0"/>
                    <a:pt x="278" y="28"/>
                    <a:pt x="238" y="77"/>
                  </a:cubicBezTo>
                  <a:cubicBezTo>
                    <a:pt x="133" y="222"/>
                    <a:pt x="53" y="554"/>
                    <a:pt x="0" y="1639"/>
                  </a:cubicBezTo>
                  <a:lnTo>
                    <a:pt x="53" y="1745"/>
                  </a:lnTo>
                  <a:cubicBezTo>
                    <a:pt x="450" y="1361"/>
                    <a:pt x="609" y="792"/>
                    <a:pt x="609" y="328"/>
                  </a:cubicBezTo>
                  <a:cubicBezTo>
                    <a:pt x="609" y="210"/>
                    <a:pt x="583" y="63"/>
                    <a:pt x="464" y="11"/>
                  </a:cubicBezTo>
                  <a:cubicBezTo>
                    <a:pt x="443" y="4"/>
                    <a:pt x="422" y="0"/>
                    <a:pt x="40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2" name="Google Shape;702;p6"/>
            <p:cNvSpPr/>
            <p:nvPr/>
          </p:nvSpPr>
          <p:spPr>
            <a:xfrm>
              <a:off x="4265597" y="1903373"/>
              <a:ext cx="10885" cy="37916"/>
            </a:xfrm>
            <a:custGeom>
              <a:rect b="b" l="l" r="r" t="t"/>
              <a:pathLst>
                <a:path extrusionOk="0" h="1153" w="331">
                  <a:moveTo>
                    <a:pt x="331" y="1"/>
                  </a:moveTo>
                  <a:cubicBezTo>
                    <a:pt x="318" y="1"/>
                    <a:pt x="318" y="1"/>
                    <a:pt x="318" y="14"/>
                  </a:cubicBezTo>
                  <a:cubicBezTo>
                    <a:pt x="265" y="398"/>
                    <a:pt x="159" y="782"/>
                    <a:pt x="0" y="1139"/>
                  </a:cubicBezTo>
                  <a:lnTo>
                    <a:pt x="13" y="1153"/>
                  </a:lnTo>
                  <a:lnTo>
                    <a:pt x="27" y="1139"/>
                  </a:lnTo>
                  <a:cubicBezTo>
                    <a:pt x="186" y="782"/>
                    <a:pt x="278" y="411"/>
                    <a:pt x="331" y="14"/>
                  </a:cubicBezTo>
                  <a:lnTo>
                    <a:pt x="331"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3" name="Google Shape;703;p6"/>
            <p:cNvSpPr/>
            <p:nvPr/>
          </p:nvSpPr>
          <p:spPr>
            <a:xfrm>
              <a:off x="4245110" y="1863779"/>
              <a:ext cx="34858" cy="103621"/>
            </a:xfrm>
            <a:custGeom>
              <a:rect b="b" l="l" r="r" t="t"/>
              <a:pathLst>
                <a:path extrusionOk="0" h="3151" w="1060">
                  <a:moveTo>
                    <a:pt x="1" y="1"/>
                  </a:moveTo>
                  <a:cubicBezTo>
                    <a:pt x="1" y="278"/>
                    <a:pt x="27" y="557"/>
                    <a:pt x="68" y="834"/>
                  </a:cubicBezTo>
                  <a:cubicBezTo>
                    <a:pt x="120" y="1112"/>
                    <a:pt x="186" y="1390"/>
                    <a:pt x="266" y="1655"/>
                  </a:cubicBezTo>
                  <a:cubicBezTo>
                    <a:pt x="359" y="1933"/>
                    <a:pt x="465" y="2184"/>
                    <a:pt x="583" y="2436"/>
                  </a:cubicBezTo>
                  <a:cubicBezTo>
                    <a:pt x="650" y="2568"/>
                    <a:pt x="716" y="2687"/>
                    <a:pt x="795" y="2807"/>
                  </a:cubicBezTo>
                  <a:cubicBezTo>
                    <a:pt x="835" y="2872"/>
                    <a:pt x="874" y="2925"/>
                    <a:pt x="915" y="2992"/>
                  </a:cubicBezTo>
                  <a:cubicBezTo>
                    <a:pt x="927" y="3018"/>
                    <a:pt x="954" y="3045"/>
                    <a:pt x="980" y="3071"/>
                  </a:cubicBezTo>
                  <a:cubicBezTo>
                    <a:pt x="980" y="3084"/>
                    <a:pt x="994" y="3098"/>
                    <a:pt x="1007" y="3110"/>
                  </a:cubicBezTo>
                  <a:lnTo>
                    <a:pt x="1033" y="3137"/>
                  </a:lnTo>
                  <a:cubicBezTo>
                    <a:pt x="1033" y="3137"/>
                    <a:pt x="1047" y="3151"/>
                    <a:pt x="1060" y="3151"/>
                  </a:cubicBezTo>
                  <a:lnTo>
                    <a:pt x="1060" y="3124"/>
                  </a:lnTo>
                  <a:cubicBezTo>
                    <a:pt x="1020" y="3084"/>
                    <a:pt x="968" y="3031"/>
                    <a:pt x="941" y="2965"/>
                  </a:cubicBezTo>
                  <a:cubicBezTo>
                    <a:pt x="901" y="2912"/>
                    <a:pt x="862" y="2846"/>
                    <a:pt x="821" y="2793"/>
                  </a:cubicBezTo>
                  <a:cubicBezTo>
                    <a:pt x="756" y="2674"/>
                    <a:pt x="689" y="2555"/>
                    <a:pt x="623" y="2422"/>
                  </a:cubicBezTo>
                  <a:cubicBezTo>
                    <a:pt x="504" y="2171"/>
                    <a:pt x="398" y="1907"/>
                    <a:pt x="318" y="1642"/>
                  </a:cubicBezTo>
                  <a:cubicBezTo>
                    <a:pt x="226" y="1377"/>
                    <a:pt x="160" y="1112"/>
                    <a:pt x="120" y="834"/>
                  </a:cubicBezTo>
                  <a:cubicBezTo>
                    <a:pt x="94" y="689"/>
                    <a:pt x="80" y="557"/>
                    <a:pt x="68" y="410"/>
                  </a:cubicBezTo>
                  <a:cubicBezTo>
                    <a:pt x="54" y="278"/>
                    <a:pt x="54" y="133"/>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4" name="Google Shape;704;p6"/>
            <p:cNvSpPr/>
            <p:nvPr/>
          </p:nvSpPr>
          <p:spPr>
            <a:xfrm>
              <a:off x="4239486" y="1801066"/>
              <a:ext cx="25683" cy="67973"/>
            </a:xfrm>
            <a:custGeom>
              <a:rect b="b" l="l" r="r" t="t"/>
              <a:pathLst>
                <a:path extrusionOk="0" h="2067" w="781">
                  <a:moveTo>
                    <a:pt x="564" y="1"/>
                  </a:moveTo>
                  <a:cubicBezTo>
                    <a:pt x="441" y="1"/>
                    <a:pt x="354" y="127"/>
                    <a:pt x="291" y="253"/>
                  </a:cubicBezTo>
                  <a:cubicBezTo>
                    <a:pt x="80" y="729"/>
                    <a:pt x="0" y="1417"/>
                    <a:pt x="172" y="2066"/>
                  </a:cubicBezTo>
                  <a:lnTo>
                    <a:pt x="212" y="2026"/>
                  </a:lnTo>
                  <a:cubicBezTo>
                    <a:pt x="662" y="861"/>
                    <a:pt x="781" y="411"/>
                    <a:pt x="741" y="187"/>
                  </a:cubicBezTo>
                  <a:cubicBezTo>
                    <a:pt x="728" y="108"/>
                    <a:pt x="662" y="14"/>
                    <a:pt x="583" y="2"/>
                  </a:cubicBezTo>
                  <a:cubicBezTo>
                    <a:pt x="576" y="1"/>
                    <a:pt x="570" y="1"/>
                    <a:pt x="56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5" name="Google Shape;705;p6"/>
            <p:cNvSpPr/>
            <p:nvPr/>
          </p:nvSpPr>
          <p:spPr>
            <a:xfrm>
              <a:off x="4245998" y="1818529"/>
              <a:ext cx="8715" cy="46171"/>
            </a:xfrm>
            <a:custGeom>
              <a:rect b="b" l="l" r="r" t="t"/>
              <a:pathLst>
                <a:path extrusionOk="0" h="1404" w="265">
                  <a:moveTo>
                    <a:pt x="239" y="0"/>
                  </a:moveTo>
                  <a:cubicBezTo>
                    <a:pt x="106" y="450"/>
                    <a:pt x="27" y="927"/>
                    <a:pt x="0" y="1403"/>
                  </a:cubicBezTo>
                  <a:lnTo>
                    <a:pt x="14" y="1403"/>
                  </a:lnTo>
                  <a:cubicBezTo>
                    <a:pt x="41" y="927"/>
                    <a:pt x="120" y="463"/>
                    <a:pt x="26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6" name="Google Shape;706;p6"/>
            <p:cNvSpPr/>
            <p:nvPr/>
          </p:nvSpPr>
          <p:spPr>
            <a:xfrm>
              <a:off x="4198972" y="1722372"/>
              <a:ext cx="26604" cy="16969"/>
            </a:xfrm>
            <a:custGeom>
              <a:rect b="b" l="l" r="r" t="t"/>
              <a:pathLst>
                <a:path extrusionOk="0" h="516" w="809">
                  <a:moveTo>
                    <a:pt x="226" y="0"/>
                  </a:moveTo>
                  <a:cubicBezTo>
                    <a:pt x="191" y="0"/>
                    <a:pt x="163" y="9"/>
                    <a:pt x="147" y="25"/>
                  </a:cubicBezTo>
                  <a:cubicBezTo>
                    <a:pt x="107" y="65"/>
                    <a:pt x="1" y="224"/>
                    <a:pt x="253" y="396"/>
                  </a:cubicBezTo>
                  <a:cubicBezTo>
                    <a:pt x="438" y="515"/>
                    <a:pt x="650" y="515"/>
                    <a:pt x="756" y="515"/>
                  </a:cubicBezTo>
                  <a:cubicBezTo>
                    <a:pt x="782" y="501"/>
                    <a:pt x="809" y="475"/>
                    <a:pt x="782" y="436"/>
                  </a:cubicBezTo>
                  <a:cubicBezTo>
                    <a:pt x="624" y="130"/>
                    <a:pt x="365" y="0"/>
                    <a:pt x="2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7" name="Google Shape;707;p6"/>
            <p:cNvSpPr/>
            <p:nvPr/>
          </p:nvSpPr>
          <p:spPr>
            <a:xfrm>
              <a:off x="4203345" y="1723161"/>
              <a:ext cx="20487" cy="14437"/>
            </a:xfrm>
            <a:custGeom>
              <a:rect b="b" l="l" r="r" t="t"/>
              <a:pathLst>
                <a:path extrusionOk="0" h="439" w="623">
                  <a:moveTo>
                    <a:pt x="199" y="1"/>
                  </a:moveTo>
                  <a:cubicBezTo>
                    <a:pt x="199" y="41"/>
                    <a:pt x="199" y="94"/>
                    <a:pt x="212" y="133"/>
                  </a:cubicBezTo>
                  <a:cubicBezTo>
                    <a:pt x="146" y="94"/>
                    <a:pt x="80" y="54"/>
                    <a:pt x="0" y="15"/>
                  </a:cubicBezTo>
                  <a:lnTo>
                    <a:pt x="0" y="27"/>
                  </a:lnTo>
                  <a:cubicBezTo>
                    <a:pt x="67" y="68"/>
                    <a:pt x="146" y="107"/>
                    <a:pt x="226" y="160"/>
                  </a:cubicBezTo>
                  <a:cubicBezTo>
                    <a:pt x="146" y="174"/>
                    <a:pt x="67" y="213"/>
                    <a:pt x="0" y="239"/>
                  </a:cubicBezTo>
                  <a:lnTo>
                    <a:pt x="0" y="253"/>
                  </a:lnTo>
                  <a:cubicBezTo>
                    <a:pt x="80" y="213"/>
                    <a:pt x="159" y="186"/>
                    <a:pt x="238" y="174"/>
                  </a:cubicBezTo>
                  <a:cubicBezTo>
                    <a:pt x="318" y="213"/>
                    <a:pt x="397" y="266"/>
                    <a:pt x="464" y="319"/>
                  </a:cubicBezTo>
                  <a:cubicBezTo>
                    <a:pt x="371" y="332"/>
                    <a:pt x="279" y="372"/>
                    <a:pt x="185" y="412"/>
                  </a:cubicBezTo>
                  <a:lnTo>
                    <a:pt x="199" y="412"/>
                  </a:lnTo>
                  <a:cubicBezTo>
                    <a:pt x="291" y="372"/>
                    <a:pt x="385" y="345"/>
                    <a:pt x="477" y="332"/>
                  </a:cubicBezTo>
                  <a:cubicBezTo>
                    <a:pt x="530" y="372"/>
                    <a:pt x="570" y="398"/>
                    <a:pt x="623" y="438"/>
                  </a:cubicBezTo>
                  <a:lnTo>
                    <a:pt x="609" y="425"/>
                  </a:lnTo>
                  <a:cubicBezTo>
                    <a:pt x="570" y="385"/>
                    <a:pt x="530" y="345"/>
                    <a:pt x="477" y="319"/>
                  </a:cubicBezTo>
                  <a:cubicBezTo>
                    <a:pt x="477" y="279"/>
                    <a:pt x="477" y="227"/>
                    <a:pt x="490" y="186"/>
                  </a:cubicBezTo>
                  <a:lnTo>
                    <a:pt x="477" y="174"/>
                  </a:lnTo>
                  <a:cubicBezTo>
                    <a:pt x="464" y="213"/>
                    <a:pt x="464" y="266"/>
                    <a:pt x="464" y="306"/>
                  </a:cubicBezTo>
                  <a:cubicBezTo>
                    <a:pt x="397" y="253"/>
                    <a:pt x="318" y="200"/>
                    <a:pt x="226" y="147"/>
                  </a:cubicBezTo>
                  <a:cubicBezTo>
                    <a:pt x="212" y="107"/>
                    <a:pt x="212" y="54"/>
                    <a:pt x="21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8" name="Google Shape;708;p6"/>
            <p:cNvSpPr/>
            <p:nvPr/>
          </p:nvSpPr>
          <p:spPr>
            <a:xfrm>
              <a:off x="4223372" y="1714874"/>
              <a:ext cx="19632" cy="23677"/>
            </a:xfrm>
            <a:custGeom>
              <a:rect b="b" l="l" r="r" t="t"/>
              <a:pathLst>
                <a:path extrusionOk="0" h="720" w="597">
                  <a:moveTo>
                    <a:pt x="369" y="0"/>
                  </a:moveTo>
                  <a:cubicBezTo>
                    <a:pt x="255" y="0"/>
                    <a:pt x="13" y="260"/>
                    <a:pt x="0" y="664"/>
                  </a:cubicBezTo>
                  <a:cubicBezTo>
                    <a:pt x="0" y="696"/>
                    <a:pt x="28" y="720"/>
                    <a:pt x="52" y="720"/>
                  </a:cubicBezTo>
                  <a:cubicBezTo>
                    <a:pt x="57" y="720"/>
                    <a:pt x="62" y="719"/>
                    <a:pt x="67" y="717"/>
                  </a:cubicBezTo>
                  <a:cubicBezTo>
                    <a:pt x="173" y="677"/>
                    <a:pt x="358" y="571"/>
                    <a:pt x="450" y="385"/>
                  </a:cubicBezTo>
                  <a:cubicBezTo>
                    <a:pt x="596" y="108"/>
                    <a:pt x="437" y="29"/>
                    <a:pt x="384" y="2"/>
                  </a:cubicBezTo>
                  <a:cubicBezTo>
                    <a:pt x="380" y="1"/>
                    <a:pt x="374" y="0"/>
                    <a:pt x="36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9" name="Google Shape;709;p6"/>
            <p:cNvSpPr/>
            <p:nvPr/>
          </p:nvSpPr>
          <p:spPr>
            <a:xfrm>
              <a:off x="4224227" y="1715334"/>
              <a:ext cx="16147" cy="23118"/>
            </a:xfrm>
            <a:custGeom>
              <a:rect b="b" l="l" r="r" t="t"/>
              <a:pathLst>
                <a:path extrusionOk="0" h="703" w="491">
                  <a:moveTo>
                    <a:pt x="371" y="1"/>
                  </a:moveTo>
                  <a:cubicBezTo>
                    <a:pt x="332" y="67"/>
                    <a:pt x="292" y="133"/>
                    <a:pt x="239" y="200"/>
                  </a:cubicBezTo>
                  <a:cubicBezTo>
                    <a:pt x="239" y="160"/>
                    <a:pt x="212" y="107"/>
                    <a:pt x="186" y="80"/>
                  </a:cubicBezTo>
                  <a:lnTo>
                    <a:pt x="186" y="80"/>
                  </a:lnTo>
                  <a:cubicBezTo>
                    <a:pt x="212" y="120"/>
                    <a:pt x="226" y="173"/>
                    <a:pt x="239" y="226"/>
                  </a:cubicBezTo>
                  <a:cubicBezTo>
                    <a:pt x="186" y="306"/>
                    <a:pt x="133" y="385"/>
                    <a:pt x="94" y="477"/>
                  </a:cubicBezTo>
                  <a:cubicBezTo>
                    <a:pt x="80" y="424"/>
                    <a:pt x="53" y="385"/>
                    <a:pt x="27" y="359"/>
                  </a:cubicBezTo>
                  <a:lnTo>
                    <a:pt x="27" y="371"/>
                  </a:lnTo>
                  <a:cubicBezTo>
                    <a:pt x="53" y="412"/>
                    <a:pt x="67" y="451"/>
                    <a:pt x="94" y="491"/>
                  </a:cubicBezTo>
                  <a:cubicBezTo>
                    <a:pt x="53" y="557"/>
                    <a:pt x="27" y="623"/>
                    <a:pt x="1" y="689"/>
                  </a:cubicBezTo>
                  <a:lnTo>
                    <a:pt x="1" y="703"/>
                  </a:lnTo>
                  <a:cubicBezTo>
                    <a:pt x="41" y="636"/>
                    <a:pt x="67" y="570"/>
                    <a:pt x="94" y="504"/>
                  </a:cubicBezTo>
                  <a:cubicBezTo>
                    <a:pt x="186" y="465"/>
                    <a:pt x="279" y="451"/>
                    <a:pt x="385" y="451"/>
                  </a:cubicBezTo>
                  <a:lnTo>
                    <a:pt x="385" y="438"/>
                  </a:lnTo>
                  <a:cubicBezTo>
                    <a:pt x="292" y="438"/>
                    <a:pt x="200" y="451"/>
                    <a:pt x="106" y="491"/>
                  </a:cubicBezTo>
                  <a:cubicBezTo>
                    <a:pt x="147" y="398"/>
                    <a:pt x="186" y="318"/>
                    <a:pt x="239" y="239"/>
                  </a:cubicBezTo>
                  <a:cubicBezTo>
                    <a:pt x="318" y="226"/>
                    <a:pt x="398" y="213"/>
                    <a:pt x="491" y="213"/>
                  </a:cubicBezTo>
                  <a:lnTo>
                    <a:pt x="491" y="200"/>
                  </a:lnTo>
                  <a:cubicBezTo>
                    <a:pt x="411" y="200"/>
                    <a:pt x="332" y="213"/>
                    <a:pt x="253" y="226"/>
                  </a:cubicBezTo>
                  <a:cubicBezTo>
                    <a:pt x="292" y="147"/>
                    <a:pt x="345" y="80"/>
                    <a:pt x="385"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0" name="Google Shape;710;p6"/>
            <p:cNvSpPr/>
            <p:nvPr/>
          </p:nvSpPr>
          <p:spPr>
            <a:xfrm>
              <a:off x="4203345" y="1747990"/>
              <a:ext cx="24861" cy="19205"/>
            </a:xfrm>
            <a:custGeom>
              <a:rect b="b" l="l" r="r" t="t"/>
              <a:pathLst>
                <a:path extrusionOk="0" h="584" w="756">
                  <a:moveTo>
                    <a:pt x="224" y="0"/>
                  </a:moveTo>
                  <a:cubicBezTo>
                    <a:pt x="203" y="0"/>
                    <a:pt x="186" y="5"/>
                    <a:pt x="173" y="14"/>
                  </a:cubicBezTo>
                  <a:cubicBezTo>
                    <a:pt x="120" y="54"/>
                    <a:pt x="0" y="199"/>
                    <a:pt x="226" y="398"/>
                  </a:cubicBezTo>
                  <a:cubicBezTo>
                    <a:pt x="385" y="557"/>
                    <a:pt x="596" y="583"/>
                    <a:pt x="702" y="583"/>
                  </a:cubicBezTo>
                  <a:cubicBezTo>
                    <a:pt x="741" y="583"/>
                    <a:pt x="755" y="557"/>
                    <a:pt x="741" y="517"/>
                  </a:cubicBezTo>
                  <a:cubicBezTo>
                    <a:pt x="616" y="175"/>
                    <a:pt x="353" y="0"/>
                    <a:pt x="2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1" name="Google Shape;711;p6"/>
            <p:cNvSpPr/>
            <p:nvPr/>
          </p:nvSpPr>
          <p:spPr>
            <a:xfrm>
              <a:off x="4207259" y="1749305"/>
              <a:ext cx="19205" cy="16574"/>
            </a:xfrm>
            <a:custGeom>
              <a:rect b="b" l="l" r="r" t="t"/>
              <a:pathLst>
                <a:path extrusionOk="0" h="504" w="584">
                  <a:moveTo>
                    <a:pt x="27" y="0"/>
                  </a:moveTo>
                  <a:lnTo>
                    <a:pt x="225" y="159"/>
                  </a:lnTo>
                  <a:lnTo>
                    <a:pt x="225" y="173"/>
                  </a:lnTo>
                  <a:cubicBezTo>
                    <a:pt x="146" y="173"/>
                    <a:pt x="80" y="199"/>
                    <a:pt x="1" y="226"/>
                  </a:cubicBezTo>
                  <a:cubicBezTo>
                    <a:pt x="80" y="199"/>
                    <a:pt x="160" y="185"/>
                    <a:pt x="252" y="173"/>
                  </a:cubicBezTo>
                  <a:cubicBezTo>
                    <a:pt x="319" y="238"/>
                    <a:pt x="384" y="305"/>
                    <a:pt x="451" y="358"/>
                  </a:cubicBezTo>
                  <a:cubicBezTo>
                    <a:pt x="358" y="358"/>
                    <a:pt x="266" y="384"/>
                    <a:pt x="172" y="411"/>
                  </a:cubicBezTo>
                  <a:lnTo>
                    <a:pt x="186" y="424"/>
                  </a:lnTo>
                  <a:cubicBezTo>
                    <a:pt x="266" y="397"/>
                    <a:pt x="371" y="371"/>
                    <a:pt x="464" y="371"/>
                  </a:cubicBezTo>
                  <a:cubicBezTo>
                    <a:pt x="504" y="411"/>
                    <a:pt x="543" y="450"/>
                    <a:pt x="583" y="503"/>
                  </a:cubicBezTo>
                  <a:lnTo>
                    <a:pt x="583" y="490"/>
                  </a:lnTo>
                  <a:lnTo>
                    <a:pt x="583" y="477"/>
                  </a:lnTo>
                  <a:cubicBezTo>
                    <a:pt x="543" y="437"/>
                    <a:pt x="517" y="397"/>
                    <a:pt x="464" y="358"/>
                  </a:cubicBezTo>
                  <a:cubicBezTo>
                    <a:pt x="477" y="318"/>
                    <a:pt x="477" y="265"/>
                    <a:pt x="490" y="226"/>
                  </a:cubicBezTo>
                  <a:lnTo>
                    <a:pt x="477" y="212"/>
                  </a:lnTo>
                  <a:cubicBezTo>
                    <a:pt x="464" y="252"/>
                    <a:pt x="464" y="305"/>
                    <a:pt x="464" y="344"/>
                  </a:cubicBezTo>
                  <a:cubicBezTo>
                    <a:pt x="384" y="279"/>
                    <a:pt x="319" y="226"/>
                    <a:pt x="239" y="159"/>
                  </a:cubicBezTo>
                  <a:cubicBezTo>
                    <a:pt x="239" y="106"/>
                    <a:pt x="239" y="53"/>
                    <a:pt x="252" y="14"/>
                  </a:cubicBezTo>
                  <a:lnTo>
                    <a:pt x="239" y="0"/>
                  </a:lnTo>
                  <a:cubicBezTo>
                    <a:pt x="225" y="53"/>
                    <a:pt x="225" y="93"/>
                    <a:pt x="225" y="146"/>
                  </a:cubicBezTo>
                  <a:cubicBezTo>
                    <a:pt x="172" y="93"/>
                    <a:pt x="107"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2" name="Google Shape;712;p6"/>
            <p:cNvSpPr/>
            <p:nvPr/>
          </p:nvSpPr>
          <p:spPr>
            <a:xfrm>
              <a:off x="4226431" y="1744800"/>
              <a:ext cx="22197" cy="22066"/>
            </a:xfrm>
            <a:custGeom>
              <a:rect b="b" l="l" r="r" t="t"/>
              <a:pathLst>
                <a:path extrusionOk="0" h="671" w="675">
                  <a:moveTo>
                    <a:pt x="439" y="0"/>
                  </a:moveTo>
                  <a:cubicBezTo>
                    <a:pt x="326" y="0"/>
                    <a:pt x="61" y="222"/>
                    <a:pt x="0" y="614"/>
                  </a:cubicBezTo>
                  <a:cubicBezTo>
                    <a:pt x="0" y="647"/>
                    <a:pt x="18" y="670"/>
                    <a:pt x="46" y="670"/>
                  </a:cubicBezTo>
                  <a:cubicBezTo>
                    <a:pt x="52" y="670"/>
                    <a:pt x="59" y="669"/>
                    <a:pt x="66" y="667"/>
                  </a:cubicBezTo>
                  <a:cubicBezTo>
                    <a:pt x="159" y="640"/>
                    <a:pt x="357" y="574"/>
                    <a:pt x="489" y="402"/>
                  </a:cubicBezTo>
                  <a:cubicBezTo>
                    <a:pt x="675" y="151"/>
                    <a:pt x="530" y="45"/>
                    <a:pt x="463" y="5"/>
                  </a:cubicBezTo>
                  <a:cubicBezTo>
                    <a:pt x="456" y="2"/>
                    <a:pt x="448" y="0"/>
                    <a:pt x="43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3" name="Google Shape;713;p6"/>
            <p:cNvSpPr/>
            <p:nvPr/>
          </p:nvSpPr>
          <p:spPr>
            <a:xfrm>
              <a:off x="4228568" y="1745392"/>
              <a:ext cx="16574" cy="19172"/>
            </a:xfrm>
            <a:custGeom>
              <a:rect b="b" l="l" r="r" t="t"/>
              <a:pathLst>
                <a:path extrusionOk="0" h="583" w="504">
                  <a:moveTo>
                    <a:pt x="424" y="1"/>
                  </a:moveTo>
                  <a:cubicBezTo>
                    <a:pt x="371" y="66"/>
                    <a:pt x="319" y="133"/>
                    <a:pt x="266" y="186"/>
                  </a:cubicBezTo>
                  <a:cubicBezTo>
                    <a:pt x="266" y="146"/>
                    <a:pt x="253" y="93"/>
                    <a:pt x="226" y="53"/>
                  </a:cubicBezTo>
                  <a:lnTo>
                    <a:pt x="213" y="66"/>
                  </a:lnTo>
                  <a:cubicBezTo>
                    <a:pt x="239" y="106"/>
                    <a:pt x="253" y="159"/>
                    <a:pt x="253" y="199"/>
                  </a:cubicBezTo>
                  <a:cubicBezTo>
                    <a:pt x="186" y="278"/>
                    <a:pt x="133" y="357"/>
                    <a:pt x="80" y="437"/>
                  </a:cubicBezTo>
                  <a:cubicBezTo>
                    <a:pt x="68" y="384"/>
                    <a:pt x="54" y="345"/>
                    <a:pt x="27" y="304"/>
                  </a:cubicBezTo>
                  <a:lnTo>
                    <a:pt x="27" y="318"/>
                  </a:lnTo>
                  <a:cubicBezTo>
                    <a:pt x="41" y="357"/>
                    <a:pt x="54" y="398"/>
                    <a:pt x="68" y="451"/>
                  </a:cubicBezTo>
                  <a:cubicBezTo>
                    <a:pt x="41" y="477"/>
                    <a:pt x="27" y="516"/>
                    <a:pt x="1" y="543"/>
                  </a:cubicBezTo>
                  <a:lnTo>
                    <a:pt x="1" y="583"/>
                  </a:lnTo>
                  <a:lnTo>
                    <a:pt x="80" y="463"/>
                  </a:lnTo>
                  <a:cubicBezTo>
                    <a:pt x="133" y="451"/>
                    <a:pt x="200" y="437"/>
                    <a:pt x="253" y="437"/>
                  </a:cubicBezTo>
                  <a:cubicBezTo>
                    <a:pt x="292" y="437"/>
                    <a:pt x="332" y="451"/>
                    <a:pt x="359" y="451"/>
                  </a:cubicBezTo>
                  <a:cubicBezTo>
                    <a:pt x="371" y="451"/>
                    <a:pt x="371" y="437"/>
                    <a:pt x="371" y="437"/>
                  </a:cubicBezTo>
                  <a:cubicBezTo>
                    <a:pt x="332" y="437"/>
                    <a:pt x="292" y="424"/>
                    <a:pt x="253" y="424"/>
                  </a:cubicBezTo>
                  <a:cubicBezTo>
                    <a:pt x="200" y="424"/>
                    <a:pt x="147" y="437"/>
                    <a:pt x="80" y="451"/>
                  </a:cubicBezTo>
                  <a:cubicBezTo>
                    <a:pt x="133" y="371"/>
                    <a:pt x="200" y="292"/>
                    <a:pt x="253" y="225"/>
                  </a:cubicBezTo>
                  <a:cubicBezTo>
                    <a:pt x="292" y="225"/>
                    <a:pt x="319" y="212"/>
                    <a:pt x="359" y="212"/>
                  </a:cubicBezTo>
                  <a:cubicBezTo>
                    <a:pt x="398" y="212"/>
                    <a:pt x="451" y="225"/>
                    <a:pt x="504" y="225"/>
                  </a:cubicBezTo>
                  <a:lnTo>
                    <a:pt x="504" y="212"/>
                  </a:lnTo>
                  <a:cubicBezTo>
                    <a:pt x="451" y="212"/>
                    <a:pt x="412" y="199"/>
                    <a:pt x="359" y="199"/>
                  </a:cubicBezTo>
                  <a:cubicBezTo>
                    <a:pt x="319" y="199"/>
                    <a:pt x="292" y="212"/>
                    <a:pt x="266" y="212"/>
                  </a:cubicBezTo>
                  <a:cubicBezTo>
                    <a:pt x="319" y="146"/>
                    <a:pt x="371" y="80"/>
                    <a:pt x="438" y="13"/>
                  </a:cubicBezTo>
                  <a:cubicBezTo>
                    <a:pt x="424" y="13"/>
                    <a:pt x="424" y="1"/>
                    <a:pt x="42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4" name="Google Shape;714;p6"/>
            <p:cNvSpPr/>
            <p:nvPr/>
          </p:nvSpPr>
          <p:spPr>
            <a:xfrm>
              <a:off x="4201602" y="1769628"/>
              <a:ext cx="19632" cy="23776"/>
            </a:xfrm>
            <a:custGeom>
              <a:rect b="b" l="l" r="r" t="t"/>
              <a:pathLst>
                <a:path extrusionOk="0" h="723" w="597">
                  <a:moveTo>
                    <a:pt x="249" y="1"/>
                  </a:moveTo>
                  <a:cubicBezTo>
                    <a:pt x="241" y="1"/>
                    <a:pt x="233" y="2"/>
                    <a:pt x="226" y="5"/>
                  </a:cubicBezTo>
                  <a:cubicBezTo>
                    <a:pt x="159" y="31"/>
                    <a:pt x="0" y="111"/>
                    <a:pt x="146" y="388"/>
                  </a:cubicBezTo>
                  <a:cubicBezTo>
                    <a:pt x="252" y="573"/>
                    <a:pt x="438" y="679"/>
                    <a:pt x="530" y="719"/>
                  </a:cubicBezTo>
                  <a:cubicBezTo>
                    <a:pt x="537" y="722"/>
                    <a:pt x="543" y="723"/>
                    <a:pt x="549" y="723"/>
                  </a:cubicBezTo>
                  <a:cubicBezTo>
                    <a:pt x="578" y="723"/>
                    <a:pt x="596" y="699"/>
                    <a:pt x="596" y="667"/>
                  </a:cubicBezTo>
                  <a:cubicBezTo>
                    <a:pt x="596" y="258"/>
                    <a:pt x="366" y="1"/>
                    <a:pt x="249"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5" name="Google Shape;715;p6"/>
            <p:cNvSpPr/>
            <p:nvPr/>
          </p:nvSpPr>
          <p:spPr>
            <a:xfrm>
              <a:off x="4204661" y="1770187"/>
              <a:ext cx="15259" cy="21803"/>
            </a:xfrm>
            <a:custGeom>
              <a:rect b="b" l="l" r="r" t="t"/>
              <a:pathLst>
                <a:path extrusionOk="0" h="663" w="464">
                  <a:moveTo>
                    <a:pt x="93" y="0"/>
                  </a:moveTo>
                  <a:cubicBezTo>
                    <a:pt x="145" y="80"/>
                    <a:pt x="198" y="147"/>
                    <a:pt x="239" y="226"/>
                  </a:cubicBezTo>
                  <a:cubicBezTo>
                    <a:pt x="159" y="200"/>
                    <a:pt x="80" y="200"/>
                    <a:pt x="0" y="200"/>
                  </a:cubicBezTo>
                  <a:lnTo>
                    <a:pt x="0" y="212"/>
                  </a:lnTo>
                  <a:cubicBezTo>
                    <a:pt x="80" y="212"/>
                    <a:pt x="172" y="212"/>
                    <a:pt x="251" y="239"/>
                  </a:cubicBezTo>
                  <a:cubicBezTo>
                    <a:pt x="292" y="318"/>
                    <a:pt x="345" y="398"/>
                    <a:pt x="384" y="477"/>
                  </a:cubicBezTo>
                  <a:cubicBezTo>
                    <a:pt x="292" y="450"/>
                    <a:pt x="198" y="438"/>
                    <a:pt x="93" y="438"/>
                  </a:cubicBezTo>
                  <a:cubicBezTo>
                    <a:pt x="93" y="438"/>
                    <a:pt x="106" y="438"/>
                    <a:pt x="106" y="450"/>
                  </a:cubicBezTo>
                  <a:cubicBezTo>
                    <a:pt x="198" y="450"/>
                    <a:pt x="304" y="464"/>
                    <a:pt x="384" y="503"/>
                  </a:cubicBezTo>
                  <a:lnTo>
                    <a:pt x="384" y="491"/>
                  </a:lnTo>
                  <a:cubicBezTo>
                    <a:pt x="410" y="544"/>
                    <a:pt x="437" y="609"/>
                    <a:pt x="463" y="662"/>
                  </a:cubicBezTo>
                  <a:lnTo>
                    <a:pt x="463" y="636"/>
                  </a:lnTo>
                  <a:cubicBezTo>
                    <a:pt x="450" y="583"/>
                    <a:pt x="424" y="530"/>
                    <a:pt x="398" y="491"/>
                  </a:cubicBezTo>
                  <a:cubicBezTo>
                    <a:pt x="410" y="438"/>
                    <a:pt x="437" y="398"/>
                    <a:pt x="463" y="371"/>
                  </a:cubicBezTo>
                  <a:cubicBezTo>
                    <a:pt x="463" y="358"/>
                    <a:pt x="463" y="358"/>
                    <a:pt x="450" y="345"/>
                  </a:cubicBezTo>
                  <a:cubicBezTo>
                    <a:pt x="424" y="385"/>
                    <a:pt x="410" y="424"/>
                    <a:pt x="384" y="464"/>
                  </a:cubicBezTo>
                  <a:cubicBezTo>
                    <a:pt x="345" y="385"/>
                    <a:pt x="304" y="305"/>
                    <a:pt x="251" y="212"/>
                  </a:cubicBezTo>
                  <a:cubicBezTo>
                    <a:pt x="251" y="173"/>
                    <a:pt x="278" y="120"/>
                    <a:pt x="304" y="80"/>
                  </a:cubicBezTo>
                  <a:lnTo>
                    <a:pt x="292" y="67"/>
                  </a:lnTo>
                  <a:cubicBezTo>
                    <a:pt x="265" y="106"/>
                    <a:pt x="251" y="159"/>
                    <a:pt x="239" y="200"/>
                  </a:cubicBezTo>
                  <a:cubicBezTo>
                    <a:pt x="198" y="133"/>
                    <a:pt x="159" y="67"/>
                    <a:pt x="10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6" name="Google Shape;716;p6"/>
            <p:cNvSpPr/>
            <p:nvPr/>
          </p:nvSpPr>
          <p:spPr>
            <a:xfrm>
              <a:off x="4219459" y="1776370"/>
              <a:ext cx="26571" cy="17100"/>
            </a:xfrm>
            <a:custGeom>
              <a:rect b="b" l="l" r="r" t="t"/>
              <a:pathLst>
                <a:path extrusionOk="0" h="520" w="808">
                  <a:moveTo>
                    <a:pt x="588" y="1"/>
                  </a:moveTo>
                  <a:cubicBezTo>
                    <a:pt x="450" y="1"/>
                    <a:pt x="184" y="139"/>
                    <a:pt x="13" y="448"/>
                  </a:cubicBezTo>
                  <a:cubicBezTo>
                    <a:pt x="0" y="474"/>
                    <a:pt x="13" y="514"/>
                    <a:pt x="53" y="514"/>
                  </a:cubicBezTo>
                  <a:cubicBezTo>
                    <a:pt x="78" y="517"/>
                    <a:pt x="109" y="520"/>
                    <a:pt x="145" y="520"/>
                  </a:cubicBezTo>
                  <a:cubicBezTo>
                    <a:pt x="258" y="520"/>
                    <a:pt x="415" y="496"/>
                    <a:pt x="556" y="395"/>
                  </a:cubicBezTo>
                  <a:cubicBezTo>
                    <a:pt x="807" y="223"/>
                    <a:pt x="701" y="77"/>
                    <a:pt x="662" y="24"/>
                  </a:cubicBezTo>
                  <a:cubicBezTo>
                    <a:pt x="647" y="9"/>
                    <a:pt x="621" y="1"/>
                    <a:pt x="58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7" name="Google Shape;717;p6"/>
            <p:cNvSpPr/>
            <p:nvPr/>
          </p:nvSpPr>
          <p:spPr>
            <a:xfrm>
              <a:off x="4222057" y="1777159"/>
              <a:ext cx="19599" cy="13943"/>
            </a:xfrm>
            <a:custGeom>
              <a:rect b="b" l="l" r="r" t="t"/>
              <a:pathLst>
                <a:path extrusionOk="0" h="424" w="596">
                  <a:moveTo>
                    <a:pt x="398" y="0"/>
                  </a:moveTo>
                  <a:cubicBezTo>
                    <a:pt x="384" y="0"/>
                    <a:pt x="384" y="0"/>
                    <a:pt x="384" y="14"/>
                  </a:cubicBezTo>
                  <a:cubicBezTo>
                    <a:pt x="384" y="53"/>
                    <a:pt x="384" y="106"/>
                    <a:pt x="371" y="159"/>
                  </a:cubicBezTo>
                  <a:cubicBezTo>
                    <a:pt x="451" y="120"/>
                    <a:pt x="530" y="80"/>
                    <a:pt x="596" y="40"/>
                  </a:cubicBezTo>
                  <a:lnTo>
                    <a:pt x="596" y="27"/>
                  </a:lnTo>
                  <a:cubicBezTo>
                    <a:pt x="517" y="67"/>
                    <a:pt x="451" y="106"/>
                    <a:pt x="384" y="146"/>
                  </a:cubicBezTo>
                  <a:cubicBezTo>
                    <a:pt x="398" y="93"/>
                    <a:pt x="398" y="53"/>
                    <a:pt x="398" y="0"/>
                  </a:cubicBezTo>
                  <a:close/>
                  <a:moveTo>
                    <a:pt x="371" y="159"/>
                  </a:moveTo>
                  <a:cubicBezTo>
                    <a:pt x="278" y="212"/>
                    <a:pt x="199" y="265"/>
                    <a:pt x="133" y="318"/>
                  </a:cubicBezTo>
                  <a:cubicBezTo>
                    <a:pt x="133" y="265"/>
                    <a:pt x="133" y="226"/>
                    <a:pt x="119" y="173"/>
                  </a:cubicBezTo>
                  <a:cubicBezTo>
                    <a:pt x="119" y="186"/>
                    <a:pt x="119" y="186"/>
                    <a:pt x="107" y="186"/>
                  </a:cubicBezTo>
                  <a:cubicBezTo>
                    <a:pt x="119" y="238"/>
                    <a:pt x="119" y="279"/>
                    <a:pt x="107" y="318"/>
                  </a:cubicBezTo>
                  <a:cubicBezTo>
                    <a:pt x="80" y="344"/>
                    <a:pt x="40" y="371"/>
                    <a:pt x="1" y="411"/>
                  </a:cubicBezTo>
                  <a:lnTo>
                    <a:pt x="1" y="424"/>
                  </a:lnTo>
                  <a:cubicBezTo>
                    <a:pt x="40" y="397"/>
                    <a:pt x="80" y="371"/>
                    <a:pt x="119" y="332"/>
                  </a:cubicBezTo>
                  <a:lnTo>
                    <a:pt x="119" y="344"/>
                  </a:lnTo>
                  <a:cubicBezTo>
                    <a:pt x="213" y="358"/>
                    <a:pt x="305" y="385"/>
                    <a:pt x="384" y="424"/>
                  </a:cubicBezTo>
                  <a:cubicBezTo>
                    <a:pt x="398" y="424"/>
                    <a:pt x="398" y="424"/>
                    <a:pt x="411" y="411"/>
                  </a:cubicBezTo>
                  <a:cubicBezTo>
                    <a:pt x="319" y="371"/>
                    <a:pt x="225" y="344"/>
                    <a:pt x="133" y="332"/>
                  </a:cubicBezTo>
                  <a:cubicBezTo>
                    <a:pt x="199" y="279"/>
                    <a:pt x="278" y="226"/>
                    <a:pt x="358" y="173"/>
                  </a:cubicBezTo>
                  <a:cubicBezTo>
                    <a:pt x="437" y="199"/>
                    <a:pt x="517" y="226"/>
                    <a:pt x="596" y="265"/>
                  </a:cubicBezTo>
                  <a:lnTo>
                    <a:pt x="596" y="252"/>
                  </a:lnTo>
                  <a:cubicBezTo>
                    <a:pt x="530" y="212"/>
                    <a:pt x="451" y="186"/>
                    <a:pt x="37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8" name="Google Shape;718;p6"/>
            <p:cNvSpPr/>
            <p:nvPr/>
          </p:nvSpPr>
          <p:spPr>
            <a:xfrm>
              <a:off x="4194203" y="1797482"/>
              <a:ext cx="20487" cy="23217"/>
            </a:xfrm>
            <a:custGeom>
              <a:rect b="b" l="l" r="r" t="t"/>
              <a:pathLst>
                <a:path extrusionOk="0" h="706" w="623">
                  <a:moveTo>
                    <a:pt x="237" y="1"/>
                  </a:moveTo>
                  <a:cubicBezTo>
                    <a:pt x="228" y="1"/>
                    <a:pt x="220" y="2"/>
                    <a:pt x="213" y="5"/>
                  </a:cubicBezTo>
                  <a:cubicBezTo>
                    <a:pt x="146" y="31"/>
                    <a:pt x="1" y="123"/>
                    <a:pt x="160" y="388"/>
                  </a:cubicBezTo>
                  <a:cubicBezTo>
                    <a:pt x="265" y="573"/>
                    <a:pt x="451" y="667"/>
                    <a:pt x="557" y="706"/>
                  </a:cubicBezTo>
                  <a:cubicBezTo>
                    <a:pt x="596" y="706"/>
                    <a:pt x="622" y="679"/>
                    <a:pt x="622" y="653"/>
                  </a:cubicBezTo>
                  <a:cubicBezTo>
                    <a:pt x="598" y="247"/>
                    <a:pt x="356" y="1"/>
                    <a:pt x="23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9" name="Google Shape;719;p6"/>
            <p:cNvSpPr/>
            <p:nvPr/>
          </p:nvSpPr>
          <p:spPr>
            <a:xfrm>
              <a:off x="4197229" y="1798041"/>
              <a:ext cx="15292" cy="20060"/>
            </a:xfrm>
            <a:custGeom>
              <a:rect b="b" l="l" r="r" t="t"/>
              <a:pathLst>
                <a:path extrusionOk="0" h="610" w="465">
                  <a:moveTo>
                    <a:pt x="80" y="1"/>
                  </a:moveTo>
                  <a:cubicBezTo>
                    <a:pt x="133" y="80"/>
                    <a:pt x="186" y="147"/>
                    <a:pt x="239" y="212"/>
                  </a:cubicBezTo>
                  <a:cubicBezTo>
                    <a:pt x="173" y="212"/>
                    <a:pt x="107" y="200"/>
                    <a:pt x="41" y="200"/>
                  </a:cubicBezTo>
                  <a:lnTo>
                    <a:pt x="1" y="200"/>
                  </a:lnTo>
                  <a:lnTo>
                    <a:pt x="1" y="212"/>
                  </a:lnTo>
                  <a:lnTo>
                    <a:pt x="54" y="212"/>
                  </a:lnTo>
                  <a:cubicBezTo>
                    <a:pt x="121" y="212"/>
                    <a:pt x="186" y="226"/>
                    <a:pt x="253" y="239"/>
                  </a:cubicBezTo>
                  <a:cubicBezTo>
                    <a:pt x="306" y="305"/>
                    <a:pt x="345" y="385"/>
                    <a:pt x="398" y="464"/>
                  </a:cubicBezTo>
                  <a:cubicBezTo>
                    <a:pt x="306" y="451"/>
                    <a:pt x="226" y="438"/>
                    <a:pt x="133" y="438"/>
                  </a:cubicBezTo>
                  <a:lnTo>
                    <a:pt x="107" y="438"/>
                  </a:lnTo>
                  <a:lnTo>
                    <a:pt x="121" y="451"/>
                  </a:lnTo>
                  <a:lnTo>
                    <a:pt x="133" y="451"/>
                  </a:lnTo>
                  <a:cubicBezTo>
                    <a:pt x="226" y="451"/>
                    <a:pt x="319" y="464"/>
                    <a:pt x="398" y="491"/>
                  </a:cubicBezTo>
                  <a:cubicBezTo>
                    <a:pt x="424" y="530"/>
                    <a:pt x="451" y="570"/>
                    <a:pt x="465" y="609"/>
                  </a:cubicBezTo>
                  <a:lnTo>
                    <a:pt x="465" y="583"/>
                  </a:lnTo>
                  <a:cubicBezTo>
                    <a:pt x="451" y="544"/>
                    <a:pt x="424" y="503"/>
                    <a:pt x="412" y="477"/>
                  </a:cubicBezTo>
                  <a:cubicBezTo>
                    <a:pt x="424" y="424"/>
                    <a:pt x="438" y="385"/>
                    <a:pt x="465" y="345"/>
                  </a:cubicBezTo>
                  <a:lnTo>
                    <a:pt x="465" y="332"/>
                  </a:lnTo>
                  <a:cubicBezTo>
                    <a:pt x="438" y="371"/>
                    <a:pt x="412" y="411"/>
                    <a:pt x="398" y="464"/>
                  </a:cubicBezTo>
                  <a:cubicBezTo>
                    <a:pt x="359" y="371"/>
                    <a:pt x="306" y="292"/>
                    <a:pt x="253" y="212"/>
                  </a:cubicBezTo>
                  <a:cubicBezTo>
                    <a:pt x="253" y="159"/>
                    <a:pt x="266" y="120"/>
                    <a:pt x="292" y="80"/>
                  </a:cubicBezTo>
                  <a:lnTo>
                    <a:pt x="292" y="67"/>
                  </a:lnTo>
                  <a:cubicBezTo>
                    <a:pt x="266" y="106"/>
                    <a:pt x="239" y="147"/>
                    <a:pt x="239" y="200"/>
                  </a:cubicBezTo>
                  <a:cubicBezTo>
                    <a:pt x="200" y="133"/>
                    <a:pt x="147"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0" name="Google Shape;720;p6"/>
            <p:cNvSpPr/>
            <p:nvPr/>
          </p:nvSpPr>
          <p:spPr>
            <a:xfrm>
              <a:off x="4212915" y="1803007"/>
              <a:ext cx="25716" cy="17692"/>
            </a:xfrm>
            <a:custGeom>
              <a:rect b="b" l="l" r="r" t="t"/>
              <a:pathLst>
                <a:path extrusionOk="0" h="538" w="782">
                  <a:moveTo>
                    <a:pt x="555" y="0"/>
                  </a:moveTo>
                  <a:cubicBezTo>
                    <a:pt x="423" y="0"/>
                    <a:pt x="165" y="148"/>
                    <a:pt x="14" y="472"/>
                  </a:cubicBezTo>
                  <a:cubicBezTo>
                    <a:pt x="0" y="499"/>
                    <a:pt x="14" y="538"/>
                    <a:pt x="53" y="538"/>
                  </a:cubicBezTo>
                  <a:cubicBezTo>
                    <a:pt x="159" y="538"/>
                    <a:pt x="371" y="525"/>
                    <a:pt x="544" y="393"/>
                  </a:cubicBezTo>
                  <a:cubicBezTo>
                    <a:pt x="782" y="207"/>
                    <a:pt x="676" y="61"/>
                    <a:pt x="623" y="22"/>
                  </a:cubicBezTo>
                  <a:cubicBezTo>
                    <a:pt x="608" y="8"/>
                    <a:pt x="585" y="0"/>
                    <a:pt x="55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1" name="Google Shape;721;p6"/>
            <p:cNvSpPr/>
            <p:nvPr/>
          </p:nvSpPr>
          <p:spPr>
            <a:xfrm>
              <a:off x="4214230" y="1803730"/>
              <a:ext cx="20487" cy="15686"/>
            </a:xfrm>
            <a:custGeom>
              <a:rect b="b" l="l" r="r" t="t"/>
              <a:pathLst>
                <a:path extrusionOk="0" h="477" w="623">
                  <a:moveTo>
                    <a:pt x="398" y="0"/>
                  </a:moveTo>
                  <a:lnTo>
                    <a:pt x="398" y="13"/>
                  </a:lnTo>
                  <a:cubicBezTo>
                    <a:pt x="398" y="53"/>
                    <a:pt x="398" y="106"/>
                    <a:pt x="384" y="159"/>
                  </a:cubicBezTo>
                  <a:cubicBezTo>
                    <a:pt x="305" y="212"/>
                    <a:pt x="225" y="265"/>
                    <a:pt x="159" y="330"/>
                  </a:cubicBezTo>
                  <a:cubicBezTo>
                    <a:pt x="159" y="278"/>
                    <a:pt x="146" y="238"/>
                    <a:pt x="146" y="185"/>
                  </a:cubicBezTo>
                  <a:lnTo>
                    <a:pt x="133" y="198"/>
                  </a:lnTo>
                  <a:cubicBezTo>
                    <a:pt x="146" y="251"/>
                    <a:pt x="146" y="291"/>
                    <a:pt x="146" y="344"/>
                  </a:cubicBezTo>
                  <a:cubicBezTo>
                    <a:pt x="93" y="371"/>
                    <a:pt x="40" y="410"/>
                    <a:pt x="1" y="450"/>
                  </a:cubicBezTo>
                  <a:lnTo>
                    <a:pt x="1" y="477"/>
                  </a:lnTo>
                  <a:cubicBezTo>
                    <a:pt x="40" y="436"/>
                    <a:pt x="93" y="397"/>
                    <a:pt x="146" y="357"/>
                  </a:cubicBezTo>
                  <a:cubicBezTo>
                    <a:pt x="239" y="357"/>
                    <a:pt x="331" y="383"/>
                    <a:pt x="424" y="424"/>
                  </a:cubicBezTo>
                  <a:cubicBezTo>
                    <a:pt x="424" y="424"/>
                    <a:pt x="437" y="424"/>
                    <a:pt x="437" y="410"/>
                  </a:cubicBezTo>
                  <a:cubicBezTo>
                    <a:pt x="345" y="371"/>
                    <a:pt x="252" y="357"/>
                    <a:pt x="159" y="344"/>
                  </a:cubicBezTo>
                  <a:cubicBezTo>
                    <a:pt x="225" y="278"/>
                    <a:pt x="305" y="225"/>
                    <a:pt x="384" y="172"/>
                  </a:cubicBezTo>
                  <a:cubicBezTo>
                    <a:pt x="463" y="185"/>
                    <a:pt x="543" y="212"/>
                    <a:pt x="609" y="251"/>
                  </a:cubicBezTo>
                  <a:cubicBezTo>
                    <a:pt x="622" y="251"/>
                    <a:pt x="622" y="238"/>
                    <a:pt x="622" y="238"/>
                  </a:cubicBezTo>
                  <a:cubicBezTo>
                    <a:pt x="557" y="212"/>
                    <a:pt x="477" y="185"/>
                    <a:pt x="398" y="172"/>
                  </a:cubicBezTo>
                  <a:lnTo>
                    <a:pt x="398" y="159"/>
                  </a:lnTo>
                  <a:cubicBezTo>
                    <a:pt x="463" y="119"/>
                    <a:pt x="543" y="66"/>
                    <a:pt x="609" y="27"/>
                  </a:cubicBezTo>
                  <a:lnTo>
                    <a:pt x="609" y="13"/>
                  </a:lnTo>
                  <a:cubicBezTo>
                    <a:pt x="530" y="53"/>
                    <a:pt x="463" y="106"/>
                    <a:pt x="398" y="145"/>
                  </a:cubicBezTo>
                  <a:cubicBezTo>
                    <a:pt x="410" y="92"/>
                    <a:pt x="410" y="53"/>
                    <a:pt x="398"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2" name="Google Shape;722;p6"/>
            <p:cNvSpPr/>
            <p:nvPr/>
          </p:nvSpPr>
          <p:spPr>
            <a:xfrm>
              <a:off x="4191145" y="1832143"/>
              <a:ext cx="25749" cy="17758"/>
            </a:xfrm>
            <a:custGeom>
              <a:rect b="b" l="l" r="r" t="t"/>
              <a:pathLst>
                <a:path extrusionOk="0" h="540" w="783">
                  <a:moveTo>
                    <a:pt x="227" y="0"/>
                  </a:moveTo>
                  <a:cubicBezTo>
                    <a:pt x="197" y="0"/>
                    <a:pt x="174" y="8"/>
                    <a:pt x="159" y="22"/>
                  </a:cubicBezTo>
                  <a:cubicBezTo>
                    <a:pt x="106" y="63"/>
                    <a:pt x="1" y="208"/>
                    <a:pt x="253" y="393"/>
                  </a:cubicBezTo>
                  <a:cubicBezTo>
                    <a:pt x="424" y="525"/>
                    <a:pt x="623" y="539"/>
                    <a:pt x="729" y="539"/>
                  </a:cubicBezTo>
                  <a:cubicBezTo>
                    <a:pt x="768" y="539"/>
                    <a:pt x="782" y="499"/>
                    <a:pt x="768" y="472"/>
                  </a:cubicBezTo>
                  <a:cubicBezTo>
                    <a:pt x="617" y="148"/>
                    <a:pt x="360"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3" name="Google Shape;723;p6"/>
            <p:cNvSpPr/>
            <p:nvPr/>
          </p:nvSpPr>
          <p:spPr>
            <a:xfrm>
              <a:off x="4195091" y="1832867"/>
              <a:ext cx="19172" cy="14404"/>
            </a:xfrm>
            <a:custGeom>
              <a:rect b="b" l="l" r="r" t="t"/>
              <a:pathLst>
                <a:path extrusionOk="0" h="438" w="583">
                  <a:moveTo>
                    <a:pt x="225" y="0"/>
                  </a:moveTo>
                  <a:cubicBezTo>
                    <a:pt x="212" y="53"/>
                    <a:pt x="212" y="106"/>
                    <a:pt x="225" y="146"/>
                  </a:cubicBezTo>
                  <a:cubicBezTo>
                    <a:pt x="159" y="106"/>
                    <a:pt x="92" y="53"/>
                    <a:pt x="27" y="14"/>
                  </a:cubicBezTo>
                  <a:lnTo>
                    <a:pt x="13" y="27"/>
                  </a:lnTo>
                  <a:cubicBezTo>
                    <a:pt x="92" y="67"/>
                    <a:pt x="159" y="120"/>
                    <a:pt x="238" y="173"/>
                  </a:cubicBezTo>
                  <a:cubicBezTo>
                    <a:pt x="159" y="186"/>
                    <a:pt x="80" y="212"/>
                    <a:pt x="0" y="239"/>
                  </a:cubicBezTo>
                  <a:lnTo>
                    <a:pt x="13" y="252"/>
                  </a:lnTo>
                  <a:cubicBezTo>
                    <a:pt x="92" y="212"/>
                    <a:pt x="172" y="199"/>
                    <a:pt x="251" y="173"/>
                  </a:cubicBezTo>
                  <a:cubicBezTo>
                    <a:pt x="318" y="226"/>
                    <a:pt x="397" y="292"/>
                    <a:pt x="463" y="345"/>
                  </a:cubicBezTo>
                  <a:cubicBezTo>
                    <a:pt x="371" y="358"/>
                    <a:pt x="278" y="385"/>
                    <a:pt x="186" y="411"/>
                  </a:cubicBezTo>
                  <a:lnTo>
                    <a:pt x="198" y="424"/>
                  </a:lnTo>
                  <a:cubicBezTo>
                    <a:pt x="291" y="385"/>
                    <a:pt x="384" y="358"/>
                    <a:pt x="477" y="358"/>
                  </a:cubicBezTo>
                  <a:cubicBezTo>
                    <a:pt x="516" y="385"/>
                    <a:pt x="542" y="411"/>
                    <a:pt x="583" y="438"/>
                  </a:cubicBezTo>
                  <a:cubicBezTo>
                    <a:pt x="583" y="424"/>
                    <a:pt x="569" y="424"/>
                    <a:pt x="569" y="411"/>
                  </a:cubicBezTo>
                  <a:cubicBezTo>
                    <a:pt x="542" y="385"/>
                    <a:pt x="516" y="371"/>
                    <a:pt x="489" y="345"/>
                  </a:cubicBezTo>
                  <a:lnTo>
                    <a:pt x="489" y="212"/>
                  </a:lnTo>
                  <a:lnTo>
                    <a:pt x="489" y="199"/>
                  </a:lnTo>
                  <a:cubicBezTo>
                    <a:pt x="477" y="239"/>
                    <a:pt x="477" y="279"/>
                    <a:pt x="477" y="332"/>
                  </a:cubicBezTo>
                  <a:cubicBezTo>
                    <a:pt x="397" y="265"/>
                    <a:pt x="318" y="212"/>
                    <a:pt x="238" y="159"/>
                  </a:cubicBezTo>
                  <a:cubicBezTo>
                    <a:pt x="225" y="106"/>
                    <a:pt x="225" y="53"/>
                    <a:pt x="238" y="14"/>
                  </a:cubicBezTo>
                  <a:lnTo>
                    <a:pt x="225"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4" name="Google Shape;724;p6"/>
            <p:cNvSpPr/>
            <p:nvPr/>
          </p:nvSpPr>
          <p:spPr>
            <a:xfrm>
              <a:off x="4215118" y="1826224"/>
              <a:ext cx="20454" cy="22888"/>
            </a:xfrm>
            <a:custGeom>
              <a:rect b="b" l="l" r="r" t="t"/>
              <a:pathLst>
                <a:path extrusionOk="0" h="696" w="622">
                  <a:moveTo>
                    <a:pt x="388" y="0"/>
                  </a:moveTo>
                  <a:cubicBezTo>
                    <a:pt x="280" y="0"/>
                    <a:pt x="37" y="247"/>
                    <a:pt x="0" y="652"/>
                  </a:cubicBezTo>
                  <a:cubicBezTo>
                    <a:pt x="0" y="674"/>
                    <a:pt x="18" y="696"/>
                    <a:pt x="46" y="696"/>
                  </a:cubicBezTo>
                  <a:cubicBezTo>
                    <a:pt x="52" y="696"/>
                    <a:pt x="59" y="695"/>
                    <a:pt x="66" y="693"/>
                  </a:cubicBezTo>
                  <a:cubicBezTo>
                    <a:pt x="172" y="666"/>
                    <a:pt x="357" y="573"/>
                    <a:pt x="463" y="388"/>
                  </a:cubicBezTo>
                  <a:cubicBezTo>
                    <a:pt x="622" y="123"/>
                    <a:pt x="477" y="31"/>
                    <a:pt x="410" y="4"/>
                  </a:cubicBezTo>
                  <a:cubicBezTo>
                    <a:pt x="403" y="2"/>
                    <a:pt x="396" y="0"/>
                    <a:pt x="38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5" name="Google Shape;725;p6"/>
            <p:cNvSpPr/>
            <p:nvPr/>
          </p:nvSpPr>
          <p:spPr>
            <a:xfrm>
              <a:off x="4216401" y="1826783"/>
              <a:ext cx="16147" cy="21375"/>
            </a:xfrm>
            <a:custGeom>
              <a:rect b="b" l="l" r="r" t="t"/>
              <a:pathLst>
                <a:path extrusionOk="0" h="650" w="491">
                  <a:moveTo>
                    <a:pt x="397" y="0"/>
                  </a:moveTo>
                  <a:cubicBezTo>
                    <a:pt x="344" y="67"/>
                    <a:pt x="305" y="132"/>
                    <a:pt x="252" y="199"/>
                  </a:cubicBezTo>
                  <a:cubicBezTo>
                    <a:pt x="252" y="146"/>
                    <a:pt x="226" y="106"/>
                    <a:pt x="199" y="67"/>
                  </a:cubicBezTo>
                  <a:lnTo>
                    <a:pt x="199" y="79"/>
                  </a:lnTo>
                  <a:cubicBezTo>
                    <a:pt x="226" y="120"/>
                    <a:pt x="239" y="159"/>
                    <a:pt x="239" y="212"/>
                  </a:cubicBezTo>
                  <a:cubicBezTo>
                    <a:pt x="186" y="291"/>
                    <a:pt x="133" y="371"/>
                    <a:pt x="93" y="450"/>
                  </a:cubicBezTo>
                  <a:cubicBezTo>
                    <a:pt x="80" y="411"/>
                    <a:pt x="53" y="371"/>
                    <a:pt x="27" y="331"/>
                  </a:cubicBezTo>
                  <a:lnTo>
                    <a:pt x="27" y="344"/>
                  </a:lnTo>
                  <a:cubicBezTo>
                    <a:pt x="53" y="384"/>
                    <a:pt x="67" y="424"/>
                    <a:pt x="80" y="477"/>
                  </a:cubicBezTo>
                  <a:lnTo>
                    <a:pt x="0" y="635"/>
                  </a:lnTo>
                  <a:lnTo>
                    <a:pt x="0" y="649"/>
                  </a:lnTo>
                  <a:cubicBezTo>
                    <a:pt x="27" y="596"/>
                    <a:pt x="53" y="543"/>
                    <a:pt x="93" y="477"/>
                  </a:cubicBezTo>
                  <a:lnTo>
                    <a:pt x="93" y="490"/>
                  </a:lnTo>
                  <a:cubicBezTo>
                    <a:pt x="173" y="464"/>
                    <a:pt x="265" y="450"/>
                    <a:pt x="344" y="450"/>
                  </a:cubicBezTo>
                  <a:lnTo>
                    <a:pt x="371" y="450"/>
                  </a:lnTo>
                  <a:lnTo>
                    <a:pt x="385" y="437"/>
                  </a:lnTo>
                  <a:lnTo>
                    <a:pt x="344" y="437"/>
                  </a:lnTo>
                  <a:cubicBezTo>
                    <a:pt x="265" y="437"/>
                    <a:pt x="186" y="450"/>
                    <a:pt x="93" y="464"/>
                  </a:cubicBezTo>
                  <a:cubicBezTo>
                    <a:pt x="146" y="384"/>
                    <a:pt x="199" y="305"/>
                    <a:pt x="252" y="238"/>
                  </a:cubicBezTo>
                  <a:cubicBezTo>
                    <a:pt x="305" y="226"/>
                    <a:pt x="371" y="212"/>
                    <a:pt x="438" y="212"/>
                  </a:cubicBezTo>
                  <a:lnTo>
                    <a:pt x="491" y="212"/>
                  </a:lnTo>
                  <a:lnTo>
                    <a:pt x="491" y="199"/>
                  </a:lnTo>
                  <a:lnTo>
                    <a:pt x="438" y="199"/>
                  </a:lnTo>
                  <a:cubicBezTo>
                    <a:pt x="385" y="199"/>
                    <a:pt x="318" y="212"/>
                    <a:pt x="252" y="212"/>
                  </a:cubicBezTo>
                  <a:cubicBezTo>
                    <a:pt x="305" y="146"/>
                    <a:pt x="358" y="79"/>
                    <a:pt x="411"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6" name="Google Shape;726;p6"/>
            <p:cNvSpPr/>
            <p:nvPr/>
          </p:nvSpPr>
          <p:spPr>
            <a:xfrm>
              <a:off x="4201175" y="1866442"/>
              <a:ext cx="27426" cy="14930"/>
            </a:xfrm>
            <a:custGeom>
              <a:rect b="b" l="l" r="r" t="t"/>
              <a:pathLst>
                <a:path extrusionOk="0" h="454" w="834">
                  <a:moveTo>
                    <a:pt x="228" y="0"/>
                  </a:moveTo>
                  <a:cubicBezTo>
                    <a:pt x="176" y="0"/>
                    <a:pt x="137" y="14"/>
                    <a:pt x="119" y="38"/>
                  </a:cubicBezTo>
                  <a:cubicBezTo>
                    <a:pt x="80" y="91"/>
                    <a:pt x="1" y="250"/>
                    <a:pt x="278" y="396"/>
                  </a:cubicBezTo>
                  <a:cubicBezTo>
                    <a:pt x="372" y="440"/>
                    <a:pt x="470" y="454"/>
                    <a:pt x="557" y="454"/>
                  </a:cubicBezTo>
                  <a:cubicBezTo>
                    <a:pt x="654" y="454"/>
                    <a:pt x="739" y="437"/>
                    <a:pt x="795" y="423"/>
                  </a:cubicBezTo>
                  <a:cubicBezTo>
                    <a:pt x="821" y="423"/>
                    <a:pt x="834" y="382"/>
                    <a:pt x="807" y="356"/>
                  </a:cubicBezTo>
                  <a:cubicBezTo>
                    <a:pt x="623" y="103"/>
                    <a:pt x="374" y="0"/>
                    <a:pt x="22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7" name="Google Shape;727;p6"/>
            <p:cNvSpPr/>
            <p:nvPr/>
          </p:nvSpPr>
          <p:spPr>
            <a:xfrm>
              <a:off x="4204200" y="1866804"/>
              <a:ext cx="21375" cy="13549"/>
            </a:xfrm>
            <a:custGeom>
              <a:rect b="b" l="l" r="r" t="t"/>
              <a:pathLst>
                <a:path extrusionOk="0" h="412" w="650">
                  <a:moveTo>
                    <a:pt x="212" y="1"/>
                  </a:moveTo>
                  <a:cubicBezTo>
                    <a:pt x="212" y="41"/>
                    <a:pt x="226" y="94"/>
                    <a:pt x="239" y="133"/>
                  </a:cubicBezTo>
                  <a:cubicBezTo>
                    <a:pt x="173" y="107"/>
                    <a:pt x="94" y="80"/>
                    <a:pt x="14" y="54"/>
                  </a:cubicBezTo>
                  <a:lnTo>
                    <a:pt x="1" y="67"/>
                  </a:lnTo>
                  <a:cubicBezTo>
                    <a:pt x="94" y="94"/>
                    <a:pt x="173" y="120"/>
                    <a:pt x="253" y="160"/>
                  </a:cubicBezTo>
                  <a:cubicBezTo>
                    <a:pt x="173" y="186"/>
                    <a:pt x="107" y="226"/>
                    <a:pt x="41" y="279"/>
                  </a:cubicBezTo>
                  <a:lnTo>
                    <a:pt x="54" y="279"/>
                  </a:lnTo>
                  <a:cubicBezTo>
                    <a:pt x="120" y="239"/>
                    <a:pt x="186" y="200"/>
                    <a:pt x="265" y="160"/>
                  </a:cubicBezTo>
                  <a:cubicBezTo>
                    <a:pt x="359" y="200"/>
                    <a:pt x="438" y="239"/>
                    <a:pt x="517" y="279"/>
                  </a:cubicBezTo>
                  <a:cubicBezTo>
                    <a:pt x="424" y="306"/>
                    <a:pt x="345" y="345"/>
                    <a:pt x="265" y="412"/>
                  </a:cubicBezTo>
                  <a:lnTo>
                    <a:pt x="279" y="412"/>
                  </a:lnTo>
                  <a:cubicBezTo>
                    <a:pt x="359" y="359"/>
                    <a:pt x="438" y="318"/>
                    <a:pt x="530" y="292"/>
                  </a:cubicBezTo>
                  <a:lnTo>
                    <a:pt x="530" y="279"/>
                  </a:lnTo>
                  <a:cubicBezTo>
                    <a:pt x="570" y="306"/>
                    <a:pt x="610" y="332"/>
                    <a:pt x="650" y="345"/>
                  </a:cubicBezTo>
                  <a:lnTo>
                    <a:pt x="650" y="332"/>
                  </a:lnTo>
                  <a:cubicBezTo>
                    <a:pt x="610" y="306"/>
                    <a:pt x="570" y="292"/>
                    <a:pt x="530" y="265"/>
                  </a:cubicBezTo>
                  <a:cubicBezTo>
                    <a:pt x="517" y="226"/>
                    <a:pt x="517" y="186"/>
                    <a:pt x="517" y="133"/>
                  </a:cubicBezTo>
                  <a:lnTo>
                    <a:pt x="504" y="133"/>
                  </a:lnTo>
                  <a:cubicBezTo>
                    <a:pt x="504" y="173"/>
                    <a:pt x="504" y="213"/>
                    <a:pt x="517" y="265"/>
                  </a:cubicBezTo>
                  <a:cubicBezTo>
                    <a:pt x="438" y="226"/>
                    <a:pt x="345" y="186"/>
                    <a:pt x="265" y="147"/>
                  </a:cubicBezTo>
                  <a:cubicBezTo>
                    <a:pt x="239" y="94"/>
                    <a:pt x="226" y="54"/>
                    <a:pt x="22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8" name="Google Shape;728;p6"/>
            <p:cNvSpPr/>
            <p:nvPr/>
          </p:nvSpPr>
          <p:spPr>
            <a:xfrm>
              <a:off x="4224721" y="1854604"/>
              <a:ext cx="18284" cy="25025"/>
            </a:xfrm>
            <a:custGeom>
              <a:rect b="b" l="l" r="r" t="t"/>
              <a:pathLst>
                <a:path extrusionOk="0" h="761" w="556">
                  <a:moveTo>
                    <a:pt x="310" y="1"/>
                  </a:moveTo>
                  <a:cubicBezTo>
                    <a:pt x="203" y="1"/>
                    <a:pt x="0" y="301"/>
                    <a:pt x="52" y="716"/>
                  </a:cubicBezTo>
                  <a:cubicBezTo>
                    <a:pt x="62" y="746"/>
                    <a:pt x="79" y="761"/>
                    <a:pt x="104" y="761"/>
                  </a:cubicBezTo>
                  <a:cubicBezTo>
                    <a:pt x="113" y="761"/>
                    <a:pt x="122" y="759"/>
                    <a:pt x="132" y="756"/>
                  </a:cubicBezTo>
                  <a:cubicBezTo>
                    <a:pt x="224" y="703"/>
                    <a:pt x="383" y="571"/>
                    <a:pt x="462" y="372"/>
                  </a:cubicBezTo>
                  <a:cubicBezTo>
                    <a:pt x="555" y="81"/>
                    <a:pt x="383" y="15"/>
                    <a:pt x="317" y="1"/>
                  </a:cubicBezTo>
                  <a:cubicBezTo>
                    <a:pt x="315" y="1"/>
                    <a:pt x="313" y="1"/>
                    <a:pt x="31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9" name="Google Shape;729;p6"/>
            <p:cNvSpPr/>
            <p:nvPr/>
          </p:nvSpPr>
          <p:spPr>
            <a:xfrm>
              <a:off x="4226431" y="1855064"/>
              <a:ext cx="14371" cy="23973"/>
            </a:xfrm>
            <a:custGeom>
              <a:rect b="b" l="l" r="r" t="t"/>
              <a:pathLst>
                <a:path extrusionOk="0" h="729" w="437">
                  <a:moveTo>
                    <a:pt x="291" y="1"/>
                  </a:moveTo>
                  <a:cubicBezTo>
                    <a:pt x="265" y="67"/>
                    <a:pt x="225" y="146"/>
                    <a:pt x="198" y="213"/>
                  </a:cubicBezTo>
                  <a:cubicBezTo>
                    <a:pt x="186" y="172"/>
                    <a:pt x="159" y="133"/>
                    <a:pt x="119" y="93"/>
                  </a:cubicBezTo>
                  <a:lnTo>
                    <a:pt x="119" y="107"/>
                  </a:lnTo>
                  <a:cubicBezTo>
                    <a:pt x="145" y="146"/>
                    <a:pt x="172" y="186"/>
                    <a:pt x="186" y="239"/>
                  </a:cubicBezTo>
                  <a:cubicBezTo>
                    <a:pt x="159" y="331"/>
                    <a:pt x="119" y="411"/>
                    <a:pt x="92" y="504"/>
                  </a:cubicBezTo>
                  <a:cubicBezTo>
                    <a:pt x="66" y="464"/>
                    <a:pt x="39" y="437"/>
                    <a:pt x="0" y="398"/>
                  </a:cubicBezTo>
                  <a:lnTo>
                    <a:pt x="0" y="411"/>
                  </a:lnTo>
                  <a:cubicBezTo>
                    <a:pt x="39" y="451"/>
                    <a:pt x="66" y="490"/>
                    <a:pt x="80" y="517"/>
                  </a:cubicBezTo>
                  <a:cubicBezTo>
                    <a:pt x="66" y="583"/>
                    <a:pt x="53" y="649"/>
                    <a:pt x="39" y="702"/>
                  </a:cubicBezTo>
                  <a:lnTo>
                    <a:pt x="39" y="728"/>
                  </a:lnTo>
                  <a:cubicBezTo>
                    <a:pt x="53" y="663"/>
                    <a:pt x="80" y="596"/>
                    <a:pt x="92" y="530"/>
                  </a:cubicBezTo>
                  <a:cubicBezTo>
                    <a:pt x="186" y="490"/>
                    <a:pt x="278" y="451"/>
                    <a:pt x="371" y="437"/>
                  </a:cubicBezTo>
                  <a:lnTo>
                    <a:pt x="371" y="424"/>
                  </a:lnTo>
                  <a:cubicBezTo>
                    <a:pt x="278" y="437"/>
                    <a:pt x="186" y="477"/>
                    <a:pt x="106" y="517"/>
                  </a:cubicBezTo>
                  <a:cubicBezTo>
                    <a:pt x="133" y="424"/>
                    <a:pt x="159" y="345"/>
                    <a:pt x="198" y="252"/>
                  </a:cubicBezTo>
                  <a:cubicBezTo>
                    <a:pt x="278" y="225"/>
                    <a:pt x="357" y="199"/>
                    <a:pt x="436" y="186"/>
                  </a:cubicBezTo>
                  <a:lnTo>
                    <a:pt x="436" y="172"/>
                  </a:lnTo>
                  <a:cubicBezTo>
                    <a:pt x="357" y="186"/>
                    <a:pt x="278" y="213"/>
                    <a:pt x="198" y="239"/>
                  </a:cubicBezTo>
                  <a:cubicBezTo>
                    <a:pt x="238" y="160"/>
                    <a:pt x="265" y="80"/>
                    <a:pt x="30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0" name="Google Shape;730;p6"/>
            <p:cNvSpPr/>
            <p:nvPr/>
          </p:nvSpPr>
          <p:spPr>
            <a:xfrm>
              <a:off x="4200714" y="1896138"/>
              <a:ext cx="23118" cy="21211"/>
            </a:xfrm>
            <a:custGeom>
              <a:rect b="b" l="l" r="r" t="t"/>
              <a:pathLst>
                <a:path extrusionOk="0" h="645" w="703">
                  <a:moveTo>
                    <a:pt x="236" y="0"/>
                  </a:moveTo>
                  <a:cubicBezTo>
                    <a:pt x="222" y="0"/>
                    <a:pt x="210" y="3"/>
                    <a:pt x="200" y="9"/>
                  </a:cubicBezTo>
                  <a:cubicBezTo>
                    <a:pt x="147" y="35"/>
                    <a:pt x="1" y="155"/>
                    <a:pt x="200" y="393"/>
                  </a:cubicBezTo>
                  <a:cubicBezTo>
                    <a:pt x="332" y="565"/>
                    <a:pt x="530" y="618"/>
                    <a:pt x="636" y="644"/>
                  </a:cubicBezTo>
                  <a:cubicBezTo>
                    <a:pt x="663" y="644"/>
                    <a:pt x="703" y="618"/>
                    <a:pt x="689" y="578"/>
                  </a:cubicBezTo>
                  <a:cubicBezTo>
                    <a:pt x="607" y="200"/>
                    <a:pt x="354" y="0"/>
                    <a:pt x="23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1" name="Google Shape;731;p6"/>
            <p:cNvSpPr/>
            <p:nvPr/>
          </p:nvSpPr>
          <p:spPr>
            <a:xfrm>
              <a:off x="4204200" y="1896861"/>
              <a:ext cx="17889" cy="19172"/>
            </a:xfrm>
            <a:custGeom>
              <a:rect b="b" l="l" r="r" t="t"/>
              <a:pathLst>
                <a:path extrusionOk="0" h="583" w="544">
                  <a:moveTo>
                    <a:pt x="67" y="1"/>
                  </a:moveTo>
                  <a:cubicBezTo>
                    <a:pt x="120" y="66"/>
                    <a:pt x="186" y="133"/>
                    <a:pt x="239" y="186"/>
                  </a:cubicBezTo>
                  <a:lnTo>
                    <a:pt x="200" y="186"/>
                  </a:lnTo>
                  <a:cubicBezTo>
                    <a:pt x="133" y="186"/>
                    <a:pt x="67" y="199"/>
                    <a:pt x="1" y="212"/>
                  </a:cubicBezTo>
                  <a:lnTo>
                    <a:pt x="1" y="225"/>
                  </a:lnTo>
                  <a:cubicBezTo>
                    <a:pt x="67" y="212"/>
                    <a:pt x="133" y="199"/>
                    <a:pt x="200" y="199"/>
                  </a:cubicBezTo>
                  <a:lnTo>
                    <a:pt x="253" y="199"/>
                  </a:lnTo>
                  <a:cubicBezTo>
                    <a:pt x="318" y="278"/>
                    <a:pt x="371" y="345"/>
                    <a:pt x="424" y="424"/>
                  </a:cubicBezTo>
                  <a:cubicBezTo>
                    <a:pt x="385" y="410"/>
                    <a:pt x="345" y="410"/>
                    <a:pt x="306" y="410"/>
                  </a:cubicBezTo>
                  <a:cubicBezTo>
                    <a:pt x="253" y="410"/>
                    <a:pt x="186" y="410"/>
                    <a:pt x="133" y="424"/>
                  </a:cubicBezTo>
                  <a:cubicBezTo>
                    <a:pt x="147" y="424"/>
                    <a:pt x="147" y="437"/>
                    <a:pt x="147" y="437"/>
                  </a:cubicBezTo>
                  <a:cubicBezTo>
                    <a:pt x="200" y="424"/>
                    <a:pt x="253" y="424"/>
                    <a:pt x="306" y="424"/>
                  </a:cubicBezTo>
                  <a:cubicBezTo>
                    <a:pt x="345" y="424"/>
                    <a:pt x="398" y="424"/>
                    <a:pt x="438" y="437"/>
                  </a:cubicBezTo>
                  <a:cubicBezTo>
                    <a:pt x="477" y="477"/>
                    <a:pt x="504" y="530"/>
                    <a:pt x="544" y="583"/>
                  </a:cubicBezTo>
                  <a:lnTo>
                    <a:pt x="544" y="556"/>
                  </a:lnTo>
                  <a:cubicBezTo>
                    <a:pt x="517" y="504"/>
                    <a:pt x="477" y="463"/>
                    <a:pt x="451" y="424"/>
                  </a:cubicBezTo>
                  <a:cubicBezTo>
                    <a:pt x="451" y="371"/>
                    <a:pt x="464" y="331"/>
                    <a:pt x="491" y="292"/>
                  </a:cubicBezTo>
                  <a:cubicBezTo>
                    <a:pt x="477" y="292"/>
                    <a:pt x="477" y="278"/>
                    <a:pt x="477" y="278"/>
                  </a:cubicBezTo>
                  <a:cubicBezTo>
                    <a:pt x="464" y="318"/>
                    <a:pt x="438" y="357"/>
                    <a:pt x="438" y="410"/>
                  </a:cubicBezTo>
                  <a:cubicBezTo>
                    <a:pt x="371" y="331"/>
                    <a:pt x="318" y="265"/>
                    <a:pt x="253" y="186"/>
                  </a:cubicBezTo>
                  <a:cubicBezTo>
                    <a:pt x="253" y="133"/>
                    <a:pt x="265" y="80"/>
                    <a:pt x="279" y="40"/>
                  </a:cubicBezTo>
                  <a:lnTo>
                    <a:pt x="265" y="27"/>
                  </a:lnTo>
                  <a:cubicBezTo>
                    <a:pt x="253" y="80"/>
                    <a:pt x="239" y="119"/>
                    <a:pt x="239" y="172"/>
                  </a:cubicBezTo>
                  <a:cubicBezTo>
                    <a:pt x="186" y="106"/>
                    <a:pt x="133" y="53"/>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2" name="Google Shape;732;p6"/>
            <p:cNvSpPr/>
            <p:nvPr/>
          </p:nvSpPr>
          <p:spPr>
            <a:xfrm>
              <a:off x="4221662" y="1897289"/>
              <a:ext cx="24368" cy="19698"/>
            </a:xfrm>
            <a:custGeom>
              <a:rect b="b" l="l" r="r" t="t"/>
              <a:pathLst>
                <a:path extrusionOk="0" h="599" w="741">
                  <a:moveTo>
                    <a:pt x="509" y="0"/>
                  </a:moveTo>
                  <a:cubicBezTo>
                    <a:pt x="388" y="0"/>
                    <a:pt x="127" y="179"/>
                    <a:pt x="13" y="543"/>
                  </a:cubicBezTo>
                  <a:cubicBezTo>
                    <a:pt x="1" y="566"/>
                    <a:pt x="19" y="599"/>
                    <a:pt x="50" y="599"/>
                  </a:cubicBezTo>
                  <a:cubicBezTo>
                    <a:pt x="55" y="599"/>
                    <a:pt x="60" y="598"/>
                    <a:pt x="66" y="596"/>
                  </a:cubicBezTo>
                  <a:cubicBezTo>
                    <a:pt x="172" y="596"/>
                    <a:pt x="370" y="556"/>
                    <a:pt x="529" y="397"/>
                  </a:cubicBezTo>
                  <a:cubicBezTo>
                    <a:pt x="740" y="173"/>
                    <a:pt x="608" y="53"/>
                    <a:pt x="555" y="14"/>
                  </a:cubicBezTo>
                  <a:cubicBezTo>
                    <a:pt x="544" y="5"/>
                    <a:pt x="528" y="0"/>
                    <a:pt x="5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3" name="Google Shape;733;p6"/>
            <p:cNvSpPr/>
            <p:nvPr/>
          </p:nvSpPr>
          <p:spPr>
            <a:xfrm>
              <a:off x="4222057" y="1898144"/>
              <a:ext cx="20487" cy="18317"/>
            </a:xfrm>
            <a:custGeom>
              <a:rect b="b" l="l" r="r" t="t"/>
              <a:pathLst>
                <a:path extrusionOk="0" h="557" w="623">
                  <a:moveTo>
                    <a:pt x="569" y="1"/>
                  </a:moveTo>
                  <a:cubicBezTo>
                    <a:pt x="504" y="54"/>
                    <a:pt x="437" y="107"/>
                    <a:pt x="384" y="160"/>
                  </a:cubicBezTo>
                  <a:cubicBezTo>
                    <a:pt x="384" y="107"/>
                    <a:pt x="384" y="67"/>
                    <a:pt x="371" y="14"/>
                  </a:cubicBezTo>
                  <a:cubicBezTo>
                    <a:pt x="358" y="14"/>
                    <a:pt x="358" y="27"/>
                    <a:pt x="358" y="27"/>
                  </a:cubicBezTo>
                  <a:cubicBezTo>
                    <a:pt x="371" y="67"/>
                    <a:pt x="371" y="120"/>
                    <a:pt x="371" y="173"/>
                  </a:cubicBezTo>
                  <a:cubicBezTo>
                    <a:pt x="292" y="239"/>
                    <a:pt x="225" y="306"/>
                    <a:pt x="160" y="371"/>
                  </a:cubicBezTo>
                  <a:cubicBezTo>
                    <a:pt x="160" y="332"/>
                    <a:pt x="160" y="306"/>
                    <a:pt x="146" y="265"/>
                  </a:cubicBezTo>
                  <a:cubicBezTo>
                    <a:pt x="146" y="279"/>
                    <a:pt x="133" y="279"/>
                    <a:pt x="133" y="292"/>
                  </a:cubicBezTo>
                  <a:cubicBezTo>
                    <a:pt x="146" y="318"/>
                    <a:pt x="146" y="359"/>
                    <a:pt x="146" y="385"/>
                  </a:cubicBezTo>
                  <a:cubicBezTo>
                    <a:pt x="133" y="398"/>
                    <a:pt x="119" y="424"/>
                    <a:pt x="107" y="438"/>
                  </a:cubicBezTo>
                  <a:cubicBezTo>
                    <a:pt x="93" y="451"/>
                    <a:pt x="93" y="465"/>
                    <a:pt x="93" y="465"/>
                  </a:cubicBezTo>
                  <a:cubicBezTo>
                    <a:pt x="119" y="451"/>
                    <a:pt x="133" y="424"/>
                    <a:pt x="160" y="398"/>
                  </a:cubicBezTo>
                  <a:lnTo>
                    <a:pt x="199" y="398"/>
                  </a:lnTo>
                  <a:cubicBezTo>
                    <a:pt x="278" y="398"/>
                    <a:pt x="371" y="412"/>
                    <a:pt x="437" y="424"/>
                  </a:cubicBezTo>
                  <a:lnTo>
                    <a:pt x="451" y="424"/>
                  </a:lnTo>
                  <a:cubicBezTo>
                    <a:pt x="371" y="398"/>
                    <a:pt x="292" y="385"/>
                    <a:pt x="199" y="385"/>
                  </a:cubicBezTo>
                  <a:lnTo>
                    <a:pt x="172" y="385"/>
                  </a:lnTo>
                  <a:cubicBezTo>
                    <a:pt x="239" y="318"/>
                    <a:pt x="292" y="253"/>
                    <a:pt x="371" y="186"/>
                  </a:cubicBezTo>
                  <a:cubicBezTo>
                    <a:pt x="451" y="200"/>
                    <a:pt x="530" y="212"/>
                    <a:pt x="610" y="239"/>
                  </a:cubicBezTo>
                  <a:cubicBezTo>
                    <a:pt x="610" y="226"/>
                    <a:pt x="610" y="226"/>
                    <a:pt x="622" y="226"/>
                  </a:cubicBezTo>
                  <a:cubicBezTo>
                    <a:pt x="543" y="200"/>
                    <a:pt x="464" y="186"/>
                    <a:pt x="384" y="173"/>
                  </a:cubicBezTo>
                  <a:cubicBezTo>
                    <a:pt x="451" y="120"/>
                    <a:pt x="504" y="67"/>
                    <a:pt x="583" y="14"/>
                  </a:cubicBezTo>
                  <a:lnTo>
                    <a:pt x="569" y="1"/>
                  </a:lnTo>
                  <a:close/>
                  <a:moveTo>
                    <a:pt x="14" y="530"/>
                  </a:moveTo>
                  <a:cubicBezTo>
                    <a:pt x="14" y="544"/>
                    <a:pt x="14" y="544"/>
                    <a:pt x="1" y="557"/>
                  </a:cubicBezTo>
                  <a:lnTo>
                    <a:pt x="14" y="557"/>
                  </a:lnTo>
                  <a:lnTo>
                    <a:pt x="14" y="53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4" name="Google Shape;734;p6"/>
            <p:cNvSpPr/>
            <p:nvPr/>
          </p:nvSpPr>
          <p:spPr>
            <a:xfrm>
              <a:off x="4205943" y="1737992"/>
              <a:ext cx="26604" cy="236805"/>
            </a:xfrm>
            <a:custGeom>
              <a:rect b="b" l="l" r="r" t="t"/>
              <a:pathLst>
                <a:path extrusionOk="0" h="7201" w="809">
                  <a:moveTo>
                    <a:pt x="597" y="0"/>
                  </a:moveTo>
                  <a:lnTo>
                    <a:pt x="544" y="26"/>
                  </a:lnTo>
                  <a:cubicBezTo>
                    <a:pt x="742" y="503"/>
                    <a:pt x="609" y="1059"/>
                    <a:pt x="451" y="1549"/>
                  </a:cubicBezTo>
                  <a:lnTo>
                    <a:pt x="411" y="1668"/>
                  </a:lnTo>
                  <a:cubicBezTo>
                    <a:pt x="265" y="2131"/>
                    <a:pt x="94" y="2621"/>
                    <a:pt x="186" y="3097"/>
                  </a:cubicBezTo>
                  <a:cubicBezTo>
                    <a:pt x="226" y="3309"/>
                    <a:pt x="318" y="3508"/>
                    <a:pt x="398" y="3693"/>
                  </a:cubicBezTo>
                  <a:cubicBezTo>
                    <a:pt x="477" y="3865"/>
                    <a:pt x="544" y="4037"/>
                    <a:pt x="597" y="4223"/>
                  </a:cubicBezTo>
                  <a:cubicBezTo>
                    <a:pt x="715" y="4726"/>
                    <a:pt x="570" y="5255"/>
                    <a:pt x="411" y="5718"/>
                  </a:cubicBezTo>
                  <a:cubicBezTo>
                    <a:pt x="385" y="5797"/>
                    <a:pt x="345" y="5877"/>
                    <a:pt x="318" y="5970"/>
                  </a:cubicBezTo>
                  <a:cubicBezTo>
                    <a:pt x="173" y="6367"/>
                    <a:pt x="27" y="6777"/>
                    <a:pt x="1" y="7200"/>
                  </a:cubicBezTo>
                  <a:lnTo>
                    <a:pt x="54" y="7200"/>
                  </a:lnTo>
                  <a:cubicBezTo>
                    <a:pt x="80" y="6790"/>
                    <a:pt x="226" y="6380"/>
                    <a:pt x="371" y="5983"/>
                  </a:cubicBezTo>
                  <a:cubicBezTo>
                    <a:pt x="398" y="5903"/>
                    <a:pt x="438" y="5811"/>
                    <a:pt x="464" y="5732"/>
                  </a:cubicBezTo>
                  <a:cubicBezTo>
                    <a:pt x="623" y="5268"/>
                    <a:pt x="768" y="4726"/>
                    <a:pt x="650" y="4209"/>
                  </a:cubicBezTo>
                  <a:cubicBezTo>
                    <a:pt x="597" y="4024"/>
                    <a:pt x="530" y="3852"/>
                    <a:pt x="451" y="3680"/>
                  </a:cubicBezTo>
                  <a:cubicBezTo>
                    <a:pt x="371" y="3482"/>
                    <a:pt x="279" y="3296"/>
                    <a:pt x="253" y="3097"/>
                  </a:cubicBezTo>
                  <a:cubicBezTo>
                    <a:pt x="159" y="2621"/>
                    <a:pt x="318" y="2144"/>
                    <a:pt x="464" y="1681"/>
                  </a:cubicBezTo>
                  <a:lnTo>
                    <a:pt x="504" y="1562"/>
                  </a:lnTo>
                  <a:cubicBezTo>
                    <a:pt x="662" y="1073"/>
                    <a:pt x="809" y="490"/>
                    <a:pt x="59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5" name="Google Shape;735;p6"/>
            <p:cNvSpPr/>
            <p:nvPr/>
          </p:nvSpPr>
          <p:spPr>
            <a:xfrm>
              <a:off x="4188974" y="1923170"/>
              <a:ext cx="40087" cy="20290"/>
            </a:xfrm>
            <a:custGeom>
              <a:rect b="b" l="l" r="r" t="t"/>
              <a:pathLst>
                <a:path extrusionOk="0" h="617" w="1219">
                  <a:moveTo>
                    <a:pt x="842" y="1"/>
                  </a:moveTo>
                  <a:cubicBezTo>
                    <a:pt x="562" y="1"/>
                    <a:pt x="196" y="103"/>
                    <a:pt x="1" y="577"/>
                  </a:cubicBezTo>
                  <a:cubicBezTo>
                    <a:pt x="1" y="577"/>
                    <a:pt x="119" y="616"/>
                    <a:pt x="290" y="616"/>
                  </a:cubicBezTo>
                  <a:cubicBezTo>
                    <a:pt x="552" y="616"/>
                    <a:pt x="938" y="525"/>
                    <a:pt x="1219" y="60"/>
                  </a:cubicBezTo>
                  <a:cubicBezTo>
                    <a:pt x="1219" y="60"/>
                    <a:pt x="1055" y="1"/>
                    <a:pt x="842"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6" name="Google Shape;736;p6"/>
            <p:cNvSpPr/>
            <p:nvPr/>
          </p:nvSpPr>
          <p:spPr>
            <a:xfrm>
              <a:off x="4188974" y="1925143"/>
              <a:ext cx="40087" cy="17034"/>
            </a:xfrm>
            <a:custGeom>
              <a:rect b="b" l="l" r="r" t="t"/>
              <a:pathLst>
                <a:path extrusionOk="0" h="518" w="1219">
                  <a:moveTo>
                    <a:pt x="1" y="517"/>
                  </a:moveTo>
                  <a:lnTo>
                    <a:pt x="1" y="517"/>
                  </a:lnTo>
                  <a:lnTo>
                    <a:pt x="1" y="517"/>
                  </a:lnTo>
                  <a:close/>
                  <a:moveTo>
                    <a:pt x="1205" y="0"/>
                  </a:moveTo>
                  <a:lnTo>
                    <a:pt x="1205" y="0"/>
                  </a:lnTo>
                  <a:lnTo>
                    <a:pt x="1219"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7" name="Google Shape;737;p6"/>
            <p:cNvSpPr/>
            <p:nvPr/>
          </p:nvSpPr>
          <p:spPr>
            <a:xfrm>
              <a:off x="4188974" y="1922972"/>
              <a:ext cx="40087" cy="19599"/>
            </a:xfrm>
            <a:custGeom>
              <a:rect b="b" l="l" r="r" t="t"/>
              <a:pathLst>
                <a:path extrusionOk="0" h="596" w="1219">
                  <a:moveTo>
                    <a:pt x="808" y="1"/>
                  </a:moveTo>
                  <a:lnTo>
                    <a:pt x="804" y="10"/>
                  </a:lnTo>
                  <a:lnTo>
                    <a:pt x="804" y="10"/>
                  </a:lnTo>
                  <a:cubicBezTo>
                    <a:pt x="806" y="8"/>
                    <a:pt x="808" y="5"/>
                    <a:pt x="808" y="1"/>
                  </a:cubicBezTo>
                  <a:close/>
                  <a:moveTo>
                    <a:pt x="804" y="10"/>
                  </a:moveTo>
                  <a:lnTo>
                    <a:pt x="804" y="10"/>
                  </a:lnTo>
                  <a:cubicBezTo>
                    <a:pt x="801" y="13"/>
                    <a:pt x="795" y="13"/>
                    <a:pt x="795" y="13"/>
                  </a:cubicBezTo>
                  <a:lnTo>
                    <a:pt x="675" y="292"/>
                  </a:lnTo>
                  <a:lnTo>
                    <a:pt x="345" y="437"/>
                  </a:lnTo>
                  <a:lnTo>
                    <a:pt x="490" y="66"/>
                  </a:lnTo>
                  <a:cubicBezTo>
                    <a:pt x="477" y="66"/>
                    <a:pt x="477" y="80"/>
                    <a:pt x="464" y="80"/>
                  </a:cubicBezTo>
                  <a:lnTo>
                    <a:pt x="319" y="437"/>
                  </a:lnTo>
                  <a:lnTo>
                    <a:pt x="1" y="583"/>
                  </a:lnTo>
                  <a:lnTo>
                    <a:pt x="14" y="596"/>
                  </a:lnTo>
                  <a:lnTo>
                    <a:pt x="319" y="463"/>
                  </a:lnTo>
                  <a:lnTo>
                    <a:pt x="649" y="557"/>
                  </a:lnTo>
                  <a:lnTo>
                    <a:pt x="675" y="557"/>
                  </a:lnTo>
                  <a:lnTo>
                    <a:pt x="345" y="451"/>
                  </a:lnTo>
                  <a:lnTo>
                    <a:pt x="675" y="305"/>
                  </a:lnTo>
                  <a:lnTo>
                    <a:pt x="689" y="305"/>
                  </a:lnTo>
                  <a:lnTo>
                    <a:pt x="954" y="384"/>
                  </a:lnTo>
                  <a:lnTo>
                    <a:pt x="967" y="371"/>
                  </a:lnTo>
                  <a:lnTo>
                    <a:pt x="702" y="292"/>
                  </a:lnTo>
                  <a:lnTo>
                    <a:pt x="1205" y="80"/>
                  </a:lnTo>
                  <a:lnTo>
                    <a:pt x="1219" y="66"/>
                  </a:lnTo>
                  <a:lnTo>
                    <a:pt x="1205" y="66"/>
                  </a:lnTo>
                  <a:lnTo>
                    <a:pt x="702" y="278"/>
                  </a:lnTo>
                  <a:lnTo>
                    <a:pt x="804" y="1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8" name="Google Shape;738;p6"/>
            <p:cNvSpPr/>
            <p:nvPr/>
          </p:nvSpPr>
          <p:spPr>
            <a:xfrm>
              <a:off x="4151978" y="1906858"/>
              <a:ext cx="40087" cy="30452"/>
            </a:xfrm>
            <a:custGeom>
              <a:rect b="b" l="l" r="r" t="t"/>
              <a:pathLst>
                <a:path extrusionOk="0" h="926" w="1219">
                  <a:moveTo>
                    <a:pt x="0" y="0"/>
                  </a:moveTo>
                  <a:cubicBezTo>
                    <a:pt x="0" y="0"/>
                    <a:pt x="164" y="926"/>
                    <a:pt x="1043" y="926"/>
                  </a:cubicBezTo>
                  <a:cubicBezTo>
                    <a:pt x="1098" y="926"/>
                    <a:pt x="1157" y="922"/>
                    <a:pt x="1218" y="914"/>
                  </a:cubicBezTo>
                  <a:cubicBezTo>
                    <a:pt x="1218" y="914"/>
                    <a:pt x="1033" y="14"/>
                    <a:pt x="0"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9" name="Google Shape;739;p6"/>
            <p:cNvSpPr/>
            <p:nvPr/>
          </p:nvSpPr>
          <p:spPr>
            <a:xfrm>
              <a:off x="4178089" y="1915146"/>
              <a:ext cx="33" cy="33"/>
            </a:xfrm>
            <a:custGeom>
              <a:rect b="b" l="l" r="r" t="t"/>
              <a:pathLst>
                <a:path extrusionOk="0" h="1" w="1">
                  <a:moveTo>
                    <a:pt x="1" y="0"/>
                  </a:moveTo>
                  <a:lnTo>
                    <a:pt x="1" y="0"/>
                  </a:lnTo>
                  <a:lnTo>
                    <a:pt x="1"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0" name="Google Shape;740;p6"/>
            <p:cNvSpPr/>
            <p:nvPr/>
          </p:nvSpPr>
          <p:spPr>
            <a:xfrm>
              <a:off x="4151978" y="1906858"/>
              <a:ext cx="40087" cy="30090"/>
            </a:xfrm>
            <a:custGeom>
              <a:rect b="b" l="l" r="r" t="t"/>
              <a:pathLst>
                <a:path extrusionOk="0" h="915" w="1219">
                  <a:moveTo>
                    <a:pt x="795" y="252"/>
                  </a:moveTo>
                  <a:cubicBezTo>
                    <a:pt x="795" y="255"/>
                    <a:pt x="795" y="257"/>
                    <a:pt x="796" y="259"/>
                  </a:cubicBezTo>
                  <a:lnTo>
                    <a:pt x="796" y="259"/>
                  </a:lnTo>
                  <a:lnTo>
                    <a:pt x="795" y="252"/>
                  </a:lnTo>
                  <a:close/>
                  <a:moveTo>
                    <a:pt x="0" y="0"/>
                  </a:moveTo>
                  <a:lnTo>
                    <a:pt x="0" y="14"/>
                  </a:lnTo>
                  <a:lnTo>
                    <a:pt x="517" y="398"/>
                  </a:lnTo>
                  <a:lnTo>
                    <a:pt x="173" y="438"/>
                  </a:lnTo>
                  <a:cubicBezTo>
                    <a:pt x="173" y="450"/>
                    <a:pt x="186" y="450"/>
                    <a:pt x="186" y="450"/>
                  </a:cubicBezTo>
                  <a:lnTo>
                    <a:pt x="530" y="411"/>
                  </a:lnTo>
                  <a:lnTo>
                    <a:pt x="874" y="662"/>
                  </a:lnTo>
                  <a:lnTo>
                    <a:pt x="424" y="715"/>
                  </a:lnTo>
                  <a:cubicBezTo>
                    <a:pt x="424" y="729"/>
                    <a:pt x="438" y="729"/>
                    <a:pt x="438" y="742"/>
                  </a:cubicBezTo>
                  <a:lnTo>
                    <a:pt x="888" y="676"/>
                  </a:lnTo>
                  <a:lnTo>
                    <a:pt x="1205" y="914"/>
                  </a:lnTo>
                  <a:lnTo>
                    <a:pt x="1218" y="914"/>
                  </a:lnTo>
                  <a:lnTo>
                    <a:pt x="1218" y="888"/>
                  </a:lnTo>
                  <a:lnTo>
                    <a:pt x="914" y="662"/>
                  </a:lnTo>
                  <a:lnTo>
                    <a:pt x="821" y="279"/>
                  </a:lnTo>
                  <a:cubicBezTo>
                    <a:pt x="811" y="268"/>
                    <a:pt x="800" y="266"/>
                    <a:pt x="796" y="259"/>
                  </a:cubicBezTo>
                  <a:lnTo>
                    <a:pt x="796" y="259"/>
                  </a:lnTo>
                  <a:lnTo>
                    <a:pt x="888" y="650"/>
                  </a:lnTo>
                  <a:lnTo>
                    <a:pt x="544" y="398"/>
                  </a:lnTo>
                  <a:lnTo>
                    <a:pt x="544" y="385"/>
                  </a:lnTo>
                  <a:lnTo>
                    <a:pt x="477" y="80"/>
                  </a:lnTo>
                  <a:lnTo>
                    <a:pt x="450" y="80"/>
                  </a:lnTo>
                  <a:lnTo>
                    <a:pt x="530" y="385"/>
                  </a:lnTo>
                  <a:lnTo>
                    <a:pt x="530" y="385"/>
                  </a:lnTo>
                  <a:lnTo>
                    <a:pt x="14" y="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1" name="Google Shape;741;p6"/>
            <p:cNvSpPr/>
            <p:nvPr/>
          </p:nvSpPr>
          <p:spPr>
            <a:xfrm>
              <a:off x="4180293" y="1864469"/>
              <a:ext cx="16969" cy="97274"/>
            </a:xfrm>
            <a:custGeom>
              <a:rect b="b" l="l" r="r" t="t"/>
              <a:pathLst>
                <a:path extrusionOk="0" h="2958" w="516">
                  <a:moveTo>
                    <a:pt x="69" y="1"/>
                  </a:moveTo>
                  <a:cubicBezTo>
                    <a:pt x="60" y="1"/>
                    <a:pt x="50" y="2"/>
                    <a:pt x="39" y="6"/>
                  </a:cubicBezTo>
                  <a:cubicBezTo>
                    <a:pt x="13" y="19"/>
                    <a:pt x="0" y="45"/>
                    <a:pt x="13" y="72"/>
                  </a:cubicBezTo>
                  <a:cubicBezTo>
                    <a:pt x="357" y="959"/>
                    <a:pt x="397" y="1965"/>
                    <a:pt x="145" y="2878"/>
                  </a:cubicBezTo>
                  <a:cubicBezTo>
                    <a:pt x="145" y="2918"/>
                    <a:pt x="159" y="2944"/>
                    <a:pt x="186" y="2957"/>
                  </a:cubicBezTo>
                  <a:lnTo>
                    <a:pt x="212" y="2957"/>
                  </a:lnTo>
                  <a:cubicBezTo>
                    <a:pt x="238" y="2944"/>
                    <a:pt x="251" y="2931"/>
                    <a:pt x="251" y="2918"/>
                  </a:cubicBezTo>
                  <a:cubicBezTo>
                    <a:pt x="516" y="1965"/>
                    <a:pt x="463" y="945"/>
                    <a:pt x="119" y="33"/>
                  </a:cubicBezTo>
                  <a:cubicBezTo>
                    <a:pt x="110" y="13"/>
                    <a:pt x="93" y="1"/>
                    <a:pt x="69"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2" name="Google Shape;742;p6"/>
            <p:cNvSpPr/>
            <p:nvPr/>
          </p:nvSpPr>
          <p:spPr>
            <a:xfrm>
              <a:off x="4143264" y="1825467"/>
              <a:ext cx="83199" cy="82673"/>
            </a:xfrm>
            <a:custGeom>
              <a:rect b="b" l="l" r="r" t="t"/>
              <a:pathLst>
                <a:path extrusionOk="0" h="2514" w="2530">
                  <a:moveTo>
                    <a:pt x="797" y="1"/>
                  </a:moveTo>
                  <a:cubicBezTo>
                    <a:pt x="732" y="1"/>
                    <a:pt x="668" y="17"/>
                    <a:pt x="610" y="54"/>
                  </a:cubicBezTo>
                  <a:cubicBezTo>
                    <a:pt x="464" y="146"/>
                    <a:pt x="424" y="358"/>
                    <a:pt x="491" y="517"/>
                  </a:cubicBezTo>
                  <a:cubicBezTo>
                    <a:pt x="544" y="689"/>
                    <a:pt x="676" y="808"/>
                    <a:pt x="795" y="940"/>
                  </a:cubicBezTo>
                  <a:cubicBezTo>
                    <a:pt x="636" y="834"/>
                    <a:pt x="464" y="769"/>
                    <a:pt x="279" y="769"/>
                  </a:cubicBezTo>
                  <a:cubicBezTo>
                    <a:pt x="173" y="769"/>
                    <a:pt x="41" y="808"/>
                    <a:pt x="14" y="901"/>
                  </a:cubicBezTo>
                  <a:cubicBezTo>
                    <a:pt x="1" y="993"/>
                    <a:pt x="41" y="1166"/>
                    <a:pt x="120" y="1231"/>
                  </a:cubicBezTo>
                  <a:cubicBezTo>
                    <a:pt x="318" y="1377"/>
                    <a:pt x="597" y="1364"/>
                    <a:pt x="835" y="1390"/>
                  </a:cubicBezTo>
                  <a:cubicBezTo>
                    <a:pt x="835" y="1390"/>
                    <a:pt x="292" y="1774"/>
                    <a:pt x="306" y="2105"/>
                  </a:cubicBezTo>
                  <a:cubicBezTo>
                    <a:pt x="306" y="2237"/>
                    <a:pt x="371" y="2370"/>
                    <a:pt x="477" y="2449"/>
                  </a:cubicBezTo>
                  <a:cubicBezTo>
                    <a:pt x="538" y="2488"/>
                    <a:pt x="609" y="2506"/>
                    <a:pt x="680" y="2506"/>
                  </a:cubicBezTo>
                  <a:cubicBezTo>
                    <a:pt x="780" y="2506"/>
                    <a:pt x="883" y="2471"/>
                    <a:pt x="967" y="2410"/>
                  </a:cubicBezTo>
                  <a:cubicBezTo>
                    <a:pt x="1073" y="2317"/>
                    <a:pt x="1153" y="2198"/>
                    <a:pt x="1192" y="2052"/>
                  </a:cubicBezTo>
                  <a:cubicBezTo>
                    <a:pt x="1218" y="1960"/>
                    <a:pt x="1312" y="1748"/>
                    <a:pt x="1312" y="1748"/>
                  </a:cubicBezTo>
                  <a:cubicBezTo>
                    <a:pt x="1312" y="1748"/>
                    <a:pt x="1483" y="1946"/>
                    <a:pt x="1536" y="2025"/>
                  </a:cubicBezTo>
                  <a:cubicBezTo>
                    <a:pt x="1629" y="2158"/>
                    <a:pt x="1735" y="2277"/>
                    <a:pt x="1867" y="2383"/>
                  </a:cubicBezTo>
                  <a:cubicBezTo>
                    <a:pt x="1966" y="2452"/>
                    <a:pt x="2086" y="2513"/>
                    <a:pt x="2201" y="2513"/>
                  </a:cubicBezTo>
                  <a:cubicBezTo>
                    <a:pt x="2241" y="2513"/>
                    <a:pt x="2280" y="2506"/>
                    <a:pt x="2317" y="2489"/>
                  </a:cubicBezTo>
                  <a:cubicBezTo>
                    <a:pt x="2423" y="2436"/>
                    <a:pt x="2489" y="2304"/>
                    <a:pt x="2503" y="2184"/>
                  </a:cubicBezTo>
                  <a:cubicBezTo>
                    <a:pt x="2503" y="2066"/>
                    <a:pt x="2463" y="1946"/>
                    <a:pt x="2397" y="1840"/>
                  </a:cubicBezTo>
                  <a:cubicBezTo>
                    <a:pt x="2238" y="1549"/>
                    <a:pt x="1960" y="1337"/>
                    <a:pt x="1642" y="1245"/>
                  </a:cubicBezTo>
                  <a:cubicBezTo>
                    <a:pt x="1880" y="1219"/>
                    <a:pt x="2106" y="1125"/>
                    <a:pt x="2304" y="993"/>
                  </a:cubicBezTo>
                  <a:cubicBezTo>
                    <a:pt x="2423" y="914"/>
                    <a:pt x="2529" y="795"/>
                    <a:pt x="2515" y="663"/>
                  </a:cubicBezTo>
                  <a:cubicBezTo>
                    <a:pt x="2489" y="543"/>
                    <a:pt x="2383" y="464"/>
                    <a:pt x="2277" y="451"/>
                  </a:cubicBezTo>
                  <a:cubicBezTo>
                    <a:pt x="2261" y="449"/>
                    <a:pt x="2246" y="448"/>
                    <a:pt x="2230" y="448"/>
                  </a:cubicBezTo>
                  <a:cubicBezTo>
                    <a:pt x="2130" y="448"/>
                    <a:pt x="2039" y="484"/>
                    <a:pt x="1947" y="530"/>
                  </a:cubicBezTo>
                  <a:cubicBezTo>
                    <a:pt x="1748" y="636"/>
                    <a:pt x="1562" y="808"/>
                    <a:pt x="1457" y="1007"/>
                  </a:cubicBezTo>
                  <a:cubicBezTo>
                    <a:pt x="1536" y="675"/>
                    <a:pt x="1377" y="292"/>
                    <a:pt x="1086" y="93"/>
                  </a:cubicBezTo>
                  <a:cubicBezTo>
                    <a:pt x="999" y="38"/>
                    <a:pt x="897" y="1"/>
                    <a:pt x="797"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3" name="Google Shape;743;p6"/>
            <p:cNvSpPr/>
            <p:nvPr/>
          </p:nvSpPr>
          <p:spPr>
            <a:xfrm>
              <a:off x="4260368" y="1864667"/>
              <a:ext cx="3058" cy="3058"/>
            </a:xfrm>
            <a:custGeom>
              <a:rect b="b" l="l" r="r" t="t"/>
              <a:pathLst>
                <a:path extrusionOk="0" h="93" w="93">
                  <a:moveTo>
                    <a:pt x="66" y="0"/>
                  </a:moveTo>
                  <a:lnTo>
                    <a:pt x="54" y="13"/>
                  </a:lnTo>
                  <a:cubicBezTo>
                    <a:pt x="27" y="27"/>
                    <a:pt x="13" y="53"/>
                    <a:pt x="13" y="66"/>
                  </a:cubicBezTo>
                  <a:cubicBezTo>
                    <a:pt x="13" y="80"/>
                    <a:pt x="1" y="80"/>
                    <a:pt x="13" y="92"/>
                  </a:cubicBezTo>
                  <a:lnTo>
                    <a:pt x="27" y="92"/>
                  </a:lnTo>
                  <a:cubicBezTo>
                    <a:pt x="40" y="92"/>
                    <a:pt x="40" y="92"/>
                    <a:pt x="40" y="80"/>
                  </a:cubicBezTo>
                  <a:cubicBezTo>
                    <a:pt x="54" y="80"/>
                    <a:pt x="54" y="66"/>
                    <a:pt x="66" y="66"/>
                  </a:cubicBezTo>
                  <a:cubicBezTo>
                    <a:pt x="80" y="53"/>
                    <a:pt x="80" y="53"/>
                    <a:pt x="80" y="39"/>
                  </a:cubicBezTo>
                  <a:cubicBezTo>
                    <a:pt x="93" y="27"/>
                    <a:pt x="93" y="27"/>
                    <a:pt x="80" y="13"/>
                  </a:cubicBezTo>
                  <a:cubicBezTo>
                    <a:pt x="80" y="0"/>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4" name="Google Shape;744;p6"/>
            <p:cNvSpPr/>
            <p:nvPr/>
          </p:nvSpPr>
          <p:spPr>
            <a:xfrm>
              <a:off x="4229029" y="1911660"/>
              <a:ext cx="2664" cy="3058"/>
            </a:xfrm>
            <a:custGeom>
              <a:rect b="b" l="l" r="r" t="t"/>
              <a:pathLst>
                <a:path extrusionOk="0" h="93" w="81">
                  <a:moveTo>
                    <a:pt x="27" y="1"/>
                  </a:moveTo>
                  <a:cubicBezTo>
                    <a:pt x="13" y="1"/>
                    <a:pt x="1" y="13"/>
                    <a:pt x="13" y="13"/>
                  </a:cubicBezTo>
                  <a:lnTo>
                    <a:pt x="13" y="40"/>
                  </a:lnTo>
                  <a:cubicBezTo>
                    <a:pt x="27" y="54"/>
                    <a:pt x="27" y="66"/>
                    <a:pt x="54" y="80"/>
                  </a:cubicBezTo>
                  <a:cubicBezTo>
                    <a:pt x="54" y="93"/>
                    <a:pt x="66" y="93"/>
                    <a:pt x="66" y="93"/>
                  </a:cubicBezTo>
                  <a:cubicBezTo>
                    <a:pt x="80" y="93"/>
                    <a:pt x="80" y="80"/>
                    <a:pt x="80" y="80"/>
                  </a:cubicBezTo>
                  <a:lnTo>
                    <a:pt x="80" y="54"/>
                  </a:lnTo>
                  <a:cubicBezTo>
                    <a:pt x="66" y="54"/>
                    <a:pt x="66" y="40"/>
                    <a:pt x="66" y="27"/>
                  </a:cubicBezTo>
                  <a:cubicBezTo>
                    <a:pt x="66" y="27"/>
                    <a:pt x="54" y="13"/>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5" name="Google Shape;745;p6"/>
            <p:cNvSpPr/>
            <p:nvPr/>
          </p:nvSpPr>
          <p:spPr>
            <a:xfrm>
              <a:off x="4238598" y="1925833"/>
              <a:ext cx="1776" cy="2401"/>
            </a:xfrm>
            <a:custGeom>
              <a:rect b="b" l="l" r="r" t="t"/>
              <a:pathLst>
                <a:path extrusionOk="0" h="73" w="54">
                  <a:moveTo>
                    <a:pt x="24" y="0"/>
                  </a:moveTo>
                  <a:cubicBezTo>
                    <a:pt x="21" y="0"/>
                    <a:pt x="18" y="2"/>
                    <a:pt x="14" y="6"/>
                  </a:cubicBezTo>
                  <a:cubicBezTo>
                    <a:pt x="14" y="6"/>
                    <a:pt x="1" y="6"/>
                    <a:pt x="1" y="20"/>
                  </a:cubicBezTo>
                  <a:lnTo>
                    <a:pt x="14" y="20"/>
                  </a:lnTo>
                  <a:cubicBezTo>
                    <a:pt x="14" y="32"/>
                    <a:pt x="27" y="46"/>
                    <a:pt x="27" y="59"/>
                  </a:cubicBezTo>
                  <a:cubicBezTo>
                    <a:pt x="40" y="59"/>
                    <a:pt x="40" y="73"/>
                    <a:pt x="54" y="73"/>
                  </a:cubicBezTo>
                  <a:lnTo>
                    <a:pt x="54" y="59"/>
                  </a:lnTo>
                  <a:lnTo>
                    <a:pt x="54" y="46"/>
                  </a:lnTo>
                  <a:cubicBezTo>
                    <a:pt x="54" y="32"/>
                    <a:pt x="54" y="32"/>
                    <a:pt x="40" y="20"/>
                  </a:cubicBezTo>
                  <a:lnTo>
                    <a:pt x="40" y="6"/>
                  </a:lnTo>
                  <a:cubicBezTo>
                    <a:pt x="32" y="6"/>
                    <a:pt x="29"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6" name="Google Shape;746;p6"/>
            <p:cNvSpPr/>
            <p:nvPr/>
          </p:nvSpPr>
          <p:spPr>
            <a:xfrm>
              <a:off x="4276055" y="1922117"/>
              <a:ext cx="2631" cy="3387"/>
            </a:xfrm>
            <a:custGeom>
              <a:rect b="b" l="l" r="r" t="t"/>
              <a:pathLst>
                <a:path extrusionOk="0" h="103" w="80">
                  <a:moveTo>
                    <a:pt x="39" y="0"/>
                  </a:moveTo>
                  <a:cubicBezTo>
                    <a:pt x="39" y="13"/>
                    <a:pt x="39" y="13"/>
                    <a:pt x="27" y="13"/>
                  </a:cubicBezTo>
                  <a:cubicBezTo>
                    <a:pt x="27" y="27"/>
                    <a:pt x="27" y="39"/>
                    <a:pt x="13" y="39"/>
                  </a:cubicBezTo>
                  <a:lnTo>
                    <a:pt x="13" y="66"/>
                  </a:lnTo>
                  <a:cubicBezTo>
                    <a:pt x="0" y="80"/>
                    <a:pt x="0" y="92"/>
                    <a:pt x="13" y="92"/>
                  </a:cubicBezTo>
                  <a:cubicBezTo>
                    <a:pt x="13" y="99"/>
                    <a:pt x="16" y="103"/>
                    <a:pt x="21" y="103"/>
                  </a:cubicBezTo>
                  <a:cubicBezTo>
                    <a:pt x="26" y="103"/>
                    <a:pt x="33" y="99"/>
                    <a:pt x="39" y="92"/>
                  </a:cubicBezTo>
                  <a:lnTo>
                    <a:pt x="53" y="80"/>
                  </a:lnTo>
                  <a:cubicBezTo>
                    <a:pt x="66" y="66"/>
                    <a:pt x="66" y="53"/>
                    <a:pt x="66" y="27"/>
                  </a:cubicBezTo>
                  <a:cubicBezTo>
                    <a:pt x="79" y="13"/>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7" name="Google Shape;747;p6"/>
            <p:cNvSpPr/>
            <p:nvPr/>
          </p:nvSpPr>
          <p:spPr>
            <a:xfrm>
              <a:off x="4277798" y="1918171"/>
              <a:ext cx="1315" cy="2631"/>
            </a:xfrm>
            <a:custGeom>
              <a:rect b="b" l="l" r="r" t="t"/>
              <a:pathLst>
                <a:path extrusionOk="0" h="80" w="40">
                  <a:moveTo>
                    <a:pt x="39" y="1"/>
                  </a:moveTo>
                  <a:cubicBezTo>
                    <a:pt x="26" y="1"/>
                    <a:pt x="26" y="1"/>
                    <a:pt x="26" y="14"/>
                  </a:cubicBezTo>
                  <a:lnTo>
                    <a:pt x="13" y="14"/>
                  </a:lnTo>
                  <a:cubicBezTo>
                    <a:pt x="13" y="27"/>
                    <a:pt x="13" y="27"/>
                    <a:pt x="0" y="41"/>
                  </a:cubicBezTo>
                  <a:lnTo>
                    <a:pt x="0" y="54"/>
                  </a:lnTo>
                  <a:lnTo>
                    <a:pt x="0" y="80"/>
                  </a:lnTo>
                  <a:lnTo>
                    <a:pt x="13" y="80"/>
                  </a:lnTo>
                  <a:lnTo>
                    <a:pt x="26" y="67"/>
                  </a:lnTo>
                  <a:cubicBezTo>
                    <a:pt x="26" y="54"/>
                    <a:pt x="39" y="41"/>
                    <a:pt x="39" y="27"/>
                  </a:cubicBez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8" name="Google Shape;748;p6"/>
            <p:cNvSpPr/>
            <p:nvPr/>
          </p:nvSpPr>
          <p:spPr>
            <a:xfrm>
              <a:off x="4245110" y="1825599"/>
              <a:ext cx="1776" cy="2532"/>
            </a:xfrm>
            <a:custGeom>
              <a:rect b="b" l="l" r="r" t="t"/>
              <a:pathLst>
                <a:path extrusionOk="0" h="77" w="54">
                  <a:moveTo>
                    <a:pt x="39" y="0"/>
                  </a:moveTo>
                  <a:cubicBezTo>
                    <a:pt x="38" y="0"/>
                    <a:pt x="34" y="3"/>
                    <a:pt x="27" y="10"/>
                  </a:cubicBezTo>
                  <a:cubicBezTo>
                    <a:pt x="27" y="23"/>
                    <a:pt x="15" y="23"/>
                    <a:pt x="15" y="36"/>
                  </a:cubicBezTo>
                  <a:lnTo>
                    <a:pt x="15" y="50"/>
                  </a:lnTo>
                  <a:cubicBezTo>
                    <a:pt x="1" y="63"/>
                    <a:pt x="15" y="63"/>
                    <a:pt x="15" y="76"/>
                  </a:cubicBezTo>
                  <a:lnTo>
                    <a:pt x="27" y="76"/>
                  </a:lnTo>
                  <a:lnTo>
                    <a:pt x="41" y="63"/>
                  </a:lnTo>
                  <a:cubicBezTo>
                    <a:pt x="41" y="50"/>
                    <a:pt x="54" y="36"/>
                    <a:pt x="54" y="23"/>
                  </a:cubicBezTo>
                  <a:cubicBezTo>
                    <a:pt x="54" y="10"/>
                    <a:pt x="54" y="10"/>
                    <a:pt x="41" y="10"/>
                  </a:cubicBezTo>
                  <a:cubicBezTo>
                    <a:pt x="41" y="3"/>
                    <a:pt x="41" y="0"/>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9" name="Google Shape;749;p6"/>
            <p:cNvSpPr/>
            <p:nvPr/>
          </p:nvSpPr>
          <p:spPr>
            <a:xfrm>
              <a:off x="4251654" y="1806328"/>
              <a:ext cx="2664" cy="3946"/>
            </a:xfrm>
            <a:custGeom>
              <a:rect b="b" l="l" r="r" t="t"/>
              <a:pathLst>
                <a:path extrusionOk="0" h="120" w="81">
                  <a:moveTo>
                    <a:pt x="40" y="1"/>
                  </a:moveTo>
                  <a:cubicBezTo>
                    <a:pt x="40" y="13"/>
                    <a:pt x="40" y="13"/>
                    <a:pt x="27" y="27"/>
                  </a:cubicBezTo>
                  <a:cubicBezTo>
                    <a:pt x="27" y="27"/>
                    <a:pt x="27" y="40"/>
                    <a:pt x="14" y="53"/>
                  </a:cubicBezTo>
                  <a:cubicBezTo>
                    <a:pt x="14" y="66"/>
                    <a:pt x="1" y="66"/>
                    <a:pt x="1" y="80"/>
                  </a:cubicBezTo>
                  <a:cubicBezTo>
                    <a:pt x="1" y="93"/>
                    <a:pt x="1" y="106"/>
                    <a:pt x="14" y="119"/>
                  </a:cubicBezTo>
                  <a:lnTo>
                    <a:pt x="40" y="119"/>
                  </a:lnTo>
                  <a:lnTo>
                    <a:pt x="54" y="106"/>
                  </a:lnTo>
                  <a:cubicBezTo>
                    <a:pt x="67" y="80"/>
                    <a:pt x="80" y="53"/>
                    <a:pt x="80" y="27"/>
                  </a:cubicBezTo>
                  <a:cubicBezTo>
                    <a:pt x="80" y="27"/>
                    <a:pt x="80" y="13"/>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0" name="Google Shape;750;p6"/>
            <p:cNvSpPr/>
            <p:nvPr/>
          </p:nvSpPr>
          <p:spPr>
            <a:xfrm>
              <a:off x="4206404" y="1731876"/>
              <a:ext cx="2203" cy="1776"/>
            </a:xfrm>
            <a:custGeom>
              <a:rect b="b" l="l" r="r" t="t"/>
              <a:pathLst>
                <a:path extrusionOk="0" h="54" w="67">
                  <a:moveTo>
                    <a:pt x="13" y="1"/>
                  </a:moveTo>
                  <a:cubicBezTo>
                    <a:pt x="13" y="1"/>
                    <a:pt x="0" y="1"/>
                    <a:pt x="0" y="14"/>
                  </a:cubicBezTo>
                  <a:lnTo>
                    <a:pt x="0" y="27"/>
                  </a:lnTo>
                  <a:lnTo>
                    <a:pt x="13" y="27"/>
                  </a:lnTo>
                  <a:cubicBezTo>
                    <a:pt x="13" y="41"/>
                    <a:pt x="27" y="41"/>
                    <a:pt x="40" y="54"/>
                  </a:cubicBezTo>
                  <a:lnTo>
                    <a:pt x="53" y="54"/>
                  </a:lnTo>
                  <a:cubicBezTo>
                    <a:pt x="66" y="54"/>
                    <a:pt x="66" y="41"/>
                    <a:pt x="66" y="27"/>
                  </a:cubicBezTo>
                  <a:cubicBezTo>
                    <a:pt x="66" y="27"/>
                    <a:pt x="53" y="27"/>
                    <a:pt x="53" y="14"/>
                  </a:cubicBezTo>
                  <a:cubicBezTo>
                    <a:pt x="40" y="14"/>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1" name="Google Shape;751;p6"/>
            <p:cNvSpPr/>
            <p:nvPr/>
          </p:nvSpPr>
          <p:spPr>
            <a:xfrm>
              <a:off x="4208574" y="1734079"/>
              <a:ext cx="1743" cy="1315"/>
            </a:xfrm>
            <a:custGeom>
              <a:rect b="b" l="l" r="r" t="t"/>
              <a:pathLst>
                <a:path extrusionOk="0" h="40" w="53">
                  <a:moveTo>
                    <a:pt x="14" y="0"/>
                  </a:moveTo>
                  <a:lnTo>
                    <a:pt x="0" y="13"/>
                  </a:lnTo>
                  <a:lnTo>
                    <a:pt x="14" y="27"/>
                  </a:lnTo>
                  <a:cubicBezTo>
                    <a:pt x="14" y="27"/>
                    <a:pt x="26" y="27"/>
                    <a:pt x="26" y="40"/>
                  </a:cubicBezTo>
                  <a:lnTo>
                    <a:pt x="40" y="40"/>
                  </a:lnTo>
                  <a:cubicBezTo>
                    <a:pt x="53" y="40"/>
                    <a:pt x="53" y="27"/>
                    <a:pt x="53" y="27"/>
                  </a:cubicBezTo>
                  <a:cubicBezTo>
                    <a:pt x="53" y="13"/>
                    <a:pt x="40" y="13"/>
                    <a:pt x="40" y="13"/>
                  </a:cubicBezTo>
                  <a:cubicBezTo>
                    <a:pt x="40" y="0"/>
                    <a:pt x="26"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2" name="Google Shape;752;p6"/>
            <p:cNvSpPr/>
            <p:nvPr/>
          </p:nvSpPr>
          <p:spPr>
            <a:xfrm>
              <a:off x="4207686" y="1722767"/>
              <a:ext cx="1776" cy="1315"/>
            </a:xfrm>
            <a:custGeom>
              <a:rect b="b" l="l" r="r" t="t"/>
              <a:pathLst>
                <a:path extrusionOk="0" h="40" w="54">
                  <a:moveTo>
                    <a:pt x="14" y="0"/>
                  </a:moveTo>
                  <a:cubicBezTo>
                    <a:pt x="14" y="0"/>
                    <a:pt x="14" y="13"/>
                    <a:pt x="1" y="13"/>
                  </a:cubicBezTo>
                  <a:cubicBezTo>
                    <a:pt x="1" y="13"/>
                    <a:pt x="1" y="27"/>
                    <a:pt x="14" y="27"/>
                  </a:cubicBezTo>
                  <a:lnTo>
                    <a:pt x="27" y="39"/>
                  </a:lnTo>
                  <a:lnTo>
                    <a:pt x="41" y="39"/>
                  </a:lnTo>
                  <a:cubicBezTo>
                    <a:pt x="53" y="39"/>
                    <a:pt x="53" y="27"/>
                    <a:pt x="53" y="27"/>
                  </a:cubicBezTo>
                  <a:lnTo>
                    <a:pt x="41" y="13"/>
                  </a:lnTo>
                  <a:cubicBezTo>
                    <a:pt x="41" y="13"/>
                    <a:pt x="27" y="13"/>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3" name="Google Shape;753;p6"/>
            <p:cNvSpPr/>
            <p:nvPr/>
          </p:nvSpPr>
          <p:spPr>
            <a:xfrm>
              <a:off x="4236428" y="1724049"/>
              <a:ext cx="1776" cy="2236"/>
            </a:xfrm>
            <a:custGeom>
              <a:rect b="b" l="l" r="r" t="t"/>
              <a:pathLst>
                <a:path extrusionOk="0" h="68" w="54">
                  <a:moveTo>
                    <a:pt x="40" y="0"/>
                  </a:moveTo>
                  <a:cubicBezTo>
                    <a:pt x="40" y="0"/>
                    <a:pt x="27" y="0"/>
                    <a:pt x="27" y="14"/>
                  </a:cubicBezTo>
                  <a:cubicBezTo>
                    <a:pt x="14" y="14"/>
                    <a:pt x="0" y="27"/>
                    <a:pt x="0" y="41"/>
                  </a:cubicBezTo>
                  <a:lnTo>
                    <a:pt x="0" y="53"/>
                  </a:lnTo>
                  <a:cubicBezTo>
                    <a:pt x="0" y="67"/>
                    <a:pt x="0" y="67"/>
                    <a:pt x="14" y="67"/>
                  </a:cubicBezTo>
                  <a:cubicBezTo>
                    <a:pt x="14" y="67"/>
                    <a:pt x="27" y="67"/>
                    <a:pt x="27" y="53"/>
                  </a:cubicBezTo>
                  <a:cubicBezTo>
                    <a:pt x="40" y="53"/>
                    <a:pt x="40" y="41"/>
                    <a:pt x="40" y="27"/>
                  </a:cubicBezTo>
                  <a:lnTo>
                    <a:pt x="53" y="27"/>
                  </a:lnTo>
                  <a:cubicBezTo>
                    <a:pt x="53" y="14"/>
                    <a:pt x="53" y="14"/>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4" name="Google Shape;754;p6"/>
            <p:cNvSpPr/>
            <p:nvPr/>
          </p:nvSpPr>
          <p:spPr>
            <a:xfrm>
              <a:off x="4235540" y="1727107"/>
              <a:ext cx="1348" cy="1315"/>
            </a:xfrm>
            <a:custGeom>
              <a:rect b="b" l="l" r="r" t="t"/>
              <a:pathLst>
                <a:path extrusionOk="0" h="40" w="41">
                  <a:moveTo>
                    <a:pt x="27" y="1"/>
                  </a:moveTo>
                  <a:cubicBezTo>
                    <a:pt x="14" y="13"/>
                    <a:pt x="14" y="13"/>
                    <a:pt x="14" y="27"/>
                  </a:cubicBezTo>
                  <a:cubicBezTo>
                    <a:pt x="1" y="27"/>
                    <a:pt x="1" y="27"/>
                    <a:pt x="1" y="40"/>
                  </a:cubicBezTo>
                  <a:lnTo>
                    <a:pt x="27" y="40"/>
                  </a:lnTo>
                  <a:cubicBezTo>
                    <a:pt x="27" y="27"/>
                    <a:pt x="41" y="27"/>
                    <a:pt x="41" y="27"/>
                  </a:cubicBezTo>
                  <a:lnTo>
                    <a:pt x="41" y="13"/>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5" name="Google Shape;755;p6"/>
            <p:cNvSpPr/>
            <p:nvPr/>
          </p:nvSpPr>
          <p:spPr>
            <a:xfrm>
              <a:off x="4231199" y="1716781"/>
              <a:ext cx="1348" cy="1644"/>
            </a:xfrm>
            <a:custGeom>
              <a:rect b="b" l="l" r="r" t="t"/>
              <a:pathLst>
                <a:path extrusionOk="0" h="50" w="41">
                  <a:moveTo>
                    <a:pt x="28" y="0"/>
                  </a:moveTo>
                  <a:cubicBezTo>
                    <a:pt x="27" y="0"/>
                    <a:pt x="27" y="3"/>
                    <a:pt x="27" y="10"/>
                  </a:cubicBezTo>
                  <a:cubicBezTo>
                    <a:pt x="14" y="10"/>
                    <a:pt x="14" y="10"/>
                    <a:pt x="14" y="23"/>
                  </a:cubicBezTo>
                  <a:cubicBezTo>
                    <a:pt x="0" y="23"/>
                    <a:pt x="0" y="36"/>
                    <a:pt x="0" y="36"/>
                  </a:cubicBezTo>
                  <a:cubicBezTo>
                    <a:pt x="14" y="36"/>
                    <a:pt x="14" y="50"/>
                    <a:pt x="14" y="50"/>
                  </a:cubicBezTo>
                  <a:cubicBezTo>
                    <a:pt x="27" y="50"/>
                    <a:pt x="27" y="36"/>
                    <a:pt x="27" y="36"/>
                  </a:cubicBezTo>
                  <a:lnTo>
                    <a:pt x="41" y="23"/>
                  </a:lnTo>
                  <a:lnTo>
                    <a:pt x="41" y="10"/>
                  </a:lnTo>
                  <a:cubicBezTo>
                    <a:pt x="34" y="3"/>
                    <a:pt x="30" y="0"/>
                    <a:pt x="28"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6" name="Google Shape;756;p6"/>
            <p:cNvSpPr/>
            <p:nvPr/>
          </p:nvSpPr>
          <p:spPr>
            <a:xfrm>
              <a:off x="4209889" y="1757691"/>
              <a:ext cx="2170" cy="2072"/>
            </a:xfrm>
            <a:custGeom>
              <a:rect b="b" l="l" r="r" t="t"/>
              <a:pathLst>
                <a:path extrusionOk="0" h="63" w="66">
                  <a:moveTo>
                    <a:pt x="20" y="0"/>
                  </a:moveTo>
                  <a:cubicBezTo>
                    <a:pt x="16" y="0"/>
                    <a:pt x="13" y="3"/>
                    <a:pt x="13" y="10"/>
                  </a:cubicBezTo>
                  <a:cubicBezTo>
                    <a:pt x="0" y="10"/>
                    <a:pt x="13" y="24"/>
                    <a:pt x="13" y="24"/>
                  </a:cubicBezTo>
                  <a:lnTo>
                    <a:pt x="13" y="36"/>
                  </a:lnTo>
                  <a:cubicBezTo>
                    <a:pt x="27" y="36"/>
                    <a:pt x="39" y="50"/>
                    <a:pt x="39" y="50"/>
                  </a:cubicBezTo>
                  <a:cubicBezTo>
                    <a:pt x="53" y="50"/>
                    <a:pt x="53" y="63"/>
                    <a:pt x="66" y="63"/>
                  </a:cubicBezTo>
                  <a:lnTo>
                    <a:pt x="66" y="36"/>
                  </a:lnTo>
                  <a:lnTo>
                    <a:pt x="66" y="24"/>
                  </a:lnTo>
                  <a:cubicBezTo>
                    <a:pt x="53" y="10"/>
                    <a:pt x="39" y="10"/>
                    <a:pt x="27" y="10"/>
                  </a:cubicBezTo>
                  <a:cubicBezTo>
                    <a:pt x="27" y="3"/>
                    <a:pt x="23" y="0"/>
                    <a:pt x="2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7" name="Google Shape;757;p6"/>
            <p:cNvSpPr/>
            <p:nvPr/>
          </p:nvSpPr>
          <p:spPr>
            <a:xfrm>
              <a:off x="4212027" y="1760190"/>
              <a:ext cx="1381" cy="1315"/>
            </a:xfrm>
            <a:custGeom>
              <a:rect b="b" l="l" r="r" t="t"/>
              <a:pathLst>
                <a:path extrusionOk="0" h="40" w="42">
                  <a:moveTo>
                    <a:pt x="15" y="1"/>
                  </a:moveTo>
                  <a:lnTo>
                    <a:pt x="1" y="13"/>
                  </a:lnTo>
                  <a:lnTo>
                    <a:pt x="1" y="27"/>
                  </a:lnTo>
                  <a:lnTo>
                    <a:pt x="15" y="27"/>
                  </a:lnTo>
                  <a:lnTo>
                    <a:pt x="27" y="40"/>
                  </a:lnTo>
                  <a:lnTo>
                    <a:pt x="41" y="40"/>
                  </a:lnTo>
                  <a:lnTo>
                    <a:pt x="41" y="27"/>
                  </a:lnTo>
                  <a:lnTo>
                    <a:pt x="41" y="13"/>
                  </a:lnTo>
                  <a:cubicBezTo>
                    <a:pt x="41"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8" name="Google Shape;758;p6"/>
            <p:cNvSpPr/>
            <p:nvPr/>
          </p:nvSpPr>
          <p:spPr>
            <a:xfrm>
              <a:off x="4212915" y="1749305"/>
              <a:ext cx="1348" cy="888"/>
            </a:xfrm>
            <a:custGeom>
              <a:rect b="b" l="l" r="r" t="t"/>
              <a:pathLst>
                <a:path extrusionOk="0" h="27" w="41">
                  <a:moveTo>
                    <a:pt x="0" y="0"/>
                  </a:moveTo>
                  <a:lnTo>
                    <a:pt x="0" y="14"/>
                  </a:lnTo>
                  <a:cubicBezTo>
                    <a:pt x="14" y="14"/>
                    <a:pt x="14" y="27"/>
                    <a:pt x="27" y="27"/>
                  </a:cubicBezTo>
                  <a:cubicBezTo>
                    <a:pt x="41" y="27"/>
                    <a:pt x="41" y="27"/>
                    <a:pt x="41" y="14"/>
                  </a:cubicBez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9" name="Google Shape;759;p6"/>
            <p:cNvSpPr/>
            <p:nvPr/>
          </p:nvSpPr>
          <p:spPr>
            <a:xfrm>
              <a:off x="4240769" y="1754501"/>
              <a:ext cx="1776" cy="1776"/>
            </a:xfrm>
            <a:custGeom>
              <a:rect b="b" l="l" r="r" t="t"/>
              <a:pathLst>
                <a:path extrusionOk="0" h="54" w="54">
                  <a:moveTo>
                    <a:pt x="27" y="1"/>
                  </a:moveTo>
                  <a:lnTo>
                    <a:pt x="0" y="27"/>
                  </a:lnTo>
                  <a:lnTo>
                    <a:pt x="0" y="41"/>
                  </a:lnTo>
                  <a:cubicBezTo>
                    <a:pt x="0" y="54"/>
                    <a:pt x="0" y="54"/>
                    <a:pt x="14" y="54"/>
                  </a:cubicBezTo>
                  <a:lnTo>
                    <a:pt x="27" y="54"/>
                  </a:lnTo>
                  <a:cubicBezTo>
                    <a:pt x="41" y="41"/>
                    <a:pt x="41" y="27"/>
                    <a:pt x="53" y="27"/>
                  </a:cubicBezTo>
                  <a:lnTo>
                    <a:pt x="53" y="15"/>
                  </a:lnTo>
                  <a:lnTo>
                    <a:pt x="53"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0" name="Google Shape;760;p6"/>
            <p:cNvSpPr/>
            <p:nvPr/>
          </p:nvSpPr>
          <p:spPr>
            <a:xfrm>
              <a:off x="4239881" y="1757132"/>
              <a:ext cx="1381" cy="1348"/>
            </a:xfrm>
            <a:custGeom>
              <a:rect b="b" l="l" r="r" t="t"/>
              <a:pathLst>
                <a:path extrusionOk="0" h="41" w="42">
                  <a:moveTo>
                    <a:pt x="15" y="0"/>
                  </a:moveTo>
                  <a:cubicBezTo>
                    <a:pt x="15" y="14"/>
                    <a:pt x="1" y="14"/>
                    <a:pt x="1" y="27"/>
                  </a:cubicBezTo>
                  <a:lnTo>
                    <a:pt x="1" y="41"/>
                  </a:lnTo>
                  <a:lnTo>
                    <a:pt x="15" y="41"/>
                  </a:lnTo>
                  <a:lnTo>
                    <a:pt x="27" y="27"/>
                  </a:ln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1" name="Google Shape;761;p6"/>
            <p:cNvSpPr/>
            <p:nvPr/>
          </p:nvSpPr>
          <p:spPr>
            <a:xfrm>
              <a:off x="4236855" y="1746280"/>
              <a:ext cx="1348" cy="1315"/>
            </a:xfrm>
            <a:custGeom>
              <a:rect b="b" l="l" r="r" t="t"/>
              <a:pathLst>
                <a:path extrusionOk="0" h="40" w="41">
                  <a:moveTo>
                    <a:pt x="27" y="0"/>
                  </a:moveTo>
                  <a:lnTo>
                    <a:pt x="1" y="26"/>
                  </a:lnTo>
                  <a:lnTo>
                    <a:pt x="1" y="39"/>
                  </a:lnTo>
                  <a:lnTo>
                    <a:pt x="27" y="39"/>
                  </a:lnTo>
                  <a:cubicBezTo>
                    <a:pt x="27" y="26"/>
                    <a:pt x="27" y="26"/>
                    <a:pt x="40" y="26"/>
                  </a:cubicBezTo>
                  <a:lnTo>
                    <a:pt x="40"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2" name="Google Shape;762;p6"/>
            <p:cNvSpPr/>
            <p:nvPr/>
          </p:nvSpPr>
          <p:spPr>
            <a:xfrm>
              <a:off x="4206831" y="1778902"/>
              <a:ext cx="1776" cy="2203"/>
            </a:xfrm>
            <a:custGeom>
              <a:rect b="b" l="l" r="r" t="t"/>
              <a:pathLst>
                <a:path extrusionOk="0" h="67" w="54">
                  <a:moveTo>
                    <a:pt x="0" y="0"/>
                  </a:moveTo>
                  <a:lnTo>
                    <a:pt x="0" y="27"/>
                  </a:lnTo>
                  <a:lnTo>
                    <a:pt x="27" y="53"/>
                  </a:lnTo>
                  <a:cubicBezTo>
                    <a:pt x="27" y="53"/>
                    <a:pt x="27" y="67"/>
                    <a:pt x="40" y="67"/>
                  </a:cubicBezTo>
                  <a:cubicBezTo>
                    <a:pt x="40" y="67"/>
                    <a:pt x="53" y="67"/>
                    <a:pt x="53" y="53"/>
                  </a:cubicBezTo>
                  <a:lnTo>
                    <a:pt x="53" y="40"/>
                  </a:lnTo>
                  <a:cubicBezTo>
                    <a:pt x="40" y="27"/>
                    <a:pt x="40"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3" name="Google Shape;763;p6"/>
            <p:cNvSpPr/>
            <p:nvPr/>
          </p:nvSpPr>
          <p:spPr>
            <a:xfrm>
              <a:off x="4207686" y="1781960"/>
              <a:ext cx="1348" cy="1315"/>
            </a:xfrm>
            <a:custGeom>
              <a:rect b="b" l="l" r="r" t="t"/>
              <a:pathLst>
                <a:path extrusionOk="0" h="40" w="41">
                  <a:moveTo>
                    <a:pt x="14" y="0"/>
                  </a:moveTo>
                  <a:cubicBezTo>
                    <a:pt x="14" y="0"/>
                    <a:pt x="14" y="13"/>
                    <a:pt x="1" y="13"/>
                  </a:cubicBezTo>
                  <a:lnTo>
                    <a:pt x="14" y="13"/>
                  </a:lnTo>
                  <a:cubicBezTo>
                    <a:pt x="14" y="27"/>
                    <a:pt x="14" y="27"/>
                    <a:pt x="27" y="40"/>
                  </a:cubicBezTo>
                  <a:lnTo>
                    <a:pt x="41" y="40"/>
                  </a:lnTo>
                  <a:lnTo>
                    <a:pt x="41" y="13"/>
                  </a:lnTo>
                  <a:cubicBezTo>
                    <a:pt x="41" y="13"/>
                    <a:pt x="27"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4" name="Google Shape;764;p6"/>
            <p:cNvSpPr/>
            <p:nvPr/>
          </p:nvSpPr>
          <p:spPr>
            <a:xfrm>
              <a:off x="4212487" y="1771503"/>
              <a:ext cx="921" cy="1315"/>
            </a:xfrm>
            <a:custGeom>
              <a:rect b="b" l="l" r="r" t="t"/>
              <a:pathLst>
                <a:path extrusionOk="0" h="40" w="28">
                  <a:moveTo>
                    <a:pt x="1" y="1"/>
                  </a:moveTo>
                  <a:lnTo>
                    <a:pt x="1" y="13"/>
                  </a:lnTo>
                  <a:lnTo>
                    <a:pt x="1" y="27"/>
                  </a:lnTo>
                  <a:lnTo>
                    <a:pt x="13" y="40"/>
                  </a:lnTo>
                  <a:lnTo>
                    <a:pt x="27" y="40"/>
                  </a:lnTo>
                  <a:lnTo>
                    <a:pt x="27" y="27"/>
                  </a:lnTo>
                  <a:cubicBezTo>
                    <a:pt x="27" y="13"/>
                    <a:pt x="27" y="13"/>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5" name="Google Shape;765;p6"/>
            <p:cNvSpPr/>
            <p:nvPr/>
          </p:nvSpPr>
          <p:spPr>
            <a:xfrm>
              <a:off x="4236428" y="1786301"/>
              <a:ext cx="2203" cy="1513"/>
            </a:xfrm>
            <a:custGeom>
              <a:rect b="b" l="l" r="r" t="t"/>
              <a:pathLst>
                <a:path extrusionOk="0" h="46" w="67">
                  <a:moveTo>
                    <a:pt x="40" y="1"/>
                  </a:moveTo>
                  <a:cubicBezTo>
                    <a:pt x="40" y="1"/>
                    <a:pt x="27" y="1"/>
                    <a:pt x="14" y="13"/>
                  </a:cubicBezTo>
                  <a:lnTo>
                    <a:pt x="0" y="27"/>
                  </a:lnTo>
                  <a:cubicBezTo>
                    <a:pt x="0" y="40"/>
                    <a:pt x="0" y="40"/>
                    <a:pt x="14" y="40"/>
                  </a:cubicBezTo>
                  <a:cubicBezTo>
                    <a:pt x="14" y="44"/>
                    <a:pt x="15" y="46"/>
                    <a:pt x="17" y="46"/>
                  </a:cubicBezTo>
                  <a:cubicBezTo>
                    <a:pt x="21" y="46"/>
                    <a:pt x="27" y="40"/>
                    <a:pt x="27" y="40"/>
                  </a:cubicBezTo>
                  <a:cubicBezTo>
                    <a:pt x="40" y="40"/>
                    <a:pt x="53" y="27"/>
                    <a:pt x="53" y="27"/>
                  </a:cubicBezTo>
                  <a:lnTo>
                    <a:pt x="67" y="27"/>
                  </a:lnTo>
                  <a:lnTo>
                    <a:pt x="6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6" name="Google Shape;766;p6"/>
            <p:cNvSpPr/>
            <p:nvPr/>
          </p:nvSpPr>
          <p:spPr>
            <a:xfrm>
              <a:off x="4234685" y="1788471"/>
              <a:ext cx="1776" cy="888"/>
            </a:xfrm>
            <a:custGeom>
              <a:rect b="b" l="l" r="r" t="t"/>
              <a:pathLst>
                <a:path extrusionOk="0" h="27" w="54">
                  <a:moveTo>
                    <a:pt x="14" y="0"/>
                  </a:moveTo>
                  <a:cubicBezTo>
                    <a:pt x="14" y="14"/>
                    <a:pt x="0" y="14"/>
                    <a:pt x="0" y="14"/>
                  </a:cubicBezTo>
                  <a:cubicBezTo>
                    <a:pt x="0" y="27"/>
                    <a:pt x="0" y="27"/>
                    <a:pt x="14" y="27"/>
                  </a:cubicBezTo>
                  <a:lnTo>
                    <a:pt x="27" y="27"/>
                  </a:lnTo>
                  <a:cubicBezTo>
                    <a:pt x="27" y="27"/>
                    <a:pt x="40" y="27"/>
                    <a:pt x="40" y="14"/>
                  </a:cubicBezTo>
                  <a:cubicBezTo>
                    <a:pt x="53" y="14"/>
                    <a:pt x="53" y="0"/>
                    <a:pt x="5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7" name="Google Shape;767;p6"/>
            <p:cNvSpPr/>
            <p:nvPr/>
          </p:nvSpPr>
          <p:spPr>
            <a:xfrm>
              <a:off x="4235540" y="1777159"/>
              <a:ext cx="1776" cy="1085"/>
            </a:xfrm>
            <a:custGeom>
              <a:rect b="b" l="l" r="r" t="t"/>
              <a:pathLst>
                <a:path extrusionOk="0" h="33" w="54">
                  <a:moveTo>
                    <a:pt x="41" y="0"/>
                  </a:moveTo>
                  <a:cubicBezTo>
                    <a:pt x="27" y="0"/>
                    <a:pt x="14" y="0"/>
                    <a:pt x="14" y="14"/>
                  </a:cubicBezTo>
                  <a:cubicBezTo>
                    <a:pt x="14" y="14"/>
                    <a:pt x="1" y="14"/>
                    <a:pt x="1" y="27"/>
                  </a:cubicBezTo>
                  <a:lnTo>
                    <a:pt x="14" y="27"/>
                  </a:lnTo>
                  <a:cubicBezTo>
                    <a:pt x="14" y="31"/>
                    <a:pt x="14" y="33"/>
                    <a:pt x="15" y="33"/>
                  </a:cubicBezTo>
                  <a:cubicBezTo>
                    <a:pt x="16" y="33"/>
                    <a:pt x="19" y="27"/>
                    <a:pt x="27" y="27"/>
                  </a:cubicBezTo>
                  <a:lnTo>
                    <a:pt x="41" y="27"/>
                  </a:lnTo>
                  <a:lnTo>
                    <a:pt x="41" y="14"/>
                  </a:lnTo>
                  <a:cubicBezTo>
                    <a:pt x="54" y="14"/>
                    <a:pt x="54" y="14"/>
                    <a:pt x="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8" name="Google Shape;768;p6"/>
            <p:cNvSpPr/>
            <p:nvPr/>
          </p:nvSpPr>
          <p:spPr>
            <a:xfrm>
              <a:off x="4199432" y="1806756"/>
              <a:ext cx="1776" cy="2203"/>
            </a:xfrm>
            <a:custGeom>
              <a:rect b="b" l="l" r="r" t="t"/>
              <a:pathLst>
                <a:path extrusionOk="0" h="67" w="54">
                  <a:moveTo>
                    <a:pt x="1" y="0"/>
                  </a:moveTo>
                  <a:lnTo>
                    <a:pt x="1" y="27"/>
                  </a:lnTo>
                  <a:cubicBezTo>
                    <a:pt x="13" y="40"/>
                    <a:pt x="13" y="53"/>
                    <a:pt x="27" y="53"/>
                  </a:cubicBezTo>
                  <a:cubicBezTo>
                    <a:pt x="27" y="67"/>
                    <a:pt x="40" y="67"/>
                    <a:pt x="40" y="67"/>
                  </a:cubicBezTo>
                  <a:cubicBezTo>
                    <a:pt x="54" y="67"/>
                    <a:pt x="54" y="67"/>
                    <a:pt x="54" y="53"/>
                  </a:cubicBezTo>
                  <a:lnTo>
                    <a:pt x="54" y="40"/>
                  </a:lnTo>
                  <a:cubicBezTo>
                    <a:pt x="40" y="27"/>
                    <a:pt x="40" y="14"/>
                    <a:pt x="27" y="14"/>
                  </a:cubicBezTo>
                  <a:cubicBezTo>
                    <a:pt x="27" y="0"/>
                    <a:pt x="13" y="0"/>
                    <a:pt x="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9" name="Google Shape;769;p6"/>
            <p:cNvSpPr/>
            <p:nvPr/>
          </p:nvSpPr>
          <p:spPr>
            <a:xfrm>
              <a:off x="4200714" y="1809814"/>
              <a:ext cx="1381" cy="1315"/>
            </a:xfrm>
            <a:custGeom>
              <a:rect b="b" l="l" r="r" t="t"/>
              <a:pathLst>
                <a:path extrusionOk="0" h="40" w="42">
                  <a:moveTo>
                    <a:pt x="1" y="0"/>
                  </a:moveTo>
                  <a:lnTo>
                    <a:pt x="1" y="13"/>
                  </a:lnTo>
                  <a:cubicBezTo>
                    <a:pt x="1" y="27"/>
                    <a:pt x="15" y="27"/>
                    <a:pt x="15" y="40"/>
                  </a:cubicBezTo>
                  <a:lnTo>
                    <a:pt x="41" y="40"/>
                  </a:lnTo>
                  <a:lnTo>
                    <a:pt x="41" y="27"/>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0" name="Google Shape;770;p6"/>
            <p:cNvSpPr/>
            <p:nvPr/>
          </p:nvSpPr>
          <p:spPr>
            <a:xfrm>
              <a:off x="4204661" y="1799356"/>
              <a:ext cx="1315" cy="1315"/>
            </a:xfrm>
            <a:custGeom>
              <a:rect b="b" l="l" r="r" t="t"/>
              <a:pathLst>
                <a:path extrusionOk="0" h="40" w="40">
                  <a:moveTo>
                    <a:pt x="0" y="1"/>
                  </a:moveTo>
                  <a:lnTo>
                    <a:pt x="0" y="13"/>
                  </a:lnTo>
                  <a:cubicBezTo>
                    <a:pt x="0" y="27"/>
                    <a:pt x="13" y="27"/>
                    <a:pt x="13" y="40"/>
                  </a:cubicBezTo>
                  <a:lnTo>
                    <a:pt x="27" y="40"/>
                  </a:lnTo>
                  <a:cubicBezTo>
                    <a:pt x="27" y="40"/>
                    <a:pt x="40" y="40"/>
                    <a:pt x="40" y="27"/>
                  </a:cubicBezTo>
                  <a:lnTo>
                    <a:pt x="27"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1" name="Google Shape;771;p6"/>
            <p:cNvSpPr/>
            <p:nvPr/>
          </p:nvSpPr>
          <p:spPr>
            <a:xfrm>
              <a:off x="4229456" y="1812412"/>
              <a:ext cx="2236" cy="1776"/>
            </a:xfrm>
            <a:custGeom>
              <a:rect b="b" l="l" r="r" t="t"/>
              <a:pathLst>
                <a:path extrusionOk="0" h="54" w="68">
                  <a:moveTo>
                    <a:pt x="41" y="1"/>
                  </a:moveTo>
                  <a:lnTo>
                    <a:pt x="14" y="27"/>
                  </a:lnTo>
                  <a:cubicBezTo>
                    <a:pt x="0" y="27"/>
                    <a:pt x="0" y="27"/>
                    <a:pt x="0" y="40"/>
                  </a:cubicBezTo>
                  <a:cubicBezTo>
                    <a:pt x="0" y="40"/>
                    <a:pt x="0" y="54"/>
                    <a:pt x="14" y="54"/>
                  </a:cubicBezTo>
                  <a:lnTo>
                    <a:pt x="27" y="54"/>
                  </a:lnTo>
                  <a:cubicBezTo>
                    <a:pt x="41" y="40"/>
                    <a:pt x="41" y="40"/>
                    <a:pt x="53" y="40"/>
                  </a:cubicBezTo>
                  <a:lnTo>
                    <a:pt x="67" y="27"/>
                  </a:lnTo>
                  <a:lnTo>
                    <a:pt x="67" y="14"/>
                  </a:lnTo>
                  <a:cubicBezTo>
                    <a:pt x="67" y="1"/>
                    <a:pt x="53"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2" name="Google Shape;772;p6"/>
            <p:cNvSpPr/>
            <p:nvPr/>
          </p:nvSpPr>
          <p:spPr>
            <a:xfrm>
              <a:off x="4227713" y="1815043"/>
              <a:ext cx="1776" cy="888"/>
            </a:xfrm>
            <a:custGeom>
              <a:rect b="b" l="l" r="r" t="t"/>
              <a:pathLst>
                <a:path extrusionOk="0" h="27" w="54">
                  <a:moveTo>
                    <a:pt x="14" y="0"/>
                  </a:moveTo>
                  <a:cubicBezTo>
                    <a:pt x="14" y="13"/>
                    <a:pt x="0" y="13"/>
                    <a:pt x="0" y="13"/>
                  </a:cubicBezTo>
                  <a:cubicBezTo>
                    <a:pt x="0" y="27"/>
                    <a:pt x="14" y="27"/>
                    <a:pt x="14" y="27"/>
                  </a:cubicBezTo>
                  <a:lnTo>
                    <a:pt x="27" y="27"/>
                  </a:lnTo>
                  <a:cubicBezTo>
                    <a:pt x="27" y="27"/>
                    <a:pt x="41" y="27"/>
                    <a:pt x="41" y="13"/>
                  </a:cubicBezTo>
                  <a:lnTo>
                    <a:pt x="53" y="13"/>
                  </a:lnTo>
                  <a:lnTo>
                    <a:pt x="53"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3" name="Google Shape;773;p6"/>
            <p:cNvSpPr/>
            <p:nvPr/>
          </p:nvSpPr>
          <p:spPr>
            <a:xfrm>
              <a:off x="4228174" y="1803730"/>
              <a:ext cx="1776" cy="1085"/>
            </a:xfrm>
            <a:custGeom>
              <a:rect b="b" l="l" r="r" t="t"/>
              <a:pathLst>
                <a:path extrusionOk="0" h="33" w="54">
                  <a:moveTo>
                    <a:pt x="27" y="0"/>
                  </a:moveTo>
                  <a:cubicBezTo>
                    <a:pt x="27" y="0"/>
                    <a:pt x="13" y="0"/>
                    <a:pt x="13" y="13"/>
                  </a:cubicBezTo>
                  <a:cubicBezTo>
                    <a:pt x="0" y="13"/>
                    <a:pt x="0" y="13"/>
                    <a:pt x="0" y="27"/>
                  </a:cubicBezTo>
                  <a:lnTo>
                    <a:pt x="13" y="27"/>
                  </a:lnTo>
                  <a:cubicBezTo>
                    <a:pt x="13" y="31"/>
                    <a:pt x="13" y="32"/>
                    <a:pt x="13" y="32"/>
                  </a:cubicBezTo>
                  <a:cubicBezTo>
                    <a:pt x="14" y="32"/>
                    <a:pt x="17" y="27"/>
                    <a:pt x="27" y="27"/>
                  </a:cubicBezTo>
                  <a:cubicBezTo>
                    <a:pt x="27" y="27"/>
                    <a:pt x="39" y="27"/>
                    <a:pt x="39" y="13"/>
                  </a:cubicBezTo>
                  <a:cubicBezTo>
                    <a:pt x="39" y="13"/>
                    <a:pt x="53" y="13"/>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4" name="Google Shape;774;p6"/>
            <p:cNvSpPr/>
            <p:nvPr/>
          </p:nvSpPr>
          <p:spPr>
            <a:xfrm>
              <a:off x="4198117" y="1841581"/>
              <a:ext cx="2236" cy="1776"/>
            </a:xfrm>
            <a:custGeom>
              <a:rect b="b" l="l" r="r" t="t"/>
              <a:pathLst>
                <a:path extrusionOk="0" h="54" w="68">
                  <a:moveTo>
                    <a:pt x="27" y="0"/>
                  </a:moveTo>
                  <a:cubicBezTo>
                    <a:pt x="14" y="0"/>
                    <a:pt x="14" y="0"/>
                    <a:pt x="0" y="14"/>
                  </a:cubicBezTo>
                  <a:cubicBezTo>
                    <a:pt x="0" y="14"/>
                    <a:pt x="0" y="27"/>
                    <a:pt x="14" y="27"/>
                  </a:cubicBezTo>
                  <a:lnTo>
                    <a:pt x="14" y="40"/>
                  </a:lnTo>
                  <a:cubicBezTo>
                    <a:pt x="27" y="40"/>
                    <a:pt x="41" y="40"/>
                    <a:pt x="41" y="53"/>
                  </a:cubicBezTo>
                  <a:lnTo>
                    <a:pt x="67" y="53"/>
                  </a:lnTo>
                  <a:lnTo>
                    <a:pt x="67" y="40"/>
                  </a:lnTo>
                  <a:cubicBezTo>
                    <a:pt x="67" y="27"/>
                    <a:pt x="67" y="27"/>
                    <a:pt x="53" y="27"/>
                  </a:cubicBezTo>
                  <a:cubicBezTo>
                    <a:pt x="53" y="14"/>
                    <a:pt x="41"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5" name="Google Shape;775;p6"/>
            <p:cNvSpPr/>
            <p:nvPr/>
          </p:nvSpPr>
          <p:spPr>
            <a:xfrm>
              <a:off x="4200320" y="1844179"/>
              <a:ext cx="1776" cy="888"/>
            </a:xfrm>
            <a:custGeom>
              <a:rect b="b" l="l" r="r" t="t"/>
              <a:pathLst>
                <a:path extrusionOk="0" h="27" w="54">
                  <a:moveTo>
                    <a:pt x="13" y="1"/>
                  </a:moveTo>
                  <a:cubicBezTo>
                    <a:pt x="0" y="1"/>
                    <a:pt x="13" y="14"/>
                    <a:pt x="13" y="14"/>
                  </a:cubicBezTo>
                  <a:cubicBezTo>
                    <a:pt x="13" y="27"/>
                    <a:pt x="27" y="27"/>
                    <a:pt x="27" y="27"/>
                  </a:cubicBezTo>
                  <a:lnTo>
                    <a:pt x="39" y="27"/>
                  </a:lnTo>
                  <a:cubicBezTo>
                    <a:pt x="53" y="27"/>
                    <a:pt x="53" y="27"/>
                    <a:pt x="53" y="14"/>
                  </a:cubicBezTo>
                  <a:lnTo>
                    <a:pt x="39" y="14"/>
                  </a:lnTo>
                  <a:cubicBezTo>
                    <a:pt x="39"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6" name="Google Shape;776;p6"/>
            <p:cNvSpPr/>
            <p:nvPr/>
          </p:nvSpPr>
          <p:spPr>
            <a:xfrm>
              <a:off x="4200320" y="1832867"/>
              <a:ext cx="1315" cy="1348"/>
            </a:xfrm>
            <a:custGeom>
              <a:rect b="b" l="l" r="r" t="t"/>
              <a:pathLst>
                <a:path extrusionOk="0" h="41" w="40">
                  <a:moveTo>
                    <a:pt x="0" y="0"/>
                  </a:moveTo>
                  <a:lnTo>
                    <a:pt x="0" y="14"/>
                  </a:lnTo>
                  <a:lnTo>
                    <a:pt x="0" y="27"/>
                  </a:lnTo>
                  <a:lnTo>
                    <a:pt x="27" y="27"/>
                  </a:lnTo>
                  <a:cubicBezTo>
                    <a:pt x="27" y="41"/>
                    <a:pt x="27" y="41"/>
                    <a:pt x="39" y="41"/>
                  </a:cubicBezTo>
                  <a:lnTo>
                    <a:pt x="39" y="27"/>
                  </a:lnTo>
                  <a:lnTo>
                    <a:pt x="39"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7" name="Google Shape;777;p6"/>
            <p:cNvSpPr/>
            <p:nvPr/>
          </p:nvSpPr>
          <p:spPr>
            <a:xfrm>
              <a:off x="4228568" y="1835464"/>
              <a:ext cx="1776" cy="2236"/>
            </a:xfrm>
            <a:custGeom>
              <a:rect b="b" l="l" r="r" t="t"/>
              <a:pathLst>
                <a:path extrusionOk="0" h="68" w="54">
                  <a:moveTo>
                    <a:pt x="54" y="1"/>
                  </a:moveTo>
                  <a:cubicBezTo>
                    <a:pt x="41" y="1"/>
                    <a:pt x="41" y="1"/>
                    <a:pt x="27" y="15"/>
                  </a:cubicBezTo>
                  <a:cubicBezTo>
                    <a:pt x="15" y="15"/>
                    <a:pt x="15" y="27"/>
                    <a:pt x="1" y="41"/>
                  </a:cubicBezTo>
                  <a:lnTo>
                    <a:pt x="1" y="54"/>
                  </a:lnTo>
                  <a:cubicBezTo>
                    <a:pt x="1" y="67"/>
                    <a:pt x="1" y="67"/>
                    <a:pt x="15" y="67"/>
                  </a:cubicBezTo>
                  <a:cubicBezTo>
                    <a:pt x="27" y="67"/>
                    <a:pt x="27" y="67"/>
                    <a:pt x="27" y="54"/>
                  </a:cubicBezTo>
                  <a:cubicBezTo>
                    <a:pt x="41" y="54"/>
                    <a:pt x="41" y="41"/>
                    <a:pt x="54" y="27"/>
                  </a:cubicBezTo>
                  <a:lnTo>
                    <a:pt x="54"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8" name="Google Shape;778;p6"/>
            <p:cNvSpPr/>
            <p:nvPr/>
          </p:nvSpPr>
          <p:spPr>
            <a:xfrm>
              <a:off x="4227713" y="1838523"/>
              <a:ext cx="1348" cy="1348"/>
            </a:xfrm>
            <a:custGeom>
              <a:rect b="b" l="l" r="r" t="t"/>
              <a:pathLst>
                <a:path extrusionOk="0" h="41" w="41">
                  <a:moveTo>
                    <a:pt x="27" y="1"/>
                  </a:moveTo>
                  <a:lnTo>
                    <a:pt x="0" y="27"/>
                  </a:lnTo>
                  <a:lnTo>
                    <a:pt x="0" y="40"/>
                  </a:lnTo>
                  <a:lnTo>
                    <a:pt x="27" y="40"/>
                  </a:lnTo>
                  <a:cubicBezTo>
                    <a:pt x="27" y="27"/>
                    <a:pt x="41" y="27"/>
                    <a:pt x="41" y="27"/>
                  </a:cubicBezTo>
                  <a:lnTo>
                    <a:pt x="41" y="14"/>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9" name="Google Shape;779;p6"/>
            <p:cNvSpPr/>
            <p:nvPr/>
          </p:nvSpPr>
          <p:spPr>
            <a:xfrm>
              <a:off x="4223800" y="1828098"/>
              <a:ext cx="1315" cy="1315"/>
            </a:xfrm>
            <a:custGeom>
              <a:rect b="b" l="l" r="r" t="t"/>
              <a:pathLst>
                <a:path extrusionOk="0" h="40" w="40">
                  <a:moveTo>
                    <a:pt x="27" y="0"/>
                  </a:moveTo>
                  <a:cubicBezTo>
                    <a:pt x="14" y="0"/>
                    <a:pt x="14" y="13"/>
                    <a:pt x="14" y="13"/>
                  </a:cubicBezTo>
                  <a:cubicBezTo>
                    <a:pt x="14" y="27"/>
                    <a:pt x="1" y="27"/>
                    <a:pt x="14" y="27"/>
                  </a:cubicBezTo>
                  <a:lnTo>
                    <a:pt x="14" y="39"/>
                  </a:lnTo>
                  <a:lnTo>
                    <a:pt x="27" y="39"/>
                  </a:lnTo>
                  <a:cubicBezTo>
                    <a:pt x="27" y="27"/>
                    <a:pt x="40" y="27"/>
                    <a:pt x="40" y="13"/>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0" name="Google Shape;780;p6"/>
            <p:cNvSpPr/>
            <p:nvPr/>
          </p:nvSpPr>
          <p:spPr>
            <a:xfrm>
              <a:off x="4209002" y="1866804"/>
              <a:ext cx="1315" cy="1250"/>
            </a:xfrm>
            <a:custGeom>
              <a:rect b="b" l="l" r="r" t="t"/>
              <a:pathLst>
                <a:path extrusionOk="0" h="38" w="40">
                  <a:moveTo>
                    <a:pt x="13" y="1"/>
                  </a:moveTo>
                  <a:cubicBezTo>
                    <a:pt x="1" y="1"/>
                    <a:pt x="1" y="1"/>
                    <a:pt x="1" y="15"/>
                  </a:cubicBezTo>
                  <a:lnTo>
                    <a:pt x="1" y="27"/>
                  </a:lnTo>
                  <a:lnTo>
                    <a:pt x="27" y="27"/>
                  </a:lnTo>
                  <a:cubicBezTo>
                    <a:pt x="27" y="34"/>
                    <a:pt x="30" y="38"/>
                    <a:pt x="34" y="38"/>
                  </a:cubicBezTo>
                  <a:cubicBezTo>
                    <a:pt x="37" y="38"/>
                    <a:pt x="40" y="34"/>
                    <a:pt x="40" y="27"/>
                  </a:cubicBezTo>
                  <a:lnTo>
                    <a:pt x="40" y="15"/>
                  </a:lnTo>
                  <a:cubicBezTo>
                    <a:pt x="27" y="1"/>
                    <a:pt x="13"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1" name="Google Shape;781;p6"/>
            <p:cNvSpPr/>
            <p:nvPr/>
          </p:nvSpPr>
          <p:spPr>
            <a:xfrm>
              <a:off x="4237283" y="1863318"/>
              <a:ext cx="1776" cy="2433"/>
            </a:xfrm>
            <a:custGeom>
              <a:rect b="b" l="l" r="r" t="t"/>
              <a:pathLst>
                <a:path extrusionOk="0" h="74" w="54">
                  <a:moveTo>
                    <a:pt x="41" y="1"/>
                  </a:moveTo>
                  <a:cubicBezTo>
                    <a:pt x="41" y="1"/>
                    <a:pt x="27" y="1"/>
                    <a:pt x="27" y="15"/>
                  </a:cubicBezTo>
                  <a:cubicBezTo>
                    <a:pt x="14" y="15"/>
                    <a:pt x="14" y="27"/>
                    <a:pt x="1" y="41"/>
                  </a:cubicBezTo>
                  <a:lnTo>
                    <a:pt x="1" y="68"/>
                  </a:lnTo>
                  <a:cubicBezTo>
                    <a:pt x="10" y="68"/>
                    <a:pt x="13" y="73"/>
                    <a:pt x="18" y="73"/>
                  </a:cubicBezTo>
                  <a:cubicBezTo>
                    <a:pt x="20" y="73"/>
                    <a:pt x="23" y="72"/>
                    <a:pt x="27" y="68"/>
                  </a:cubicBezTo>
                  <a:lnTo>
                    <a:pt x="41" y="54"/>
                  </a:lnTo>
                  <a:cubicBezTo>
                    <a:pt x="41" y="54"/>
                    <a:pt x="41" y="41"/>
                    <a:pt x="54" y="27"/>
                  </a:cubicBezTo>
                  <a:cubicBezTo>
                    <a:pt x="54" y="15"/>
                    <a:pt x="54"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2" name="Google Shape;782;p6"/>
            <p:cNvSpPr/>
            <p:nvPr/>
          </p:nvSpPr>
          <p:spPr>
            <a:xfrm>
              <a:off x="4237283" y="1866640"/>
              <a:ext cx="921" cy="1513"/>
            </a:xfrm>
            <a:custGeom>
              <a:rect b="b" l="l" r="r" t="t"/>
              <a:pathLst>
                <a:path extrusionOk="0" h="46" w="28">
                  <a:moveTo>
                    <a:pt x="24" y="0"/>
                  </a:moveTo>
                  <a:cubicBezTo>
                    <a:pt x="20" y="0"/>
                    <a:pt x="14" y="6"/>
                    <a:pt x="14" y="6"/>
                  </a:cubicBezTo>
                  <a:cubicBezTo>
                    <a:pt x="1" y="6"/>
                    <a:pt x="1" y="20"/>
                    <a:pt x="1" y="20"/>
                  </a:cubicBezTo>
                  <a:lnTo>
                    <a:pt x="1" y="32"/>
                  </a:lnTo>
                  <a:cubicBezTo>
                    <a:pt x="1" y="46"/>
                    <a:pt x="14" y="46"/>
                    <a:pt x="14" y="46"/>
                  </a:cubicBezTo>
                  <a:cubicBezTo>
                    <a:pt x="14" y="46"/>
                    <a:pt x="14" y="32"/>
                    <a:pt x="27" y="32"/>
                  </a:cubicBezTo>
                  <a:lnTo>
                    <a:pt x="27" y="20"/>
                  </a:lnTo>
                  <a:lnTo>
                    <a:pt x="27" y="6"/>
                  </a:lnTo>
                  <a:cubicBezTo>
                    <a:pt x="27" y="2"/>
                    <a:pt x="26"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3" name="Google Shape;783;p6"/>
            <p:cNvSpPr/>
            <p:nvPr/>
          </p:nvSpPr>
          <p:spPr>
            <a:xfrm>
              <a:off x="4231199" y="1857235"/>
              <a:ext cx="1348" cy="1348"/>
            </a:xfrm>
            <a:custGeom>
              <a:rect b="b" l="l" r="r" t="t"/>
              <a:pathLst>
                <a:path extrusionOk="0" h="41" w="41">
                  <a:moveTo>
                    <a:pt x="14" y="1"/>
                  </a:moveTo>
                  <a:lnTo>
                    <a:pt x="0" y="14"/>
                  </a:lnTo>
                  <a:lnTo>
                    <a:pt x="0" y="27"/>
                  </a:lnTo>
                  <a:cubicBezTo>
                    <a:pt x="0" y="41"/>
                    <a:pt x="14" y="41"/>
                    <a:pt x="14" y="41"/>
                  </a:cubicBezTo>
                  <a:cubicBezTo>
                    <a:pt x="27" y="41"/>
                    <a:pt x="27" y="41"/>
                    <a:pt x="27" y="27"/>
                  </a:cubicBezTo>
                  <a:cubicBezTo>
                    <a:pt x="27" y="27"/>
                    <a:pt x="27" y="14"/>
                    <a:pt x="41" y="14"/>
                  </a:cubicBezTo>
                  <a:cubicBezTo>
                    <a:pt x="41"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4" name="Google Shape;784;p6"/>
            <p:cNvSpPr/>
            <p:nvPr/>
          </p:nvSpPr>
          <p:spPr>
            <a:xfrm>
              <a:off x="4206831" y="1905576"/>
              <a:ext cx="2203" cy="1940"/>
            </a:xfrm>
            <a:custGeom>
              <a:rect b="b" l="l" r="r" t="t"/>
              <a:pathLst>
                <a:path extrusionOk="0" h="59" w="67">
                  <a:moveTo>
                    <a:pt x="0" y="0"/>
                  </a:moveTo>
                  <a:lnTo>
                    <a:pt x="0" y="27"/>
                  </a:lnTo>
                  <a:cubicBezTo>
                    <a:pt x="14" y="39"/>
                    <a:pt x="27" y="39"/>
                    <a:pt x="27" y="53"/>
                  </a:cubicBezTo>
                  <a:cubicBezTo>
                    <a:pt x="36" y="53"/>
                    <a:pt x="39" y="59"/>
                    <a:pt x="44" y="59"/>
                  </a:cubicBezTo>
                  <a:cubicBezTo>
                    <a:pt x="46" y="59"/>
                    <a:pt x="49" y="57"/>
                    <a:pt x="53" y="53"/>
                  </a:cubicBezTo>
                  <a:lnTo>
                    <a:pt x="67" y="39"/>
                  </a:lnTo>
                  <a:lnTo>
                    <a:pt x="53" y="27"/>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5" name="Google Shape;785;p6"/>
            <p:cNvSpPr/>
            <p:nvPr/>
          </p:nvSpPr>
          <p:spPr>
            <a:xfrm>
              <a:off x="4208574" y="1908174"/>
              <a:ext cx="1348" cy="1315"/>
            </a:xfrm>
            <a:custGeom>
              <a:rect b="b" l="l" r="r" t="t"/>
              <a:pathLst>
                <a:path extrusionOk="0" h="40" w="41">
                  <a:moveTo>
                    <a:pt x="14" y="1"/>
                  </a:moveTo>
                  <a:cubicBezTo>
                    <a:pt x="14" y="1"/>
                    <a:pt x="0" y="1"/>
                    <a:pt x="0" y="13"/>
                  </a:cubicBezTo>
                  <a:lnTo>
                    <a:pt x="0" y="27"/>
                  </a:lnTo>
                  <a:cubicBezTo>
                    <a:pt x="0" y="27"/>
                    <a:pt x="14" y="27"/>
                    <a:pt x="14" y="40"/>
                  </a:cubicBezTo>
                  <a:lnTo>
                    <a:pt x="26" y="40"/>
                  </a:lnTo>
                  <a:cubicBezTo>
                    <a:pt x="26" y="40"/>
                    <a:pt x="40" y="40"/>
                    <a:pt x="40" y="27"/>
                  </a:cubicBezTo>
                  <a:lnTo>
                    <a:pt x="40" y="13"/>
                  </a:lnTo>
                  <a:cubicBezTo>
                    <a:pt x="26" y="13"/>
                    <a:pt x="26" y="13"/>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6" name="Google Shape;786;p6"/>
            <p:cNvSpPr/>
            <p:nvPr/>
          </p:nvSpPr>
          <p:spPr>
            <a:xfrm>
              <a:off x="4237283" y="1906858"/>
              <a:ext cx="2236" cy="1776"/>
            </a:xfrm>
            <a:custGeom>
              <a:rect b="b" l="l" r="r" t="t"/>
              <a:pathLst>
                <a:path extrusionOk="0" h="54" w="68">
                  <a:moveTo>
                    <a:pt x="41" y="0"/>
                  </a:moveTo>
                  <a:cubicBezTo>
                    <a:pt x="27" y="0"/>
                    <a:pt x="27" y="14"/>
                    <a:pt x="14" y="27"/>
                  </a:cubicBezTo>
                  <a:lnTo>
                    <a:pt x="1" y="41"/>
                  </a:lnTo>
                  <a:cubicBezTo>
                    <a:pt x="1" y="53"/>
                    <a:pt x="14" y="53"/>
                    <a:pt x="14" y="53"/>
                  </a:cubicBezTo>
                  <a:lnTo>
                    <a:pt x="27" y="53"/>
                  </a:lnTo>
                  <a:cubicBezTo>
                    <a:pt x="41" y="41"/>
                    <a:pt x="54" y="41"/>
                    <a:pt x="54" y="27"/>
                  </a:cubicBezTo>
                  <a:lnTo>
                    <a:pt x="67" y="27"/>
                  </a:lnTo>
                  <a:lnTo>
                    <a:pt x="6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7" name="Google Shape;787;p6"/>
            <p:cNvSpPr/>
            <p:nvPr/>
          </p:nvSpPr>
          <p:spPr>
            <a:xfrm>
              <a:off x="4236000" y="1909456"/>
              <a:ext cx="1776" cy="1381"/>
            </a:xfrm>
            <a:custGeom>
              <a:rect b="b" l="l" r="r" t="t"/>
              <a:pathLst>
                <a:path extrusionOk="0" h="42" w="54">
                  <a:moveTo>
                    <a:pt x="27" y="1"/>
                  </a:moveTo>
                  <a:lnTo>
                    <a:pt x="13" y="15"/>
                  </a:lnTo>
                  <a:lnTo>
                    <a:pt x="0" y="27"/>
                  </a:lnTo>
                  <a:lnTo>
                    <a:pt x="13" y="41"/>
                  </a:lnTo>
                  <a:cubicBezTo>
                    <a:pt x="13" y="41"/>
                    <a:pt x="27" y="41"/>
                    <a:pt x="27" y="27"/>
                  </a:cubicBezTo>
                  <a:cubicBezTo>
                    <a:pt x="27" y="27"/>
                    <a:pt x="40" y="27"/>
                    <a:pt x="40" y="15"/>
                  </a:cubicBezTo>
                  <a:lnTo>
                    <a:pt x="53" y="15"/>
                  </a:ln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8" name="Google Shape;788;p6"/>
            <p:cNvSpPr/>
            <p:nvPr/>
          </p:nvSpPr>
          <p:spPr>
            <a:xfrm>
              <a:off x="4235113" y="1898144"/>
              <a:ext cx="1348" cy="1348"/>
            </a:xfrm>
            <a:custGeom>
              <a:rect b="b" l="l" r="r" t="t"/>
              <a:pathLst>
                <a:path extrusionOk="0" h="41" w="41">
                  <a:moveTo>
                    <a:pt x="27" y="1"/>
                  </a:moveTo>
                  <a:cubicBezTo>
                    <a:pt x="14" y="14"/>
                    <a:pt x="1" y="14"/>
                    <a:pt x="1" y="14"/>
                  </a:cubicBezTo>
                  <a:lnTo>
                    <a:pt x="1" y="27"/>
                  </a:lnTo>
                  <a:lnTo>
                    <a:pt x="1" y="41"/>
                  </a:lnTo>
                  <a:lnTo>
                    <a:pt x="14" y="41"/>
                  </a:lnTo>
                  <a:lnTo>
                    <a:pt x="27" y="27"/>
                  </a:lnTo>
                  <a:lnTo>
                    <a:pt x="40" y="27"/>
                  </a:lnTo>
                  <a:lnTo>
                    <a:pt x="40" y="14"/>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9" name="Google Shape;789;p6"/>
            <p:cNvSpPr/>
            <p:nvPr/>
          </p:nvSpPr>
          <p:spPr>
            <a:xfrm>
              <a:off x="4210284" y="1924255"/>
              <a:ext cx="2236" cy="1381"/>
            </a:xfrm>
            <a:custGeom>
              <a:rect b="b" l="l" r="r" t="t"/>
              <a:pathLst>
                <a:path extrusionOk="0" h="42" w="68">
                  <a:moveTo>
                    <a:pt x="41" y="1"/>
                  </a:moveTo>
                  <a:cubicBezTo>
                    <a:pt x="41" y="1"/>
                    <a:pt x="27" y="1"/>
                    <a:pt x="15" y="15"/>
                  </a:cubicBezTo>
                  <a:cubicBezTo>
                    <a:pt x="15" y="15"/>
                    <a:pt x="1" y="15"/>
                    <a:pt x="1" y="27"/>
                  </a:cubicBezTo>
                  <a:lnTo>
                    <a:pt x="1" y="41"/>
                  </a:lnTo>
                  <a:lnTo>
                    <a:pt x="27" y="41"/>
                  </a:lnTo>
                  <a:cubicBezTo>
                    <a:pt x="27" y="41"/>
                    <a:pt x="41" y="27"/>
                    <a:pt x="54" y="27"/>
                  </a:cubicBezTo>
                  <a:lnTo>
                    <a:pt x="68" y="15"/>
                  </a:lnTo>
                  <a:cubicBezTo>
                    <a:pt x="54" y="1"/>
                    <a:pt x="54" y="1"/>
                    <a:pt x="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0" name="Google Shape;790;p6"/>
            <p:cNvSpPr/>
            <p:nvPr/>
          </p:nvSpPr>
          <p:spPr>
            <a:xfrm>
              <a:off x="4208574" y="1925998"/>
              <a:ext cx="1348" cy="921"/>
            </a:xfrm>
            <a:custGeom>
              <a:rect b="b" l="l" r="r" t="t"/>
              <a:pathLst>
                <a:path extrusionOk="0" h="28" w="41">
                  <a:moveTo>
                    <a:pt x="14" y="1"/>
                  </a:moveTo>
                  <a:cubicBezTo>
                    <a:pt x="0" y="1"/>
                    <a:pt x="0" y="1"/>
                    <a:pt x="0" y="15"/>
                  </a:cubicBezTo>
                  <a:lnTo>
                    <a:pt x="0" y="27"/>
                  </a:lnTo>
                  <a:lnTo>
                    <a:pt x="14" y="27"/>
                  </a:lnTo>
                  <a:cubicBezTo>
                    <a:pt x="26" y="15"/>
                    <a:pt x="26" y="15"/>
                    <a:pt x="40" y="15"/>
                  </a:cubicBezTo>
                  <a:lnTo>
                    <a:pt x="40"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1" name="Google Shape;791;p6"/>
            <p:cNvSpPr/>
            <p:nvPr/>
          </p:nvSpPr>
          <p:spPr>
            <a:xfrm>
              <a:off x="4222485" y="1924715"/>
              <a:ext cx="1776" cy="921"/>
            </a:xfrm>
            <a:custGeom>
              <a:rect b="b" l="l" r="r" t="t"/>
              <a:pathLst>
                <a:path extrusionOk="0" h="28" w="54">
                  <a:moveTo>
                    <a:pt x="14" y="1"/>
                  </a:moveTo>
                  <a:lnTo>
                    <a:pt x="1" y="13"/>
                  </a:lnTo>
                  <a:cubicBezTo>
                    <a:pt x="1" y="27"/>
                    <a:pt x="14" y="27"/>
                    <a:pt x="14" y="27"/>
                  </a:cubicBezTo>
                  <a:lnTo>
                    <a:pt x="41" y="27"/>
                  </a:lnTo>
                  <a:cubicBezTo>
                    <a:pt x="54" y="27"/>
                    <a:pt x="54" y="13"/>
                    <a:pt x="54" y="13"/>
                  </a:cubicBezTo>
                  <a:lnTo>
                    <a:pt x="5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2" name="Google Shape;792;p6"/>
            <p:cNvSpPr/>
            <p:nvPr/>
          </p:nvSpPr>
          <p:spPr>
            <a:xfrm>
              <a:off x="4160693" y="1923498"/>
              <a:ext cx="2203" cy="2138"/>
            </a:xfrm>
            <a:custGeom>
              <a:rect b="b" l="l" r="r" t="t"/>
              <a:pathLst>
                <a:path extrusionOk="0" h="65" w="67">
                  <a:moveTo>
                    <a:pt x="20" y="1"/>
                  </a:moveTo>
                  <a:cubicBezTo>
                    <a:pt x="17" y="1"/>
                    <a:pt x="14" y="4"/>
                    <a:pt x="14" y="11"/>
                  </a:cubicBezTo>
                  <a:cubicBezTo>
                    <a:pt x="0" y="11"/>
                    <a:pt x="0" y="24"/>
                    <a:pt x="14" y="24"/>
                  </a:cubicBezTo>
                  <a:cubicBezTo>
                    <a:pt x="14" y="38"/>
                    <a:pt x="27" y="50"/>
                    <a:pt x="40" y="50"/>
                  </a:cubicBezTo>
                  <a:cubicBezTo>
                    <a:pt x="40" y="64"/>
                    <a:pt x="53" y="64"/>
                    <a:pt x="53" y="64"/>
                  </a:cubicBezTo>
                  <a:cubicBezTo>
                    <a:pt x="67" y="64"/>
                    <a:pt x="67" y="50"/>
                    <a:pt x="67" y="50"/>
                  </a:cubicBezTo>
                  <a:cubicBezTo>
                    <a:pt x="67" y="38"/>
                    <a:pt x="67" y="38"/>
                    <a:pt x="53" y="38"/>
                  </a:cubicBezTo>
                  <a:cubicBezTo>
                    <a:pt x="53" y="24"/>
                    <a:pt x="40" y="11"/>
                    <a:pt x="40" y="11"/>
                  </a:cubicBezTo>
                  <a:lnTo>
                    <a:pt x="27" y="11"/>
                  </a:lnTo>
                  <a:cubicBezTo>
                    <a:pt x="27" y="4"/>
                    <a:pt x="23" y="1"/>
                    <a:pt x="2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3" name="Google Shape;793;p6"/>
            <p:cNvSpPr/>
            <p:nvPr/>
          </p:nvSpPr>
          <p:spPr>
            <a:xfrm>
              <a:off x="4163751" y="1925143"/>
              <a:ext cx="1315" cy="1348"/>
            </a:xfrm>
            <a:custGeom>
              <a:rect b="b" l="l" r="r" t="t"/>
              <a:pathLst>
                <a:path extrusionOk="0" h="41" w="40">
                  <a:moveTo>
                    <a:pt x="0" y="0"/>
                  </a:moveTo>
                  <a:lnTo>
                    <a:pt x="0" y="14"/>
                  </a:lnTo>
                  <a:cubicBezTo>
                    <a:pt x="13" y="27"/>
                    <a:pt x="13" y="27"/>
                    <a:pt x="13" y="41"/>
                  </a:cubicBezTo>
                  <a:lnTo>
                    <a:pt x="27" y="41"/>
                  </a:lnTo>
                  <a:cubicBezTo>
                    <a:pt x="39" y="41"/>
                    <a:pt x="39" y="41"/>
                    <a:pt x="39" y="27"/>
                  </a:cubicBezTo>
                  <a:lnTo>
                    <a:pt x="39" y="14"/>
                  </a:lnTo>
                  <a:cubicBezTo>
                    <a:pt x="27" y="14"/>
                    <a:pt x="27" y="14"/>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4" name="Google Shape;794;p6"/>
            <p:cNvSpPr/>
            <p:nvPr/>
          </p:nvSpPr>
          <p:spPr>
            <a:xfrm>
              <a:off x="4154576" y="1911462"/>
              <a:ext cx="1381" cy="1710"/>
            </a:xfrm>
            <a:custGeom>
              <a:rect b="b" l="l" r="r" t="t"/>
              <a:pathLst>
                <a:path extrusionOk="0" h="52" w="42">
                  <a:moveTo>
                    <a:pt x="10" y="0"/>
                  </a:moveTo>
                  <a:cubicBezTo>
                    <a:pt x="8" y="0"/>
                    <a:pt x="5" y="2"/>
                    <a:pt x="1" y="7"/>
                  </a:cubicBezTo>
                  <a:lnTo>
                    <a:pt x="1" y="19"/>
                  </a:lnTo>
                  <a:cubicBezTo>
                    <a:pt x="1" y="33"/>
                    <a:pt x="15" y="46"/>
                    <a:pt x="15" y="46"/>
                  </a:cubicBezTo>
                  <a:cubicBezTo>
                    <a:pt x="23" y="46"/>
                    <a:pt x="26" y="52"/>
                    <a:pt x="31" y="52"/>
                  </a:cubicBezTo>
                  <a:cubicBezTo>
                    <a:pt x="33" y="52"/>
                    <a:pt x="36" y="50"/>
                    <a:pt x="41" y="46"/>
                  </a:cubicBezTo>
                  <a:cubicBezTo>
                    <a:pt x="41" y="46"/>
                    <a:pt x="41" y="33"/>
                    <a:pt x="27" y="33"/>
                  </a:cubicBezTo>
                  <a:cubicBezTo>
                    <a:pt x="27" y="19"/>
                    <a:pt x="15" y="19"/>
                    <a:pt x="15" y="7"/>
                  </a:cubicBezTo>
                  <a:cubicBezTo>
                    <a:pt x="15" y="7"/>
                    <a:pt x="15" y="0"/>
                    <a:pt x="10"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5" name="Google Shape;795;p6"/>
            <p:cNvSpPr/>
            <p:nvPr/>
          </p:nvSpPr>
          <p:spPr>
            <a:xfrm>
              <a:off x="4182036" y="1864667"/>
              <a:ext cx="6544" cy="6182"/>
            </a:xfrm>
            <a:custGeom>
              <a:rect b="b" l="l" r="r" t="t"/>
              <a:pathLst>
                <a:path extrusionOk="0" h="188" w="199">
                  <a:moveTo>
                    <a:pt x="92" y="0"/>
                  </a:moveTo>
                  <a:cubicBezTo>
                    <a:pt x="39" y="0"/>
                    <a:pt x="0" y="53"/>
                    <a:pt x="0" y="106"/>
                  </a:cubicBezTo>
                  <a:cubicBezTo>
                    <a:pt x="11" y="152"/>
                    <a:pt x="43" y="188"/>
                    <a:pt x="86" y="188"/>
                  </a:cubicBezTo>
                  <a:cubicBezTo>
                    <a:pt x="93" y="188"/>
                    <a:pt x="99" y="187"/>
                    <a:pt x="106" y="185"/>
                  </a:cubicBezTo>
                  <a:cubicBezTo>
                    <a:pt x="159" y="185"/>
                    <a:pt x="198" y="132"/>
                    <a:pt x="198" y="80"/>
                  </a:cubicBezTo>
                  <a:cubicBezTo>
                    <a:pt x="185" y="39"/>
                    <a:pt x="145" y="0"/>
                    <a:pt x="9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TITLE_AND_BODY_1">
    <p:spTree>
      <p:nvGrpSpPr>
        <p:cNvPr id="796" name="Shape 796"/>
        <p:cNvGrpSpPr/>
        <p:nvPr/>
      </p:nvGrpSpPr>
      <p:grpSpPr>
        <a:xfrm>
          <a:off x="0" y="0"/>
          <a:ext cx="0" cy="0"/>
          <a:chOff x="0" y="0"/>
          <a:chExt cx="0" cy="0"/>
        </a:xfrm>
      </p:grpSpPr>
      <p:pic>
        <p:nvPicPr>
          <p:cNvPr id="797" name="Google Shape;797;p7"/>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798" name="Google Shape;798;p7"/>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799" name="Google Shape;799;p7"/>
          <p:cNvSpPr txBox="1"/>
          <p:nvPr>
            <p:ph idx="1" type="body"/>
          </p:nvPr>
        </p:nvSpPr>
        <p:spPr>
          <a:xfrm>
            <a:off x="720000" y="1292225"/>
            <a:ext cx="3782100" cy="32349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800" name="Google Shape;800;p7"/>
          <p:cNvSpPr txBox="1"/>
          <p:nvPr>
            <p:ph idx="2" type="body"/>
          </p:nvPr>
        </p:nvSpPr>
        <p:spPr>
          <a:xfrm>
            <a:off x="4641900" y="1292225"/>
            <a:ext cx="3782100" cy="32349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801" name="Google Shape;801;p7"/>
          <p:cNvSpPr/>
          <p:nvPr/>
        </p:nvSpPr>
        <p:spPr>
          <a:xfrm flipH="1">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02" name="Google Shape;802;p7"/>
          <p:cNvGrpSpPr/>
          <p:nvPr/>
        </p:nvGrpSpPr>
        <p:grpSpPr>
          <a:xfrm rot="-2347899">
            <a:off x="250015" y="540031"/>
            <a:ext cx="496681" cy="474591"/>
            <a:chOff x="3705751" y="1648824"/>
            <a:chExt cx="84950" cy="81168"/>
          </a:xfrm>
        </p:grpSpPr>
        <p:sp>
          <p:nvSpPr>
            <p:cNvPr id="803" name="Google Shape;803;p7"/>
            <p:cNvSpPr/>
            <p:nvPr/>
          </p:nvSpPr>
          <p:spPr>
            <a:xfrm>
              <a:off x="3705751" y="1648824"/>
              <a:ext cx="84950" cy="81168"/>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4" name="Google Shape;804;p7"/>
            <p:cNvSpPr/>
            <p:nvPr/>
          </p:nvSpPr>
          <p:spPr>
            <a:xfrm>
              <a:off x="3749390" y="1684704"/>
              <a:ext cx="9019" cy="8986"/>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05" name="Google Shape;805;p7"/>
          <p:cNvGrpSpPr/>
          <p:nvPr/>
        </p:nvGrpSpPr>
        <p:grpSpPr>
          <a:xfrm flipH="1" rot="721927">
            <a:off x="8042153" y="3680571"/>
            <a:ext cx="1063230" cy="1608193"/>
            <a:chOff x="3587009" y="1983415"/>
            <a:chExt cx="119735" cy="181132"/>
          </a:xfrm>
        </p:grpSpPr>
        <p:sp>
          <p:nvSpPr>
            <p:cNvPr id="806" name="Google Shape;806;p7"/>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7" name="Google Shape;807;p7"/>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8" name="Google Shape;808;p7"/>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9" name="Google Shape;809;p7"/>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0" name="Google Shape;810;p7"/>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1" name="Google Shape;811;p7"/>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2" name="Google Shape;812;p7"/>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3" name="Google Shape;813;p7"/>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4" name="Google Shape;814;p7"/>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5" name="Google Shape;815;p7"/>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6" name="Google Shape;816;p7"/>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7" name="Google Shape;817;p7"/>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8" name="Google Shape;818;p7"/>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9" name="Google Shape;819;p7"/>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0" name="Google Shape;820;p7"/>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1" name="Google Shape;821;p7"/>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2" name="Google Shape;822;p7"/>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3" name="Google Shape;823;p7"/>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4" name="Google Shape;824;p7"/>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5" name="Google Shape;825;p7"/>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6" name="Google Shape;826;p7"/>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7" name="Google Shape;827;p7"/>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8" name="Google Shape;828;p7"/>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9" name="Google Shape;829;p7"/>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0" name="Google Shape;830;p7"/>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1" name="Google Shape;831;p7"/>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2" name="Google Shape;832;p7"/>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3" name="Google Shape;833;p7"/>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4" name="Google Shape;834;p7"/>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5" name="Google Shape;835;p7"/>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6" name="Google Shape;836;p7"/>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7" name="Google Shape;837;p7"/>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8" name="Google Shape;838;p7"/>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9" name="Google Shape;839;p7"/>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0" name="Google Shape;840;p7"/>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41" name="Shape 841"/>
        <p:cNvGrpSpPr/>
        <p:nvPr/>
      </p:nvGrpSpPr>
      <p:grpSpPr>
        <a:xfrm>
          <a:off x="0" y="0"/>
          <a:ext cx="0" cy="0"/>
          <a:chOff x="0" y="0"/>
          <a:chExt cx="0" cy="0"/>
        </a:xfrm>
      </p:grpSpPr>
      <p:pic>
        <p:nvPicPr>
          <p:cNvPr id="842" name="Google Shape;842;p8"/>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843" name="Google Shape;843;p8"/>
          <p:cNvSpPr txBox="1"/>
          <p:nvPr>
            <p:ph idx="1" type="body"/>
          </p:nvPr>
        </p:nvSpPr>
        <p:spPr>
          <a:xfrm>
            <a:off x="720000" y="1674050"/>
            <a:ext cx="5212800" cy="24081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844" name="Google Shape;844;p8"/>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845" name="Google Shape;845;p8"/>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46" name="Google Shape;846;p8"/>
          <p:cNvGrpSpPr/>
          <p:nvPr/>
        </p:nvGrpSpPr>
        <p:grpSpPr>
          <a:xfrm>
            <a:off x="249785" y="539987"/>
            <a:ext cx="496678" cy="474590"/>
            <a:chOff x="3705751" y="1648824"/>
            <a:chExt cx="84950" cy="81168"/>
          </a:xfrm>
        </p:grpSpPr>
        <p:sp>
          <p:nvSpPr>
            <p:cNvPr id="847" name="Google Shape;847;p8"/>
            <p:cNvSpPr/>
            <p:nvPr/>
          </p:nvSpPr>
          <p:spPr>
            <a:xfrm>
              <a:off x="3705751" y="1648824"/>
              <a:ext cx="84950" cy="81168"/>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8" name="Google Shape;848;p8"/>
            <p:cNvSpPr/>
            <p:nvPr/>
          </p:nvSpPr>
          <p:spPr>
            <a:xfrm>
              <a:off x="3749390" y="1684704"/>
              <a:ext cx="9019" cy="8986"/>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49" name="Google Shape;849;p8"/>
          <p:cNvGrpSpPr/>
          <p:nvPr/>
        </p:nvGrpSpPr>
        <p:grpSpPr>
          <a:xfrm rot="-721927">
            <a:off x="-8332" y="3680571"/>
            <a:ext cx="1063230" cy="1608193"/>
            <a:chOff x="3587009" y="1983415"/>
            <a:chExt cx="119735" cy="181132"/>
          </a:xfrm>
        </p:grpSpPr>
        <p:sp>
          <p:nvSpPr>
            <p:cNvPr id="850" name="Google Shape;850;p8"/>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1" name="Google Shape;851;p8"/>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2" name="Google Shape;852;p8"/>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3" name="Google Shape;853;p8"/>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4" name="Google Shape;854;p8"/>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5" name="Google Shape;855;p8"/>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6" name="Google Shape;856;p8"/>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7" name="Google Shape;857;p8"/>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8" name="Google Shape;858;p8"/>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9" name="Google Shape;859;p8"/>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0" name="Google Shape;860;p8"/>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1" name="Google Shape;861;p8"/>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2" name="Google Shape;862;p8"/>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3" name="Google Shape;863;p8"/>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4" name="Google Shape;864;p8"/>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5" name="Google Shape;865;p8"/>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6" name="Google Shape;866;p8"/>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7" name="Google Shape;867;p8"/>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8" name="Google Shape;868;p8"/>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9" name="Google Shape;869;p8"/>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0" name="Google Shape;870;p8"/>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1" name="Google Shape;871;p8"/>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2" name="Google Shape;872;p8"/>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3" name="Google Shape;873;p8"/>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4" name="Google Shape;874;p8"/>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5" name="Google Shape;875;p8"/>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6" name="Google Shape;876;p8"/>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7" name="Google Shape;877;p8"/>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8" name="Google Shape;878;p8"/>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9" name="Google Shape;879;p8"/>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0" name="Google Shape;880;p8"/>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1" name="Google Shape;881;p8"/>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2" name="Google Shape;882;p8"/>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3" name="Google Shape;883;p8"/>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4" name="Google Shape;884;p8"/>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85" name="Shape 885"/>
        <p:cNvGrpSpPr/>
        <p:nvPr/>
      </p:nvGrpSpPr>
      <p:grpSpPr>
        <a:xfrm>
          <a:off x="0" y="0"/>
          <a:ext cx="0" cy="0"/>
          <a:chOff x="0" y="0"/>
          <a:chExt cx="0" cy="0"/>
        </a:xfrm>
      </p:grpSpPr>
      <p:pic>
        <p:nvPicPr>
          <p:cNvPr id="886" name="Google Shape;886;p9"/>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887" name="Google Shape;887;p9"/>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888" name="Google Shape;888;p9"/>
          <p:cNvSpPr txBox="1"/>
          <p:nvPr>
            <p:ph idx="1" type="subTitle"/>
          </p:nvPr>
        </p:nvSpPr>
        <p:spPr>
          <a:xfrm>
            <a:off x="1009751" y="2686500"/>
            <a:ext cx="32373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889" name="Google Shape;889;p9"/>
          <p:cNvSpPr txBox="1"/>
          <p:nvPr>
            <p:ph idx="2" type="subTitle"/>
          </p:nvPr>
        </p:nvSpPr>
        <p:spPr>
          <a:xfrm>
            <a:off x="1009775" y="3080250"/>
            <a:ext cx="3237300" cy="11112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890" name="Google Shape;890;p9"/>
          <p:cNvSpPr txBox="1"/>
          <p:nvPr>
            <p:ph idx="3" type="subTitle"/>
          </p:nvPr>
        </p:nvSpPr>
        <p:spPr>
          <a:xfrm>
            <a:off x="4896943" y="2686500"/>
            <a:ext cx="32373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891" name="Google Shape;891;p9"/>
          <p:cNvSpPr txBox="1"/>
          <p:nvPr>
            <p:ph idx="4" type="subTitle"/>
          </p:nvPr>
        </p:nvSpPr>
        <p:spPr>
          <a:xfrm>
            <a:off x="4896953" y="3080250"/>
            <a:ext cx="3237300" cy="11112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892" name="Google Shape;892;p9"/>
          <p:cNvSpPr/>
          <p:nvPr/>
        </p:nvSpPr>
        <p:spPr>
          <a:xfrm flipH="1">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93" name="Google Shape;893;p9"/>
          <p:cNvGrpSpPr/>
          <p:nvPr/>
        </p:nvGrpSpPr>
        <p:grpSpPr>
          <a:xfrm>
            <a:off x="50329" y="3110474"/>
            <a:ext cx="1253382" cy="2247704"/>
            <a:chOff x="3775902" y="1696064"/>
            <a:chExt cx="153475" cy="275248"/>
          </a:xfrm>
        </p:grpSpPr>
        <p:sp>
          <p:nvSpPr>
            <p:cNvPr id="894" name="Google Shape;894;p9"/>
            <p:cNvSpPr/>
            <p:nvPr/>
          </p:nvSpPr>
          <p:spPr>
            <a:xfrm>
              <a:off x="3806387" y="1704088"/>
              <a:ext cx="26604" cy="16706"/>
            </a:xfrm>
            <a:custGeom>
              <a:rect b="b" l="l" r="r" t="t"/>
              <a:pathLst>
                <a:path extrusionOk="0" h="508" w="809">
                  <a:moveTo>
                    <a:pt x="227" y="0"/>
                  </a:moveTo>
                  <a:cubicBezTo>
                    <a:pt x="191" y="0"/>
                    <a:pt x="163" y="9"/>
                    <a:pt x="146" y="25"/>
                  </a:cubicBezTo>
                  <a:cubicBezTo>
                    <a:pt x="106" y="78"/>
                    <a:pt x="0" y="224"/>
                    <a:pt x="265" y="396"/>
                  </a:cubicBezTo>
                  <a:cubicBezTo>
                    <a:pt x="394" y="485"/>
                    <a:pt x="545" y="508"/>
                    <a:pt x="657" y="508"/>
                  </a:cubicBezTo>
                  <a:cubicBezTo>
                    <a:pt x="695" y="508"/>
                    <a:pt x="728" y="505"/>
                    <a:pt x="755" y="502"/>
                  </a:cubicBezTo>
                  <a:cubicBezTo>
                    <a:pt x="794" y="502"/>
                    <a:pt x="808" y="462"/>
                    <a:pt x="794" y="422"/>
                  </a:cubicBezTo>
                  <a:cubicBezTo>
                    <a:pt x="626" y="128"/>
                    <a:pt x="366"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5" name="Google Shape;895;p9"/>
            <p:cNvSpPr/>
            <p:nvPr/>
          </p:nvSpPr>
          <p:spPr>
            <a:xfrm>
              <a:off x="3830788" y="1696064"/>
              <a:ext cx="19599" cy="23776"/>
            </a:xfrm>
            <a:custGeom>
              <a:rect b="b" l="l" r="r" t="t"/>
              <a:pathLst>
                <a:path extrusionOk="0" h="723" w="596">
                  <a:moveTo>
                    <a:pt x="348" y="1"/>
                  </a:moveTo>
                  <a:cubicBezTo>
                    <a:pt x="232" y="1"/>
                    <a:pt x="0" y="269"/>
                    <a:pt x="13" y="666"/>
                  </a:cubicBezTo>
                  <a:cubicBezTo>
                    <a:pt x="13" y="699"/>
                    <a:pt x="31" y="723"/>
                    <a:pt x="59" y="723"/>
                  </a:cubicBezTo>
                  <a:cubicBezTo>
                    <a:pt x="65" y="723"/>
                    <a:pt x="72" y="722"/>
                    <a:pt x="79" y="719"/>
                  </a:cubicBezTo>
                  <a:cubicBezTo>
                    <a:pt x="172" y="680"/>
                    <a:pt x="357" y="574"/>
                    <a:pt x="450" y="375"/>
                  </a:cubicBezTo>
                  <a:cubicBezTo>
                    <a:pt x="596" y="98"/>
                    <a:pt x="423" y="18"/>
                    <a:pt x="370" y="4"/>
                  </a:cubicBezTo>
                  <a:cubicBezTo>
                    <a:pt x="363" y="2"/>
                    <a:pt x="356" y="1"/>
                    <a:pt x="34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6" name="Google Shape;896;p9"/>
            <p:cNvSpPr/>
            <p:nvPr/>
          </p:nvSpPr>
          <p:spPr>
            <a:xfrm>
              <a:off x="3831610" y="1696195"/>
              <a:ext cx="15719" cy="23546"/>
            </a:xfrm>
            <a:custGeom>
              <a:rect b="b" l="l" r="r" t="t"/>
              <a:pathLst>
                <a:path extrusionOk="0" h="716" w="478">
                  <a:moveTo>
                    <a:pt x="372" y="0"/>
                  </a:moveTo>
                  <a:cubicBezTo>
                    <a:pt x="319" y="80"/>
                    <a:pt x="279" y="147"/>
                    <a:pt x="239" y="212"/>
                  </a:cubicBezTo>
                  <a:cubicBezTo>
                    <a:pt x="227" y="173"/>
                    <a:pt x="213" y="120"/>
                    <a:pt x="186" y="80"/>
                  </a:cubicBezTo>
                  <a:lnTo>
                    <a:pt x="174" y="94"/>
                  </a:lnTo>
                  <a:cubicBezTo>
                    <a:pt x="200" y="133"/>
                    <a:pt x="227" y="186"/>
                    <a:pt x="227" y="226"/>
                  </a:cubicBezTo>
                  <a:cubicBezTo>
                    <a:pt x="186" y="318"/>
                    <a:pt x="133" y="397"/>
                    <a:pt x="94" y="491"/>
                  </a:cubicBezTo>
                  <a:cubicBezTo>
                    <a:pt x="80" y="438"/>
                    <a:pt x="54" y="397"/>
                    <a:pt x="27" y="371"/>
                  </a:cubicBezTo>
                  <a:lnTo>
                    <a:pt x="27" y="385"/>
                  </a:lnTo>
                  <a:cubicBezTo>
                    <a:pt x="54" y="424"/>
                    <a:pt x="68" y="464"/>
                    <a:pt x="94" y="503"/>
                  </a:cubicBezTo>
                  <a:cubicBezTo>
                    <a:pt x="54" y="570"/>
                    <a:pt x="27" y="636"/>
                    <a:pt x="1" y="702"/>
                  </a:cubicBezTo>
                  <a:cubicBezTo>
                    <a:pt x="1" y="702"/>
                    <a:pt x="1" y="715"/>
                    <a:pt x="15" y="715"/>
                  </a:cubicBezTo>
                  <a:lnTo>
                    <a:pt x="94" y="517"/>
                  </a:lnTo>
                  <a:cubicBezTo>
                    <a:pt x="186" y="477"/>
                    <a:pt x="279" y="464"/>
                    <a:pt x="385" y="450"/>
                  </a:cubicBezTo>
                  <a:lnTo>
                    <a:pt x="385" y="438"/>
                  </a:lnTo>
                  <a:cubicBezTo>
                    <a:pt x="292" y="438"/>
                    <a:pt x="200" y="464"/>
                    <a:pt x="107" y="491"/>
                  </a:cubicBezTo>
                  <a:cubicBezTo>
                    <a:pt x="147" y="411"/>
                    <a:pt x="186" y="332"/>
                    <a:pt x="239" y="252"/>
                  </a:cubicBezTo>
                  <a:cubicBezTo>
                    <a:pt x="319" y="226"/>
                    <a:pt x="398" y="212"/>
                    <a:pt x="477" y="212"/>
                  </a:cubicBezTo>
                  <a:lnTo>
                    <a:pt x="477" y="199"/>
                  </a:lnTo>
                  <a:cubicBezTo>
                    <a:pt x="398" y="199"/>
                    <a:pt x="319" y="212"/>
                    <a:pt x="239" y="239"/>
                  </a:cubicBezTo>
                  <a:cubicBezTo>
                    <a:pt x="279" y="159"/>
                    <a:pt x="332" y="80"/>
                    <a:pt x="372" y="14"/>
                  </a:cubicBezTo>
                  <a:lnTo>
                    <a:pt x="372"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7" name="Google Shape;897;p9"/>
            <p:cNvSpPr/>
            <p:nvPr/>
          </p:nvSpPr>
          <p:spPr>
            <a:xfrm>
              <a:off x="3811616" y="1729672"/>
              <a:ext cx="24861" cy="18777"/>
            </a:xfrm>
            <a:custGeom>
              <a:rect b="b" l="l" r="r" t="t"/>
              <a:pathLst>
                <a:path extrusionOk="0" h="571" w="756">
                  <a:moveTo>
                    <a:pt x="213" y="0"/>
                  </a:moveTo>
                  <a:cubicBezTo>
                    <a:pt x="191" y="0"/>
                    <a:pt x="173" y="5"/>
                    <a:pt x="159" y="15"/>
                  </a:cubicBezTo>
                  <a:cubicBezTo>
                    <a:pt x="106" y="68"/>
                    <a:pt x="0" y="200"/>
                    <a:pt x="226" y="399"/>
                  </a:cubicBezTo>
                  <a:cubicBezTo>
                    <a:pt x="385" y="544"/>
                    <a:pt x="596" y="571"/>
                    <a:pt x="702" y="571"/>
                  </a:cubicBezTo>
                  <a:cubicBezTo>
                    <a:pt x="741" y="571"/>
                    <a:pt x="755" y="544"/>
                    <a:pt x="741" y="505"/>
                  </a:cubicBezTo>
                  <a:cubicBezTo>
                    <a:pt x="606" y="166"/>
                    <a:pt x="345" y="0"/>
                    <a:pt x="2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8" name="Google Shape;898;p9"/>
            <p:cNvSpPr/>
            <p:nvPr/>
          </p:nvSpPr>
          <p:spPr>
            <a:xfrm>
              <a:off x="3815101" y="1731021"/>
              <a:ext cx="19632" cy="16147"/>
            </a:xfrm>
            <a:custGeom>
              <a:rect b="b" l="l" r="r" t="t"/>
              <a:pathLst>
                <a:path extrusionOk="0" h="491" w="597">
                  <a:moveTo>
                    <a:pt x="27" y="0"/>
                  </a:moveTo>
                  <a:cubicBezTo>
                    <a:pt x="106" y="53"/>
                    <a:pt x="173" y="106"/>
                    <a:pt x="238" y="159"/>
                  </a:cubicBezTo>
                  <a:cubicBezTo>
                    <a:pt x="159" y="173"/>
                    <a:pt x="79" y="199"/>
                    <a:pt x="0" y="226"/>
                  </a:cubicBezTo>
                  <a:cubicBezTo>
                    <a:pt x="0" y="226"/>
                    <a:pt x="14" y="226"/>
                    <a:pt x="14" y="238"/>
                  </a:cubicBezTo>
                  <a:cubicBezTo>
                    <a:pt x="93" y="199"/>
                    <a:pt x="173" y="186"/>
                    <a:pt x="252" y="173"/>
                  </a:cubicBezTo>
                  <a:cubicBezTo>
                    <a:pt x="318" y="226"/>
                    <a:pt x="397" y="291"/>
                    <a:pt x="464" y="358"/>
                  </a:cubicBezTo>
                  <a:cubicBezTo>
                    <a:pt x="371" y="358"/>
                    <a:pt x="265" y="371"/>
                    <a:pt x="173" y="411"/>
                  </a:cubicBezTo>
                  <a:lnTo>
                    <a:pt x="199" y="411"/>
                  </a:lnTo>
                  <a:cubicBezTo>
                    <a:pt x="279" y="385"/>
                    <a:pt x="384" y="371"/>
                    <a:pt x="477" y="371"/>
                  </a:cubicBezTo>
                  <a:lnTo>
                    <a:pt x="477" y="358"/>
                  </a:lnTo>
                  <a:cubicBezTo>
                    <a:pt x="517" y="411"/>
                    <a:pt x="556" y="450"/>
                    <a:pt x="596" y="490"/>
                  </a:cubicBezTo>
                  <a:lnTo>
                    <a:pt x="596" y="464"/>
                  </a:lnTo>
                  <a:lnTo>
                    <a:pt x="477" y="344"/>
                  </a:lnTo>
                  <a:cubicBezTo>
                    <a:pt x="477" y="305"/>
                    <a:pt x="490" y="265"/>
                    <a:pt x="503" y="212"/>
                  </a:cubicBezTo>
                  <a:cubicBezTo>
                    <a:pt x="490" y="212"/>
                    <a:pt x="490" y="212"/>
                    <a:pt x="490" y="199"/>
                  </a:cubicBezTo>
                  <a:cubicBezTo>
                    <a:pt x="477" y="252"/>
                    <a:pt x="464" y="291"/>
                    <a:pt x="464" y="344"/>
                  </a:cubicBezTo>
                  <a:cubicBezTo>
                    <a:pt x="397" y="279"/>
                    <a:pt x="318" y="212"/>
                    <a:pt x="252" y="159"/>
                  </a:cubicBezTo>
                  <a:cubicBezTo>
                    <a:pt x="238" y="106"/>
                    <a:pt x="238" y="53"/>
                    <a:pt x="252" y="0"/>
                  </a:cubicBezTo>
                  <a:lnTo>
                    <a:pt x="238" y="0"/>
                  </a:lnTo>
                  <a:cubicBezTo>
                    <a:pt x="226" y="40"/>
                    <a:pt x="226" y="93"/>
                    <a:pt x="238" y="146"/>
                  </a:cubicBezTo>
                  <a:cubicBezTo>
                    <a:pt x="173" y="93"/>
                    <a:pt x="106"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9" name="Google Shape;899;p9"/>
            <p:cNvSpPr/>
            <p:nvPr/>
          </p:nvSpPr>
          <p:spPr>
            <a:xfrm>
              <a:off x="3834701" y="1725660"/>
              <a:ext cx="21770" cy="22493"/>
            </a:xfrm>
            <a:custGeom>
              <a:rect b="b" l="l" r="r" t="t"/>
              <a:pathLst>
                <a:path extrusionOk="0" h="684" w="662">
                  <a:moveTo>
                    <a:pt x="426" y="0"/>
                  </a:moveTo>
                  <a:cubicBezTo>
                    <a:pt x="313" y="0"/>
                    <a:pt x="49" y="222"/>
                    <a:pt x="0" y="627"/>
                  </a:cubicBezTo>
                  <a:cubicBezTo>
                    <a:pt x="0" y="659"/>
                    <a:pt x="18" y="683"/>
                    <a:pt x="47" y="683"/>
                  </a:cubicBezTo>
                  <a:cubicBezTo>
                    <a:pt x="53" y="683"/>
                    <a:pt x="59" y="682"/>
                    <a:pt x="66" y="680"/>
                  </a:cubicBezTo>
                  <a:cubicBezTo>
                    <a:pt x="172" y="653"/>
                    <a:pt x="357" y="574"/>
                    <a:pt x="489" y="401"/>
                  </a:cubicBezTo>
                  <a:cubicBezTo>
                    <a:pt x="662" y="137"/>
                    <a:pt x="516" y="31"/>
                    <a:pt x="450" y="4"/>
                  </a:cubicBezTo>
                  <a:cubicBezTo>
                    <a:pt x="443" y="1"/>
                    <a:pt x="435" y="0"/>
                    <a:pt x="4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0" name="Google Shape;900;p9"/>
            <p:cNvSpPr/>
            <p:nvPr/>
          </p:nvSpPr>
          <p:spPr>
            <a:xfrm>
              <a:off x="3835096" y="1726252"/>
              <a:ext cx="17922" cy="21342"/>
            </a:xfrm>
            <a:custGeom>
              <a:rect b="b" l="l" r="r" t="t"/>
              <a:pathLst>
                <a:path extrusionOk="0" h="649" w="545">
                  <a:moveTo>
                    <a:pt x="465" y="0"/>
                  </a:moveTo>
                  <a:lnTo>
                    <a:pt x="306" y="198"/>
                  </a:lnTo>
                  <a:cubicBezTo>
                    <a:pt x="306" y="145"/>
                    <a:pt x="292" y="92"/>
                    <a:pt x="266" y="53"/>
                  </a:cubicBezTo>
                  <a:cubicBezTo>
                    <a:pt x="266" y="53"/>
                    <a:pt x="266" y="66"/>
                    <a:pt x="253" y="66"/>
                  </a:cubicBezTo>
                  <a:cubicBezTo>
                    <a:pt x="279" y="106"/>
                    <a:pt x="292" y="159"/>
                    <a:pt x="292" y="212"/>
                  </a:cubicBezTo>
                  <a:cubicBezTo>
                    <a:pt x="239" y="291"/>
                    <a:pt x="173" y="357"/>
                    <a:pt x="133" y="436"/>
                  </a:cubicBezTo>
                  <a:cubicBezTo>
                    <a:pt x="121" y="397"/>
                    <a:pt x="94" y="357"/>
                    <a:pt x="80" y="318"/>
                  </a:cubicBezTo>
                  <a:cubicBezTo>
                    <a:pt x="68" y="318"/>
                    <a:pt x="68" y="331"/>
                    <a:pt x="68" y="331"/>
                  </a:cubicBezTo>
                  <a:cubicBezTo>
                    <a:pt x="94" y="371"/>
                    <a:pt x="107" y="410"/>
                    <a:pt x="121" y="450"/>
                  </a:cubicBezTo>
                  <a:lnTo>
                    <a:pt x="1" y="648"/>
                  </a:lnTo>
                  <a:lnTo>
                    <a:pt x="15" y="648"/>
                  </a:lnTo>
                  <a:cubicBezTo>
                    <a:pt x="54" y="595"/>
                    <a:pt x="80" y="530"/>
                    <a:pt x="121" y="463"/>
                  </a:cubicBezTo>
                  <a:cubicBezTo>
                    <a:pt x="186" y="450"/>
                    <a:pt x="266" y="450"/>
                    <a:pt x="332" y="450"/>
                  </a:cubicBezTo>
                  <a:lnTo>
                    <a:pt x="412" y="450"/>
                  </a:lnTo>
                  <a:lnTo>
                    <a:pt x="424" y="436"/>
                  </a:lnTo>
                  <a:lnTo>
                    <a:pt x="332" y="436"/>
                  </a:lnTo>
                  <a:cubicBezTo>
                    <a:pt x="266" y="436"/>
                    <a:pt x="200" y="436"/>
                    <a:pt x="133" y="450"/>
                  </a:cubicBezTo>
                  <a:cubicBezTo>
                    <a:pt x="186" y="383"/>
                    <a:pt x="239" y="304"/>
                    <a:pt x="292" y="225"/>
                  </a:cubicBezTo>
                  <a:lnTo>
                    <a:pt x="544" y="225"/>
                  </a:lnTo>
                  <a:lnTo>
                    <a:pt x="544" y="212"/>
                  </a:lnTo>
                  <a:lnTo>
                    <a:pt x="306" y="212"/>
                  </a:lnTo>
                  <a:cubicBezTo>
                    <a:pt x="359" y="145"/>
                    <a:pt x="412" y="80"/>
                    <a:pt x="477" y="13"/>
                  </a:cubicBezTo>
                  <a:cubicBezTo>
                    <a:pt x="465" y="13"/>
                    <a:pt x="465" y="0"/>
                    <a:pt x="465"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1" name="Google Shape;901;p9"/>
            <p:cNvSpPr/>
            <p:nvPr/>
          </p:nvSpPr>
          <p:spPr>
            <a:xfrm>
              <a:off x="3810300" y="1751344"/>
              <a:ext cx="20060" cy="23348"/>
            </a:xfrm>
            <a:custGeom>
              <a:rect b="b" l="l" r="r" t="t"/>
              <a:pathLst>
                <a:path extrusionOk="0" h="710" w="610">
                  <a:moveTo>
                    <a:pt x="236" y="1"/>
                  </a:moveTo>
                  <a:cubicBezTo>
                    <a:pt x="228" y="1"/>
                    <a:pt x="220" y="2"/>
                    <a:pt x="213" y="5"/>
                  </a:cubicBezTo>
                  <a:cubicBezTo>
                    <a:pt x="160" y="31"/>
                    <a:pt x="1" y="123"/>
                    <a:pt x="146" y="388"/>
                  </a:cubicBezTo>
                  <a:cubicBezTo>
                    <a:pt x="252" y="573"/>
                    <a:pt x="437" y="667"/>
                    <a:pt x="543" y="706"/>
                  </a:cubicBezTo>
                  <a:cubicBezTo>
                    <a:pt x="548" y="708"/>
                    <a:pt x="553" y="709"/>
                    <a:pt x="559" y="709"/>
                  </a:cubicBezTo>
                  <a:cubicBezTo>
                    <a:pt x="583" y="709"/>
                    <a:pt x="610" y="686"/>
                    <a:pt x="610" y="653"/>
                  </a:cubicBezTo>
                  <a:cubicBezTo>
                    <a:pt x="585" y="258"/>
                    <a:pt x="353" y="1"/>
                    <a:pt x="23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2" name="Google Shape;902;p9"/>
            <p:cNvSpPr/>
            <p:nvPr/>
          </p:nvSpPr>
          <p:spPr>
            <a:xfrm>
              <a:off x="3813359" y="1751903"/>
              <a:ext cx="15686" cy="21375"/>
            </a:xfrm>
            <a:custGeom>
              <a:rect b="b" l="l" r="r" t="t"/>
              <a:pathLst>
                <a:path extrusionOk="0" h="650" w="477">
                  <a:moveTo>
                    <a:pt x="93" y="1"/>
                  </a:moveTo>
                  <a:cubicBezTo>
                    <a:pt x="146" y="80"/>
                    <a:pt x="185" y="147"/>
                    <a:pt x="238" y="212"/>
                  </a:cubicBezTo>
                  <a:cubicBezTo>
                    <a:pt x="159" y="200"/>
                    <a:pt x="93" y="200"/>
                    <a:pt x="14" y="200"/>
                  </a:cubicBezTo>
                  <a:lnTo>
                    <a:pt x="0" y="200"/>
                  </a:lnTo>
                  <a:lnTo>
                    <a:pt x="0" y="212"/>
                  </a:lnTo>
                  <a:lnTo>
                    <a:pt x="14" y="212"/>
                  </a:lnTo>
                  <a:cubicBezTo>
                    <a:pt x="93" y="212"/>
                    <a:pt x="173" y="212"/>
                    <a:pt x="238" y="239"/>
                  </a:cubicBezTo>
                  <a:cubicBezTo>
                    <a:pt x="291" y="318"/>
                    <a:pt x="344" y="398"/>
                    <a:pt x="384" y="477"/>
                  </a:cubicBezTo>
                  <a:cubicBezTo>
                    <a:pt x="291" y="451"/>
                    <a:pt x="199" y="438"/>
                    <a:pt x="106" y="438"/>
                  </a:cubicBezTo>
                  <a:lnTo>
                    <a:pt x="93" y="438"/>
                  </a:lnTo>
                  <a:cubicBezTo>
                    <a:pt x="106" y="438"/>
                    <a:pt x="106" y="438"/>
                    <a:pt x="106" y="451"/>
                  </a:cubicBezTo>
                  <a:cubicBezTo>
                    <a:pt x="199" y="451"/>
                    <a:pt x="305" y="464"/>
                    <a:pt x="397" y="491"/>
                  </a:cubicBezTo>
                  <a:lnTo>
                    <a:pt x="477" y="650"/>
                  </a:lnTo>
                  <a:lnTo>
                    <a:pt x="477" y="623"/>
                  </a:lnTo>
                  <a:cubicBezTo>
                    <a:pt x="450" y="583"/>
                    <a:pt x="424" y="530"/>
                    <a:pt x="397" y="477"/>
                  </a:cubicBezTo>
                  <a:cubicBezTo>
                    <a:pt x="411" y="438"/>
                    <a:pt x="437" y="398"/>
                    <a:pt x="464" y="358"/>
                  </a:cubicBezTo>
                  <a:cubicBezTo>
                    <a:pt x="464" y="358"/>
                    <a:pt x="464" y="345"/>
                    <a:pt x="450" y="345"/>
                  </a:cubicBezTo>
                  <a:cubicBezTo>
                    <a:pt x="424" y="385"/>
                    <a:pt x="411" y="424"/>
                    <a:pt x="397" y="464"/>
                  </a:cubicBezTo>
                  <a:cubicBezTo>
                    <a:pt x="344" y="385"/>
                    <a:pt x="305" y="292"/>
                    <a:pt x="252" y="212"/>
                  </a:cubicBezTo>
                  <a:cubicBezTo>
                    <a:pt x="252" y="159"/>
                    <a:pt x="265" y="120"/>
                    <a:pt x="305" y="80"/>
                  </a:cubicBezTo>
                  <a:lnTo>
                    <a:pt x="291" y="67"/>
                  </a:lnTo>
                  <a:cubicBezTo>
                    <a:pt x="265" y="106"/>
                    <a:pt x="238" y="147"/>
                    <a:pt x="238" y="200"/>
                  </a:cubicBezTo>
                  <a:cubicBezTo>
                    <a:pt x="199" y="133"/>
                    <a:pt x="146" y="67"/>
                    <a:pt x="10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3" name="Google Shape;903;p9"/>
            <p:cNvSpPr/>
            <p:nvPr/>
          </p:nvSpPr>
          <p:spPr>
            <a:xfrm>
              <a:off x="3828584" y="1757428"/>
              <a:ext cx="26144" cy="17298"/>
            </a:xfrm>
            <a:custGeom>
              <a:rect b="b" l="l" r="r" t="t"/>
              <a:pathLst>
                <a:path extrusionOk="0" h="526" w="795">
                  <a:moveTo>
                    <a:pt x="574" y="1"/>
                  </a:moveTo>
                  <a:cubicBezTo>
                    <a:pt x="443" y="1"/>
                    <a:pt x="178" y="137"/>
                    <a:pt x="14" y="455"/>
                  </a:cubicBezTo>
                  <a:cubicBezTo>
                    <a:pt x="1" y="482"/>
                    <a:pt x="14" y="521"/>
                    <a:pt x="54" y="521"/>
                  </a:cubicBezTo>
                  <a:cubicBezTo>
                    <a:pt x="75" y="523"/>
                    <a:pt x="99" y="525"/>
                    <a:pt x="127" y="525"/>
                  </a:cubicBezTo>
                  <a:cubicBezTo>
                    <a:pt x="241" y="525"/>
                    <a:pt x="405" y="498"/>
                    <a:pt x="543" y="402"/>
                  </a:cubicBezTo>
                  <a:cubicBezTo>
                    <a:pt x="795" y="217"/>
                    <a:pt x="689" y="71"/>
                    <a:pt x="636" y="18"/>
                  </a:cubicBezTo>
                  <a:cubicBezTo>
                    <a:pt x="623" y="7"/>
                    <a:pt x="601" y="1"/>
                    <a:pt x="57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4" name="Google Shape;904;p9"/>
            <p:cNvSpPr/>
            <p:nvPr/>
          </p:nvSpPr>
          <p:spPr>
            <a:xfrm>
              <a:off x="3829012" y="1758447"/>
              <a:ext cx="21375" cy="15719"/>
            </a:xfrm>
            <a:custGeom>
              <a:rect b="b" l="l" r="r" t="t"/>
              <a:pathLst>
                <a:path extrusionOk="0" h="478" w="650">
                  <a:moveTo>
                    <a:pt x="424" y="1"/>
                  </a:moveTo>
                  <a:cubicBezTo>
                    <a:pt x="438" y="54"/>
                    <a:pt x="438" y="106"/>
                    <a:pt x="424" y="146"/>
                  </a:cubicBezTo>
                  <a:cubicBezTo>
                    <a:pt x="332" y="199"/>
                    <a:pt x="265" y="252"/>
                    <a:pt x="186" y="318"/>
                  </a:cubicBezTo>
                  <a:cubicBezTo>
                    <a:pt x="186" y="265"/>
                    <a:pt x="186" y="225"/>
                    <a:pt x="173" y="172"/>
                  </a:cubicBezTo>
                  <a:cubicBezTo>
                    <a:pt x="173" y="186"/>
                    <a:pt x="173" y="186"/>
                    <a:pt x="159" y="186"/>
                  </a:cubicBezTo>
                  <a:cubicBezTo>
                    <a:pt x="173" y="239"/>
                    <a:pt x="173" y="278"/>
                    <a:pt x="173" y="318"/>
                  </a:cubicBezTo>
                  <a:cubicBezTo>
                    <a:pt x="106" y="371"/>
                    <a:pt x="54" y="410"/>
                    <a:pt x="1" y="463"/>
                  </a:cubicBezTo>
                  <a:lnTo>
                    <a:pt x="1" y="477"/>
                  </a:lnTo>
                  <a:cubicBezTo>
                    <a:pt x="54" y="424"/>
                    <a:pt x="120" y="384"/>
                    <a:pt x="173" y="331"/>
                  </a:cubicBezTo>
                  <a:lnTo>
                    <a:pt x="173" y="345"/>
                  </a:lnTo>
                  <a:cubicBezTo>
                    <a:pt x="265" y="345"/>
                    <a:pt x="358" y="371"/>
                    <a:pt x="451" y="410"/>
                  </a:cubicBezTo>
                  <a:lnTo>
                    <a:pt x="464" y="410"/>
                  </a:lnTo>
                  <a:cubicBezTo>
                    <a:pt x="371" y="371"/>
                    <a:pt x="279" y="345"/>
                    <a:pt x="186" y="331"/>
                  </a:cubicBezTo>
                  <a:cubicBezTo>
                    <a:pt x="265" y="265"/>
                    <a:pt x="332" y="212"/>
                    <a:pt x="411" y="172"/>
                  </a:cubicBezTo>
                  <a:cubicBezTo>
                    <a:pt x="491" y="186"/>
                    <a:pt x="570" y="212"/>
                    <a:pt x="650" y="252"/>
                  </a:cubicBezTo>
                  <a:lnTo>
                    <a:pt x="650" y="239"/>
                  </a:lnTo>
                  <a:cubicBezTo>
                    <a:pt x="583" y="199"/>
                    <a:pt x="504" y="172"/>
                    <a:pt x="424" y="159"/>
                  </a:cubicBezTo>
                  <a:cubicBezTo>
                    <a:pt x="504" y="106"/>
                    <a:pt x="570" y="66"/>
                    <a:pt x="650" y="27"/>
                  </a:cubicBezTo>
                  <a:lnTo>
                    <a:pt x="650" y="13"/>
                  </a:lnTo>
                  <a:cubicBezTo>
                    <a:pt x="570" y="54"/>
                    <a:pt x="504" y="93"/>
                    <a:pt x="438" y="133"/>
                  </a:cubicBezTo>
                  <a:cubicBezTo>
                    <a:pt x="451" y="93"/>
                    <a:pt x="451" y="40"/>
                    <a:pt x="438"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5" name="Google Shape;905;p9"/>
            <p:cNvSpPr/>
            <p:nvPr/>
          </p:nvSpPr>
          <p:spPr>
            <a:xfrm>
              <a:off x="3803361" y="1779527"/>
              <a:ext cx="20915" cy="22592"/>
            </a:xfrm>
            <a:custGeom>
              <a:rect b="b" l="l" r="r" t="t"/>
              <a:pathLst>
                <a:path extrusionOk="0" h="687" w="636">
                  <a:moveTo>
                    <a:pt x="241" y="1"/>
                  </a:moveTo>
                  <a:cubicBezTo>
                    <a:pt x="230" y="1"/>
                    <a:pt x="220" y="3"/>
                    <a:pt x="212" y="8"/>
                  </a:cubicBezTo>
                  <a:cubicBezTo>
                    <a:pt x="145" y="21"/>
                    <a:pt x="0" y="127"/>
                    <a:pt x="159" y="392"/>
                  </a:cubicBezTo>
                  <a:cubicBezTo>
                    <a:pt x="278" y="564"/>
                    <a:pt x="477" y="657"/>
                    <a:pt x="569" y="683"/>
                  </a:cubicBezTo>
                  <a:cubicBezTo>
                    <a:pt x="576" y="685"/>
                    <a:pt x="582" y="686"/>
                    <a:pt x="588" y="686"/>
                  </a:cubicBezTo>
                  <a:cubicBezTo>
                    <a:pt x="617" y="686"/>
                    <a:pt x="636" y="663"/>
                    <a:pt x="636" y="630"/>
                  </a:cubicBezTo>
                  <a:cubicBezTo>
                    <a:pt x="599" y="244"/>
                    <a:pt x="354" y="1"/>
                    <a:pt x="2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6" name="Google Shape;906;p9"/>
            <p:cNvSpPr/>
            <p:nvPr/>
          </p:nvSpPr>
          <p:spPr>
            <a:xfrm>
              <a:off x="3806387" y="1779757"/>
              <a:ext cx="16574" cy="20915"/>
            </a:xfrm>
            <a:custGeom>
              <a:rect b="b" l="l" r="r" t="t"/>
              <a:pathLst>
                <a:path extrusionOk="0" h="636" w="504">
                  <a:moveTo>
                    <a:pt x="94" y="1"/>
                  </a:moveTo>
                  <a:cubicBezTo>
                    <a:pt x="94" y="14"/>
                    <a:pt x="94" y="14"/>
                    <a:pt x="80" y="14"/>
                  </a:cubicBezTo>
                  <a:cubicBezTo>
                    <a:pt x="133" y="80"/>
                    <a:pt x="186" y="147"/>
                    <a:pt x="239" y="226"/>
                  </a:cubicBezTo>
                  <a:cubicBezTo>
                    <a:pt x="186" y="212"/>
                    <a:pt x="133" y="212"/>
                    <a:pt x="80" y="212"/>
                  </a:cubicBezTo>
                  <a:lnTo>
                    <a:pt x="0" y="212"/>
                  </a:lnTo>
                  <a:lnTo>
                    <a:pt x="0" y="226"/>
                  </a:lnTo>
                  <a:lnTo>
                    <a:pt x="80" y="226"/>
                  </a:lnTo>
                  <a:cubicBezTo>
                    <a:pt x="133" y="226"/>
                    <a:pt x="199" y="226"/>
                    <a:pt x="252" y="239"/>
                  </a:cubicBezTo>
                  <a:cubicBezTo>
                    <a:pt x="305" y="318"/>
                    <a:pt x="358" y="385"/>
                    <a:pt x="397" y="464"/>
                  </a:cubicBezTo>
                  <a:cubicBezTo>
                    <a:pt x="332" y="451"/>
                    <a:pt x="252" y="438"/>
                    <a:pt x="173" y="438"/>
                  </a:cubicBezTo>
                  <a:lnTo>
                    <a:pt x="120" y="438"/>
                  </a:lnTo>
                  <a:cubicBezTo>
                    <a:pt x="120" y="451"/>
                    <a:pt x="120" y="451"/>
                    <a:pt x="133" y="451"/>
                  </a:cubicBezTo>
                  <a:lnTo>
                    <a:pt x="173" y="451"/>
                  </a:lnTo>
                  <a:cubicBezTo>
                    <a:pt x="252" y="451"/>
                    <a:pt x="332" y="464"/>
                    <a:pt x="411" y="477"/>
                  </a:cubicBezTo>
                  <a:cubicBezTo>
                    <a:pt x="438" y="530"/>
                    <a:pt x="477" y="583"/>
                    <a:pt x="503" y="636"/>
                  </a:cubicBezTo>
                  <a:lnTo>
                    <a:pt x="503" y="609"/>
                  </a:lnTo>
                  <a:cubicBezTo>
                    <a:pt x="477" y="570"/>
                    <a:pt x="450" y="517"/>
                    <a:pt x="424" y="477"/>
                  </a:cubicBezTo>
                  <a:cubicBezTo>
                    <a:pt x="438" y="424"/>
                    <a:pt x="450" y="385"/>
                    <a:pt x="477" y="345"/>
                  </a:cubicBezTo>
                  <a:cubicBezTo>
                    <a:pt x="477" y="345"/>
                    <a:pt x="477" y="332"/>
                    <a:pt x="464" y="332"/>
                  </a:cubicBezTo>
                  <a:cubicBezTo>
                    <a:pt x="450" y="371"/>
                    <a:pt x="424" y="411"/>
                    <a:pt x="411" y="451"/>
                  </a:cubicBezTo>
                  <a:lnTo>
                    <a:pt x="252" y="212"/>
                  </a:lnTo>
                  <a:cubicBezTo>
                    <a:pt x="252" y="173"/>
                    <a:pt x="279" y="120"/>
                    <a:pt x="305" y="80"/>
                  </a:cubicBezTo>
                  <a:lnTo>
                    <a:pt x="292" y="67"/>
                  </a:lnTo>
                  <a:cubicBezTo>
                    <a:pt x="265" y="107"/>
                    <a:pt x="252" y="147"/>
                    <a:pt x="239" y="200"/>
                  </a:cubicBezTo>
                  <a:cubicBezTo>
                    <a:pt x="199" y="133"/>
                    <a:pt x="146"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7" name="Google Shape;907;p9"/>
            <p:cNvSpPr/>
            <p:nvPr/>
          </p:nvSpPr>
          <p:spPr>
            <a:xfrm>
              <a:off x="3822501" y="1784032"/>
              <a:ext cx="25683" cy="18087"/>
            </a:xfrm>
            <a:custGeom>
              <a:rect b="b" l="l" r="r" t="t"/>
              <a:pathLst>
                <a:path extrusionOk="0" h="550" w="781">
                  <a:moveTo>
                    <a:pt x="559" y="0"/>
                  </a:moveTo>
                  <a:cubicBezTo>
                    <a:pt x="422" y="0"/>
                    <a:pt x="158" y="147"/>
                    <a:pt x="13" y="479"/>
                  </a:cubicBezTo>
                  <a:cubicBezTo>
                    <a:pt x="1" y="520"/>
                    <a:pt x="13" y="546"/>
                    <a:pt x="54" y="546"/>
                  </a:cubicBezTo>
                  <a:cubicBezTo>
                    <a:pt x="69" y="548"/>
                    <a:pt x="86" y="549"/>
                    <a:pt x="106" y="549"/>
                  </a:cubicBezTo>
                  <a:cubicBezTo>
                    <a:pt x="220" y="549"/>
                    <a:pt x="396" y="513"/>
                    <a:pt x="543" y="400"/>
                  </a:cubicBezTo>
                  <a:cubicBezTo>
                    <a:pt x="781" y="202"/>
                    <a:pt x="662" y="56"/>
                    <a:pt x="622" y="17"/>
                  </a:cubicBezTo>
                  <a:cubicBezTo>
                    <a:pt x="607" y="6"/>
                    <a:pt x="585" y="0"/>
                    <a:pt x="55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8" name="Google Shape;908;p9"/>
            <p:cNvSpPr/>
            <p:nvPr/>
          </p:nvSpPr>
          <p:spPr>
            <a:xfrm>
              <a:off x="3822928" y="1784986"/>
              <a:ext cx="21375" cy="16574"/>
            </a:xfrm>
            <a:custGeom>
              <a:rect b="b" l="l" r="r" t="t"/>
              <a:pathLst>
                <a:path extrusionOk="0" h="504" w="650">
                  <a:moveTo>
                    <a:pt x="424" y="0"/>
                  </a:moveTo>
                  <a:cubicBezTo>
                    <a:pt x="411" y="0"/>
                    <a:pt x="411" y="0"/>
                    <a:pt x="411" y="14"/>
                  </a:cubicBezTo>
                  <a:cubicBezTo>
                    <a:pt x="424" y="53"/>
                    <a:pt x="424" y="106"/>
                    <a:pt x="411" y="159"/>
                  </a:cubicBezTo>
                  <a:cubicBezTo>
                    <a:pt x="491" y="120"/>
                    <a:pt x="556" y="67"/>
                    <a:pt x="636" y="14"/>
                  </a:cubicBezTo>
                  <a:lnTo>
                    <a:pt x="623" y="14"/>
                  </a:lnTo>
                  <a:cubicBezTo>
                    <a:pt x="556" y="53"/>
                    <a:pt x="491" y="94"/>
                    <a:pt x="424" y="147"/>
                  </a:cubicBezTo>
                  <a:lnTo>
                    <a:pt x="424" y="0"/>
                  </a:lnTo>
                  <a:close/>
                  <a:moveTo>
                    <a:pt x="411" y="159"/>
                  </a:moveTo>
                  <a:cubicBezTo>
                    <a:pt x="332" y="212"/>
                    <a:pt x="252" y="265"/>
                    <a:pt x="173" y="332"/>
                  </a:cubicBezTo>
                  <a:cubicBezTo>
                    <a:pt x="186" y="292"/>
                    <a:pt x="173" y="239"/>
                    <a:pt x="159" y="200"/>
                  </a:cubicBezTo>
                  <a:lnTo>
                    <a:pt x="159" y="212"/>
                  </a:lnTo>
                  <a:cubicBezTo>
                    <a:pt x="159" y="252"/>
                    <a:pt x="173" y="305"/>
                    <a:pt x="159" y="345"/>
                  </a:cubicBezTo>
                  <a:cubicBezTo>
                    <a:pt x="106" y="398"/>
                    <a:pt x="53" y="438"/>
                    <a:pt x="0" y="491"/>
                  </a:cubicBezTo>
                  <a:lnTo>
                    <a:pt x="0" y="503"/>
                  </a:lnTo>
                  <a:cubicBezTo>
                    <a:pt x="53" y="450"/>
                    <a:pt x="120" y="411"/>
                    <a:pt x="173" y="358"/>
                  </a:cubicBezTo>
                  <a:cubicBezTo>
                    <a:pt x="265" y="358"/>
                    <a:pt x="358" y="385"/>
                    <a:pt x="450" y="424"/>
                  </a:cubicBezTo>
                  <a:lnTo>
                    <a:pt x="464" y="411"/>
                  </a:lnTo>
                  <a:cubicBezTo>
                    <a:pt x="371" y="371"/>
                    <a:pt x="279" y="358"/>
                    <a:pt x="186" y="345"/>
                  </a:cubicBezTo>
                  <a:cubicBezTo>
                    <a:pt x="252" y="292"/>
                    <a:pt x="332" y="226"/>
                    <a:pt x="397" y="173"/>
                  </a:cubicBezTo>
                  <a:cubicBezTo>
                    <a:pt x="477" y="186"/>
                    <a:pt x="556" y="212"/>
                    <a:pt x="636" y="239"/>
                  </a:cubicBezTo>
                  <a:lnTo>
                    <a:pt x="649" y="239"/>
                  </a:lnTo>
                  <a:cubicBezTo>
                    <a:pt x="570" y="200"/>
                    <a:pt x="491" y="173"/>
                    <a:pt x="41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9" name="Google Shape;909;p9"/>
            <p:cNvSpPr/>
            <p:nvPr/>
          </p:nvSpPr>
          <p:spPr>
            <a:xfrm>
              <a:off x="3801618" y="1814023"/>
              <a:ext cx="25683" cy="17593"/>
            </a:xfrm>
            <a:custGeom>
              <a:rect b="b" l="l" r="r" t="t"/>
              <a:pathLst>
                <a:path extrusionOk="0" h="535" w="781">
                  <a:moveTo>
                    <a:pt x="209" y="0"/>
                  </a:moveTo>
                  <a:cubicBezTo>
                    <a:pt x="181" y="0"/>
                    <a:pt x="159" y="6"/>
                    <a:pt x="145" y="17"/>
                  </a:cubicBezTo>
                  <a:cubicBezTo>
                    <a:pt x="92" y="70"/>
                    <a:pt x="0" y="217"/>
                    <a:pt x="239" y="402"/>
                  </a:cubicBezTo>
                  <a:cubicBezTo>
                    <a:pt x="410" y="520"/>
                    <a:pt x="622" y="534"/>
                    <a:pt x="728" y="534"/>
                  </a:cubicBezTo>
                  <a:cubicBezTo>
                    <a:pt x="768" y="520"/>
                    <a:pt x="781" y="494"/>
                    <a:pt x="768" y="455"/>
                  </a:cubicBezTo>
                  <a:cubicBezTo>
                    <a:pt x="614" y="136"/>
                    <a:pt x="343" y="0"/>
                    <a:pt x="2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0" name="Google Shape;910;p9"/>
            <p:cNvSpPr/>
            <p:nvPr/>
          </p:nvSpPr>
          <p:spPr>
            <a:xfrm>
              <a:off x="3805499" y="1815043"/>
              <a:ext cx="20060" cy="14831"/>
            </a:xfrm>
            <a:custGeom>
              <a:rect b="b" l="l" r="r" t="t"/>
              <a:pathLst>
                <a:path extrusionOk="0" h="451" w="610">
                  <a:moveTo>
                    <a:pt x="213" y="0"/>
                  </a:moveTo>
                  <a:cubicBezTo>
                    <a:pt x="200" y="39"/>
                    <a:pt x="200" y="92"/>
                    <a:pt x="213" y="133"/>
                  </a:cubicBezTo>
                  <a:lnTo>
                    <a:pt x="15" y="13"/>
                  </a:lnTo>
                  <a:cubicBezTo>
                    <a:pt x="15" y="13"/>
                    <a:pt x="1" y="13"/>
                    <a:pt x="1" y="27"/>
                  </a:cubicBezTo>
                  <a:cubicBezTo>
                    <a:pt x="80" y="66"/>
                    <a:pt x="147" y="106"/>
                    <a:pt x="226" y="159"/>
                  </a:cubicBezTo>
                  <a:cubicBezTo>
                    <a:pt x="147" y="172"/>
                    <a:pt x="68" y="198"/>
                    <a:pt x="1" y="238"/>
                  </a:cubicBezTo>
                  <a:lnTo>
                    <a:pt x="1" y="251"/>
                  </a:lnTo>
                  <a:cubicBezTo>
                    <a:pt x="80" y="212"/>
                    <a:pt x="160" y="186"/>
                    <a:pt x="239" y="172"/>
                  </a:cubicBezTo>
                  <a:cubicBezTo>
                    <a:pt x="319" y="225"/>
                    <a:pt x="398" y="278"/>
                    <a:pt x="465" y="331"/>
                  </a:cubicBezTo>
                  <a:cubicBezTo>
                    <a:pt x="371" y="344"/>
                    <a:pt x="279" y="371"/>
                    <a:pt x="186" y="410"/>
                  </a:cubicBezTo>
                  <a:lnTo>
                    <a:pt x="200" y="410"/>
                  </a:lnTo>
                  <a:cubicBezTo>
                    <a:pt x="292" y="371"/>
                    <a:pt x="385" y="344"/>
                    <a:pt x="477" y="344"/>
                  </a:cubicBezTo>
                  <a:cubicBezTo>
                    <a:pt x="530" y="371"/>
                    <a:pt x="571" y="410"/>
                    <a:pt x="610" y="450"/>
                  </a:cubicBezTo>
                  <a:lnTo>
                    <a:pt x="610" y="424"/>
                  </a:lnTo>
                  <a:cubicBezTo>
                    <a:pt x="571" y="397"/>
                    <a:pt x="530" y="357"/>
                    <a:pt x="477" y="331"/>
                  </a:cubicBezTo>
                  <a:cubicBezTo>
                    <a:pt x="477" y="278"/>
                    <a:pt x="477" y="238"/>
                    <a:pt x="491" y="186"/>
                  </a:cubicBezTo>
                  <a:cubicBezTo>
                    <a:pt x="491" y="186"/>
                    <a:pt x="477" y="186"/>
                    <a:pt x="477" y="172"/>
                  </a:cubicBezTo>
                  <a:cubicBezTo>
                    <a:pt x="465" y="225"/>
                    <a:pt x="465" y="265"/>
                    <a:pt x="465" y="318"/>
                  </a:cubicBezTo>
                  <a:cubicBezTo>
                    <a:pt x="398" y="251"/>
                    <a:pt x="319" y="198"/>
                    <a:pt x="239" y="145"/>
                  </a:cubicBezTo>
                  <a:cubicBezTo>
                    <a:pt x="213" y="106"/>
                    <a:pt x="213" y="53"/>
                    <a:pt x="22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1" name="Google Shape;911;p9"/>
            <p:cNvSpPr/>
            <p:nvPr/>
          </p:nvSpPr>
          <p:spPr>
            <a:xfrm>
              <a:off x="3825526" y="1807479"/>
              <a:ext cx="20060" cy="23348"/>
            </a:xfrm>
            <a:custGeom>
              <a:rect b="b" l="l" r="r" t="t"/>
              <a:pathLst>
                <a:path extrusionOk="0" h="710" w="610">
                  <a:moveTo>
                    <a:pt x="375" y="1"/>
                  </a:moveTo>
                  <a:cubicBezTo>
                    <a:pt x="258" y="1"/>
                    <a:pt x="25" y="258"/>
                    <a:pt x="1" y="654"/>
                  </a:cubicBezTo>
                  <a:cubicBezTo>
                    <a:pt x="1" y="686"/>
                    <a:pt x="19" y="710"/>
                    <a:pt x="48" y="710"/>
                  </a:cubicBezTo>
                  <a:cubicBezTo>
                    <a:pt x="54" y="710"/>
                    <a:pt x="60" y="709"/>
                    <a:pt x="67" y="707"/>
                  </a:cubicBezTo>
                  <a:cubicBezTo>
                    <a:pt x="173" y="666"/>
                    <a:pt x="359" y="574"/>
                    <a:pt x="464" y="389"/>
                  </a:cubicBezTo>
                  <a:cubicBezTo>
                    <a:pt x="610" y="124"/>
                    <a:pt x="451" y="31"/>
                    <a:pt x="398" y="5"/>
                  </a:cubicBezTo>
                  <a:cubicBezTo>
                    <a:pt x="391" y="2"/>
                    <a:pt x="383" y="1"/>
                    <a:pt x="37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2" name="Google Shape;912;p9"/>
            <p:cNvSpPr/>
            <p:nvPr/>
          </p:nvSpPr>
          <p:spPr>
            <a:xfrm>
              <a:off x="3825986" y="1808071"/>
              <a:ext cx="16574" cy="22658"/>
            </a:xfrm>
            <a:custGeom>
              <a:rect b="b" l="l" r="r" t="t"/>
              <a:pathLst>
                <a:path extrusionOk="0" h="689" w="504">
                  <a:moveTo>
                    <a:pt x="410" y="0"/>
                  </a:moveTo>
                  <a:lnTo>
                    <a:pt x="410" y="0"/>
                  </a:lnTo>
                  <a:cubicBezTo>
                    <a:pt x="357" y="66"/>
                    <a:pt x="304" y="133"/>
                    <a:pt x="265" y="198"/>
                  </a:cubicBezTo>
                  <a:cubicBezTo>
                    <a:pt x="265" y="146"/>
                    <a:pt x="239" y="106"/>
                    <a:pt x="212" y="66"/>
                  </a:cubicBezTo>
                  <a:lnTo>
                    <a:pt x="198" y="80"/>
                  </a:lnTo>
                  <a:cubicBezTo>
                    <a:pt x="239" y="119"/>
                    <a:pt x="251" y="159"/>
                    <a:pt x="251" y="212"/>
                  </a:cubicBezTo>
                  <a:cubicBezTo>
                    <a:pt x="198" y="292"/>
                    <a:pt x="159" y="384"/>
                    <a:pt x="106" y="463"/>
                  </a:cubicBezTo>
                  <a:cubicBezTo>
                    <a:pt x="93" y="424"/>
                    <a:pt x="66" y="371"/>
                    <a:pt x="53" y="345"/>
                  </a:cubicBezTo>
                  <a:cubicBezTo>
                    <a:pt x="40" y="345"/>
                    <a:pt x="40" y="345"/>
                    <a:pt x="40" y="357"/>
                  </a:cubicBezTo>
                  <a:cubicBezTo>
                    <a:pt x="66" y="398"/>
                    <a:pt x="93" y="437"/>
                    <a:pt x="106" y="477"/>
                  </a:cubicBezTo>
                  <a:cubicBezTo>
                    <a:pt x="66" y="543"/>
                    <a:pt x="40" y="609"/>
                    <a:pt x="0" y="675"/>
                  </a:cubicBezTo>
                  <a:cubicBezTo>
                    <a:pt x="0" y="675"/>
                    <a:pt x="13" y="675"/>
                    <a:pt x="13" y="689"/>
                  </a:cubicBezTo>
                  <a:cubicBezTo>
                    <a:pt x="40" y="622"/>
                    <a:pt x="80" y="556"/>
                    <a:pt x="106" y="490"/>
                  </a:cubicBezTo>
                  <a:cubicBezTo>
                    <a:pt x="198" y="463"/>
                    <a:pt x="292" y="450"/>
                    <a:pt x="398" y="450"/>
                  </a:cubicBezTo>
                  <a:cubicBezTo>
                    <a:pt x="398" y="437"/>
                    <a:pt x="398" y="437"/>
                    <a:pt x="410" y="437"/>
                  </a:cubicBezTo>
                  <a:lnTo>
                    <a:pt x="398" y="437"/>
                  </a:lnTo>
                  <a:cubicBezTo>
                    <a:pt x="304" y="437"/>
                    <a:pt x="212" y="450"/>
                    <a:pt x="119" y="477"/>
                  </a:cubicBezTo>
                  <a:cubicBezTo>
                    <a:pt x="159" y="398"/>
                    <a:pt x="212" y="318"/>
                    <a:pt x="265" y="239"/>
                  </a:cubicBezTo>
                  <a:cubicBezTo>
                    <a:pt x="331" y="212"/>
                    <a:pt x="410" y="212"/>
                    <a:pt x="477" y="212"/>
                  </a:cubicBezTo>
                  <a:lnTo>
                    <a:pt x="503" y="212"/>
                  </a:lnTo>
                  <a:lnTo>
                    <a:pt x="503" y="198"/>
                  </a:lnTo>
                  <a:lnTo>
                    <a:pt x="490" y="198"/>
                  </a:lnTo>
                  <a:cubicBezTo>
                    <a:pt x="410" y="198"/>
                    <a:pt x="345" y="198"/>
                    <a:pt x="265" y="212"/>
                  </a:cubicBezTo>
                  <a:cubicBezTo>
                    <a:pt x="318" y="146"/>
                    <a:pt x="371" y="80"/>
                    <a:pt x="41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3" name="Google Shape;913;p9"/>
            <p:cNvSpPr/>
            <p:nvPr/>
          </p:nvSpPr>
          <p:spPr>
            <a:xfrm>
              <a:off x="3812471" y="1848060"/>
              <a:ext cx="27459" cy="14601"/>
            </a:xfrm>
            <a:custGeom>
              <a:rect b="b" l="l" r="r" t="t"/>
              <a:pathLst>
                <a:path extrusionOk="0" h="444" w="835">
                  <a:moveTo>
                    <a:pt x="226" y="1"/>
                  </a:moveTo>
                  <a:cubicBezTo>
                    <a:pt x="168" y="1"/>
                    <a:pt x="125" y="15"/>
                    <a:pt x="107" y="41"/>
                  </a:cubicBezTo>
                  <a:cubicBezTo>
                    <a:pt x="67" y="94"/>
                    <a:pt x="1" y="267"/>
                    <a:pt x="279" y="385"/>
                  </a:cubicBezTo>
                  <a:cubicBezTo>
                    <a:pt x="373" y="429"/>
                    <a:pt x="469" y="444"/>
                    <a:pt x="555" y="444"/>
                  </a:cubicBezTo>
                  <a:cubicBezTo>
                    <a:pt x="651" y="444"/>
                    <a:pt x="733" y="426"/>
                    <a:pt x="782" y="412"/>
                  </a:cubicBezTo>
                  <a:cubicBezTo>
                    <a:pt x="821" y="399"/>
                    <a:pt x="835" y="359"/>
                    <a:pt x="809" y="333"/>
                  </a:cubicBezTo>
                  <a:cubicBezTo>
                    <a:pt x="618" y="95"/>
                    <a:pt x="373" y="1"/>
                    <a:pt x="22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4" name="Google Shape;914;p9"/>
            <p:cNvSpPr/>
            <p:nvPr/>
          </p:nvSpPr>
          <p:spPr>
            <a:xfrm>
              <a:off x="3815529" y="1848520"/>
              <a:ext cx="22691" cy="13549"/>
            </a:xfrm>
            <a:custGeom>
              <a:rect b="b" l="l" r="r" t="t"/>
              <a:pathLst>
                <a:path extrusionOk="0" h="412" w="690">
                  <a:moveTo>
                    <a:pt x="199" y="1"/>
                  </a:moveTo>
                  <a:cubicBezTo>
                    <a:pt x="199" y="41"/>
                    <a:pt x="213" y="94"/>
                    <a:pt x="225" y="133"/>
                  </a:cubicBezTo>
                  <a:cubicBezTo>
                    <a:pt x="160" y="107"/>
                    <a:pt x="80" y="80"/>
                    <a:pt x="1" y="54"/>
                  </a:cubicBezTo>
                  <a:lnTo>
                    <a:pt x="1" y="68"/>
                  </a:lnTo>
                  <a:lnTo>
                    <a:pt x="239" y="147"/>
                  </a:lnTo>
                  <a:cubicBezTo>
                    <a:pt x="172" y="186"/>
                    <a:pt x="93" y="226"/>
                    <a:pt x="40" y="279"/>
                  </a:cubicBezTo>
                  <a:cubicBezTo>
                    <a:pt x="107" y="239"/>
                    <a:pt x="186" y="186"/>
                    <a:pt x="252" y="160"/>
                  </a:cubicBezTo>
                  <a:cubicBezTo>
                    <a:pt x="345" y="186"/>
                    <a:pt x="424" y="226"/>
                    <a:pt x="516" y="266"/>
                  </a:cubicBezTo>
                  <a:cubicBezTo>
                    <a:pt x="424" y="292"/>
                    <a:pt x="331" y="345"/>
                    <a:pt x="252" y="398"/>
                  </a:cubicBezTo>
                  <a:cubicBezTo>
                    <a:pt x="266" y="412"/>
                    <a:pt x="266" y="412"/>
                    <a:pt x="278" y="412"/>
                  </a:cubicBezTo>
                  <a:cubicBezTo>
                    <a:pt x="345" y="345"/>
                    <a:pt x="437" y="306"/>
                    <a:pt x="530" y="279"/>
                  </a:cubicBezTo>
                  <a:lnTo>
                    <a:pt x="689" y="359"/>
                  </a:lnTo>
                  <a:cubicBezTo>
                    <a:pt x="675" y="345"/>
                    <a:pt x="675" y="345"/>
                    <a:pt x="675" y="332"/>
                  </a:cubicBezTo>
                  <a:cubicBezTo>
                    <a:pt x="622" y="306"/>
                    <a:pt x="583" y="279"/>
                    <a:pt x="530" y="266"/>
                  </a:cubicBezTo>
                  <a:cubicBezTo>
                    <a:pt x="516" y="213"/>
                    <a:pt x="504" y="173"/>
                    <a:pt x="504" y="121"/>
                  </a:cubicBezTo>
                  <a:lnTo>
                    <a:pt x="490" y="121"/>
                  </a:lnTo>
                  <a:cubicBezTo>
                    <a:pt x="490" y="160"/>
                    <a:pt x="504" y="213"/>
                    <a:pt x="516" y="253"/>
                  </a:cubicBezTo>
                  <a:cubicBezTo>
                    <a:pt x="424" y="213"/>
                    <a:pt x="345" y="173"/>
                    <a:pt x="252" y="133"/>
                  </a:cubicBezTo>
                  <a:cubicBezTo>
                    <a:pt x="225" y="94"/>
                    <a:pt x="213" y="41"/>
                    <a:pt x="213"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5" name="Google Shape;915;p9"/>
            <p:cNvSpPr/>
            <p:nvPr/>
          </p:nvSpPr>
          <p:spPr>
            <a:xfrm>
              <a:off x="3835194" y="1835892"/>
              <a:ext cx="18218" cy="25025"/>
            </a:xfrm>
            <a:custGeom>
              <a:rect b="b" l="l" r="r" t="t"/>
              <a:pathLst>
                <a:path extrusionOk="0" h="761" w="554">
                  <a:moveTo>
                    <a:pt x="315" y="0"/>
                  </a:moveTo>
                  <a:cubicBezTo>
                    <a:pt x="194" y="0"/>
                    <a:pt x="1" y="309"/>
                    <a:pt x="77" y="716"/>
                  </a:cubicBezTo>
                  <a:cubicBezTo>
                    <a:pt x="77" y="746"/>
                    <a:pt x="100" y="761"/>
                    <a:pt x="122" y="761"/>
                  </a:cubicBezTo>
                  <a:cubicBezTo>
                    <a:pt x="130" y="761"/>
                    <a:pt x="137" y="759"/>
                    <a:pt x="144" y="755"/>
                  </a:cubicBezTo>
                  <a:cubicBezTo>
                    <a:pt x="236" y="690"/>
                    <a:pt x="409" y="557"/>
                    <a:pt x="474" y="358"/>
                  </a:cubicBezTo>
                  <a:cubicBezTo>
                    <a:pt x="554" y="54"/>
                    <a:pt x="382" y="2"/>
                    <a:pt x="329" y="2"/>
                  </a:cubicBezTo>
                  <a:cubicBezTo>
                    <a:pt x="325" y="1"/>
                    <a:pt x="320" y="0"/>
                    <a:pt x="31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6" name="Google Shape;916;p9"/>
            <p:cNvSpPr/>
            <p:nvPr/>
          </p:nvSpPr>
          <p:spPr>
            <a:xfrm>
              <a:off x="3837299" y="1835925"/>
              <a:ext cx="13976" cy="24828"/>
            </a:xfrm>
            <a:custGeom>
              <a:rect b="b" l="l" r="r" t="t"/>
              <a:pathLst>
                <a:path extrusionOk="0" h="755" w="425">
                  <a:moveTo>
                    <a:pt x="278" y="1"/>
                  </a:moveTo>
                  <a:cubicBezTo>
                    <a:pt x="252" y="80"/>
                    <a:pt x="225" y="146"/>
                    <a:pt x="186" y="225"/>
                  </a:cubicBezTo>
                  <a:cubicBezTo>
                    <a:pt x="172" y="186"/>
                    <a:pt x="146" y="146"/>
                    <a:pt x="119" y="106"/>
                  </a:cubicBezTo>
                  <a:cubicBezTo>
                    <a:pt x="106" y="106"/>
                    <a:pt x="106" y="119"/>
                    <a:pt x="106" y="119"/>
                  </a:cubicBezTo>
                  <a:cubicBezTo>
                    <a:pt x="146" y="159"/>
                    <a:pt x="172" y="199"/>
                    <a:pt x="186" y="239"/>
                  </a:cubicBezTo>
                  <a:cubicBezTo>
                    <a:pt x="146" y="331"/>
                    <a:pt x="119" y="424"/>
                    <a:pt x="93" y="516"/>
                  </a:cubicBezTo>
                  <a:cubicBezTo>
                    <a:pt x="66" y="477"/>
                    <a:pt x="40" y="437"/>
                    <a:pt x="13" y="410"/>
                  </a:cubicBezTo>
                  <a:cubicBezTo>
                    <a:pt x="1" y="410"/>
                    <a:pt x="1" y="424"/>
                    <a:pt x="1" y="424"/>
                  </a:cubicBezTo>
                  <a:cubicBezTo>
                    <a:pt x="40" y="463"/>
                    <a:pt x="66" y="490"/>
                    <a:pt x="93" y="530"/>
                  </a:cubicBezTo>
                  <a:cubicBezTo>
                    <a:pt x="66" y="609"/>
                    <a:pt x="54" y="675"/>
                    <a:pt x="40" y="742"/>
                  </a:cubicBezTo>
                  <a:cubicBezTo>
                    <a:pt x="40" y="754"/>
                    <a:pt x="40" y="754"/>
                    <a:pt x="54" y="754"/>
                  </a:cubicBezTo>
                  <a:cubicBezTo>
                    <a:pt x="66" y="689"/>
                    <a:pt x="80" y="609"/>
                    <a:pt x="106" y="543"/>
                  </a:cubicBezTo>
                  <a:cubicBezTo>
                    <a:pt x="186" y="490"/>
                    <a:pt x="278" y="463"/>
                    <a:pt x="371" y="437"/>
                  </a:cubicBezTo>
                  <a:lnTo>
                    <a:pt x="371" y="424"/>
                  </a:lnTo>
                  <a:cubicBezTo>
                    <a:pt x="278" y="437"/>
                    <a:pt x="186" y="477"/>
                    <a:pt x="106" y="530"/>
                  </a:cubicBezTo>
                  <a:cubicBezTo>
                    <a:pt x="133" y="437"/>
                    <a:pt x="159" y="345"/>
                    <a:pt x="199" y="265"/>
                  </a:cubicBezTo>
                  <a:cubicBezTo>
                    <a:pt x="265" y="225"/>
                    <a:pt x="345" y="199"/>
                    <a:pt x="424" y="186"/>
                  </a:cubicBezTo>
                  <a:lnTo>
                    <a:pt x="424" y="172"/>
                  </a:lnTo>
                  <a:cubicBezTo>
                    <a:pt x="345" y="186"/>
                    <a:pt x="278" y="212"/>
                    <a:pt x="199" y="239"/>
                  </a:cubicBezTo>
                  <a:cubicBezTo>
                    <a:pt x="225" y="159"/>
                    <a:pt x="265" y="80"/>
                    <a:pt x="29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7" name="Google Shape;917;p9"/>
            <p:cNvSpPr/>
            <p:nvPr/>
          </p:nvSpPr>
          <p:spPr>
            <a:xfrm>
              <a:off x="3812471" y="1877755"/>
              <a:ext cx="23118" cy="20882"/>
            </a:xfrm>
            <a:custGeom>
              <a:rect b="b" l="l" r="r" t="t"/>
              <a:pathLst>
                <a:path extrusionOk="0" h="635" w="703">
                  <a:moveTo>
                    <a:pt x="241" y="0"/>
                  </a:moveTo>
                  <a:cubicBezTo>
                    <a:pt x="225" y="0"/>
                    <a:pt x="211" y="4"/>
                    <a:pt x="200" y="12"/>
                  </a:cubicBezTo>
                  <a:cubicBezTo>
                    <a:pt x="133" y="38"/>
                    <a:pt x="1" y="158"/>
                    <a:pt x="200" y="396"/>
                  </a:cubicBezTo>
                  <a:cubicBezTo>
                    <a:pt x="345" y="555"/>
                    <a:pt x="544" y="621"/>
                    <a:pt x="650" y="634"/>
                  </a:cubicBezTo>
                  <a:cubicBezTo>
                    <a:pt x="676" y="634"/>
                    <a:pt x="703" y="608"/>
                    <a:pt x="703" y="568"/>
                  </a:cubicBezTo>
                  <a:cubicBezTo>
                    <a:pt x="610" y="207"/>
                    <a:pt x="362" y="0"/>
                    <a:pt x="241"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8" name="Google Shape;918;p9"/>
            <p:cNvSpPr/>
            <p:nvPr/>
          </p:nvSpPr>
          <p:spPr>
            <a:xfrm>
              <a:off x="3815956" y="1878577"/>
              <a:ext cx="18317" cy="18744"/>
            </a:xfrm>
            <a:custGeom>
              <a:rect b="b" l="l" r="r" t="t"/>
              <a:pathLst>
                <a:path extrusionOk="0" h="570" w="557">
                  <a:moveTo>
                    <a:pt x="332" y="410"/>
                  </a:moveTo>
                  <a:cubicBezTo>
                    <a:pt x="265" y="410"/>
                    <a:pt x="212" y="410"/>
                    <a:pt x="147" y="424"/>
                  </a:cubicBezTo>
                  <a:cubicBezTo>
                    <a:pt x="147" y="424"/>
                    <a:pt x="159" y="424"/>
                    <a:pt x="159" y="437"/>
                  </a:cubicBezTo>
                  <a:cubicBezTo>
                    <a:pt x="212" y="424"/>
                    <a:pt x="279" y="410"/>
                    <a:pt x="332" y="410"/>
                  </a:cubicBezTo>
                  <a:close/>
                  <a:moveTo>
                    <a:pt x="53" y="1"/>
                  </a:moveTo>
                  <a:cubicBezTo>
                    <a:pt x="120" y="66"/>
                    <a:pt x="186" y="119"/>
                    <a:pt x="239" y="186"/>
                  </a:cubicBezTo>
                  <a:lnTo>
                    <a:pt x="226" y="186"/>
                  </a:lnTo>
                  <a:cubicBezTo>
                    <a:pt x="159" y="186"/>
                    <a:pt x="80" y="199"/>
                    <a:pt x="1" y="212"/>
                  </a:cubicBezTo>
                  <a:lnTo>
                    <a:pt x="1" y="225"/>
                  </a:lnTo>
                  <a:cubicBezTo>
                    <a:pt x="80" y="212"/>
                    <a:pt x="159" y="199"/>
                    <a:pt x="226" y="199"/>
                  </a:cubicBezTo>
                  <a:lnTo>
                    <a:pt x="253" y="199"/>
                  </a:lnTo>
                  <a:cubicBezTo>
                    <a:pt x="318" y="265"/>
                    <a:pt x="371" y="345"/>
                    <a:pt x="438" y="410"/>
                  </a:cubicBezTo>
                  <a:lnTo>
                    <a:pt x="332" y="410"/>
                  </a:lnTo>
                  <a:cubicBezTo>
                    <a:pt x="371" y="410"/>
                    <a:pt x="411" y="424"/>
                    <a:pt x="451" y="424"/>
                  </a:cubicBezTo>
                  <a:cubicBezTo>
                    <a:pt x="477" y="463"/>
                    <a:pt x="517" y="516"/>
                    <a:pt x="556" y="569"/>
                  </a:cubicBezTo>
                  <a:lnTo>
                    <a:pt x="556" y="543"/>
                  </a:lnTo>
                  <a:cubicBezTo>
                    <a:pt x="517" y="504"/>
                    <a:pt x="491" y="451"/>
                    <a:pt x="451" y="410"/>
                  </a:cubicBezTo>
                  <a:cubicBezTo>
                    <a:pt x="464" y="371"/>
                    <a:pt x="477" y="318"/>
                    <a:pt x="491" y="278"/>
                  </a:cubicBezTo>
                  <a:lnTo>
                    <a:pt x="477" y="265"/>
                  </a:lnTo>
                  <a:cubicBezTo>
                    <a:pt x="464" y="305"/>
                    <a:pt x="451" y="357"/>
                    <a:pt x="438" y="398"/>
                  </a:cubicBezTo>
                  <a:cubicBezTo>
                    <a:pt x="385" y="318"/>
                    <a:pt x="318" y="252"/>
                    <a:pt x="253" y="186"/>
                  </a:cubicBezTo>
                  <a:cubicBezTo>
                    <a:pt x="253" y="133"/>
                    <a:pt x="253" y="80"/>
                    <a:pt x="279" y="40"/>
                  </a:cubicBezTo>
                  <a:cubicBezTo>
                    <a:pt x="279" y="27"/>
                    <a:pt x="265" y="27"/>
                    <a:pt x="265" y="27"/>
                  </a:cubicBezTo>
                  <a:cubicBezTo>
                    <a:pt x="253" y="66"/>
                    <a:pt x="239" y="119"/>
                    <a:pt x="239" y="172"/>
                  </a:cubicBezTo>
                  <a:cubicBezTo>
                    <a:pt x="186" y="107"/>
                    <a:pt x="133" y="54"/>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9" name="Google Shape;919;p9"/>
            <p:cNvSpPr/>
            <p:nvPr/>
          </p:nvSpPr>
          <p:spPr>
            <a:xfrm>
              <a:off x="3833879" y="1878150"/>
              <a:ext cx="23907" cy="20126"/>
            </a:xfrm>
            <a:custGeom>
              <a:rect b="b" l="l" r="r" t="t"/>
              <a:pathLst>
                <a:path extrusionOk="0" h="612" w="727">
                  <a:moveTo>
                    <a:pt x="493" y="0"/>
                  </a:moveTo>
                  <a:cubicBezTo>
                    <a:pt x="368" y="0"/>
                    <a:pt x="115" y="189"/>
                    <a:pt x="11" y="556"/>
                  </a:cubicBezTo>
                  <a:cubicBezTo>
                    <a:pt x="0" y="579"/>
                    <a:pt x="19" y="612"/>
                    <a:pt x="49" y="612"/>
                  </a:cubicBezTo>
                  <a:cubicBezTo>
                    <a:pt x="54" y="612"/>
                    <a:pt x="59" y="611"/>
                    <a:pt x="64" y="609"/>
                  </a:cubicBezTo>
                  <a:cubicBezTo>
                    <a:pt x="170" y="596"/>
                    <a:pt x="369" y="556"/>
                    <a:pt x="514" y="397"/>
                  </a:cubicBezTo>
                  <a:cubicBezTo>
                    <a:pt x="726" y="172"/>
                    <a:pt x="594" y="53"/>
                    <a:pt x="541" y="14"/>
                  </a:cubicBezTo>
                  <a:cubicBezTo>
                    <a:pt x="529" y="5"/>
                    <a:pt x="512" y="0"/>
                    <a:pt x="49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0" name="Google Shape;920;p9"/>
            <p:cNvSpPr/>
            <p:nvPr/>
          </p:nvSpPr>
          <p:spPr>
            <a:xfrm>
              <a:off x="3834241" y="1879005"/>
              <a:ext cx="20060" cy="19172"/>
            </a:xfrm>
            <a:custGeom>
              <a:rect b="b" l="l" r="r" t="t"/>
              <a:pathLst>
                <a:path extrusionOk="0" h="583" w="610">
                  <a:moveTo>
                    <a:pt x="556" y="0"/>
                  </a:moveTo>
                  <a:cubicBezTo>
                    <a:pt x="491" y="53"/>
                    <a:pt x="424" y="106"/>
                    <a:pt x="371" y="159"/>
                  </a:cubicBezTo>
                  <a:cubicBezTo>
                    <a:pt x="371" y="120"/>
                    <a:pt x="371" y="67"/>
                    <a:pt x="358" y="27"/>
                  </a:cubicBezTo>
                  <a:lnTo>
                    <a:pt x="345" y="27"/>
                  </a:lnTo>
                  <a:cubicBezTo>
                    <a:pt x="358" y="80"/>
                    <a:pt x="358" y="133"/>
                    <a:pt x="358" y="173"/>
                  </a:cubicBezTo>
                  <a:cubicBezTo>
                    <a:pt x="292" y="239"/>
                    <a:pt x="226" y="318"/>
                    <a:pt x="159" y="385"/>
                  </a:cubicBezTo>
                  <a:cubicBezTo>
                    <a:pt x="147" y="332"/>
                    <a:pt x="147" y="292"/>
                    <a:pt x="120" y="252"/>
                  </a:cubicBezTo>
                  <a:lnTo>
                    <a:pt x="120" y="265"/>
                  </a:lnTo>
                  <a:cubicBezTo>
                    <a:pt x="133" y="305"/>
                    <a:pt x="147" y="344"/>
                    <a:pt x="147" y="397"/>
                  </a:cubicBezTo>
                  <a:cubicBezTo>
                    <a:pt x="94" y="450"/>
                    <a:pt x="53" y="503"/>
                    <a:pt x="0" y="570"/>
                  </a:cubicBezTo>
                  <a:cubicBezTo>
                    <a:pt x="0" y="570"/>
                    <a:pt x="14" y="570"/>
                    <a:pt x="14" y="583"/>
                  </a:cubicBezTo>
                  <a:cubicBezTo>
                    <a:pt x="53" y="517"/>
                    <a:pt x="106" y="464"/>
                    <a:pt x="147" y="411"/>
                  </a:cubicBezTo>
                  <a:lnTo>
                    <a:pt x="226" y="411"/>
                  </a:lnTo>
                  <a:cubicBezTo>
                    <a:pt x="292" y="411"/>
                    <a:pt x="371" y="411"/>
                    <a:pt x="438" y="438"/>
                  </a:cubicBezTo>
                  <a:cubicBezTo>
                    <a:pt x="438" y="424"/>
                    <a:pt x="450" y="424"/>
                    <a:pt x="450" y="424"/>
                  </a:cubicBezTo>
                  <a:cubicBezTo>
                    <a:pt x="371" y="397"/>
                    <a:pt x="305" y="397"/>
                    <a:pt x="226" y="397"/>
                  </a:cubicBezTo>
                  <a:lnTo>
                    <a:pt x="159" y="397"/>
                  </a:lnTo>
                  <a:lnTo>
                    <a:pt x="358" y="199"/>
                  </a:lnTo>
                  <a:cubicBezTo>
                    <a:pt x="438" y="199"/>
                    <a:pt x="517" y="212"/>
                    <a:pt x="597" y="226"/>
                  </a:cubicBezTo>
                  <a:lnTo>
                    <a:pt x="609" y="226"/>
                  </a:lnTo>
                  <a:cubicBezTo>
                    <a:pt x="530" y="199"/>
                    <a:pt x="450" y="186"/>
                    <a:pt x="371" y="186"/>
                  </a:cubicBezTo>
                  <a:cubicBezTo>
                    <a:pt x="438" y="120"/>
                    <a:pt x="491" y="67"/>
                    <a:pt x="556" y="14"/>
                  </a:cubicBezTo>
                  <a:lnTo>
                    <a:pt x="556"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1" name="Google Shape;921;p9"/>
            <p:cNvSpPr/>
            <p:nvPr/>
          </p:nvSpPr>
          <p:spPr>
            <a:xfrm>
              <a:off x="3819015" y="1719281"/>
              <a:ext cx="23546" cy="237232"/>
            </a:xfrm>
            <a:custGeom>
              <a:rect b="b" l="l" r="r" t="t"/>
              <a:pathLst>
                <a:path extrusionOk="0" h="7214" w="716">
                  <a:moveTo>
                    <a:pt x="424" y="0"/>
                  </a:moveTo>
                  <a:lnTo>
                    <a:pt x="371" y="27"/>
                  </a:lnTo>
                  <a:cubicBezTo>
                    <a:pt x="596" y="503"/>
                    <a:pt x="477" y="1059"/>
                    <a:pt x="331" y="1548"/>
                  </a:cubicBezTo>
                  <a:lnTo>
                    <a:pt x="292" y="1668"/>
                  </a:lnTo>
                  <a:cubicBezTo>
                    <a:pt x="146" y="2145"/>
                    <a:pt x="1" y="2634"/>
                    <a:pt x="107" y="3110"/>
                  </a:cubicBezTo>
                  <a:cubicBezTo>
                    <a:pt x="146" y="3322"/>
                    <a:pt x="239" y="3507"/>
                    <a:pt x="331" y="3706"/>
                  </a:cubicBezTo>
                  <a:cubicBezTo>
                    <a:pt x="410" y="3865"/>
                    <a:pt x="490" y="4037"/>
                    <a:pt x="530" y="4222"/>
                  </a:cubicBezTo>
                  <a:cubicBezTo>
                    <a:pt x="662" y="4725"/>
                    <a:pt x="530" y="5254"/>
                    <a:pt x="384" y="5718"/>
                  </a:cubicBezTo>
                  <a:cubicBezTo>
                    <a:pt x="358" y="5798"/>
                    <a:pt x="331" y="5890"/>
                    <a:pt x="305" y="5969"/>
                  </a:cubicBezTo>
                  <a:cubicBezTo>
                    <a:pt x="172" y="6366"/>
                    <a:pt x="40" y="6790"/>
                    <a:pt x="27" y="7213"/>
                  </a:cubicBezTo>
                  <a:lnTo>
                    <a:pt x="80" y="7213"/>
                  </a:lnTo>
                  <a:cubicBezTo>
                    <a:pt x="93" y="6790"/>
                    <a:pt x="225" y="6380"/>
                    <a:pt x="358" y="5996"/>
                  </a:cubicBezTo>
                  <a:cubicBezTo>
                    <a:pt x="384" y="5904"/>
                    <a:pt x="410" y="5824"/>
                    <a:pt x="437" y="5731"/>
                  </a:cubicBezTo>
                  <a:cubicBezTo>
                    <a:pt x="596" y="5268"/>
                    <a:pt x="715" y="4725"/>
                    <a:pt x="583" y="4209"/>
                  </a:cubicBezTo>
                  <a:cubicBezTo>
                    <a:pt x="543" y="4024"/>
                    <a:pt x="451" y="3851"/>
                    <a:pt x="384" y="3680"/>
                  </a:cubicBezTo>
                  <a:cubicBezTo>
                    <a:pt x="292" y="3495"/>
                    <a:pt x="199" y="3296"/>
                    <a:pt x="160" y="3098"/>
                  </a:cubicBezTo>
                  <a:cubicBezTo>
                    <a:pt x="54" y="2634"/>
                    <a:pt x="199" y="2145"/>
                    <a:pt x="345" y="1681"/>
                  </a:cubicBezTo>
                  <a:lnTo>
                    <a:pt x="384" y="1562"/>
                  </a:lnTo>
                  <a:cubicBezTo>
                    <a:pt x="530" y="1072"/>
                    <a:pt x="649" y="490"/>
                    <a:pt x="4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2" name="Google Shape;922;p9"/>
            <p:cNvSpPr/>
            <p:nvPr/>
          </p:nvSpPr>
          <p:spPr>
            <a:xfrm>
              <a:off x="3825986" y="1838260"/>
              <a:ext cx="51399" cy="55576"/>
            </a:xfrm>
            <a:custGeom>
              <a:rect b="b" l="l" r="r" t="t"/>
              <a:pathLst>
                <a:path extrusionOk="0" h="1690" w="1563">
                  <a:moveTo>
                    <a:pt x="1294" y="0"/>
                  </a:moveTo>
                  <a:cubicBezTo>
                    <a:pt x="1260" y="0"/>
                    <a:pt x="1225" y="8"/>
                    <a:pt x="1192" y="22"/>
                  </a:cubicBezTo>
                  <a:cubicBezTo>
                    <a:pt x="993" y="128"/>
                    <a:pt x="689" y="512"/>
                    <a:pt x="0" y="1636"/>
                  </a:cubicBezTo>
                  <a:lnTo>
                    <a:pt x="27" y="1689"/>
                  </a:lnTo>
                  <a:cubicBezTo>
                    <a:pt x="689" y="1465"/>
                    <a:pt x="1165" y="988"/>
                    <a:pt x="1430" y="485"/>
                  </a:cubicBezTo>
                  <a:cubicBezTo>
                    <a:pt x="1496" y="366"/>
                    <a:pt x="1562" y="194"/>
                    <a:pt x="1456" y="75"/>
                  </a:cubicBezTo>
                  <a:cubicBezTo>
                    <a:pt x="1414" y="24"/>
                    <a:pt x="1355" y="0"/>
                    <a:pt x="129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3" name="Google Shape;923;p9"/>
            <p:cNvSpPr/>
            <p:nvPr/>
          </p:nvSpPr>
          <p:spPr>
            <a:xfrm>
              <a:off x="3829012" y="1854735"/>
              <a:ext cx="33115" cy="35187"/>
            </a:xfrm>
            <a:custGeom>
              <a:rect b="b" l="l" r="r" t="t"/>
              <a:pathLst>
                <a:path extrusionOk="0" h="1070" w="1007">
                  <a:moveTo>
                    <a:pt x="1000" y="1"/>
                  </a:moveTo>
                  <a:cubicBezTo>
                    <a:pt x="997" y="1"/>
                    <a:pt x="994" y="4"/>
                    <a:pt x="994" y="11"/>
                  </a:cubicBezTo>
                  <a:cubicBezTo>
                    <a:pt x="715" y="408"/>
                    <a:pt x="371" y="752"/>
                    <a:pt x="1" y="1056"/>
                  </a:cubicBezTo>
                  <a:lnTo>
                    <a:pt x="1" y="1070"/>
                  </a:lnTo>
                  <a:lnTo>
                    <a:pt x="14" y="1070"/>
                  </a:lnTo>
                  <a:cubicBezTo>
                    <a:pt x="385" y="765"/>
                    <a:pt x="729" y="421"/>
                    <a:pt x="1006" y="24"/>
                  </a:cubicBezTo>
                  <a:lnTo>
                    <a:pt x="1006" y="11"/>
                  </a:lnTo>
                  <a:cubicBezTo>
                    <a:pt x="1006" y="4"/>
                    <a:pt x="1003" y="1"/>
                    <a:pt x="100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4" name="Google Shape;924;p9"/>
            <p:cNvSpPr/>
            <p:nvPr/>
          </p:nvSpPr>
          <p:spPr>
            <a:xfrm>
              <a:off x="3804216" y="1890909"/>
              <a:ext cx="62251" cy="46434"/>
            </a:xfrm>
            <a:custGeom>
              <a:rect b="b" l="l" r="r" t="t"/>
              <a:pathLst>
                <a:path extrusionOk="0" h="1412" w="1893">
                  <a:moveTo>
                    <a:pt x="1621" y="1"/>
                  </a:moveTo>
                  <a:cubicBezTo>
                    <a:pt x="1601" y="1"/>
                    <a:pt x="1581" y="4"/>
                    <a:pt x="1562" y="9"/>
                  </a:cubicBezTo>
                  <a:cubicBezTo>
                    <a:pt x="1337" y="76"/>
                    <a:pt x="1019" y="327"/>
                    <a:pt x="66" y="1306"/>
                  </a:cubicBezTo>
                  <a:lnTo>
                    <a:pt x="1" y="1412"/>
                  </a:lnTo>
                  <a:cubicBezTo>
                    <a:pt x="728" y="1306"/>
                    <a:pt x="1310" y="949"/>
                    <a:pt x="1695" y="512"/>
                  </a:cubicBezTo>
                  <a:cubicBezTo>
                    <a:pt x="1801" y="406"/>
                    <a:pt x="1893" y="247"/>
                    <a:pt x="1813" y="115"/>
                  </a:cubicBezTo>
                  <a:cubicBezTo>
                    <a:pt x="1782" y="41"/>
                    <a:pt x="1700" y="1"/>
                    <a:pt x="162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5" name="Google Shape;925;p9"/>
            <p:cNvSpPr/>
            <p:nvPr/>
          </p:nvSpPr>
          <p:spPr>
            <a:xfrm>
              <a:off x="3810300" y="1906234"/>
              <a:ext cx="38771" cy="26966"/>
            </a:xfrm>
            <a:custGeom>
              <a:rect b="b" l="l" r="r" t="t"/>
              <a:pathLst>
                <a:path extrusionOk="0" h="820" w="1179">
                  <a:moveTo>
                    <a:pt x="1166" y="1"/>
                  </a:moveTo>
                  <a:cubicBezTo>
                    <a:pt x="1166" y="1"/>
                    <a:pt x="1166" y="2"/>
                    <a:pt x="1166" y="7"/>
                  </a:cubicBezTo>
                  <a:cubicBezTo>
                    <a:pt x="808" y="324"/>
                    <a:pt x="425" y="589"/>
                    <a:pt x="14" y="801"/>
                  </a:cubicBezTo>
                  <a:cubicBezTo>
                    <a:pt x="14" y="801"/>
                    <a:pt x="1" y="814"/>
                    <a:pt x="14" y="814"/>
                  </a:cubicBezTo>
                  <a:cubicBezTo>
                    <a:pt x="14" y="814"/>
                    <a:pt x="14" y="820"/>
                    <a:pt x="18" y="820"/>
                  </a:cubicBezTo>
                  <a:cubicBezTo>
                    <a:pt x="20" y="820"/>
                    <a:pt x="23" y="818"/>
                    <a:pt x="27" y="814"/>
                  </a:cubicBezTo>
                  <a:cubicBezTo>
                    <a:pt x="186" y="734"/>
                    <a:pt x="345" y="642"/>
                    <a:pt x="504" y="536"/>
                  </a:cubicBezTo>
                  <a:cubicBezTo>
                    <a:pt x="742" y="377"/>
                    <a:pt x="967" y="205"/>
                    <a:pt x="1166" y="19"/>
                  </a:cubicBezTo>
                  <a:lnTo>
                    <a:pt x="1178" y="7"/>
                  </a:lnTo>
                  <a:cubicBezTo>
                    <a:pt x="1170" y="7"/>
                    <a:pt x="1167" y="1"/>
                    <a:pt x="11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6" name="Google Shape;926;p9"/>
            <p:cNvSpPr/>
            <p:nvPr/>
          </p:nvSpPr>
          <p:spPr>
            <a:xfrm>
              <a:off x="3796817" y="1832373"/>
              <a:ext cx="29629" cy="63665"/>
            </a:xfrm>
            <a:custGeom>
              <a:rect b="b" l="l" r="r" t="t"/>
              <a:pathLst>
                <a:path extrusionOk="0" h="1936" w="901">
                  <a:moveTo>
                    <a:pt x="258" y="1"/>
                  </a:moveTo>
                  <a:cubicBezTo>
                    <a:pt x="223" y="1"/>
                    <a:pt x="188" y="10"/>
                    <a:pt x="159" y="29"/>
                  </a:cubicBezTo>
                  <a:cubicBezTo>
                    <a:pt x="14" y="95"/>
                    <a:pt x="0" y="267"/>
                    <a:pt x="27" y="400"/>
                  </a:cubicBezTo>
                  <a:cubicBezTo>
                    <a:pt x="80" y="942"/>
                    <a:pt x="332" y="1498"/>
                    <a:pt x="861" y="1935"/>
                  </a:cubicBezTo>
                  <a:lnTo>
                    <a:pt x="900" y="1842"/>
                  </a:lnTo>
                  <a:cubicBezTo>
                    <a:pt x="688" y="598"/>
                    <a:pt x="556" y="227"/>
                    <a:pt x="411" y="68"/>
                  </a:cubicBezTo>
                  <a:cubicBezTo>
                    <a:pt x="377" y="27"/>
                    <a:pt x="317" y="1"/>
                    <a:pt x="258"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7" name="Google Shape;927;p9"/>
            <p:cNvSpPr/>
            <p:nvPr/>
          </p:nvSpPr>
          <p:spPr>
            <a:xfrm>
              <a:off x="3806847" y="1852006"/>
              <a:ext cx="16969" cy="41402"/>
            </a:xfrm>
            <a:custGeom>
              <a:rect b="b" l="l" r="r" t="t"/>
              <a:pathLst>
                <a:path extrusionOk="0" h="1259" w="516">
                  <a:moveTo>
                    <a:pt x="0" y="1"/>
                  </a:moveTo>
                  <a:lnTo>
                    <a:pt x="0" y="15"/>
                  </a:lnTo>
                  <a:cubicBezTo>
                    <a:pt x="106" y="451"/>
                    <a:pt x="278" y="874"/>
                    <a:pt x="489" y="1259"/>
                  </a:cubicBezTo>
                  <a:lnTo>
                    <a:pt x="503" y="1259"/>
                  </a:lnTo>
                  <a:cubicBezTo>
                    <a:pt x="516" y="1259"/>
                    <a:pt x="516" y="1259"/>
                    <a:pt x="516" y="1245"/>
                  </a:cubicBezTo>
                  <a:cubicBezTo>
                    <a:pt x="291" y="862"/>
                    <a:pt x="119" y="451"/>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8" name="Google Shape;928;p9"/>
            <p:cNvSpPr/>
            <p:nvPr/>
          </p:nvSpPr>
          <p:spPr>
            <a:xfrm>
              <a:off x="3781591" y="1881537"/>
              <a:ext cx="22197" cy="67579"/>
            </a:xfrm>
            <a:custGeom>
              <a:rect b="b" l="l" r="r" t="t"/>
              <a:pathLst>
                <a:path extrusionOk="0" h="2055" w="675">
                  <a:moveTo>
                    <a:pt x="349" y="1"/>
                  </a:moveTo>
                  <a:cubicBezTo>
                    <a:pt x="339" y="1"/>
                    <a:pt x="329" y="2"/>
                    <a:pt x="318" y="3"/>
                  </a:cubicBezTo>
                  <a:cubicBezTo>
                    <a:pt x="172" y="29"/>
                    <a:pt x="106" y="202"/>
                    <a:pt x="93" y="334"/>
                  </a:cubicBezTo>
                  <a:cubicBezTo>
                    <a:pt x="0" y="864"/>
                    <a:pt x="53" y="1538"/>
                    <a:pt x="450" y="2055"/>
                  </a:cubicBezTo>
                  <a:lnTo>
                    <a:pt x="530" y="1949"/>
                  </a:lnTo>
                  <a:cubicBezTo>
                    <a:pt x="675" y="691"/>
                    <a:pt x="662" y="308"/>
                    <a:pt x="556" y="122"/>
                  </a:cubicBezTo>
                  <a:cubicBezTo>
                    <a:pt x="520" y="51"/>
                    <a:pt x="442" y="1"/>
                    <a:pt x="34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9" name="Google Shape;929;p9"/>
            <p:cNvSpPr/>
            <p:nvPr/>
          </p:nvSpPr>
          <p:spPr>
            <a:xfrm>
              <a:off x="3791588" y="1899032"/>
              <a:ext cx="5689" cy="44855"/>
            </a:xfrm>
            <a:custGeom>
              <a:rect b="b" l="l" r="r" t="t"/>
              <a:pathLst>
                <a:path extrusionOk="0" h="1364" w="173">
                  <a:moveTo>
                    <a:pt x="41" y="0"/>
                  </a:moveTo>
                  <a:cubicBezTo>
                    <a:pt x="27" y="0"/>
                    <a:pt x="27" y="14"/>
                    <a:pt x="27" y="14"/>
                  </a:cubicBezTo>
                  <a:cubicBezTo>
                    <a:pt x="0" y="477"/>
                    <a:pt x="53" y="927"/>
                    <a:pt x="159" y="1364"/>
                  </a:cubicBezTo>
                  <a:lnTo>
                    <a:pt x="173" y="1364"/>
                  </a:lnTo>
                  <a:lnTo>
                    <a:pt x="173" y="1350"/>
                  </a:lnTo>
                  <a:cubicBezTo>
                    <a:pt x="67" y="927"/>
                    <a:pt x="27" y="477"/>
                    <a:pt x="41" y="14"/>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0" name="Google Shape;930;p9"/>
            <p:cNvSpPr/>
            <p:nvPr/>
          </p:nvSpPr>
          <p:spPr>
            <a:xfrm>
              <a:off x="3775902" y="1859832"/>
              <a:ext cx="60114" cy="111480"/>
            </a:xfrm>
            <a:custGeom>
              <a:rect b="b" l="l" r="r" t="t"/>
              <a:pathLst>
                <a:path extrusionOk="0" h="3390" w="1828">
                  <a:moveTo>
                    <a:pt x="1801" y="1"/>
                  </a:moveTo>
                  <a:cubicBezTo>
                    <a:pt x="1748" y="160"/>
                    <a:pt x="1721" y="319"/>
                    <a:pt x="1669" y="477"/>
                  </a:cubicBezTo>
                  <a:cubicBezTo>
                    <a:pt x="1629" y="624"/>
                    <a:pt x="1589" y="782"/>
                    <a:pt x="1536" y="927"/>
                  </a:cubicBezTo>
                  <a:cubicBezTo>
                    <a:pt x="1430" y="1232"/>
                    <a:pt x="1298" y="1536"/>
                    <a:pt x="1153" y="1815"/>
                  </a:cubicBezTo>
                  <a:cubicBezTo>
                    <a:pt x="1007" y="2106"/>
                    <a:pt x="835" y="2383"/>
                    <a:pt x="636" y="2648"/>
                  </a:cubicBezTo>
                  <a:cubicBezTo>
                    <a:pt x="544" y="2768"/>
                    <a:pt x="451" y="2900"/>
                    <a:pt x="345" y="3019"/>
                  </a:cubicBezTo>
                  <a:cubicBezTo>
                    <a:pt x="292" y="3085"/>
                    <a:pt x="239" y="3138"/>
                    <a:pt x="173" y="3204"/>
                  </a:cubicBezTo>
                  <a:cubicBezTo>
                    <a:pt x="120" y="3257"/>
                    <a:pt x="54" y="3324"/>
                    <a:pt x="1" y="3350"/>
                  </a:cubicBezTo>
                  <a:lnTo>
                    <a:pt x="1" y="3389"/>
                  </a:lnTo>
                  <a:cubicBezTo>
                    <a:pt x="15" y="3377"/>
                    <a:pt x="27" y="3377"/>
                    <a:pt x="41" y="3363"/>
                  </a:cubicBezTo>
                  <a:lnTo>
                    <a:pt x="68" y="3350"/>
                  </a:lnTo>
                  <a:lnTo>
                    <a:pt x="107" y="3310"/>
                  </a:lnTo>
                  <a:cubicBezTo>
                    <a:pt x="147" y="3283"/>
                    <a:pt x="173" y="3257"/>
                    <a:pt x="200" y="3218"/>
                  </a:cubicBezTo>
                  <a:cubicBezTo>
                    <a:pt x="253" y="3165"/>
                    <a:pt x="318" y="3112"/>
                    <a:pt x="371" y="3045"/>
                  </a:cubicBezTo>
                  <a:cubicBezTo>
                    <a:pt x="477" y="2927"/>
                    <a:pt x="583" y="2794"/>
                    <a:pt x="676" y="2675"/>
                  </a:cubicBezTo>
                  <a:cubicBezTo>
                    <a:pt x="874" y="2410"/>
                    <a:pt x="1047" y="2132"/>
                    <a:pt x="1192" y="1841"/>
                  </a:cubicBezTo>
                  <a:cubicBezTo>
                    <a:pt x="1351" y="1563"/>
                    <a:pt x="1483" y="1259"/>
                    <a:pt x="1589" y="954"/>
                  </a:cubicBezTo>
                  <a:cubicBezTo>
                    <a:pt x="1695" y="650"/>
                    <a:pt x="1788" y="332"/>
                    <a:pt x="1827" y="15"/>
                  </a:cubicBezTo>
                  <a:lnTo>
                    <a:pt x="180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1" name="Google Shape;931;p9"/>
            <p:cNvSpPr/>
            <p:nvPr/>
          </p:nvSpPr>
          <p:spPr>
            <a:xfrm>
              <a:off x="3823389" y="1786728"/>
              <a:ext cx="23940" cy="79713"/>
            </a:xfrm>
            <a:custGeom>
              <a:rect b="b" l="l" r="r" t="t"/>
              <a:pathLst>
                <a:path extrusionOk="0" h="2424" w="728">
                  <a:moveTo>
                    <a:pt x="304" y="0"/>
                  </a:moveTo>
                  <a:cubicBezTo>
                    <a:pt x="212" y="0"/>
                    <a:pt x="106" y="80"/>
                    <a:pt x="79" y="173"/>
                  </a:cubicBezTo>
                  <a:cubicBezTo>
                    <a:pt x="0" y="424"/>
                    <a:pt x="39" y="953"/>
                    <a:pt x="318" y="2356"/>
                  </a:cubicBezTo>
                  <a:lnTo>
                    <a:pt x="357" y="2423"/>
                  </a:lnTo>
                  <a:cubicBezTo>
                    <a:pt x="675" y="1708"/>
                    <a:pt x="727" y="914"/>
                    <a:pt x="582" y="332"/>
                  </a:cubicBezTo>
                  <a:cubicBezTo>
                    <a:pt x="542" y="186"/>
                    <a:pt x="463" y="0"/>
                    <a:pt x="30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2" name="Google Shape;932;p9"/>
            <p:cNvSpPr/>
            <p:nvPr/>
          </p:nvSpPr>
          <p:spPr>
            <a:xfrm>
              <a:off x="3834241" y="1807216"/>
              <a:ext cx="3091" cy="53997"/>
            </a:xfrm>
            <a:custGeom>
              <a:rect b="b" l="l" r="r" t="t"/>
              <a:pathLst>
                <a:path extrusionOk="0" h="1642" w="94">
                  <a:moveTo>
                    <a:pt x="0" y="0"/>
                  </a:moveTo>
                  <a:cubicBezTo>
                    <a:pt x="80" y="542"/>
                    <a:pt x="80" y="1098"/>
                    <a:pt x="0" y="1627"/>
                  </a:cubicBezTo>
                  <a:cubicBezTo>
                    <a:pt x="0" y="1641"/>
                    <a:pt x="14" y="1641"/>
                    <a:pt x="14" y="1641"/>
                  </a:cubicBezTo>
                  <a:lnTo>
                    <a:pt x="27" y="1641"/>
                  </a:lnTo>
                  <a:cubicBezTo>
                    <a:pt x="94" y="1098"/>
                    <a:pt x="94" y="542"/>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3" name="Google Shape;933;p9"/>
            <p:cNvSpPr/>
            <p:nvPr/>
          </p:nvSpPr>
          <p:spPr>
            <a:xfrm>
              <a:off x="3876465" y="1918631"/>
              <a:ext cx="35746" cy="27689"/>
            </a:xfrm>
            <a:custGeom>
              <a:rect b="b" l="l" r="r" t="t"/>
              <a:pathLst>
                <a:path extrusionOk="0" h="842" w="1087">
                  <a:moveTo>
                    <a:pt x="1086" y="0"/>
                  </a:moveTo>
                  <a:lnTo>
                    <a:pt x="1086" y="0"/>
                  </a:lnTo>
                  <a:cubicBezTo>
                    <a:pt x="160" y="27"/>
                    <a:pt x="1" y="834"/>
                    <a:pt x="1" y="834"/>
                  </a:cubicBezTo>
                  <a:cubicBezTo>
                    <a:pt x="50" y="839"/>
                    <a:pt x="97" y="842"/>
                    <a:pt x="143" y="842"/>
                  </a:cubicBezTo>
                  <a:cubicBezTo>
                    <a:pt x="944" y="842"/>
                    <a:pt x="1086" y="0"/>
                    <a:pt x="108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4" name="Google Shape;934;p9"/>
            <p:cNvSpPr/>
            <p:nvPr/>
          </p:nvSpPr>
          <p:spPr>
            <a:xfrm>
              <a:off x="3912179" y="1918631"/>
              <a:ext cx="33" cy="33"/>
            </a:xfrm>
            <a:custGeom>
              <a:rect b="b" l="l" r="r" t="t"/>
              <a:pathLst>
                <a:path extrusionOk="0" h="1" w="1">
                  <a:moveTo>
                    <a:pt x="0" y="0"/>
                  </a:moveTo>
                  <a:lnTo>
                    <a:pt x="0" y="0"/>
                  </a:lnTo>
                  <a:lnTo>
                    <a:pt x="0" y="0"/>
                  </a:lnTo>
                  <a:close/>
                </a:path>
              </a:pathLst>
            </a:custGeom>
            <a:solidFill>
              <a:srgbClr val="F2CBB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5" name="Google Shape;935;p9"/>
            <p:cNvSpPr/>
            <p:nvPr/>
          </p:nvSpPr>
          <p:spPr>
            <a:xfrm>
              <a:off x="3878636" y="1918631"/>
              <a:ext cx="33576" cy="25683"/>
            </a:xfrm>
            <a:custGeom>
              <a:rect b="b" l="l" r="r" t="t"/>
              <a:pathLst>
                <a:path extrusionOk="0" h="781" w="1021">
                  <a:moveTo>
                    <a:pt x="609" y="66"/>
                  </a:moveTo>
                  <a:lnTo>
                    <a:pt x="608" y="73"/>
                  </a:lnTo>
                  <a:lnTo>
                    <a:pt x="608" y="73"/>
                  </a:lnTo>
                  <a:cubicBezTo>
                    <a:pt x="609" y="71"/>
                    <a:pt x="609" y="69"/>
                    <a:pt x="609" y="66"/>
                  </a:cubicBezTo>
                  <a:close/>
                  <a:moveTo>
                    <a:pt x="1006" y="0"/>
                  </a:moveTo>
                  <a:lnTo>
                    <a:pt x="556" y="344"/>
                  </a:lnTo>
                  <a:lnTo>
                    <a:pt x="556" y="344"/>
                  </a:lnTo>
                  <a:lnTo>
                    <a:pt x="608" y="73"/>
                  </a:lnTo>
                  <a:lnTo>
                    <a:pt x="608" y="73"/>
                  </a:lnTo>
                  <a:cubicBezTo>
                    <a:pt x="605" y="80"/>
                    <a:pt x="597" y="80"/>
                    <a:pt x="597" y="80"/>
                  </a:cubicBezTo>
                  <a:lnTo>
                    <a:pt x="530" y="357"/>
                  </a:lnTo>
                  <a:lnTo>
                    <a:pt x="226" y="583"/>
                  </a:lnTo>
                  <a:lnTo>
                    <a:pt x="305" y="239"/>
                  </a:lnTo>
                  <a:lnTo>
                    <a:pt x="292" y="251"/>
                  </a:lnTo>
                  <a:lnTo>
                    <a:pt x="212" y="595"/>
                  </a:lnTo>
                  <a:lnTo>
                    <a:pt x="212" y="609"/>
                  </a:lnTo>
                  <a:lnTo>
                    <a:pt x="0" y="768"/>
                  </a:lnTo>
                  <a:lnTo>
                    <a:pt x="0" y="781"/>
                  </a:lnTo>
                  <a:lnTo>
                    <a:pt x="226" y="609"/>
                  </a:lnTo>
                  <a:lnTo>
                    <a:pt x="623" y="662"/>
                  </a:lnTo>
                  <a:cubicBezTo>
                    <a:pt x="636" y="662"/>
                    <a:pt x="636" y="662"/>
                    <a:pt x="650" y="648"/>
                  </a:cubicBezTo>
                  <a:lnTo>
                    <a:pt x="239" y="595"/>
                  </a:lnTo>
                  <a:lnTo>
                    <a:pt x="544" y="371"/>
                  </a:lnTo>
                  <a:lnTo>
                    <a:pt x="861" y="410"/>
                  </a:lnTo>
                  <a:cubicBezTo>
                    <a:pt x="861" y="410"/>
                    <a:pt x="861" y="397"/>
                    <a:pt x="874" y="397"/>
                  </a:cubicBezTo>
                  <a:lnTo>
                    <a:pt x="556" y="357"/>
                  </a:lnTo>
                  <a:lnTo>
                    <a:pt x="1020" y="13"/>
                  </a:lnTo>
                  <a:lnTo>
                    <a:pt x="1020"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6" name="Google Shape;936;p9"/>
            <p:cNvSpPr/>
            <p:nvPr/>
          </p:nvSpPr>
          <p:spPr>
            <a:xfrm>
              <a:off x="3871664" y="1880748"/>
              <a:ext cx="14831" cy="87540"/>
            </a:xfrm>
            <a:custGeom>
              <a:rect b="b" l="l" r="r" t="t"/>
              <a:pathLst>
                <a:path extrusionOk="0" h="2662" w="451">
                  <a:moveTo>
                    <a:pt x="411" y="0"/>
                  </a:moveTo>
                  <a:cubicBezTo>
                    <a:pt x="385" y="0"/>
                    <a:pt x="359" y="14"/>
                    <a:pt x="345" y="41"/>
                  </a:cubicBezTo>
                  <a:cubicBezTo>
                    <a:pt x="41" y="847"/>
                    <a:pt x="1" y="1774"/>
                    <a:pt x="239" y="2621"/>
                  </a:cubicBezTo>
                  <a:cubicBezTo>
                    <a:pt x="253" y="2647"/>
                    <a:pt x="265" y="2661"/>
                    <a:pt x="292" y="2661"/>
                  </a:cubicBezTo>
                  <a:lnTo>
                    <a:pt x="306" y="2661"/>
                  </a:lnTo>
                  <a:cubicBezTo>
                    <a:pt x="332" y="2647"/>
                    <a:pt x="345" y="2621"/>
                    <a:pt x="332" y="2594"/>
                  </a:cubicBezTo>
                  <a:cubicBezTo>
                    <a:pt x="107" y="1761"/>
                    <a:pt x="147" y="874"/>
                    <a:pt x="438" y="67"/>
                  </a:cubicBezTo>
                  <a:cubicBezTo>
                    <a:pt x="451" y="41"/>
                    <a:pt x="438" y="14"/>
                    <a:pt x="411"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7" name="Google Shape;937;p9"/>
            <p:cNvSpPr/>
            <p:nvPr/>
          </p:nvSpPr>
          <p:spPr>
            <a:xfrm>
              <a:off x="3849894" y="1900775"/>
              <a:ext cx="28347" cy="29202"/>
            </a:xfrm>
            <a:custGeom>
              <a:rect b="b" l="l" r="r" t="t"/>
              <a:pathLst>
                <a:path extrusionOk="0" h="888" w="862">
                  <a:moveTo>
                    <a:pt x="3" y="0"/>
                  </a:moveTo>
                  <a:cubicBezTo>
                    <a:pt x="2" y="0"/>
                    <a:pt x="1" y="0"/>
                    <a:pt x="1" y="0"/>
                  </a:cubicBezTo>
                  <a:cubicBezTo>
                    <a:pt x="147" y="874"/>
                    <a:pt x="862" y="887"/>
                    <a:pt x="862" y="887"/>
                  </a:cubicBezTo>
                  <a:cubicBezTo>
                    <a:pt x="836" y="12"/>
                    <a:pt x="46" y="0"/>
                    <a:pt x="3"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8" name="Google Shape;938;p9"/>
            <p:cNvSpPr/>
            <p:nvPr/>
          </p:nvSpPr>
          <p:spPr>
            <a:xfrm>
              <a:off x="3849894" y="1900775"/>
              <a:ext cx="28347" cy="29202"/>
            </a:xfrm>
            <a:custGeom>
              <a:rect b="b" l="l" r="r" t="t"/>
              <a:pathLst>
                <a:path extrusionOk="0" h="888" w="862">
                  <a:moveTo>
                    <a:pt x="1" y="0"/>
                  </a:moveTo>
                  <a:lnTo>
                    <a:pt x="1" y="14"/>
                  </a:lnTo>
                  <a:lnTo>
                    <a:pt x="359" y="385"/>
                  </a:lnTo>
                  <a:lnTo>
                    <a:pt x="121" y="371"/>
                  </a:lnTo>
                  <a:lnTo>
                    <a:pt x="121" y="385"/>
                  </a:lnTo>
                  <a:lnTo>
                    <a:pt x="371" y="397"/>
                  </a:lnTo>
                  <a:lnTo>
                    <a:pt x="610" y="649"/>
                  </a:lnTo>
                  <a:lnTo>
                    <a:pt x="610" y="649"/>
                  </a:lnTo>
                  <a:lnTo>
                    <a:pt x="292" y="623"/>
                  </a:lnTo>
                  <a:lnTo>
                    <a:pt x="319" y="649"/>
                  </a:lnTo>
                  <a:lnTo>
                    <a:pt x="623" y="662"/>
                  </a:lnTo>
                  <a:lnTo>
                    <a:pt x="848" y="874"/>
                  </a:lnTo>
                  <a:cubicBezTo>
                    <a:pt x="848" y="887"/>
                    <a:pt x="862" y="887"/>
                    <a:pt x="862" y="887"/>
                  </a:cubicBezTo>
                  <a:lnTo>
                    <a:pt x="862" y="874"/>
                  </a:lnTo>
                  <a:lnTo>
                    <a:pt x="636" y="649"/>
                  </a:lnTo>
                  <a:lnTo>
                    <a:pt x="623" y="252"/>
                  </a:lnTo>
                  <a:lnTo>
                    <a:pt x="610" y="238"/>
                  </a:lnTo>
                  <a:lnTo>
                    <a:pt x="610" y="238"/>
                  </a:lnTo>
                  <a:lnTo>
                    <a:pt x="623" y="623"/>
                  </a:lnTo>
                  <a:lnTo>
                    <a:pt x="385" y="385"/>
                  </a:lnTo>
                  <a:lnTo>
                    <a:pt x="371" y="80"/>
                  </a:lnTo>
                  <a:lnTo>
                    <a:pt x="359" y="80"/>
                  </a:lnTo>
                  <a:lnTo>
                    <a:pt x="371" y="371"/>
                  </a:lnTo>
                  <a:lnTo>
                    <a:pt x="15"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9" name="Google Shape;939;p9"/>
            <p:cNvSpPr/>
            <p:nvPr/>
          </p:nvSpPr>
          <p:spPr>
            <a:xfrm>
              <a:off x="3842955" y="1835991"/>
              <a:ext cx="86422" cy="82574"/>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0" name="Google Shape;940;p9"/>
            <p:cNvSpPr/>
            <p:nvPr/>
          </p:nvSpPr>
          <p:spPr>
            <a:xfrm>
              <a:off x="3813786" y="1713592"/>
              <a:ext cx="2203" cy="1776"/>
            </a:xfrm>
            <a:custGeom>
              <a:rect b="b" l="l" r="r" t="t"/>
              <a:pathLst>
                <a:path extrusionOk="0" h="54" w="67">
                  <a:moveTo>
                    <a:pt x="27" y="1"/>
                  </a:moveTo>
                  <a:cubicBezTo>
                    <a:pt x="14" y="1"/>
                    <a:pt x="1" y="1"/>
                    <a:pt x="1" y="15"/>
                  </a:cubicBezTo>
                  <a:lnTo>
                    <a:pt x="1" y="27"/>
                  </a:lnTo>
                  <a:lnTo>
                    <a:pt x="14" y="27"/>
                  </a:lnTo>
                  <a:lnTo>
                    <a:pt x="40" y="54"/>
                  </a:lnTo>
                  <a:lnTo>
                    <a:pt x="54" y="54"/>
                  </a:lnTo>
                  <a:cubicBezTo>
                    <a:pt x="67" y="54"/>
                    <a:pt x="67" y="41"/>
                    <a:pt x="67" y="41"/>
                  </a:cubicBezTo>
                  <a:cubicBezTo>
                    <a:pt x="67" y="27"/>
                    <a:pt x="67" y="27"/>
                    <a:pt x="54" y="15"/>
                  </a:cubicBezTo>
                  <a:cubicBezTo>
                    <a:pt x="40" y="15"/>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1" name="Google Shape;941;p9"/>
            <p:cNvSpPr/>
            <p:nvPr/>
          </p:nvSpPr>
          <p:spPr>
            <a:xfrm>
              <a:off x="3815956" y="1715795"/>
              <a:ext cx="1776" cy="1315"/>
            </a:xfrm>
            <a:custGeom>
              <a:rect b="b" l="l" r="r" t="t"/>
              <a:pathLst>
                <a:path extrusionOk="0" h="40" w="54">
                  <a:moveTo>
                    <a:pt x="27" y="1"/>
                  </a:moveTo>
                  <a:cubicBezTo>
                    <a:pt x="14" y="1"/>
                    <a:pt x="14" y="1"/>
                    <a:pt x="14" y="13"/>
                  </a:cubicBezTo>
                  <a:cubicBezTo>
                    <a:pt x="1" y="13"/>
                    <a:pt x="14" y="13"/>
                    <a:pt x="14" y="27"/>
                  </a:cubicBezTo>
                  <a:lnTo>
                    <a:pt x="27" y="27"/>
                  </a:lnTo>
                  <a:lnTo>
                    <a:pt x="41" y="40"/>
                  </a:lnTo>
                  <a:lnTo>
                    <a:pt x="53" y="27"/>
                  </a:lnTo>
                  <a:cubicBezTo>
                    <a:pt x="53" y="13"/>
                    <a:pt x="53" y="13"/>
                    <a:pt x="41" y="13"/>
                  </a:cubicBez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2" name="Google Shape;942;p9"/>
            <p:cNvSpPr/>
            <p:nvPr/>
          </p:nvSpPr>
          <p:spPr>
            <a:xfrm>
              <a:off x="3815101" y="1704910"/>
              <a:ext cx="1348" cy="888"/>
            </a:xfrm>
            <a:custGeom>
              <a:rect b="b" l="l" r="r" t="t"/>
              <a:pathLst>
                <a:path extrusionOk="0" h="27" w="41">
                  <a:moveTo>
                    <a:pt x="0" y="0"/>
                  </a:moveTo>
                  <a:lnTo>
                    <a:pt x="0" y="14"/>
                  </a:lnTo>
                  <a:cubicBezTo>
                    <a:pt x="14" y="14"/>
                    <a:pt x="14" y="27"/>
                    <a:pt x="27" y="27"/>
                  </a:cubicBezTo>
                  <a:lnTo>
                    <a:pt x="40" y="27"/>
                  </a:lnTo>
                  <a:lnTo>
                    <a:pt x="40" y="14"/>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3" name="Google Shape;943;p9"/>
            <p:cNvSpPr/>
            <p:nvPr/>
          </p:nvSpPr>
          <p:spPr>
            <a:xfrm>
              <a:off x="3843383" y="1705140"/>
              <a:ext cx="1776" cy="2401"/>
            </a:xfrm>
            <a:custGeom>
              <a:rect b="b" l="l" r="r" t="t"/>
              <a:pathLst>
                <a:path extrusionOk="0" h="73" w="54">
                  <a:moveTo>
                    <a:pt x="44" y="1"/>
                  </a:moveTo>
                  <a:cubicBezTo>
                    <a:pt x="39" y="1"/>
                    <a:pt x="36" y="7"/>
                    <a:pt x="27" y="7"/>
                  </a:cubicBezTo>
                  <a:cubicBezTo>
                    <a:pt x="27" y="20"/>
                    <a:pt x="14" y="20"/>
                    <a:pt x="14" y="33"/>
                  </a:cubicBezTo>
                  <a:cubicBezTo>
                    <a:pt x="1" y="46"/>
                    <a:pt x="1" y="46"/>
                    <a:pt x="1" y="60"/>
                  </a:cubicBezTo>
                  <a:cubicBezTo>
                    <a:pt x="14" y="60"/>
                    <a:pt x="14" y="73"/>
                    <a:pt x="27" y="73"/>
                  </a:cubicBezTo>
                  <a:cubicBezTo>
                    <a:pt x="27" y="73"/>
                    <a:pt x="27" y="60"/>
                    <a:pt x="40" y="60"/>
                  </a:cubicBezTo>
                  <a:cubicBezTo>
                    <a:pt x="40" y="46"/>
                    <a:pt x="54" y="33"/>
                    <a:pt x="54" y="33"/>
                  </a:cubicBezTo>
                  <a:lnTo>
                    <a:pt x="54" y="20"/>
                  </a:lnTo>
                  <a:lnTo>
                    <a:pt x="54" y="7"/>
                  </a:lnTo>
                  <a:cubicBezTo>
                    <a:pt x="49" y="2"/>
                    <a:pt x="46" y="1"/>
                    <a:pt x="4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4" name="Google Shape;944;p9"/>
            <p:cNvSpPr/>
            <p:nvPr/>
          </p:nvSpPr>
          <p:spPr>
            <a:xfrm>
              <a:off x="3842955" y="1708198"/>
              <a:ext cx="1348" cy="1546"/>
            </a:xfrm>
            <a:custGeom>
              <a:rect b="b" l="l" r="r" t="t"/>
              <a:pathLst>
                <a:path extrusionOk="0" h="47" w="41">
                  <a:moveTo>
                    <a:pt x="30" y="0"/>
                  </a:moveTo>
                  <a:cubicBezTo>
                    <a:pt x="25" y="0"/>
                    <a:pt x="22" y="6"/>
                    <a:pt x="14" y="6"/>
                  </a:cubicBezTo>
                  <a:cubicBezTo>
                    <a:pt x="14" y="6"/>
                    <a:pt x="14" y="20"/>
                    <a:pt x="0" y="20"/>
                  </a:cubicBezTo>
                  <a:lnTo>
                    <a:pt x="0" y="32"/>
                  </a:lnTo>
                  <a:cubicBezTo>
                    <a:pt x="0" y="46"/>
                    <a:pt x="14" y="46"/>
                    <a:pt x="14" y="46"/>
                  </a:cubicBezTo>
                  <a:cubicBezTo>
                    <a:pt x="14" y="46"/>
                    <a:pt x="27" y="46"/>
                    <a:pt x="27" y="32"/>
                  </a:cubicBezTo>
                  <a:cubicBezTo>
                    <a:pt x="27" y="32"/>
                    <a:pt x="27" y="20"/>
                    <a:pt x="40" y="20"/>
                  </a:cubicBezTo>
                  <a:lnTo>
                    <a:pt x="40" y="6"/>
                  </a:lnTo>
                  <a:cubicBezTo>
                    <a:pt x="36" y="2"/>
                    <a:pt x="33" y="0"/>
                    <a:pt x="3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5" name="Google Shape;945;p9"/>
            <p:cNvSpPr/>
            <p:nvPr/>
          </p:nvSpPr>
          <p:spPr>
            <a:xfrm>
              <a:off x="3838187" y="1697938"/>
              <a:ext cx="1315" cy="1348"/>
            </a:xfrm>
            <a:custGeom>
              <a:rect b="b" l="l" r="r" t="t"/>
              <a:pathLst>
                <a:path extrusionOk="0" h="41" w="40">
                  <a:moveTo>
                    <a:pt x="27" y="0"/>
                  </a:moveTo>
                  <a:cubicBezTo>
                    <a:pt x="13" y="14"/>
                    <a:pt x="13" y="14"/>
                    <a:pt x="13" y="27"/>
                  </a:cubicBezTo>
                  <a:cubicBezTo>
                    <a:pt x="13" y="27"/>
                    <a:pt x="0" y="27"/>
                    <a:pt x="13" y="41"/>
                  </a:cubicBezTo>
                  <a:lnTo>
                    <a:pt x="27" y="41"/>
                  </a:lnTo>
                  <a:cubicBezTo>
                    <a:pt x="39" y="27"/>
                    <a:pt x="39" y="27"/>
                    <a:pt x="39" y="14"/>
                  </a:cubicBezTo>
                  <a:lnTo>
                    <a:pt x="39"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6" name="Google Shape;946;p9"/>
            <p:cNvSpPr/>
            <p:nvPr/>
          </p:nvSpPr>
          <p:spPr>
            <a:xfrm>
              <a:off x="3818160" y="1739308"/>
              <a:ext cx="2170" cy="2170"/>
            </a:xfrm>
            <a:custGeom>
              <a:rect b="b" l="l" r="r" t="t"/>
              <a:pathLst>
                <a:path extrusionOk="0" h="66" w="66">
                  <a:moveTo>
                    <a:pt x="27" y="0"/>
                  </a:moveTo>
                  <a:cubicBezTo>
                    <a:pt x="13" y="0"/>
                    <a:pt x="13" y="0"/>
                    <a:pt x="0" y="13"/>
                  </a:cubicBezTo>
                  <a:lnTo>
                    <a:pt x="0" y="27"/>
                  </a:lnTo>
                  <a:lnTo>
                    <a:pt x="13" y="39"/>
                  </a:lnTo>
                  <a:cubicBezTo>
                    <a:pt x="27" y="39"/>
                    <a:pt x="27" y="53"/>
                    <a:pt x="39" y="53"/>
                  </a:cubicBezTo>
                  <a:lnTo>
                    <a:pt x="53" y="66"/>
                  </a:lnTo>
                  <a:cubicBezTo>
                    <a:pt x="66" y="53"/>
                    <a:pt x="66" y="53"/>
                    <a:pt x="66" y="39"/>
                  </a:cubicBezTo>
                  <a:cubicBezTo>
                    <a:pt x="66" y="39"/>
                    <a:pt x="66" y="27"/>
                    <a:pt x="53" y="27"/>
                  </a:cubicBezTo>
                  <a:cubicBezTo>
                    <a:pt x="53" y="13"/>
                    <a:pt x="39"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7" name="Google Shape;947;p9"/>
            <p:cNvSpPr/>
            <p:nvPr/>
          </p:nvSpPr>
          <p:spPr>
            <a:xfrm>
              <a:off x="3820297" y="1741906"/>
              <a:ext cx="1381" cy="1315"/>
            </a:xfrm>
            <a:custGeom>
              <a:rect b="b" l="l" r="r" t="t"/>
              <a:pathLst>
                <a:path extrusionOk="0" h="40" w="42">
                  <a:moveTo>
                    <a:pt x="1" y="1"/>
                  </a:moveTo>
                  <a:lnTo>
                    <a:pt x="1" y="13"/>
                  </a:lnTo>
                  <a:lnTo>
                    <a:pt x="1" y="27"/>
                  </a:lnTo>
                  <a:lnTo>
                    <a:pt x="27" y="27"/>
                  </a:lnTo>
                  <a:cubicBezTo>
                    <a:pt x="27" y="40"/>
                    <a:pt x="27" y="40"/>
                    <a:pt x="41" y="40"/>
                  </a:cubicBezTo>
                  <a:lnTo>
                    <a:pt x="41" y="27"/>
                  </a:lnTo>
                  <a:lnTo>
                    <a:pt x="41" y="13"/>
                  </a:lnTo>
                  <a:cubicBezTo>
                    <a:pt x="27"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8" name="Google Shape;948;p9"/>
            <p:cNvSpPr/>
            <p:nvPr/>
          </p:nvSpPr>
          <p:spPr>
            <a:xfrm>
              <a:off x="3820758" y="1730593"/>
              <a:ext cx="1315" cy="1315"/>
            </a:xfrm>
            <a:custGeom>
              <a:rect b="b" l="l" r="r" t="t"/>
              <a:pathLst>
                <a:path extrusionOk="0" h="40" w="40">
                  <a:moveTo>
                    <a:pt x="13" y="1"/>
                  </a:moveTo>
                  <a:cubicBezTo>
                    <a:pt x="13" y="1"/>
                    <a:pt x="1" y="1"/>
                    <a:pt x="1" y="13"/>
                  </a:cubicBezTo>
                  <a:lnTo>
                    <a:pt x="1" y="27"/>
                  </a:lnTo>
                  <a:cubicBezTo>
                    <a:pt x="13" y="27"/>
                    <a:pt x="13" y="27"/>
                    <a:pt x="27" y="40"/>
                  </a:cubicBezTo>
                  <a:lnTo>
                    <a:pt x="40" y="40"/>
                  </a:lnTo>
                  <a:lnTo>
                    <a:pt x="40" y="27"/>
                  </a:ln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9" name="Google Shape;949;p9"/>
            <p:cNvSpPr/>
            <p:nvPr/>
          </p:nvSpPr>
          <p:spPr>
            <a:xfrm>
              <a:off x="3848612" y="1735362"/>
              <a:ext cx="2203" cy="1776"/>
            </a:xfrm>
            <a:custGeom>
              <a:rect b="b" l="l" r="r" t="t"/>
              <a:pathLst>
                <a:path extrusionOk="0" h="54" w="67">
                  <a:moveTo>
                    <a:pt x="40" y="1"/>
                  </a:moveTo>
                  <a:cubicBezTo>
                    <a:pt x="27" y="1"/>
                    <a:pt x="13" y="14"/>
                    <a:pt x="13" y="27"/>
                  </a:cubicBezTo>
                  <a:cubicBezTo>
                    <a:pt x="1" y="27"/>
                    <a:pt x="1" y="41"/>
                    <a:pt x="1" y="41"/>
                  </a:cubicBezTo>
                  <a:cubicBezTo>
                    <a:pt x="1" y="54"/>
                    <a:pt x="13" y="54"/>
                    <a:pt x="13" y="54"/>
                  </a:cubicBezTo>
                  <a:lnTo>
                    <a:pt x="40" y="54"/>
                  </a:lnTo>
                  <a:cubicBezTo>
                    <a:pt x="40" y="41"/>
                    <a:pt x="54" y="27"/>
                    <a:pt x="54" y="27"/>
                  </a:cubicBezTo>
                  <a:lnTo>
                    <a:pt x="54" y="14"/>
                  </a:lnTo>
                  <a:cubicBezTo>
                    <a:pt x="66" y="14"/>
                    <a:pt x="66" y="1"/>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0" name="Google Shape;950;p9"/>
            <p:cNvSpPr/>
            <p:nvPr/>
          </p:nvSpPr>
          <p:spPr>
            <a:xfrm>
              <a:off x="3847757" y="1738091"/>
              <a:ext cx="1315" cy="1250"/>
            </a:xfrm>
            <a:custGeom>
              <a:rect b="b" l="l" r="r" t="t"/>
              <a:pathLst>
                <a:path extrusionOk="0" h="38" w="40">
                  <a:moveTo>
                    <a:pt x="33" y="0"/>
                  </a:moveTo>
                  <a:cubicBezTo>
                    <a:pt x="30" y="0"/>
                    <a:pt x="27" y="4"/>
                    <a:pt x="27" y="11"/>
                  </a:cubicBezTo>
                  <a:cubicBezTo>
                    <a:pt x="13" y="11"/>
                    <a:pt x="13" y="11"/>
                    <a:pt x="13" y="23"/>
                  </a:cubicBezTo>
                  <a:cubicBezTo>
                    <a:pt x="0" y="23"/>
                    <a:pt x="0" y="23"/>
                    <a:pt x="0" y="37"/>
                  </a:cubicBezTo>
                  <a:lnTo>
                    <a:pt x="27" y="37"/>
                  </a:lnTo>
                  <a:lnTo>
                    <a:pt x="39" y="23"/>
                  </a:lnTo>
                  <a:lnTo>
                    <a:pt x="39" y="11"/>
                  </a:lnTo>
                  <a:cubicBezTo>
                    <a:pt x="39" y="4"/>
                    <a:pt x="36" y="0"/>
                    <a:pt x="3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1" name="Google Shape;951;p9"/>
            <p:cNvSpPr/>
            <p:nvPr/>
          </p:nvSpPr>
          <p:spPr>
            <a:xfrm>
              <a:off x="3844698" y="1727535"/>
              <a:ext cx="1348" cy="1348"/>
            </a:xfrm>
            <a:custGeom>
              <a:rect b="b" l="l" r="r" t="t"/>
              <a:pathLst>
                <a:path extrusionOk="0" h="41" w="41">
                  <a:moveTo>
                    <a:pt x="27" y="0"/>
                  </a:moveTo>
                  <a:cubicBezTo>
                    <a:pt x="14" y="0"/>
                    <a:pt x="14" y="0"/>
                    <a:pt x="0" y="14"/>
                  </a:cubicBezTo>
                  <a:lnTo>
                    <a:pt x="0" y="27"/>
                  </a:lnTo>
                  <a:cubicBezTo>
                    <a:pt x="0" y="27"/>
                    <a:pt x="0" y="41"/>
                    <a:pt x="14" y="41"/>
                  </a:cubicBezTo>
                  <a:cubicBezTo>
                    <a:pt x="14" y="41"/>
                    <a:pt x="14" y="27"/>
                    <a:pt x="27" y="27"/>
                  </a:cubicBezTo>
                  <a:cubicBezTo>
                    <a:pt x="27" y="27"/>
                    <a:pt x="27" y="14"/>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2" name="Google Shape;952;p9"/>
            <p:cNvSpPr/>
            <p:nvPr/>
          </p:nvSpPr>
          <p:spPr>
            <a:xfrm>
              <a:off x="3815529" y="1760618"/>
              <a:ext cx="1776" cy="2203"/>
            </a:xfrm>
            <a:custGeom>
              <a:rect b="b" l="l" r="r" t="t"/>
              <a:pathLst>
                <a:path extrusionOk="0" h="67" w="54">
                  <a:moveTo>
                    <a:pt x="1" y="0"/>
                  </a:moveTo>
                  <a:lnTo>
                    <a:pt x="1" y="27"/>
                  </a:lnTo>
                  <a:lnTo>
                    <a:pt x="27" y="53"/>
                  </a:lnTo>
                  <a:cubicBezTo>
                    <a:pt x="27" y="67"/>
                    <a:pt x="27" y="67"/>
                    <a:pt x="40" y="67"/>
                  </a:cubicBezTo>
                  <a:cubicBezTo>
                    <a:pt x="40" y="67"/>
                    <a:pt x="54" y="67"/>
                    <a:pt x="54" y="53"/>
                  </a:cubicBezTo>
                  <a:lnTo>
                    <a:pt x="54" y="40"/>
                  </a:lnTo>
                  <a:cubicBezTo>
                    <a:pt x="40" y="27"/>
                    <a:pt x="27"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3" name="Google Shape;953;p9"/>
            <p:cNvSpPr/>
            <p:nvPr/>
          </p:nvSpPr>
          <p:spPr>
            <a:xfrm>
              <a:off x="3816811" y="1763676"/>
              <a:ext cx="921" cy="1315"/>
            </a:xfrm>
            <a:custGeom>
              <a:rect b="b" l="l" r="r" t="t"/>
              <a:pathLst>
                <a:path extrusionOk="0" h="40" w="28">
                  <a:moveTo>
                    <a:pt x="1" y="0"/>
                  </a:moveTo>
                  <a:lnTo>
                    <a:pt x="1" y="13"/>
                  </a:lnTo>
                  <a:cubicBezTo>
                    <a:pt x="1" y="27"/>
                    <a:pt x="1" y="27"/>
                    <a:pt x="15" y="40"/>
                  </a:cubicBezTo>
                  <a:cubicBezTo>
                    <a:pt x="27" y="40"/>
                    <a:pt x="27" y="40"/>
                    <a:pt x="27" y="27"/>
                  </a:cubicBezTo>
                  <a:lnTo>
                    <a:pt x="27" y="13"/>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4" name="Google Shape;954;p9"/>
            <p:cNvSpPr/>
            <p:nvPr/>
          </p:nvSpPr>
          <p:spPr>
            <a:xfrm>
              <a:off x="3820758" y="1753218"/>
              <a:ext cx="1315" cy="1315"/>
            </a:xfrm>
            <a:custGeom>
              <a:rect b="b" l="l" r="r" t="t"/>
              <a:pathLst>
                <a:path extrusionOk="0" h="40" w="40">
                  <a:moveTo>
                    <a:pt x="1" y="1"/>
                  </a:moveTo>
                  <a:lnTo>
                    <a:pt x="1" y="13"/>
                  </a:lnTo>
                  <a:cubicBezTo>
                    <a:pt x="1" y="27"/>
                    <a:pt x="13" y="27"/>
                    <a:pt x="13" y="40"/>
                  </a:cubicBezTo>
                  <a:lnTo>
                    <a:pt x="27" y="40"/>
                  </a:lnTo>
                  <a:cubicBezTo>
                    <a:pt x="27" y="40"/>
                    <a:pt x="40" y="40"/>
                    <a:pt x="40" y="27"/>
                  </a:cubicBez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5" name="Google Shape;955;p9"/>
            <p:cNvSpPr/>
            <p:nvPr/>
          </p:nvSpPr>
          <p:spPr>
            <a:xfrm>
              <a:off x="3845126" y="1767162"/>
              <a:ext cx="2203" cy="1776"/>
            </a:xfrm>
            <a:custGeom>
              <a:rect b="b" l="l" r="r" t="t"/>
              <a:pathLst>
                <a:path extrusionOk="0" h="54" w="67">
                  <a:moveTo>
                    <a:pt x="54" y="0"/>
                  </a:moveTo>
                  <a:cubicBezTo>
                    <a:pt x="40" y="0"/>
                    <a:pt x="27" y="0"/>
                    <a:pt x="14" y="13"/>
                  </a:cubicBezTo>
                  <a:lnTo>
                    <a:pt x="1" y="27"/>
                  </a:lnTo>
                  <a:cubicBezTo>
                    <a:pt x="1" y="40"/>
                    <a:pt x="1" y="53"/>
                    <a:pt x="14" y="53"/>
                  </a:cubicBezTo>
                  <a:cubicBezTo>
                    <a:pt x="14" y="53"/>
                    <a:pt x="27" y="53"/>
                    <a:pt x="27" y="40"/>
                  </a:cubicBezTo>
                  <a:cubicBezTo>
                    <a:pt x="40" y="40"/>
                    <a:pt x="54" y="40"/>
                    <a:pt x="66" y="27"/>
                  </a:cubicBezTo>
                  <a:lnTo>
                    <a:pt x="66"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6" name="Google Shape;956;p9"/>
            <p:cNvSpPr/>
            <p:nvPr/>
          </p:nvSpPr>
          <p:spPr>
            <a:xfrm>
              <a:off x="3843810" y="1769299"/>
              <a:ext cx="1348" cy="1381"/>
            </a:xfrm>
            <a:custGeom>
              <a:rect b="b" l="l" r="r" t="t"/>
              <a:pathLst>
                <a:path extrusionOk="0" h="42" w="41">
                  <a:moveTo>
                    <a:pt x="27" y="1"/>
                  </a:moveTo>
                  <a:cubicBezTo>
                    <a:pt x="14" y="1"/>
                    <a:pt x="14" y="1"/>
                    <a:pt x="1" y="15"/>
                  </a:cubicBezTo>
                  <a:lnTo>
                    <a:pt x="1" y="27"/>
                  </a:lnTo>
                  <a:lnTo>
                    <a:pt x="1" y="41"/>
                  </a:lnTo>
                  <a:cubicBezTo>
                    <a:pt x="14" y="41"/>
                    <a:pt x="14" y="41"/>
                    <a:pt x="14" y="27"/>
                  </a:cubicBezTo>
                  <a:lnTo>
                    <a:pt x="41" y="27"/>
                  </a:lnTo>
                  <a:lnTo>
                    <a:pt x="41" y="15"/>
                  </a:ln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7" name="Google Shape;957;p9"/>
            <p:cNvSpPr/>
            <p:nvPr/>
          </p:nvSpPr>
          <p:spPr>
            <a:xfrm>
              <a:off x="3844271" y="1757987"/>
              <a:ext cx="1315" cy="1381"/>
            </a:xfrm>
            <a:custGeom>
              <a:rect b="b" l="l" r="r" t="t"/>
              <a:pathLst>
                <a:path extrusionOk="0" h="42" w="40">
                  <a:moveTo>
                    <a:pt x="27" y="1"/>
                  </a:moveTo>
                  <a:lnTo>
                    <a:pt x="13" y="15"/>
                  </a:lnTo>
                  <a:cubicBezTo>
                    <a:pt x="0" y="15"/>
                    <a:pt x="0" y="27"/>
                    <a:pt x="0" y="27"/>
                  </a:cubicBezTo>
                  <a:cubicBezTo>
                    <a:pt x="0" y="27"/>
                    <a:pt x="0" y="41"/>
                    <a:pt x="13" y="41"/>
                  </a:cubicBezTo>
                  <a:cubicBezTo>
                    <a:pt x="27" y="27"/>
                    <a:pt x="27" y="27"/>
                    <a:pt x="40" y="27"/>
                  </a:cubicBezTo>
                  <a:lnTo>
                    <a:pt x="40" y="15"/>
                  </a:lnTo>
                  <a:cubicBezTo>
                    <a:pt x="40" y="1"/>
                    <a:pt x="40"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8" name="Google Shape;958;p9"/>
            <p:cNvSpPr/>
            <p:nvPr/>
          </p:nvSpPr>
          <p:spPr>
            <a:xfrm>
              <a:off x="3808985" y="1788932"/>
              <a:ext cx="1776" cy="2170"/>
            </a:xfrm>
            <a:custGeom>
              <a:rect b="b" l="l" r="r" t="t"/>
              <a:pathLst>
                <a:path extrusionOk="0" h="66" w="54">
                  <a:moveTo>
                    <a:pt x="1" y="0"/>
                  </a:moveTo>
                  <a:lnTo>
                    <a:pt x="1" y="13"/>
                  </a:lnTo>
                  <a:lnTo>
                    <a:pt x="1" y="27"/>
                  </a:lnTo>
                  <a:cubicBezTo>
                    <a:pt x="1" y="27"/>
                    <a:pt x="15" y="39"/>
                    <a:pt x="15" y="53"/>
                  </a:cubicBezTo>
                  <a:cubicBezTo>
                    <a:pt x="27" y="53"/>
                    <a:pt x="27" y="66"/>
                    <a:pt x="41" y="66"/>
                  </a:cubicBezTo>
                  <a:lnTo>
                    <a:pt x="54" y="53"/>
                  </a:lnTo>
                  <a:cubicBezTo>
                    <a:pt x="54" y="39"/>
                    <a:pt x="54" y="39"/>
                    <a:pt x="41" y="27"/>
                  </a:cubicBezTo>
                  <a:cubicBezTo>
                    <a:pt x="41" y="13"/>
                    <a:pt x="27" y="13"/>
                    <a:pt x="1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9" name="Google Shape;959;p9"/>
            <p:cNvSpPr/>
            <p:nvPr/>
          </p:nvSpPr>
          <p:spPr>
            <a:xfrm>
              <a:off x="3810300" y="1791760"/>
              <a:ext cx="1348" cy="1546"/>
            </a:xfrm>
            <a:custGeom>
              <a:rect b="b" l="l" r="r" t="t"/>
              <a:pathLst>
                <a:path extrusionOk="0" h="47" w="41">
                  <a:moveTo>
                    <a:pt x="4" y="1"/>
                  </a:moveTo>
                  <a:cubicBezTo>
                    <a:pt x="2" y="1"/>
                    <a:pt x="1" y="2"/>
                    <a:pt x="1" y="6"/>
                  </a:cubicBezTo>
                  <a:lnTo>
                    <a:pt x="1" y="20"/>
                  </a:lnTo>
                  <a:lnTo>
                    <a:pt x="14" y="33"/>
                  </a:lnTo>
                  <a:cubicBezTo>
                    <a:pt x="14" y="33"/>
                    <a:pt x="14" y="46"/>
                    <a:pt x="27" y="46"/>
                  </a:cubicBezTo>
                  <a:lnTo>
                    <a:pt x="27" y="33"/>
                  </a:lnTo>
                  <a:cubicBezTo>
                    <a:pt x="40" y="33"/>
                    <a:pt x="27" y="20"/>
                    <a:pt x="27" y="20"/>
                  </a:cubicBezTo>
                  <a:cubicBezTo>
                    <a:pt x="27" y="6"/>
                    <a:pt x="27" y="6"/>
                    <a:pt x="14" y="6"/>
                  </a:cubicBezTo>
                  <a:cubicBezTo>
                    <a:pt x="14" y="6"/>
                    <a:pt x="8" y="1"/>
                    <a:pt x="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0" name="Google Shape;960;p9"/>
            <p:cNvSpPr/>
            <p:nvPr/>
          </p:nvSpPr>
          <p:spPr>
            <a:xfrm>
              <a:off x="3813786" y="1781072"/>
              <a:ext cx="1348" cy="1348"/>
            </a:xfrm>
            <a:custGeom>
              <a:rect b="b" l="l" r="r" t="t"/>
              <a:pathLst>
                <a:path extrusionOk="0" h="41" w="41">
                  <a:moveTo>
                    <a:pt x="1" y="1"/>
                  </a:moveTo>
                  <a:lnTo>
                    <a:pt x="1" y="14"/>
                  </a:lnTo>
                  <a:cubicBezTo>
                    <a:pt x="1" y="27"/>
                    <a:pt x="14" y="27"/>
                    <a:pt x="14" y="40"/>
                  </a:cubicBezTo>
                  <a:lnTo>
                    <a:pt x="27" y="40"/>
                  </a:lnTo>
                  <a:cubicBezTo>
                    <a:pt x="27" y="40"/>
                    <a:pt x="40" y="40"/>
                    <a:pt x="40" y="27"/>
                  </a:cubicBezTo>
                  <a:lnTo>
                    <a:pt x="40" y="14"/>
                  </a:lnTo>
                  <a:cubicBezTo>
                    <a:pt x="27" y="14"/>
                    <a:pt x="27" y="14"/>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1" name="Google Shape;961;p9"/>
            <p:cNvSpPr/>
            <p:nvPr/>
          </p:nvSpPr>
          <p:spPr>
            <a:xfrm>
              <a:off x="3837299" y="1793273"/>
              <a:ext cx="3946" cy="4999"/>
            </a:xfrm>
            <a:custGeom>
              <a:rect b="b" l="l" r="r" t="t"/>
              <a:pathLst>
                <a:path extrusionOk="0" h="152" w="120">
                  <a:moveTo>
                    <a:pt x="13" y="0"/>
                  </a:moveTo>
                  <a:cubicBezTo>
                    <a:pt x="1" y="13"/>
                    <a:pt x="1" y="27"/>
                    <a:pt x="1" y="40"/>
                  </a:cubicBezTo>
                  <a:cubicBezTo>
                    <a:pt x="1" y="66"/>
                    <a:pt x="1" y="93"/>
                    <a:pt x="13" y="119"/>
                  </a:cubicBezTo>
                  <a:lnTo>
                    <a:pt x="13" y="146"/>
                  </a:lnTo>
                  <a:cubicBezTo>
                    <a:pt x="22" y="146"/>
                    <a:pt x="31" y="152"/>
                    <a:pt x="40" y="152"/>
                  </a:cubicBezTo>
                  <a:cubicBezTo>
                    <a:pt x="44" y="152"/>
                    <a:pt x="49" y="150"/>
                    <a:pt x="54" y="146"/>
                  </a:cubicBezTo>
                  <a:cubicBezTo>
                    <a:pt x="66" y="133"/>
                    <a:pt x="66" y="119"/>
                    <a:pt x="66" y="106"/>
                  </a:cubicBezTo>
                  <a:cubicBezTo>
                    <a:pt x="66" y="93"/>
                    <a:pt x="66" y="80"/>
                    <a:pt x="54" y="66"/>
                  </a:cubicBezTo>
                  <a:lnTo>
                    <a:pt x="80" y="66"/>
                  </a:lnTo>
                  <a:lnTo>
                    <a:pt x="106" y="40"/>
                  </a:lnTo>
                  <a:cubicBezTo>
                    <a:pt x="119" y="27"/>
                    <a:pt x="119" y="27"/>
                    <a:pt x="119" y="13"/>
                  </a:cubicBezTo>
                  <a:lnTo>
                    <a:pt x="93" y="13"/>
                  </a:lnTo>
                  <a:cubicBezTo>
                    <a:pt x="80" y="13"/>
                    <a:pt x="66" y="27"/>
                    <a:pt x="66" y="27"/>
                  </a:cubicBezTo>
                  <a:lnTo>
                    <a:pt x="54" y="40"/>
                  </a:lnTo>
                  <a:cubicBezTo>
                    <a:pt x="40" y="27"/>
                    <a:pt x="40" y="13"/>
                    <a:pt x="40" y="13"/>
                  </a:cubicBez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2" name="Google Shape;962;p9"/>
            <p:cNvSpPr/>
            <p:nvPr/>
          </p:nvSpPr>
          <p:spPr>
            <a:xfrm>
              <a:off x="3837299" y="1784986"/>
              <a:ext cx="1776" cy="888"/>
            </a:xfrm>
            <a:custGeom>
              <a:rect b="b" l="l" r="r" t="t"/>
              <a:pathLst>
                <a:path extrusionOk="0" h="27" w="54">
                  <a:moveTo>
                    <a:pt x="13" y="0"/>
                  </a:moveTo>
                  <a:cubicBezTo>
                    <a:pt x="13" y="14"/>
                    <a:pt x="1" y="14"/>
                    <a:pt x="1" y="14"/>
                  </a:cubicBezTo>
                  <a:cubicBezTo>
                    <a:pt x="1" y="27"/>
                    <a:pt x="13" y="27"/>
                    <a:pt x="13" y="27"/>
                  </a:cubicBezTo>
                  <a:lnTo>
                    <a:pt x="27" y="27"/>
                  </a:lnTo>
                  <a:lnTo>
                    <a:pt x="40" y="14"/>
                  </a:lnTo>
                  <a:lnTo>
                    <a:pt x="54" y="14"/>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3" name="Google Shape;963;p9"/>
            <p:cNvSpPr/>
            <p:nvPr/>
          </p:nvSpPr>
          <p:spPr>
            <a:xfrm>
              <a:off x="3808590" y="1823724"/>
              <a:ext cx="2170" cy="1776"/>
            </a:xfrm>
            <a:custGeom>
              <a:rect b="b" l="l" r="r" t="t"/>
              <a:pathLst>
                <a:path extrusionOk="0" h="54" w="66">
                  <a:moveTo>
                    <a:pt x="0" y="1"/>
                  </a:moveTo>
                  <a:lnTo>
                    <a:pt x="0" y="27"/>
                  </a:lnTo>
                  <a:lnTo>
                    <a:pt x="13" y="27"/>
                  </a:lnTo>
                  <a:cubicBezTo>
                    <a:pt x="13" y="40"/>
                    <a:pt x="27" y="40"/>
                    <a:pt x="39" y="40"/>
                  </a:cubicBezTo>
                  <a:cubicBezTo>
                    <a:pt x="39" y="54"/>
                    <a:pt x="53" y="54"/>
                    <a:pt x="53" y="54"/>
                  </a:cubicBezTo>
                  <a:cubicBezTo>
                    <a:pt x="66" y="54"/>
                    <a:pt x="66" y="40"/>
                    <a:pt x="66" y="27"/>
                  </a:cubicBezTo>
                  <a:lnTo>
                    <a:pt x="53" y="14"/>
                  </a:lnTo>
                  <a:cubicBezTo>
                    <a:pt x="39" y="14"/>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4" name="Google Shape;964;p9"/>
            <p:cNvSpPr/>
            <p:nvPr/>
          </p:nvSpPr>
          <p:spPr>
            <a:xfrm>
              <a:off x="3810728" y="1825895"/>
              <a:ext cx="1776" cy="1348"/>
            </a:xfrm>
            <a:custGeom>
              <a:rect b="b" l="l" r="r" t="t"/>
              <a:pathLst>
                <a:path extrusionOk="0" h="41" w="54">
                  <a:moveTo>
                    <a:pt x="14" y="1"/>
                  </a:moveTo>
                  <a:lnTo>
                    <a:pt x="1" y="14"/>
                  </a:lnTo>
                  <a:lnTo>
                    <a:pt x="1" y="27"/>
                  </a:lnTo>
                  <a:lnTo>
                    <a:pt x="14" y="27"/>
                  </a:lnTo>
                  <a:cubicBezTo>
                    <a:pt x="14" y="27"/>
                    <a:pt x="27" y="27"/>
                    <a:pt x="27" y="41"/>
                  </a:cubicBezTo>
                  <a:lnTo>
                    <a:pt x="41" y="41"/>
                  </a:lnTo>
                  <a:lnTo>
                    <a:pt x="54" y="27"/>
                  </a:lnTo>
                  <a:lnTo>
                    <a:pt x="41" y="14"/>
                  </a:lnTo>
                  <a:cubicBezTo>
                    <a:pt x="27"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5" name="Google Shape;965;p9"/>
            <p:cNvSpPr/>
            <p:nvPr/>
          </p:nvSpPr>
          <p:spPr>
            <a:xfrm>
              <a:off x="3810300" y="1814582"/>
              <a:ext cx="1348" cy="1348"/>
            </a:xfrm>
            <a:custGeom>
              <a:rect b="b" l="l" r="r" t="t"/>
              <a:pathLst>
                <a:path extrusionOk="0" h="41" w="41">
                  <a:moveTo>
                    <a:pt x="14" y="0"/>
                  </a:moveTo>
                  <a:cubicBezTo>
                    <a:pt x="14" y="0"/>
                    <a:pt x="1" y="0"/>
                    <a:pt x="1" y="14"/>
                  </a:cubicBezTo>
                  <a:lnTo>
                    <a:pt x="1" y="27"/>
                  </a:lnTo>
                  <a:cubicBezTo>
                    <a:pt x="14" y="27"/>
                    <a:pt x="14" y="27"/>
                    <a:pt x="27" y="41"/>
                  </a:cubicBezTo>
                  <a:lnTo>
                    <a:pt x="40" y="41"/>
                  </a:lnTo>
                  <a:lnTo>
                    <a:pt x="40" y="27"/>
                  </a:lnTo>
                  <a:lnTo>
                    <a:pt x="40" y="14"/>
                  </a:lnTo>
                  <a:cubicBezTo>
                    <a:pt x="27" y="14"/>
                    <a:pt x="27"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6" name="Google Shape;966;p9"/>
            <p:cNvSpPr/>
            <p:nvPr/>
          </p:nvSpPr>
          <p:spPr>
            <a:xfrm>
              <a:off x="3838582" y="1816786"/>
              <a:ext cx="1776" cy="2170"/>
            </a:xfrm>
            <a:custGeom>
              <a:rect b="b" l="l" r="r" t="t"/>
              <a:pathLst>
                <a:path extrusionOk="0" h="66" w="54">
                  <a:moveTo>
                    <a:pt x="27" y="0"/>
                  </a:moveTo>
                  <a:cubicBezTo>
                    <a:pt x="27" y="13"/>
                    <a:pt x="15" y="27"/>
                    <a:pt x="1" y="27"/>
                  </a:cubicBezTo>
                  <a:lnTo>
                    <a:pt x="1" y="53"/>
                  </a:lnTo>
                  <a:cubicBezTo>
                    <a:pt x="1" y="66"/>
                    <a:pt x="15" y="66"/>
                    <a:pt x="15" y="66"/>
                  </a:cubicBezTo>
                  <a:cubicBezTo>
                    <a:pt x="27" y="66"/>
                    <a:pt x="27" y="53"/>
                    <a:pt x="27" y="53"/>
                  </a:cubicBezTo>
                  <a:lnTo>
                    <a:pt x="54" y="27"/>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7" name="Google Shape;967;p9"/>
            <p:cNvSpPr/>
            <p:nvPr/>
          </p:nvSpPr>
          <p:spPr>
            <a:xfrm>
              <a:off x="3838187" y="1819811"/>
              <a:ext cx="888" cy="1348"/>
            </a:xfrm>
            <a:custGeom>
              <a:rect b="b" l="l" r="r" t="t"/>
              <a:pathLst>
                <a:path extrusionOk="0" h="41" w="27">
                  <a:moveTo>
                    <a:pt x="13" y="0"/>
                  </a:moveTo>
                  <a:cubicBezTo>
                    <a:pt x="0" y="0"/>
                    <a:pt x="0" y="14"/>
                    <a:pt x="0" y="14"/>
                  </a:cubicBezTo>
                  <a:lnTo>
                    <a:pt x="0" y="27"/>
                  </a:lnTo>
                  <a:cubicBezTo>
                    <a:pt x="0" y="41"/>
                    <a:pt x="0" y="41"/>
                    <a:pt x="13" y="41"/>
                  </a:cubicBezTo>
                  <a:cubicBezTo>
                    <a:pt x="27" y="27"/>
                    <a:pt x="27" y="27"/>
                    <a:pt x="27" y="14"/>
                  </a:cubicBez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8" name="Google Shape;968;p9"/>
            <p:cNvSpPr/>
            <p:nvPr/>
          </p:nvSpPr>
          <p:spPr>
            <a:xfrm>
              <a:off x="3833813" y="1809354"/>
              <a:ext cx="1315" cy="1348"/>
            </a:xfrm>
            <a:custGeom>
              <a:rect b="b" l="l" r="r" t="t"/>
              <a:pathLst>
                <a:path extrusionOk="0" h="41" w="40">
                  <a:moveTo>
                    <a:pt x="27" y="1"/>
                  </a:moveTo>
                  <a:cubicBezTo>
                    <a:pt x="13" y="1"/>
                    <a:pt x="13" y="14"/>
                    <a:pt x="1" y="14"/>
                  </a:cubicBezTo>
                  <a:lnTo>
                    <a:pt x="1" y="27"/>
                  </a:lnTo>
                  <a:cubicBezTo>
                    <a:pt x="1" y="41"/>
                    <a:pt x="13" y="41"/>
                    <a:pt x="13" y="41"/>
                  </a:cubicBezTo>
                  <a:lnTo>
                    <a:pt x="27" y="41"/>
                  </a:lnTo>
                  <a:cubicBezTo>
                    <a:pt x="27" y="27"/>
                    <a:pt x="40" y="27"/>
                    <a:pt x="40" y="14"/>
                  </a:cubicBez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9" name="Google Shape;969;p9"/>
            <p:cNvSpPr/>
            <p:nvPr/>
          </p:nvSpPr>
          <p:spPr>
            <a:xfrm>
              <a:off x="3819903" y="1857695"/>
              <a:ext cx="2631" cy="1315"/>
            </a:xfrm>
            <a:custGeom>
              <a:rect b="b" l="l" r="r" t="t"/>
              <a:pathLst>
                <a:path extrusionOk="0" h="40" w="80">
                  <a:moveTo>
                    <a:pt x="27" y="0"/>
                  </a:moveTo>
                  <a:cubicBezTo>
                    <a:pt x="13" y="0"/>
                    <a:pt x="0" y="0"/>
                    <a:pt x="0" y="13"/>
                  </a:cubicBezTo>
                  <a:cubicBezTo>
                    <a:pt x="0" y="13"/>
                    <a:pt x="0" y="27"/>
                    <a:pt x="13" y="27"/>
                  </a:cubicBezTo>
                  <a:cubicBezTo>
                    <a:pt x="27" y="40"/>
                    <a:pt x="39" y="40"/>
                    <a:pt x="53" y="40"/>
                  </a:cubicBezTo>
                  <a:lnTo>
                    <a:pt x="66" y="40"/>
                  </a:lnTo>
                  <a:cubicBezTo>
                    <a:pt x="80" y="40"/>
                    <a:pt x="80" y="27"/>
                    <a:pt x="80" y="27"/>
                  </a:cubicBezTo>
                  <a:cubicBezTo>
                    <a:pt x="66" y="13"/>
                    <a:pt x="66" y="13"/>
                    <a:pt x="53" y="13"/>
                  </a:cubicBezTo>
                  <a:cubicBezTo>
                    <a:pt x="53" y="0"/>
                    <a:pt x="39"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0" name="Google Shape;970;p9"/>
            <p:cNvSpPr/>
            <p:nvPr/>
          </p:nvSpPr>
          <p:spPr>
            <a:xfrm>
              <a:off x="3822501" y="1859438"/>
              <a:ext cx="1776" cy="888"/>
            </a:xfrm>
            <a:custGeom>
              <a:rect b="b" l="l" r="r" t="t"/>
              <a:pathLst>
                <a:path extrusionOk="0" h="27" w="54">
                  <a:moveTo>
                    <a:pt x="13" y="0"/>
                  </a:moveTo>
                  <a:lnTo>
                    <a:pt x="13" y="13"/>
                  </a:lnTo>
                  <a:cubicBezTo>
                    <a:pt x="1" y="13"/>
                    <a:pt x="13" y="13"/>
                    <a:pt x="13" y="27"/>
                  </a:cubicBezTo>
                  <a:lnTo>
                    <a:pt x="54" y="27"/>
                  </a:lnTo>
                  <a:lnTo>
                    <a:pt x="54"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1" name="Google Shape;971;p9"/>
            <p:cNvSpPr/>
            <p:nvPr/>
          </p:nvSpPr>
          <p:spPr>
            <a:xfrm>
              <a:off x="3819903" y="1848520"/>
              <a:ext cx="1315" cy="921"/>
            </a:xfrm>
            <a:custGeom>
              <a:rect b="b" l="l" r="r" t="t"/>
              <a:pathLst>
                <a:path extrusionOk="0" h="28" w="40">
                  <a:moveTo>
                    <a:pt x="13" y="1"/>
                  </a:moveTo>
                  <a:cubicBezTo>
                    <a:pt x="0" y="1"/>
                    <a:pt x="0" y="1"/>
                    <a:pt x="0" y="15"/>
                  </a:cubicBezTo>
                  <a:lnTo>
                    <a:pt x="0" y="27"/>
                  </a:lnTo>
                  <a:lnTo>
                    <a:pt x="39" y="27"/>
                  </a:lnTo>
                  <a:lnTo>
                    <a:pt x="39" y="15"/>
                  </a:ln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2" name="Google Shape;972;p9"/>
            <p:cNvSpPr/>
            <p:nvPr/>
          </p:nvSpPr>
          <p:spPr>
            <a:xfrm>
              <a:off x="3848151" y="1844179"/>
              <a:ext cx="1776" cy="2631"/>
            </a:xfrm>
            <a:custGeom>
              <a:rect b="b" l="l" r="r" t="t"/>
              <a:pathLst>
                <a:path extrusionOk="0" h="80" w="54">
                  <a:moveTo>
                    <a:pt x="41" y="1"/>
                  </a:moveTo>
                  <a:cubicBezTo>
                    <a:pt x="27" y="1"/>
                    <a:pt x="27" y="14"/>
                    <a:pt x="27" y="14"/>
                  </a:cubicBezTo>
                  <a:cubicBezTo>
                    <a:pt x="15" y="27"/>
                    <a:pt x="1" y="27"/>
                    <a:pt x="1" y="41"/>
                  </a:cubicBezTo>
                  <a:lnTo>
                    <a:pt x="1" y="67"/>
                  </a:lnTo>
                  <a:cubicBezTo>
                    <a:pt x="1" y="67"/>
                    <a:pt x="15" y="80"/>
                    <a:pt x="27" y="80"/>
                  </a:cubicBezTo>
                  <a:lnTo>
                    <a:pt x="27" y="67"/>
                  </a:lnTo>
                  <a:cubicBezTo>
                    <a:pt x="41" y="53"/>
                    <a:pt x="41" y="41"/>
                    <a:pt x="41" y="27"/>
                  </a:cubicBezTo>
                  <a:lnTo>
                    <a:pt x="54" y="27"/>
                  </a:lnTo>
                  <a:cubicBezTo>
                    <a:pt x="54" y="14"/>
                    <a:pt x="41" y="14"/>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3" name="Google Shape;973;p9"/>
            <p:cNvSpPr/>
            <p:nvPr/>
          </p:nvSpPr>
          <p:spPr>
            <a:xfrm>
              <a:off x="3848151" y="1847665"/>
              <a:ext cx="921" cy="1348"/>
            </a:xfrm>
            <a:custGeom>
              <a:rect b="b" l="l" r="r" t="t"/>
              <a:pathLst>
                <a:path extrusionOk="0" h="41" w="28">
                  <a:moveTo>
                    <a:pt x="15" y="0"/>
                  </a:moveTo>
                  <a:cubicBezTo>
                    <a:pt x="1" y="0"/>
                    <a:pt x="1" y="14"/>
                    <a:pt x="1" y="27"/>
                  </a:cubicBezTo>
                  <a:lnTo>
                    <a:pt x="1" y="41"/>
                  </a:lnTo>
                  <a:lnTo>
                    <a:pt x="15" y="41"/>
                  </a:lnTo>
                  <a:lnTo>
                    <a:pt x="27" y="27"/>
                  </a:lnTo>
                  <a:lnTo>
                    <a:pt x="27"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4" name="Google Shape;974;p9"/>
            <p:cNvSpPr/>
            <p:nvPr/>
          </p:nvSpPr>
          <p:spPr>
            <a:xfrm>
              <a:off x="3841640" y="1838095"/>
              <a:ext cx="1348" cy="1776"/>
            </a:xfrm>
            <a:custGeom>
              <a:rect b="b" l="l" r="r" t="t"/>
              <a:pathLst>
                <a:path extrusionOk="0" h="54" w="41">
                  <a:moveTo>
                    <a:pt x="40" y="0"/>
                  </a:moveTo>
                  <a:cubicBezTo>
                    <a:pt x="27" y="0"/>
                    <a:pt x="27" y="0"/>
                    <a:pt x="27" y="14"/>
                  </a:cubicBezTo>
                  <a:cubicBezTo>
                    <a:pt x="14" y="14"/>
                    <a:pt x="14" y="14"/>
                    <a:pt x="14" y="27"/>
                  </a:cubicBezTo>
                  <a:cubicBezTo>
                    <a:pt x="14" y="27"/>
                    <a:pt x="1" y="40"/>
                    <a:pt x="14" y="40"/>
                  </a:cubicBezTo>
                  <a:cubicBezTo>
                    <a:pt x="14" y="40"/>
                    <a:pt x="14" y="53"/>
                    <a:pt x="27" y="53"/>
                  </a:cubicBezTo>
                  <a:lnTo>
                    <a:pt x="27" y="40"/>
                  </a:lnTo>
                  <a:cubicBezTo>
                    <a:pt x="40" y="27"/>
                    <a:pt x="40" y="27"/>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5" name="Google Shape;975;p9"/>
            <p:cNvSpPr/>
            <p:nvPr/>
          </p:nvSpPr>
          <p:spPr>
            <a:xfrm>
              <a:off x="3818554" y="1887292"/>
              <a:ext cx="2236" cy="1776"/>
            </a:xfrm>
            <a:custGeom>
              <a:rect b="b" l="l" r="r" t="t"/>
              <a:pathLst>
                <a:path extrusionOk="0" h="54" w="68">
                  <a:moveTo>
                    <a:pt x="15" y="0"/>
                  </a:moveTo>
                  <a:cubicBezTo>
                    <a:pt x="1" y="0"/>
                    <a:pt x="1" y="13"/>
                    <a:pt x="1" y="27"/>
                  </a:cubicBezTo>
                  <a:lnTo>
                    <a:pt x="15" y="27"/>
                  </a:lnTo>
                  <a:cubicBezTo>
                    <a:pt x="15" y="40"/>
                    <a:pt x="27" y="40"/>
                    <a:pt x="41" y="53"/>
                  </a:cubicBezTo>
                  <a:lnTo>
                    <a:pt x="54" y="53"/>
                  </a:lnTo>
                  <a:cubicBezTo>
                    <a:pt x="54" y="53"/>
                    <a:pt x="68" y="53"/>
                    <a:pt x="68" y="40"/>
                  </a:cubicBezTo>
                  <a:cubicBezTo>
                    <a:pt x="68" y="40"/>
                    <a:pt x="68" y="27"/>
                    <a:pt x="54" y="27"/>
                  </a:cubicBezTo>
                  <a:cubicBezTo>
                    <a:pt x="54" y="13"/>
                    <a:pt x="4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6" name="Google Shape;976;p9"/>
            <p:cNvSpPr/>
            <p:nvPr/>
          </p:nvSpPr>
          <p:spPr>
            <a:xfrm>
              <a:off x="3820297" y="1889890"/>
              <a:ext cx="1381" cy="1315"/>
            </a:xfrm>
            <a:custGeom>
              <a:rect b="b" l="l" r="r" t="t"/>
              <a:pathLst>
                <a:path extrusionOk="0" h="40" w="42">
                  <a:moveTo>
                    <a:pt x="1" y="1"/>
                  </a:moveTo>
                  <a:lnTo>
                    <a:pt x="1" y="13"/>
                  </a:lnTo>
                  <a:lnTo>
                    <a:pt x="15" y="27"/>
                  </a:lnTo>
                  <a:lnTo>
                    <a:pt x="27" y="40"/>
                  </a:lnTo>
                  <a:lnTo>
                    <a:pt x="41" y="40"/>
                  </a:lnTo>
                  <a:lnTo>
                    <a:pt x="41" y="27"/>
                  </a:lnTo>
                  <a:lnTo>
                    <a:pt x="41" y="13"/>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7" name="Google Shape;977;p9"/>
            <p:cNvSpPr/>
            <p:nvPr/>
          </p:nvSpPr>
          <p:spPr>
            <a:xfrm>
              <a:off x="3822501" y="1879005"/>
              <a:ext cx="1315" cy="1348"/>
            </a:xfrm>
            <a:custGeom>
              <a:rect b="b" l="l" r="r" t="t"/>
              <a:pathLst>
                <a:path extrusionOk="0" h="41" w="40">
                  <a:moveTo>
                    <a:pt x="1" y="0"/>
                  </a:moveTo>
                  <a:lnTo>
                    <a:pt x="1" y="14"/>
                  </a:lnTo>
                  <a:cubicBezTo>
                    <a:pt x="13" y="27"/>
                    <a:pt x="13" y="27"/>
                    <a:pt x="27" y="27"/>
                  </a:cubicBezTo>
                  <a:lnTo>
                    <a:pt x="27" y="41"/>
                  </a:lnTo>
                  <a:cubicBezTo>
                    <a:pt x="40" y="41"/>
                    <a:pt x="40" y="27"/>
                    <a:pt x="40" y="27"/>
                  </a:cubicBezTo>
                  <a:lnTo>
                    <a:pt x="40"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8" name="Google Shape;978;p9"/>
            <p:cNvSpPr/>
            <p:nvPr/>
          </p:nvSpPr>
          <p:spPr>
            <a:xfrm>
              <a:off x="3848151" y="1890317"/>
              <a:ext cx="1381" cy="1348"/>
            </a:xfrm>
            <a:custGeom>
              <a:rect b="b" l="l" r="r" t="t"/>
              <a:pathLst>
                <a:path extrusionOk="0" h="41" w="42">
                  <a:moveTo>
                    <a:pt x="27" y="0"/>
                  </a:moveTo>
                  <a:cubicBezTo>
                    <a:pt x="15" y="0"/>
                    <a:pt x="15" y="14"/>
                    <a:pt x="1" y="14"/>
                  </a:cubicBezTo>
                  <a:lnTo>
                    <a:pt x="1" y="27"/>
                  </a:lnTo>
                  <a:cubicBezTo>
                    <a:pt x="1" y="41"/>
                    <a:pt x="1" y="41"/>
                    <a:pt x="15" y="41"/>
                  </a:cubicBezTo>
                  <a:lnTo>
                    <a:pt x="27" y="41"/>
                  </a:lnTo>
                  <a:cubicBezTo>
                    <a:pt x="27" y="27"/>
                    <a:pt x="27" y="27"/>
                    <a:pt x="41" y="27"/>
                  </a:cubicBezTo>
                  <a:lnTo>
                    <a:pt x="41" y="14"/>
                  </a:ln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9" name="Google Shape;979;p9"/>
            <p:cNvSpPr/>
            <p:nvPr/>
          </p:nvSpPr>
          <p:spPr>
            <a:xfrm>
              <a:off x="3846441" y="1879465"/>
              <a:ext cx="1743" cy="1085"/>
            </a:xfrm>
            <a:custGeom>
              <a:rect b="b" l="l" r="r" t="t"/>
              <a:pathLst>
                <a:path extrusionOk="0" h="33" w="53">
                  <a:moveTo>
                    <a:pt x="26" y="0"/>
                  </a:moveTo>
                  <a:cubicBezTo>
                    <a:pt x="26" y="0"/>
                    <a:pt x="14" y="0"/>
                    <a:pt x="14" y="13"/>
                  </a:cubicBezTo>
                  <a:cubicBezTo>
                    <a:pt x="14" y="13"/>
                    <a:pt x="0" y="13"/>
                    <a:pt x="0" y="27"/>
                  </a:cubicBezTo>
                  <a:lnTo>
                    <a:pt x="14" y="27"/>
                  </a:lnTo>
                  <a:cubicBezTo>
                    <a:pt x="14" y="31"/>
                    <a:pt x="15" y="32"/>
                    <a:pt x="17" y="32"/>
                  </a:cubicBezTo>
                  <a:cubicBezTo>
                    <a:pt x="21" y="32"/>
                    <a:pt x="26" y="27"/>
                    <a:pt x="26" y="27"/>
                  </a:cubicBezTo>
                  <a:lnTo>
                    <a:pt x="40" y="13"/>
                  </a:lnTo>
                  <a:lnTo>
                    <a:pt x="53" y="13"/>
                  </a:lnTo>
                  <a:cubicBezTo>
                    <a:pt x="53" y="13"/>
                    <a:pt x="53" y="0"/>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0" name="Google Shape;980;p9"/>
            <p:cNvSpPr/>
            <p:nvPr/>
          </p:nvSpPr>
          <p:spPr>
            <a:xfrm>
              <a:off x="3815101" y="1857925"/>
              <a:ext cx="2631" cy="3683"/>
            </a:xfrm>
            <a:custGeom>
              <a:rect b="b" l="l" r="r" t="t"/>
              <a:pathLst>
                <a:path extrusionOk="0" h="112" w="80">
                  <a:moveTo>
                    <a:pt x="27" y="0"/>
                  </a:moveTo>
                  <a:cubicBezTo>
                    <a:pt x="19" y="0"/>
                    <a:pt x="14" y="6"/>
                    <a:pt x="14" y="6"/>
                  </a:cubicBezTo>
                  <a:cubicBezTo>
                    <a:pt x="0" y="20"/>
                    <a:pt x="0" y="33"/>
                    <a:pt x="0" y="46"/>
                  </a:cubicBezTo>
                  <a:cubicBezTo>
                    <a:pt x="14" y="46"/>
                    <a:pt x="14" y="59"/>
                    <a:pt x="27" y="73"/>
                  </a:cubicBezTo>
                  <a:cubicBezTo>
                    <a:pt x="27" y="73"/>
                    <a:pt x="40" y="85"/>
                    <a:pt x="40" y="99"/>
                  </a:cubicBezTo>
                  <a:lnTo>
                    <a:pt x="53" y="112"/>
                  </a:lnTo>
                  <a:lnTo>
                    <a:pt x="79" y="112"/>
                  </a:lnTo>
                  <a:lnTo>
                    <a:pt x="79" y="85"/>
                  </a:lnTo>
                  <a:cubicBezTo>
                    <a:pt x="79" y="59"/>
                    <a:pt x="67" y="46"/>
                    <a:pt x="53" y="20"/>
                  </a:cubicBezTo>
                  <a:lnTo>
                    <a:pt x="40" y="6"/>
                  </a:lnTo>
                  <a:cubicBezTo>
                    <a:pt x="36" y="2"/>
                    <a:pt x="3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1" name="Google Shape;981;p9"/>
            <p:cNvSpPr/>
            <p:nvPr/>
          </p:nvSpPr>
          <p:spPr>
            <a:xfrm>
              <a:off x="3869921" y="1850723"/>
              <a:ext cx="1776" cy="2631"/>
            </a:xfrm>
            <a:custGeom>
              <a:rect b="b" l="l" r="r" t="t"/>
              <a:pathLst>
                <a:path extrusionOk="0" h="80" w="54">
                  <a:moveTo>
                    <a:pt x="27" y="1"/>
                  </a:moveTo>
                  <a:cubicBezTo>
                    <a:pt x="27" y="1"/>
                    <a:pt x="14" y="1"/>
                    <a:pt x="14" y="13"/>
                  </a:cubicBezTo>
                  <a:lnTo>
                    <a:pt x="14" y="27"/>
                  </a:lnTo>
                  <a:cubicBezTo>
                    <a:pt x="14" y="40"/>
                    <a:pt x="1" y="54"/>
                    <a:pt x="1" y="54"/>
                  </a:cubicBezTo>
                  <a:lnTo>
                    <a:pt x="1" y="66"/>
                  </a:lnTo>
                  <a:cubicBezTo>
                    <a:pt x="1" y="80"/>
                    <a:pt x="14" y="80"/>
                    <a:pt x="14" y="80"/>
                  </a:cubicBezTo>
                  <a:cubicBezTo>
                    <a:pt x="27" y="80"/>
                    <a:pt x="27" y="80"/>
                    <a:pt x="27" y="66"/>
                  </a:cubicBezTo>
                  <a:cubicBezTo>
                    <a:pt x="41" y="54"/>
                    <a:pt x="54" y="40"/>
                    <a:pt x="54" y="27"/>
                  </a:cubicBezTo>
                  <a:lnTo>
                    <a:pt x="54" y="13"/>
                  </a:lnTo>
                  <a:cubicBezTo>
                    <a:pt x="54"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2" name="Google Shape;982;p9"/>
            <p:cNvSpPr/>
            <p:nvPr/>
          </p:nvSpPr>
          <p:spPr>
            <a:xfrm>
              <a:off x="3841212" y="1917546"/>
              <a:ext cx="3519" cy="3486"/>
            </a:xfrm>
            <a:custGeom>
              <a:rect b="b" l="l" r="r" t="t"/>
              <a:pathLst>
                <a:path extrusionOk="0" h="106" w="107">
                  <a:moveTo>
                    <a:pt x="76" y="1"/>
                  </a:moveTo>
                  <a:cubicBezTo>
                    <a:pt x="71" y="1"/>
                    <a:pt x="62" y="7"/>
                    <a:pt x="53" y="7"/>
                  </a:cubicBezTo>
                  <a:lnTo>
                    <a:pt x="27" y="33"/>
                  </a:lnTo>
                  <a:cubicBezTo>
                    <a:pt x="27" y="46"/>
                    <a:pt x="14" y="46"/>
                    <a:pt x="14" y="60"/>
                  </a:cubicBezTo>
                  <a:cubicBezTo>
                    <a:pt x="14" y="73"/>
                    <a:pt x="0" y="73"/>
                    <a:pt x="0" y="86"/>
                  </a:cubicBezTo>
                  <a:cubicBezTo>
                    <a:pt x="0" y="86"/>
                    <a:pt x="0" y="99"/>
                    <a:pt x="14" y="99"/>
                  </a:cubicBezTo>
                  <a:cubicBezTo>
                    <a:pt x="14" y="104"/>
                    <a:pt x="15" y="105"/>
                    <a:pt x="18" y="105"/>
                  </a:cubicBezTo>
                  <a:cubicBezTo>
                    <a:pt x="23" y="105"/>
                    <a:pt x="31" y="99"/>
                    <a:pt x="40" y="99"/>
                  </a:cubicBezTo>
                  <a:cubicBezTo>
                    <a:pt x="67" y="86"/>
                    <a:pt x="80" y="73"/>
                    <a:pt x="93" y="46"/>
                  </a:cubicBezTo>
                  <a:lnTo>
                    <a:pt x="93" y="33"/>
                  </a:lnTo>
                  <a:cubicBezTo>
                    <a:pt x="106" y="20"/>
                    <a:pt x="93" y="7"/>
                    <a:pt x="80" y="7"/>
                  </a:cubicBezTo>
                  <a:cubicBezTo>
                    <a:pt x="80" y="2"/>
                    <a:pt x="78" y="1"/>
                    <a:pt x="76"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3" name="Google Shape;983;p9"/>
            <p:cNvSpPr/>
            <p:nvPr/>
          </p:nvSpPr>
          <p:spPr>
            <a:xfrm>
              <a:off x="3837727" y="1921229"/>
              <a:ext cx="2631" cy="2203"/>
            </a:xfrm>
            <a:custGeom>
              <a:rect b="b" l="l" r="r" t="t"/>
              <a:pathLst>
                <a:path extrusionOk="0" h="67" w="80">
                  <a:moveTo>
                    <a:pt x="41" y="1"/>
                  </a:moveTo>
                  <a:cubicBezTo>
                    <a:pt x="41" y="13"/>
                    <a:pt x="27" y="13"/>
                    <a:pt x="27" y="27"/>
                  </a:cubicBezTo>
                  <a:lnTo>
                    <a:pt x="14" y="40"/>
                  </a:lnTo>
                  <a:lnTo>
                    <a:pt x="0" y="54"/>
                  </a:lnTo>
                  <a:cubicBezTo>
                    <a:pt x="0" y="66"/>
                    <a:pt x="0" y="66"/>
                    <a:pt x="14" y="66"/>
                  </a:cubicBezTo>
                  <a:lnTo>
                    <a:pt x="27" y="66"/>
                  </a:lnTo>
                  <a:lnTo>
                    <a:pt x="67" y="27"/>
                  </a:lnTo>
                  <a:lnTo>
                    <a:pt x="67" y="13"/>
                  </a:lnTo>
                  <a:cubicBezTo>
                    <a:pt x="80" y="13"/>
                    <a:pt x="67" y="1"/>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4" name="Google Shape;984;p9"/>
            <p:cNvSpPr/>
            <p:nvPr/>
          </p:nvSpPr>
          <p:spPr>
            <a:xfrm>
              <a:off x="3786360" y="1919914"/>
              <a:ext cx="2236" cy="4144"/>
            </a:xfrm>
            <a:custGeom>
              <a:rect b="b" l="l" r="r" t="t"/>
              <a:pathLst>
                <a:path extrusionOk="0" h="126" w="68">
                  <a:moveTo>
                    <a:pt x="14" y="1"/>
                  </a:moveTo>
                  <a:cubicBezTo>
                    <a:pt x="14" y="1"/>
                    <a:pt x="0" y="14"/>
                    <a:pt x="0" y="27"/>
                  </a:cubicBezTo>
                  <a:cubicBezTo>
                    <a:pt x="0" y="53"/>
                    <a:pt x="14" y="80"/>
                    <a:pt x="14" y="94"/>
                  </a:cubicBezTo>
                  <a:lnTo>
                    <a:pt x="27" y="120"/>
                  </a:lnTo>
                  <a:cubicBezTo>
                    <a:pt x="36" y="120"/>
                    <a:pt x="45" y="126"/>
                    <a:pt x="50" y="126"/>
                  </a:cubicBezTo>
                  <a:cubicBezTo>
                    <a:pt x="52" y="126"/>
                    <a:pt x="53" y="124"/>
                    <a:pt x="53" y="120"/>
                  </a:cubicBezTo>
                  <a:cubicBezTo>
                    <a:pt x="67" y="120"/>
                    <a:pt x="67" y="106"/>
                    <a:pt x="67" y="94"/>
                  </a:cubicBezTo>
                  <a:lnTo>
                    <a:pt x="67" y="53"/>
                  </a:lnTo>
                  <a:cubicBezTo>
                    <a:pt x="53" y="53"/>
                    <a:pt x="53" y="41"/>
                    <a:pt x="53" y="27"/>
                  </a:cubicBezTo>
                  <a:lnTo>
                    <a:pt x="41" y="14"/>
                  </a:lnTo>
                  <a:cubicBezTo>
                    <a:pt x="41"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5" name="Google Shape;985;p9"/>
            <p:cNvSpPr/>
            <p:nvPr/>
          </p:nvSpPr>
          <p:spPr>
            <a:xfrm>
              <a:off x="3786360" y="1915573"/>
              <a:ext cx="1776" cy="2960"/>
            </a:xfrm>
            <a:custGeom>
              <a:rect b="b" l="l" r="r" t="t"/>
              <a:pathLst>
                <a:path extrusionOk="0" h="90" w="54">
                  <a:moveTo>
                    <a:pt x="14" y="0"/>
                  </a:moveTo>
                  <a:cubicBezTo>
                    <a:pt x="14" y="0"/>
                    <a:pt x="0" y="14"/>
                    <a:pt x="0" y="27"/>
                  </a:cubicBezTo>
                  <a:cubicBezTo>
                    <a:pt x="0" y="40"/>
                    <a:pt x="14" y="53"/>
                    <a:pt x="14" y="67"/>
                  </a:cubicBezTo>
                  <a:lnTo>
                    <a:pt x="27" y="80"/>
                  </a:lnTo>
                  <a:cubicBezTo>
                    <a:pt x="27" y="86"/>
                    <a:pt x="30" y="90"/>
                    <a:pt x="34" y="90"/>
                  </a:cubicBezTo>
                  <a:cubicBezTo>
                    <a:pt x="37" y="90"/>
                    <a:pt x="41" y="86"/>
                    <a:pt x="41" y="80"/>
                  </a:cubicBezTo>
                  <a:lnTo>
                    <a:pt x="53" y="67"/>
                  </a:lnTo>
                  <a:cubicBezTo>
                    <a:pt x="53" y="53"/>
                    <a:pt x="53" y="53"/>
                    <a:pt x="41" y="40"/>
                  </a:cubicBez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6" name="Google Shape;986;p9"/>
            <p:cNvSpPr/>
            <p:nvPr/>
          </p:nvSpPr>
          <p:spPr>
            <a:xfrm>
              <a:off x="3841640" y="1816786"/>
              <a:ext cx="1348" cy="2960"/>
            </a:xfrm>
            <a:custGeom>
              <a:rect b="b" l="l" r="r" t="t"/>
              <a:pathLst>
                <a:path extrusionOk="0" h="90" w="41">
                  <a:moveTo>
                    <a:pt x="14" y="0"/>
                  </a:moveTo>
                  <a:cubicBezTo>
                    <a:pt x="1" y="0"/>
                    <a:pt x="1" y="13"/>
                    <a:pt x="1" y="27"/>
                  </a:cubicBezTo>
                  <a:cubicBezTo>
                    <a:pt x="1" y="39"/>
                    <a:pt x="1" y="53"/>
                    <a:pt x="14" y="66"/>
                  </a:cubicBezTo>
                  <a:lnTo>
                    <a:pt x="14" y="80"/>
                  </a:lnTo>
                  <a:cubicBezTo>
                    <a:pt x="21" y="86"/>
                    <a:pt x="24" y="89"/>
                    <a:pt x="27" y="89"/>
                  </a:cubicBezTo>
                  <a:cubicBezTo>
                    <a:pt x="31" y="89"/>
                    <a:pt x="34" y="86"/>
                    <a:pt x="40" y="80"/>
                  </a:cubicBezTo>
                  <a:lnTo>
                    <a:pt x="40" y="66"/>
                  </a:lnTo>
                  <a:lnTo>
                    <a:pt x="40" y="39"/>
                  </a:lnTo>
                  <a:cubicBezTo>
                    <a:pt x="40" y="39"/>
                    <a:pt x="40" y="27"/>
                    <a:pt x="27" y="27"/>
                  </a:cubicBezTo>
                  <a:lnTo>
                    <a:pt x="27" y="13"/>
                  </a:lnTo>
                  <a:cubicBezTo>
                    <a:pt x="27" y="0"/>
                    <a:pt x="14"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7" name="Google Shape;987;p9"/>
            <p:cNvSpPr/>
            <p:nvPr/>
          </p:nvSpPr>
          <p:spPr>
            <a:xfrm>
              <a:off x="3902576" y="1933857"/>
              <a:ext cx="1776" cy="1743"/>
            </a:xfrm>
            <a:custGeom>
              <a:rect b="b" l="l" r="r" t="t"/>
              <a:pathLst>
                <a:path extrusionOk="0" h="53" w="54">
                  <a:moveTo>
                    <a:pt x="27" y="0"/>
                  </a:moveTo>
                  <a:lnTo>
                    <a:pt x="1" y="27"/>
                  </a:lnTo>
                  <a:lnTo>
                    <a:pt x="1" y="40"/>
                  </a:lnTo>
                  <a:cubicBezTo>
                    <a:pt x="1" y="40"/>
                    <a:pt x="1" y="53"/>
                    <a:pt x="14" y="53"/>
                  </a:cubicBezTo>
                  <a:cubicBezTo>
                    <a:pt x="14" y="53"/>
                    <a:pt x="27" y="53"/>
                    <a:pt x="27" y="40"/>
                  </a:cubicBezTo>
                  <a:cubicBezTo>
                    <a:pt x="40" y="40"/>
                    <a:pt x="40" y="27"/>
                    <a:pt x="54" y="14"/>
                  </a:cubicBezTo>
                  <a:lnTo>
                    <a:pt x="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8" name="Google Shape;988;p9"/>
            <p:cNvSpPr/>
            <p:nvPr/>
          </p:nvSpPr>
          <p:spPr>
            <a:xfrm>
              <a:off x="3900406" y="1935173"/>
              <a:ext cx="1348" cy="1315"/>
            </a:xfrm>
            <a:custGeom>
              <a:rect b="b" l="l" r="r" t="t"/>
              <a:pathLst>
                <a:path extrusionOk="0" h="40" w="41">
                  <a:moveTo>
                    <a:pt x="27" y="0"/>
                  </a:moveTo>
                  <a:lnTo>
                    <a:pt x="14" y="13"/>
                  </a:lnTo>
                  <a:cubicBezTo>
                    <a:pt x="0" y="13"/>
                    <a:pt x="0" y="27"/>
                    <a:pt x="0" y="27"/>
                  </a:cubicBezTo>
                  <a:lnTo>
                    <a:pt x="14" y="39"/>
                  </a:lnTo>
                  <a:cubicBezTo>
                    <a:pt x="14" y="39"/>
                    <a:pt x="27" y="39"/>
                    <a:pt x="27" y="27"/>
                  </a:cubicBezTo>
                  <a:cubicBezTo>
                    <a:pt x="27" y="27"/>
                    <a:pt x="40" y="27"/>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9" name="Google Shape;989;p9"/>
            <p:cNvSpPr/>
            <p:nvPr/>
          </p:nvSpPr>
          <p:spPr>
            <a:xfrm>
              <a:off x="3908693" y="1922775"/>
              <a:ext cx="1315" cy="1513"/>
            </a:xfrm>
            <a:custGeom>
              <a:rect b="b" l="l" r="r" t="t"/>
              <a:pathLst>
                <a:path extrusionOk="0" h="46" w="40">
                  <a:moveTo>
                    <a:pt x="30" y="1"/>
                  </a:moveTo>
                  <a:cubicBezTo>
                    <a:pt x="27" y="1"/>
                    <a:pt x="27" y="7"/>
                    <a:pt x="27" y="7"/>
                  </a:cubicBezTo>
                  <a:cubicBezTo>
                    <a:pt x="13" y="19"/>
                    <a:pt x="13" y="19"/>
                    <a:pt x="13" y="33"/>
                  </a:cubicBezTo>
                  <a:cubicBezTo>
                    <a:pt x="0" y="33"/>
                    <a:pt x="0" y="46"/>
                    <a:pt x="0" y="46"/>
                  </a:cubicBezTo>
                  <a:lnTo>
                    <a:pt x="27" y="46"/>
                  </a:lnTo>
                  <a:cubicBezTo>
                    <a:pt x="27" y="33"/>
                    <a:pt x="39" y="33"/>
                    <a:pt x="39" y="19"/>
                  </a:cubicBezTo>
                  <a:lnTo>
                    <a:pt x="39" y="7"/>
                  </a:lnTo>
                  <a:cubicBezTo>
                    <a:pt x="35" y="2"/>
                    <a:pt x="32" y="1"/>
                    <a:pt x="3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0" name="Google Shape;990;p9"/>
            <p:cNvSpPr/>
            <p:nvPr/>
          </p:nvSpPr>
          <p:spPr>
            <a:xfrm>
              <a:off x="3863837" y="1905576"/>
              <a:ext cx="1776" cy="1776"/>
            </a:xfrm>
            <a:custGeom>
              <a:rect b="b" l="l" r="r" t="t"/>
              <a:pathLst>
                <a:path extrusionOk="0" h="54" w="54">
                  <a:moveTo>
                    <a:pt x="14" y="0"/>
                  </a:moveTo>
                  <a:cubicBezTo>
                    <a:pt x="0" y="13"/>
                    <a:pt x="14" y="13"/>
                    <a:pt x="14" y="27"/>
                  </a:cubicBezTo>
                  <a:cubicBezTo>
                    <a:pt x="14" y="27"/>
                    <a:pt x="27" y="39"/>
                    <a:pt x="41" y="39"/>
                  </a:cubicBezTo>
                  <a:cubicBezTo>
                    <a:pt x="41" y="39"/>
                    <a:pt x="41" y="53"/>
                    <a:pt x="53" y="53"/>
                  </a:cubicBezTo>
                  <a:lnTo>
                    <a:pt x="53" y="39"/>
                  </a:lnTo>
                  <a:lnTo>
                    <a:pt x="53" y="13"/>
                  </a:lnTo>
                  <a:cubicBezTo>
                    <a:pt x="41" y="13"/>
                    <a:pt x="41"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1" name="Google Shape;991;p9"/>
            <p:cNvSpPr/>
            <p:nvPr/>
          </p:nvSpPr>
          <p:spPr>
            <a:xfrm>
              <a:off x="3865580" y="1907713"/>
              <a:ext cx="1348" cy="1118"/>
            </a:xfrm>
            <a:custGeom>
              <a:rect b="b" l="l" r="r" t="t"/>
              <a:pathLst>
                <a:path extrusionOk="0" h="34" w="41">
                  <a:moveTo>
                    <a:pt x="0" y="1"/>
                  </a:moveTo>
                  <a:lnTo>
                    <a:pt x="0" y="15"/>
                  </a:lnTo>
                  <a:lnTo>
                    <a:pt x="14" y="27"/>
                  </a:lnTo>
                  <a:cubicBezTo>
                    <a:pt x="14" y="27"/>
                    <a:pt x="20" y="33"/>
                    <a:pt x="24" y="33"/>
                  </a:cubicBezTo>
                  <a:cubicBezTo>
                    <a:pt x="25" y="33"/>
                    <a:pt x="27" y="32"/>
                    <a:pt x="27" y="27"/>
                  </a:cubicBezTo>
                  <a:lnTo>
                    <a:pt x="41" y="27"/>
                  </a:lnTo>
                  <a:cubicBezTo>
                    <a:pt x="41" y="15"/>
                    <a:pt x="27" y="15"/>
                    <a:pt x="27" y="15"/>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2" name="Google Shape;992;p9"/>
            <p:cNvSpPr/>
            <p:nvPr/>
          </p:nvSpPr>
          <p:spPr>
            <a:xfrm>
              <a:off x="3853840" y="1902090"/>
              <a:ext cx="1315" cy="888"/>
            </a:xfrm>
            <a:custGeom>
              <a:rect b="b" l="l" r="r" t="t"/>
              <a:pathLst>
                <a:path extrusionOk="0" h="27" w="40">
                  <a:moveTo>
                    <a:pt x="13" y="0"/>
                  </a:moveTo>
                  <a:cubicBezTo>
                    <a:pt x="1" y="0"/>
                    <a:pt x="1" y="0"/>
                    <a:pt x="1" y="13"/>
                  </a:cubicBezTo>
                  <a:cubicBezTo>
                    <a:pt x="13" y="27"/>
                    <a:pt x="27" y="27"/>
                    <a:pt x="27" y="27"/>
                  </a:cubicBezTo>
                  <a:lnTo>
                    <a:pt x="40" y="27"/>
                  </a:lnTo>
                  <a:lnTo>
                    <a:pt x="40" y="13"/>
                  </a:lnTo>
                  <a:cubicBezTo>
                    <a:pt x="40" y="13"/>
                    <a:pt x="27" y="0"/>
                    <a:pt x="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3" name="Google Shape;993;p9"/>
            <p:cNvSpPr/>
            <p:nvPr/>
          </p:nvSpPr>
          <p:spPr>
            <a:xfrm>
              <a:off x="3887350" y="1872493"/>
              <a:ext cx="9175" cy="9142"/>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94" name="Google Shape;994;p9"/>
          <p:cNvGrpSpPr/>
          <p:nvPr/>
        </p:nvGrpSpPr>
        <p:grpSpPr>
          <a:xfrm rot="-2347899">
            <a:off x="250015" y="540031"/>
            <a:ext cx="496681" cy="474591"/>
            <a:chOff x="3705751" y="1648824"/>
            <a:chExt cx="84950" cy="81168"/>
          </a:xfrm>
        </p:grpSpPr>
        <p:sp>
          <p:nvSpPr>
            <p:cNvPr id="995" name="Google Shape;995;p9"/>
            <p:cNvSpPr/>
            <p:nvPr/>
          </p:nvSpPr>
          <p:spPr>
            <a:xfrm>
              <a:off x="3705751" y="1648824"/>
              <a:ext cx="84950" cy="81168"/>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6" name="Google Shape;996;p9"/>
            <p:cNvSpPr/>
            <p:nvPr/>
          </p:nvSpPr>
          <p:spPr>
            <a:xfrm>
              <a:off x="3749390" y="1684704"/>
              <a:ext cx="9019" cy="8986"/>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997" name="Shape 997"/>
        <p:cNvGrpSpPr/>
        <p:nvPr/>
      </p:nvGrpSpPr>
      <p:grpSpPr>
        <a:xfrm>
          <a:off x="0" y="0"/>
          <a:ext cx="0" cy="0"/>
          <a:chOff x="0" y="0"/>
          <a:chExt cx="0" cy="0"/>
        </a:xfrm>
      </p:grpSpPr>
      <p:pic>
        <p:nvPicPr>
          <p:cNvPr id="998" name="Google Shape;998;p10"/>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999" name="Google Shape;999;p10"/>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000" name="Google Shape;1000;p10"/>
          <p:cNvSpPr txBox="1"/>
          <p:nvPr>
            <p:ph idx="1" type="subTitle"/>
          </p:nvPr>
        </p:nvSpPr>
        <p:spPr>
          <a:xfrm>
            <a:off x="3069169" y="1286175"/>
            <a:ext cx="3898200" cy="430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1001" name="Google Shape;1001;p10"/>
          <p:cNvSpPr txBox="1"/>
          <p:nvPr>
            <p:ph idx="2" type="subTitle"/>
          </p:nvPr>
        </p:nvSpPr>
        <p:spPr>
          <a:xfrm>
            <a:off x="3069169" y="1527525"/>
            <a:ext cx="38982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002" name="Google Shape;1002;p10"/>
          <p:cNvSpPr txBox="1"/>
          <p:nvPr>
            <p:ph idx="3" type="subTitle"/>
          </p:nvPr>
        </p:nvSpPr>
        <p:spPr>
          <a:xfrm>
            <a:off x="3069169" y="2460400"/>
            <a:ext cx="3898200" cy="430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1003" name="Google Shape;1003;p10"/>
          <p:cNvSpPr txBox="1"/>
          <p:nvPr>
            <p:ph idx="4" type="subTitle"/>
          </p:nvPr>
        </p:nvSpPr>
        <p:spPr>
          <a:xfrm>
            <a:off x="3069169" y="2701750"/>
            <a:ext cx="38982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004" name="Google Shape;1004;p10"/>
          <p:cNvSpPr txBox="1"/>
          <p:nvPr>
            <p:ph idx="5" type="subTitle"/>
          </p:nvPr>
        </p:nvSpPr>
        <p:spPr>
          <a:xfrm>
            <a:off x="3069169" y="3634625"/>
            <a:ext cx="3898200" cy="430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1005" name="Google Shape;1005;p10"/>
          <p:cNvSpPr txBox="1"/>
          <p:nvPr>
            <p:ph idx="6" type="subTitle"/>
          </p:nvPr>
        </p:nvSpPr>
        <p:spPr>
          <a:xfrm>
            <a:off x="3069169" y="3875975"/>
            <a:ext cx="38982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006" name="Google Shape;1006;p10"/>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07" name="Google Shape;1007;p10"/>
          <p:cNvGrpSpPr/>
          <p:nvPr/>
        </p:nvGrpSpPr>
        <p:grpSpPr>
          <a:xfrm flipH="1" rot="721927">
            <a:off x="8042153" y="3680571"/>
            <a:ext cx="1063230" cy="1608193"/>
            <a:chOff x="3587009" y="1983415"/>
            <a:chExt cx="119735" cy="181132"/>
          </a:xfrm>
        </p:grpSpPr>
        <p:sp>
          <p:nvSpPr>
            <p:cNvPr id="1008" name="Google Shape;1008;p10"/>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9" name="Google Shape;1009;p10"/>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0" name="Google Shape;1010;p10"/>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1" name="Google Shape;1011;p10"/>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2" name="Google Shape;1012;p10"/>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3" name="Google Shape;1013;p10"/>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4" name="Google Shape;1014;p10"/>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5" name="Google Shape;1015;p10"/>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6" name="Google Shape;1016;p10"/>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7" name="Google Shape;1017;p10"/>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8" name="Google Shape;1018;p10"/>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9" name="Google Shape;1019;p10"/>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0" name="Google Shape;1020;p10"/>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1" name="Google Shape;1021;p10"/>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2" name="Google Shape;1022;p10"/>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3" name="Google Shape;1023;p10"/>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4" name="Google Shape;1024;p10"/>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5" name="Google Shape;1025;p10"/>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6" name="Google Shape;1026;p10"/>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7" name="Google Shape;1027;p10"/>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8" name="Google Shape;1028;p10"/>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9" name="Google Shape;1029;p10"/>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0" name="Google Shape;1030;p10"/>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1" name="Google Shape;1031;p10"/>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2" name="Google Shape;1032;p10"/>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3" name="Google Shape;1033;p10"/>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4" name="Google Shape;1034;p10"/>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5" name="Google Shape;1035;p10"/>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6" name="Google Shape;1036;p10"/>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7" name="Google Shape;1037;p10"/>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8" name="Google Shape;1038;p10"/>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9" name="Google Shape;1039;p10"/>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0" name="Google Shape;1040;p10"/>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1" name="Google Shape;1041;p10"/>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2" name="Google Shape;1042;p10"/>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43" name="Google Shape;1043;p10"/>
          <p:cNvGrpSpPr/>
          <p:nvPr/>
        </p:nvGrpSpPr>
        <p:grpSpPr>
          <a:xfrm rot="-721927">
            <a:off x="-8332" y="3680571"/>
            <a:ext cx="1063230" cy="1608193"/>
            <a:chOff x="3587009" y="1983415"/>
            <a:chExt cx="119735" cy="181132"/>
          </a:xfrm>
        </p:grpSpPr>
        <p:sp>
          <p:nvSpPr>
            <p:cNvPr id="1044" name="Google Shape;1044;p10"/>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5" name="Google Shape;1045;p10"/>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6" name="Google Shape;1046;p10"/>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7" name="Google Shape;1047;p10"/>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8" name="Google Shape;1048;p10"/>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9" name="Google Shape;1049;p10"/>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0" name="Google Shape;1050;p10"/>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1" name="Google Shape;1051;p10"/>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2" name="Google Shape;1052;p10"/>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3" name="Google Shape;1053;p10"/>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4" name="Google Shape;1054;p10"/>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5" name="Google Shape;1055;p10"/>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6" name="Google Shape;1056;p10"/>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7" name="Google Shape;1057;p10"/>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8" name="Google Shape;1058;p10"/>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9" name="Google Shape;1059;p10"/>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0" name="Google Shape;1060;p10"/>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1" name="Google Shape;1061;p10"/>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2" name="Google Shape;1062;p10"/>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3" name="Google Shape;1063;p10"/>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4" name="Google Shape;1064;p10"/>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5" name="Google Shape;1065;p10"/>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6" name="Google Shape;1066;p10"/>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7" name="Google Shape;1067;p10"/>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8" name="Google Shape;1068;p10"/>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9" name="Google Shape;1069;p10"/>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0" name="Google Shape;1070;p10"/>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1" name="Google Shape;1071;p10"/>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2" name="Google Shape;1072;p10"/>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3" name="Google Shape;1073;p10"/>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4" name="Google Shape;1074;p10"/>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5" name="Google Shape;1075;p10"/>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6" name="Google Shape;1076;p10"/>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7" name="Google Shape;1077;p10"/>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8" name="Google Shape;1078;p10"/>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79" name="Google Shape;1079;p10"/>
          <p:cNvGrpSpPr/>
          <p:nvPr/>
        </p:nvGrpSpPr>
        <p:grpSpPr>
          <a:xfrm>
            <a:off x="249785" y="539987"/>
            <a:ext cx="496678" cy="474590"/>
            <a:chOff x="3705751" y="1648824"/>
            <a:chExt cx="84950" cy="81168"/>
          </a:xfrm>
        </p:grpSpPr>
        <p:sp>
          <p:nvSpPr>
            <p:cNvPr id="1080" name="Google Shape;1080;p10"/>
            <p:cNvSpPr/>
            <p:nvPr/>
          </p:nvSpPr>
          <p:spPr>
            <a:xfrm>
              <a:off x="3705751" y="1648824"/>
              <a:ext cx="84950" cy="81168"/>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1" name="Google Shape;1081;p10"/>
            <p:cNvSpPr/>
            <p:nvPr/>
          </p:nvSpPr>
          <p:spPr>
            <a:xfrm>
              <a:off x="3749390" y="1684704"/>
              <a:ext cx="9019" cy="8986"/>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TITLE_AND_TWO_COLUMNS_1_1_1">
    <p:spTree>
      <p:nvGrpSpPr>
        <p:cNvPr id="1082" name="Shape 1082"/>
        <p:cNvGrpSpPr/>
        <p:nvPr/>
      </p:nvGrpSpPr>
      <p:grpSpPr>
        <a:xfrm>
          <a:off x="0" y="0"/>
          <a:ext cx="0" cy="0"/>
          <a:chOff x="0" y="0"/>
          <a:chExt cx="0" cy="0"/>
        </a:xfrm>
      </p:grpSpPr>
      <p:pic>
        <p:nvPicPr>
          <p:cNvPr id="1083" name="Google Shape;1083;p11"/>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1084" name="Google Shape;1084;p11"/>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085" name="Google Shape;1085;p11"/>
          <p:cNvSpPr txBox="1"/>
          <p:nvPr>
            <p:ph idx="1" type="subTitle"/>
          </p:nvPr>
        </p:nvSpPr>
        <p:spPr>
          <a:xfrm>
            <a:off x="1784744" y="3224900"/>
            <a:ext cx="2438400" cy="430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1086" name="Google Shape;1086;p11"/>
          <p:cNvSpPr txBox="1"/>
          <p:nvPr>
            <p:ph idx="2" type="subTitle"/>
          </p:nvPr>
        </p:nvSpPr>
        <p:spPr>
          <a:xfrm>
            <a:off x="1784744" y="3542450"/>
            <a:ext cx="24384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087" name="Google Shape;1087;p11"/>
          <p:cNvSpPr txBox="1"/>
          <p:nvPr>
            <p:ph idx="3" type="subTitle"/>
          </p:nvPr>
        </p:nvSpPr>
        <p:spPr>
          <a:xfrm>
            <a:off x="1784744" y="1834550"/>
            <a:ext cx="2438400" cy="430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1088" name="Google Shape;1088;p11"/>
          <p:cNvSpPr txBox="1"/>
          <p:nvPr>
            <p:ph idx="4" type="subTitle"/>
          </p:nvPr>
        </p:nvSpPr>
        <p:spPr>
          <a:xfrm>
            <a:off x="1784744" y="2152100"/>
            <a:ext cx="24384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089" name="Google Shape;1089;p11"/>
          <p:cNvSpPr txBox="1"/>
          <p:nvPr>
            <p:ph idx="5" type="subTitle"/>
          </p:nvPr>
        </p:nvSpPr>
        <p:spPr>
          <a:xfrm>
            <a:off x="5430919" y="3224900"/>
            <a:ext cx="2438400" cy="430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1090" name="Google Shape;1090;p11"/>
          <p:cNvSpPr txBox="1"/>
          <p:nvPr>
            <p:ph idx="6" type="subTitle"/>
          </p:nvPr>
        </p:nvSpPr>
        <p:spPr>
          <a:xfrm>
            <a:off x="5430919" y="3542450"/>
            <a:ext cx="24384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091" name="Google Shape;1091;p11"/>
          <p:cNvSpPr txBox="1"/>
          <p:nvPr>
            <p:ph idx="7" type="subTitle"/>
          </p:nvPr>
        </p:nvSpPr>
        <p:spPr>
          <a:xfrm>
            <a:off x="5430919" y="1834550"/>
            <a:ext cx="2438400" cy="430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1092" name="Google Shape;1092;p11"/>
          <p:cNvSpPr txBox="1"/>
          <p:nvPr>
            <p:ph idx="8" type="subTitle"/>
          </p:nvPr>
        </p:nvSpPr>
        <p:spPr>
          <a:xfrm>
            <a:off x="5430919" y="2152100"/>
            <a:ext cx="24384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093" name="Google Shape;1093;p11"/>
          <p:cNvSpPr/>
          <p:nvPr/>
        </p:nvSpPr>
        <p:spPr>
          <a:xfrm flipH="1">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94" name="Google Shape;1094;p11"/>
          <p:cNvGrpSpPr/>
          <p:nvPr/>
        </p:nvGrpSpPr>
        <p:grpSpPr>
          <a:xfrm rot="-2347899">
            <a:off x="250015" y="540031"/>
            <a:ext cx="496681" cy="474591"/>
            <a:chOff x="3705751" y="1648824"/>
            <a:chExt cx="84950" cy="81168"/>
          </a:xfrm>
        </p:grpSpPr>
        <p:sp>
          <p:nvSpPr>
            <p:cNvPr id="1095" name="Google Shape;1095;p11"/>
            <p:cNvSpPr/>
            <p:nvPr/>
          </p:nvSpPr>
          <p:spPr>
            <a:xfrm>
              <a:off x="3705751" y="1648824"/>
              <a:ext cx="84950" cy="81168"/>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6" name="Google Shape;1096;p11"/>
            <p:cNvSpPr/>
            <p:nvPr/>
          </p:nvSpPr>
          <p:spPr>
            <a:xfrm>
              <a:off x="3749390" y="1684704"/>
              <a:ext cx="9019" cy="8986"/>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97" name="Google Shape;1097;p11"/>
          <p:cNvGrpSpPr/>
          <p:nvPr/>
        </p:nvGrpSpPr>
        <p:grpSpPr>
          <a:xfrm>
            <a:off x="7941588" y="3148651"/>
            <a:ext cx="1152140" cy="2122556"/>
            <a:chOff x="4143264" y="1714874"/>
            <a:chExt cx="141078" cy="259923"/>
          </a:xfrm>
        </p:grpSpPr>
        <p:sp>
          <p:nvSpPr>
            <p:cNvPr id="1098" name="Google Shape;1098;p11"/>
            <p:cNvSpPr/>
            <p:nvPr/>
          </p:nvSpPr>
          <p:spPr>
            <a:xfrm>
              <a:off x="4212487" y="1840003"/>
              <a:ext cx="36601" cy="53833"/>
            </a:xfrm>
            <a:custGeom>
              <a:rect b="b" l="l" r="r" t="t"/>
              <a:pathLst>
                <a:path extrusionOk="0" h="1637" w="1113">
                  <a:moveTo>
                    <a:pt x="209" y="0"/>
                  </a:moveTo>
                  <a:cubicBezTo>
                    <a:pt x="170" y="0"/>
                    <a:pt x="130" y="11"/>
                    <a:pt x="93" y="35"/>
                  </a:cubicBezTo>
                  <a:cubicBezTo>
                    <a:pt x="1" y="128"/>
                    <a:pt x="27" y="286"/>
                    <a:pt x="54" y="392"/>
                  </a:cubicBezTo>
                  <a:cubicBezTo>
                    <a:pt x="212" y="856"/>
                    <a:pt x="543" y="1345"/>
                    <a:pt x="1086" y="1636"/>
                  </a:cubicBezTo>
                  <a:lnTo>
                    <a:pt x="1112" y="1583"/>
                  </a:lnTo>
                  <a:cubicBezTo>
                    <a:pt x="689" y="525"/>
                    <a:pt x="490" y="154"/>
                    <a:pt x="331" y="35"/>
                  </a:cubicBezTo>
                  <a:cubicBezTo>
                    <a:pt x="296" y="14"/>
                    <a:pt x="253" y="0"/>
                    <a:pt x="20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9" name="Google Shape;1099;p11"/>
            <p:cNvSpPr/>
            <p:nvPr/>
          </p:nvSpPr>
          <p:spPr>
            <a:xfrm>
              <a:off x="4223372" y="1855064"/>
              <a:ext cx="23513" cy="34858"/>
            </a:xfrm>
            <a:custGeom>
              <a:rect b="b" l="l" r="r" t="t"/>
              <a:pathLst>
                <a:path extrusionOk="0" h="1060" w="715">
                  <a:moveTo>
                    <a:pt x="14" y="1"/>
                  </a:moveTo>
                  <a:cubicBezTo>
                    <a:pt x="14" y="1"/>
                    <a:pt x="0" y="14"/>
                    <a:pt x="14" y="14"/>
                  </a:cubicBezTo>
                  <a:cubicBezTo>
                    <a:pt x="185" y="398"/>
                    <a:pt x="424" y="755"/>
                    <a:pt x="702" y="1060"/>
                  </a:cubicBezTo>
                  <a:lnTo>
                    <a:pt x="715" y="1060"/>
                  </a:lnTo>
                  <a:lnTo>
                    <a:pt x="715" y="1046"/>
                  </a:lnTo>
                  <a:cubicBezTo>
                    <a:pt x="437" y="742"/>
                    <a:pt x="199" y="384"/>
                    <a:pt x="27" y="14"/>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0" name="Google Shape;1100;p11"/>
            <p:cNvSpPr/>
            <p:nvPr/>
          </p:nvSpPr>
          <p:spPr>
            <a:xfrm>
              <a:off x="4220742" y="1896565"/>
              <a:ext cx="45316" cy="49492"/>
            </a:xfrm>
            <a:custGeom>
              <a:rect b="b" l="l" r="r" t="t"/>
              <a:pathLst>
                <a:path extrusionOk="0" h="1505" w="1378">
                  <a:moveTo>
                    <a:pt x="236" y="0"/>
                  </a:moveTo>
                  <a:cubicBezTo>
                    <a:pt x="181" y="0"/>
                    <a:pt x="127" y="21"/>
                    <a:pt x="94" y="62"/>
                  </a:cubicBezTo>
                  <a:cubicBezTo>
                    <a:pt x="1" y="155"/>
                    <a:pt x="54" y="313"/>
                    <a:pt x="120" y="433"/>
                  </a:cubicBezTo>
                  <a:cubicBezTo>
                    <a:pt x="359" y="869"/>
                    <a:pt x="782" y="1280"/>
                    <a:pt x="1377" y="1505"/>
                  </a:cubicBezTo>
                  <a:lnTo>
                    <a:pt x="1351" y="1413"/>
                  </a:lnTo>
                  <a:cubicBezTo>
                    <a:pt x="729" y="407"/>
                    <a:pt x="504" y="128"/>
                    <a:pt x="332" y="22"/>
                  </a:cubicBezTo>
                  <a:cubicBezTo>
                    <a:pt x="302" y="8"/>
                    <a:pt x="269" y="0"/>
                    <a:pt x="23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1" name="Google Shape;1101;p11"/>
            <p:cNvSpPr/>
            <p:nvPr/>
          </p:nvSpPr>
          <p:spPr>
            <a:xfrm>
              <a:off x="4234257" y="1911331"/>
              <a:ext cx="27426" cy="30287"/>
            </a:xfrm>
            <a:custGeom>
              <a:rect b="b" l="l" r="r" t="t"/>
              <a:pathLst>
                <a:path extrusionOk="0" h="921" w="834">
                  <a:moveTo>
                    <a:pt x="12" y="0"/>
                  </a:moveTo>
                  <a:cubicBezTo>
                    <a:pt x="10" y="0"/>
                    <a:pt x="7" y="4"/>
                    <a:pt x="0" y="11"/>
                  </a:cubicBezTo>
                  <a:cubicBezTo>
                    <a:pt x="146" y="222"/>
                    <a:pt x="304" y="408"/>
                    <a:pt x="463" y="579"/>
                  </a:cubicBezTo>
                  <a:cubicBezTo>
                    <a:pt x="583" y="699"/>
                    <a:pt x="701" y="805"/>
                    <a:pt x="821" y="911"/>
                  </a:cubicBezTo>
                  <a:cubicBezTo>
                    <a:pt x="821" y="917"/>
                    <a:pt x="824" y="920"/>
                    <a:pt x="827" y="920"/>
                  </a:cubicBezTo>
                  <a:cubicBezTo>
                    <a:pt x="831" y="920"/>
                    <a:pt x="834" y="917"/>
                    <a:pt x="834" y="911"/>
                  </a:cubicBezTo>
                  <a:cubicBezTo>
                    <a:pt x="530" y="646"/>
                    <a:pt x="251" y="341"/>
                    <a:pt x="13" y="11"/>
                  </a:cubicBezTo>
                  <a:cubicBezTo>
                    <a:pt x="13" y="4"/>
                    <a:pt x="13" y="0"/>
                    <a:pt x="1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2" name="Google Shape;1102;p11"/>
            <p:cNvSpPr/>
            <p:nvPr/>
          </p:nvSpPr>
          <p:spPr>
            <a:xfrm>
              <a:off x="4248595" y="1844343"/>
              <a:ext cx="33576" cy="51235"/>
            </a:xfrm>
            <a:custGeom>
              <a:rect b="b" l="l" r="r" t="t"/>
              <a:pathLst>
                <a:path extrusionOk="0" h="1558" w="1021">
                  <a:moveTo>
                    <a:pt x="799" y="1"/>
                  </a:moveTo>
                  <a:cubicBezTo>
                    <a:pt x="754" y="1"/>
                    <a:pt x="711" y="14"/>
                    <a:pt x="676" y="36"/>
                  </a:cubicBezTo>
                  <a:cubicBezTo>
                    <a:pt x="530" y="154"/>
                    <a:pt x="371" y="459"/>
                    <a:pt x="1" y="1478"/>
                  </a:cubicBezTo>
                  <a:lnTo>
                    <a:pt x="27" y="1557"/>
                  </a:lnTo>
                  <a:cubicBezTo>
                    <a:pt x="530" y="1280"/>
                    <a:pt x="835" y="830"/>
                    <a:pt x="967" y="380"/>
                  </a:cubicBezTo>
                  <a:cubicBezTo>
                    <a:pt x="994" y="274"/>
                    <a:pt x="1020" y="115"/>
                    <a:pt x="914" y="36"/>
                  </a:cubicBezTo>
                  <a:cubicBezTo>
                    <a:pt x="877" y="11"/>
                    <a:pt x="837" y="1"/>
                    <a:pt x="79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3" name="Google Shape;1103;p11"/>
            <p:cNvSpPr/>
            <p:nvPr/>
          </p:nvSpPr>
          <p:spPr>
            <a:xfrm>
              <a:off x="4250799" y="1861181"/>
              <a:ext cx="20915" cy="32984"/>
            </a:xfrm>
            <a:custGeom>
              <a:rect b="b" l="l" r="r" t="t"/>
              <a:pathLst>
                <a:path extrusionOk="0" h="1003" w="636">
                  <a:moveTo>
                    <a:pt x="609" y="0"/>
                  </a:moveTo>
                  <a:cubicBezTo>
                    <a:pt x="463" y="357"/>
                    <a:pt x="251" y="688"/>
                    <a:pt x="0" y="992"/>
                  </a:cubicBezTo>
                  <a:cubicBezTo>
                    <a:pt x="0" y="999"/>
                    <a:pt x="4" y="1003"/>
                    <a:pt x="7" y="1003"/>
                  </a:cubicBezTo>
                  <a:cubicBezTo>
                    <a:pt x="10" y="1003"/>
                    <a:pt x="13" y="999"/>
                    <a:pt x="13" y="992"/>
                  </a:cubicBezTo>
                  <a:cubicBezTo>
                    <a:pt x="265" y="701"/>
                    <a:pt x="477" y="371"/>
                    <a:pt x="636" y="13"/>
                  </a:cubicBezTo>
                  <a:cubicBezTo>
                    <a:pt x="636" y="0"/>
                    <a:pt x="636" y="0"/>
                    <a:pt x="62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4" name="Google Shape;1104;p11"/>
            <p:cNvSpPr/>
            <p:nvPr/>
          </p:nvSpPr>
          <p:spPr>
            <a:xfrm>
              <a:off x="4264282" y="1888245"/>
              <a:ext cx="20060" cy="57384"/>
            </a:xfrm>
            <a:custGeom>
              <a:rect b="b" l="l" r="r" t="t"/>
              <a:pathLst>
                <a:path extrusionOk="0" h="1745" w="610">
                  <a:moveTo>
                    <a:pt x="401" y="0"/>
                  </a:moveTo>
                  <a:cubicBezTo>
                    <a:pt x="339" y="0"/>
                    <a:pt x="278" y="28"/>
                    <a:pt x="238" y="77"/>
                  </a:cubicBezTo>
                  <a:cubicBezTo>
                    <a:pt x="133" y="222"/>
                    <a:pt x="53" y="554"/>
                    <a:pt x="0" y="1639"/>
                  </a:cubicBezTo>
                  <a:lnTo>
                    <a:pt x="53" y="1745"/>
                  </a:lnTo>
                  <a:cubicBezTo>
                    <a:pt x="450" y="1361"/>
                    <a:pt x="609" y="792"/>
                    <a:pt x="609" y="328"/>
                  </a:cubicBezTo>
                  <a:cubicBezTo>
                    <a:pt x="609" y="210"/>
                    <a:pt x="583" y="63"/>
                    <a:pt x="464" y="11"/>
                  </a:cubicBezTo>
                  <a:cubicBezTo>
                    <a:pt x="443" y="4"/>
                    <a:pt x="422" y="0"/>
                    <a:pt x="40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5" name="Google Shape;1105;p11"/>
            <p:cNvSpPr/>
            <p:nvPr/>
          </p:nvSpPr>
          <p:spPr>
            <a:xfrm>
              <a:off x="4265597" y="1903373"/>
              <a:ext cx="10885" cy="37916"/>
            </a:xfrm>
            <a:custGeom>
              <a:rect b="b" l="l" r="r" t="t"/>
              <a:pathLst>
                <a:path extrusionOk="0" h="1153" w="331">
                  <a:moveTo>
                    <a:pt x="331" y="1"/>
                  </a:moveTo>
                  <a:cubicBezTo>
                    <a:pt x="318" y="1"/>
                    <a:pt x="318" y="1"/>
                    <a:pt x="318" y="14"/>
                  </a:cubicBezTo>
                  <a:cubicBezTo>
                    <a:pt x="265" y="398"/>
                    <a:pt x="159" y="782"/>
                    <a:pt x="0" y="1139"/>
                  </a:cubicBezTo>
                  <a:lnTo>
                    <a:pt x="13" y="1153"/>
                  </a:lnTo>
                  <a:lnTo>
                    <a:pt x="27" y="1139"/>
                  </a:lnTo>
                  <a:cubicBezTo>
                    <a:pt x="186" y="782"/>
                    <a:pt x="278" y="411"/>
                    <a:pt x="331" y="14"/>
                  </a:cubicBezTo>
                  <a:lnTo>
                    <a:pt x="331"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6" name="Google Shape;1106;p11"/>
            <p:cNvSpPr/>
            <p:nvPr/>
          </p:nvSpPr>
          <p:spPr>
            <a:xfrm>
              <a:off x="4245110" y="1863779"/>
              <a:ext cx="34858" cy="103621"/>
            </a:xfrm>
            <a:custGeom>
              <a:rect b="b" l="l" r="r" t="t"/>
              <a:pathLst>
                <a:path extrusionOk="0" h="3151" w="1060">
                  <a:moveTo>
                    <a:pt x="1" y="1"/>
                  </a:moveTo>
                  <a:cubicBezTo>
                    <a:pt x="1" y="278"/>
                    <a:pt x="27" y="557"/>
                    <a:pt x="68" y="834"/>
                  </a:cubicBezTo>
                  <a:cubicBezTo>
                    <a:pt x="120" y="1112"/>
                    <a:pt x="186" y="1390"/>
                    <a:pt x="266" y="1655"/>
                  </a:cubicBezTo>
                  <a:cubicBezTo>
                    <a:pt x="359" y="1933"/>
                    <a:pt x="465" y="2184"/>
                    <a:pt x="583" y="2436"/>
                  </a:cubicBezTo>
                  <a:cubicBezTo>
                    <a:pt x="650" y="2568"/>
                    <a:pt x="716" y="2687"/>
                    <a:pt x="795" y="2807"/>
                  </a:cubicBezTo>
                  <a:cubicBezTo>
                    <a:pt x="835" y="2872"/>
                    <a:pt x="874" y="2925"/>
                    <a:pt x="915" y="2992"/>
                  </a:cubicBezTo>
                  <a:cubicBezTo>
                    <a:pt x="927" y="3018"/>
                    <a:pt x="954" y="3045"/>
                    <a:pt x="980" y="3071"/>
                  </a:cubicBezTo>
                  <a:cubicBezTo>
                    <a:pt x="980" y="3084"/>
                    <a:pt x="994" y="3098"/>
                    <a:pt x="1007" y="3110"/>
                  </a:cubicBezTo>
                  <a:lnTo>
                    <a:pt x="1033" y="3137"/>
                  </a:lnTo>
                  <a:cubicBezTo>
                    <a:pt x="1033" y="3137"/>
                    <a:pt x="1047" y="3151"/>
                    <a:pt x="1060" y="3151"/>
                  </a:cubicBezTo>
                  <a:lnTo>
                    <a:pt x="1060" y="3124"/>
                  </a:lnTo>
                  <a:cubicBezTo>
                    <a:pt x="1020" y="3084"/>
                    <a:pt x="968" y="3031"/>
                    <a:pt x="941" y="2965"/>
                  </a:cubicBezTo>
                  <a:cubicBezTo>
                    <a:pt x="901" y="2912"/>
                    <a:pt x="862" y="2846"/>
                    <a:pt x="821" y="2793"/>
                  </a:cubicBezTo>
                  <a:cubicBezTo>
                    <a:pt x="756" y="2674"/>
                    <a:pt x="689" y="2555"/>
                    <a:pt x="623" y="2422"/>
                  </a:cubicBezTo>
                  <a:cubicBezTo>
                    <a:pt x="504" y="2171"/>
                    <a:pt x="398" y="1907"/>
                    <a:pt x="318" y="1642"/>
                  </a:cubicBezTo>
                  <a:cubicBezTo>
                    <a:pt x="226" y="1377"/>
                    <a:pt x="160" y="1112"/>
                    <a:pt x="120" y="834"/>
                  </a:cubicBezTo>
                  <a:cubicBezTo>
                    <a:pt x="94" y="689"/>
                    <a:pt x="80" y="557"/>
                    <a:pt x="68" y="410"/>
                  </a:cubicBezTo>
                  <a:cubicBezTo>
                    <a:pt x="54" y="278"/>
                    <a:pt x="54" y="133"/>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7" name="Google Shape;1107;p11"/>
            <p:cNvSpPr/>
            <p:nvPr/>
          </p:nvSpPr>
          <p:spPr>
            <a:xfrm>
              <a:off x="4239486" y="1801066"/>
              <a:ext cx="25683" cy="67973"/>
            </a:xfrm>
            <a:custGeom>
              <a:rect b="b" l="l" r="r" t="t"/>
              <a:pathLst>
                <a:path extrusionOk="0" h="2067" w="781">
                  <a:moveTo>
                    <a:pt x="564" y="1"/>
                  </a:moveTo>
                  <a:cubicBezTo>
                    <a:pt x="441" y="1"/>
                    <a:pt x="354" y="127"/>
                    <a:pt x="291" y="253"/>
                  </a:cubicBezTo>
                  <a:cubicBezTo>
                    <a:pt x="80" y="729"/>
                    <a:pt x="0" y="1417"/>
                    <a:pt x="172" y="2066"/>
                  </a:cubicBezTo>
                  <a:lnTo>
                    <a:pt x="212" y="2026"/>
                  </a:lnTo>
                  <a:cubicBezTo>
                    <a:pt x="662" y="861"/>
                    <a:pt x="781" y="411"/>
                    <a:pt x="741" y="187"/>
                  </a:cubicBezTo>
                  <a:cubicBezTo>
                    <a:pt x="728" y="108"/>
                    <a:pt x="662" y="14"/>
                    <a:pt x="583" y="2"/>
                  </a:cubicBezTo>
                  <a:cubicBezTo>
                    <a:pt x="576" y="1"/>
                    <a:pt x="570" y="1"/>
                    <a:pt x="56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8" name="Google Shape;1108;p11"/>
            <p:cNvSpPr/>
            <p:nvPr/>
          </p:nvSpPr>
          <p:spPr>
            <a:xfrm>
              <a:off x="4245998" y="1818529"/>
              <a:ext cx="8715" cy="46171"/>
            </a:xfrm>
            <a:custGeom>
              <a:rect b="b" l="l" r="r" t="t"/>
              <a:pathLst>
                <a:path extrusionOk="0" h="1404" w="265">
                  <a:moveTo>
                    <a:pt x="239" y="0"/>
                  </a:moveTo>
                  <a:cubicBezTo>
                    <a:pt x="106" y="450"/>
                    <a:pt x="27" y="927"/>
                    <a:pt x="0" y="1403"/>
                  </a:cubicBezTo>
                  <a:lnTo>
                    <a:pt x="14" y="1403"/>
                  </a:lnTo>
                  <a:cubicBezTo>
                    <a:pt x="41" y="927"/>
                    <a:pt x="120" y="463"/>
                    <a:pt x="26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9" name="Google Shape;1109;p11"/>
            <p:cNvSpPr/>
            <p:nvPr/>
          </p:nvSpPr>
          <p:spPr>
            <a:xfrm>
              <a:off x="4198972" y="1722372"/>
              <a:ext cx="26604" cy="16969"/>
            </a:xfrm>
            <a:custGeom>
              <a:rect b="b" l="l" r="r" t="t"/>
              <a:pathLst>
                <a:path extrusionOk="0" h="516" w="809">
                  <a:moveTo>
                    <a:pt x="226" y="0"/>
                  </a:moveTo>
                  <a:cubicBezTo>
                    <a:pt x="191" y="0"/>
                    <a:pt x="163" y="9"/>
                    <a:pt x="147" y="25"/>
                  </a:cubicBezTo>
                  <a:cubicBezTo>
                    <a:pt x="107" y="65"/>
                    <a:pt x="1" y="224"/>
                    <a:pt x="253" y="396"/>
                  </a:cubicBezTo>
                  <a:cubicBezTo>
                    <a:pt x="438" y="515"/>
                    <a:pt x="650" y="515"/>
                    <a:pt x="756" y="515"/>
                  </a:cubicBezTo>
                  <a:cubicBezTo>
                    <a:pt x="782" y="501"/>
                    <a:pt x="809" y="475"/>
                    <a:pt x="782" y="436"/>
                  </a:cubicBezTo>
                  <a:cubicBezTo>
                    <a:pt x="624" y="130"/>
                    <a:pt x="365" y="0"/>
                    <a:pt x="2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0" name="Google Shape;1110;p11"/>
            <p:cNvSpPr/>
            <p:nvPr/>
          </p:nvSpPr>
          <p:spPr>
            <a:xfrm>
              <a:off x="4203345" y="1723161"/>
              <a:ext cx="20487" cy="14437"/>
            </a:xfrm>
            <a:custGeom>
              <a:rect b="b" l="l" r="r" t="t"/>
              <a:pathLst>
                <a:path extrusionOk="0" h="439" w="623">
                  <a:moveTo>
                    <a:pt x="199" y="1"/>
                  </a:moveTo>
                  <a:cubicBezTo>
                    <a:pt x="199" y="41"/>
                    <a:pt x="199" y="94"/>
                    <a:pt x="212" y="133"/>
                  </a:cubicBezTo>
                  <a:cubicBezTo>
                    <a:pt x="146" y="94"/>
                    <a:pt x="80" y="54"/>
                    <a:pt x="0" y="15"/>
                  </a:cubicBezTo>
                  <a:lnTo>
                    <a:pt x="0" y="27"/>
                  </a:lnTo>
                  <a:cubicBezTo>
                    <a:pt x="67" y="68"/>
                    <a:pt x="146" y="107"/>
                    <a:pt x="226" y="160"/>
                  </a:cubicBezTo>
                  <a:cubicBezTo>
                    <a:pt x="146" y="174"/>
                    <a:pt x="67" y="213"/>
                    <a:pt x="0" y="239"/>
                  </a:cubicBezTo>
                  <a:lnTo>
                    <a:pt x="0" y="253"/>
                  </a:lnTo>
                  <a:cubicBezTo>
                    <a:pt x="80" y="213"/>
                    <a:pt x="159" y="186"/>
                    <a:pt x="238" y="174"/>
                  </a:cubicBezTo>
                  <a:cubicBezTo>
                    <a:pt x="318" y="213"/>
                    <a:pt x="397" y="266"/>
                    <a:pt x="464" y="319"/>
                  </a:cubicBezTo>
                  <a:cubicBezTo>
                    <a:pt x="371" y="332"/>
                    <a:pt x="279" y="372"/>
                    <a:pt x="185" y="412"/>
                  </a:cubicBezTo>
                  <a:lnTo>
                    <a:pt x="199" y="412"/>
                  </a:lnTo>
                  <a:cubicBezTo>
                    <a:pt x="291" y="372"/>
                    <a:pt x="385" y="345"/>
                    <a:pt x="477" y="332"/>
                  </a:cubicBezTo>
                  <a:cubicBezTo>
                    <a:pt x="530" y="372"/>
                    <a:pt x="570" y="398"/>
                    <a:pt x="623" y="438"/>
                  </a:cubicBezTo>
                  <a:lnTo>
                    <a:pt x="609" y="425"/>
                  </a:lnTo>
                  <a:cubicBezTo>
                    <a:pt x="570" y="385"/>
                    <a:pt x="530" y="345"/>
                    <a:pt x="477" y="319"/>
                  </a:cubicBezTo>
                  <a:cubicBezTo>
                    <a:pt x="477" y="279"/>
                    <a:pt x="477" y="227"/>
                    <a:pt x="490" y="186"/>
                  </a:cubicBezTo>
                  <a:lnTo>
                    <a:pt x="477" y="174"/>
                  </a:lnTo>
                  <a:cubicBezTo>
                    <a:pt x="464" y="213"/>
                    <a:pt x="464" y="266"/>
                    <a:pt x="464" y="306"/>
                  </a:cubicBezTo>
                  <a:cubicBezTo>
                    <a:pt x="397" y="253"/>
                    <a:pt x="318" y="200"/>
                    <a:pt x="226" y="147"/>
                  </a:cubicBezTo>
                  <a:cubicBezTo>
                    <a:pt x="212" y="107"/>
                    <a:pt x="212" y="54"/>
                    <a:pt x="21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1" name="Google Shape;1111;p11"/>
            <p:cNvSpPr/>
            <p:nvPr/>
          </p:nvSpPr>
          <p:spPr>
            <a:xfrm>
              <a:off x="4223372" y="1714874"/>
              <a:ext cx="19632" cy="23677"/>
            </a:xfrm>
            <a:custGeom>
              <a:rect b="b" l="l" r="r" t="t"/>
              <a:pathLst>
                <a:path extrusionOk="0" h="720" w="597">
                  <a:moveTo>
                    <a:pt x="369" y="0"/>
                  </a:moveTo>
                  <a:cubicBezTo>
                    <a:pt x="255" y="0"/>
                    <a:pt x="13" y="260"/>
                    <a:pt x="0" y="664"/>
                  </a:cubicBezTo>
                  <a:cubicBezTo>
                    <a:pt x="0" y="696"/>
                    <a:pt x="28" y="720"/>
                    <a:pt x="52" y="720"/>
                  </a:cubicBezTo>
                  <a:cubicBezTo>
                    <a:pt x="57" y="720"/>
                    <a:pt x="62" y="719"/>
                    <a:pt x="67" y="717"/>
                  </a:cubicBezTo>
                  <a:cubicBezTo>
                    <a:pt x="173" y="677"/>
                    <a:pt x="358" y="571"/>
                    <a:pt x="450" y="385"/>
                  </a:cubicBezTo>
                  <a:cubicBezTo>
                    <a:pt x="596" y="108"/>
                    <a:pt x="437" y="29"/>
                    <a:pt x="384" y="2"/>
                  </a:cubicBezTo>
                  <a:cubicBezTo>
                    <a:pt x="380" y="1"/>
                    <a:pt x="374" y="0"/>
                    <a:pt x="36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2" name="Google Shape;1112;p11"/>
            <p:cNvSpPr/>
            <p:nvPr/>
          </p:nvSpPr>
          <p:spPr>
            <a:xfrm>
              <a:off x="4224227" y="1715334"/>
              <a:ext cx="16147" cy="23118"/>
            </a:xfrm>
            <a:custGeom>
              <a:rect b="b" l="l" r="r" t="t"/>
              <a:pathLst>
                <a:path extrusionOk="0" h="703" w="491">
                  <a:moveTo>
                    <a:pt x="371" y="1"/>
                  </a:moveTo>
                  <a:cubicBezTo>
                    <a:pt x="332" y="67"/>
                    <a:pt x="292" y="133"/>
                    <a:pt x="239" y="200"/>
                  </a:cubicBezTo>
                  <a:cubicBezTo>
                    <a:pt x="239" y="160"/>
                    <a:pt x="212" y="107"/>
                    <a:pt x="186" y="80"/>
                  </a:cubicBezTo>
                  <a:lnTo>
                    <a:pt x="186" y="80"/>
                  </a:lnTo>
                  <a:cubicBezTo>
                    <a:pt x="212" y="120"/>
                    <a:pt x="226" y="173"/>
                    <a:pt x="239" y="226"/>
                  </a:cubicBezTo>
                  <a:cubicBezTo>
                    <a:pt x="186" y="306"/>
                    <a:pt x="133" y="385"/>
                    <a:pt x="94" y="477"/>
                  </a:cubicBezTo>
                  <a:cubicBezTo>
                    <a:pt x="80" y="424"/>
                    <a:pt x="53" y="385"/>
                    <a:pt x="27" y="359"/>
                  </a:cubicBezTo>
                  <a:lnTo>
                    <a:pt x="27" y="371"/>
                  </a:lnTo>
                  <a:cubicBezTo>
                    <a:pt x="53" y="412"/>
                    <a:pt x="67" y="451"/>
                    <a:pt x="94" y="491"/>
                  </a:cubicBezTo>
                  <a:cubicBezTo>
                    <a:pt x="53" y="557"/>
                    <a:pt x="27" y="623"/>
                    <a:pt x="1" y="689"/>
                  </a:cubicBezTo>
                  <a:lnTo>
                    <a:pt x="1" y="703"/>
                  </a:lnTo>
                  <a:cubicBezTo>
                    <a:pt x="41" y="636"/>
                    <a:pt x="67" y="570"/>
                    <a:pt x="94" y="504"/>
                  </a:cubicBezTo>
                  <a:cubicBezTo>
                    <a:pt x="186" y="465"/>
                    <a:pt x="279" y="451"/>
                    <a:pt x="385" y="451"/>
                  </a:cubicBezTo>
                  <a:lnTo>
                    <a:pt x="385" y="438"/>
                  </a:lnTo>
                  <a:cubicBezTo>
                    <a:pt x="292" y="438"/>
                    <a:pt x="200" y="451"/>
                    <a:pt x="106" y="491"/>
                  </a:cubicBezTo>
                  <a:cubicBezTo>
                    <a:pt x="147" y="398"/>
                    <a:pt x="186" y="318"/>
                    <a:pt x="239" y="239"/>
                  </a:cubicBezTo>
                  <a:cubicBezTo>
                    <a:pt x="318" y="226"/>
                    <a:pt x="398" y="213"/>
                    <a:pt x="491" y="213"/>
                  </a:cubicBezTo>
                  <a:lnTo>
                    <a:pt x="491" y="200"/>
                  </a:lnTo>
                  <a:cubicBezTo>
                    <a:pt x="411" y="200"/>
                    <a:pt x="332" y="213"/>
                    <a:pt x="253" y="226"/>
                  </a:cubicBezTo>
                  <a:cubicBezTo>
                    <a:pt x="292" y="147"/>
                    <a:pt x="345" y="80"/>
                    <a:pt x="385"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3" name="Google Shape;1113;p11"/>
            <p:cNvSpPr/>
            <p:nvPr/>
          </p:nvSpPr>
          <p:spPr>
            <a:xfrm>
              <a:off x="4203345" y="1747990"/>
              <a:ext cx="24861" cy="19205"/>
            </a:xfrm>
            <a:custGeom>
              <a:rect b="b" l="l" r="r" t="t"/>
              <a:pathLst>
                <a:path extrusionOk="0" h="584" w="756">
                  <a:moveTo>
                    <a:pt x="224" y="0"/>
                  </a:moveTo>
                  <a:cubicBezTo>
                    <a:pt x="203" y="0"/>
                    <a:pt x="186" y="5"/>
                    <a:pt x="173" y="14"/>
                  </a:cubicBezTo>
                  <a:cubicBezTo>
                    <a:pt x="120" y="54"/>
                    <a:pt x="0" y="199"/>
                    <a:pt x="226" y="398"/>
                  </a:cubicBezTo>
                  <a:cubicBezTo>
                    <a:pt x="385" y="557"/>
                    <a:pt x="596" y="583"/>
                    <a:pt x="702" y="583"/>
                  </a:cubicBezTo>
                  <a:cubicBezTo>
                    <a:pt x="741" y="583"/>
                    <a:pt x="755" y="557"/>
                    <a:pt x="741" y="517"/>
                  </a:cubicBezTo>
                  <a:cubicBezTo>
                    <a:pt x="616" y="175"/>
                    <a:pt x="353" y="0"/>
                    <a:pt x="2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4" name="Google Shape;1114;p11"/>
            <p:cNvSpPr/>
            <p:nvPr/>
          </p:nvSpPr>
          <p:spPr>
            <a:xfrm>
              <a:off x="4207259" y="1749305"/>
              <a:ext cx="19205" cy="16574"/>
            </a:xfrm>
            <a:custGeom>
              <a:rect b="b" l="l" r="r" t="t"/>
              <a:pathLst>
                <a:path extrusionOk="0" h="504" w="584">
                  <a:moveTo>
                    <a:pt x="27" y="0"/>
                  </a:moveTo>
                  <a:lnTo>
                    <a:pt x="225" y="159"/>
                  </a:lnTo>
                  <a:lnTo>
                    <a:pt x="225" y="173"/>
                  </a:lnTo>
                  <a:cubicBezTo>
                    <a:pt x="146" y="173"/>
                    <a:pt x="80" y="199"/>
                    <a:pt x="1" y="226"/>
                  </a:cubicBezTo>
                  <a:cubicBezTo>
                    <a:pt x="80" y="199"/>
                    <a:pt x="160" y="185"/>
                    <a:pt x="252" y="173"/>
                  </a:cubicBezTo>
                  <a:cubicBezTo>
                    <a:pt x="319" y="238"/>
                    <a:pt x="384" y="305"/>
                    <a:pt x="451" y="358"/>
                  </a:cubicBezTo>
                  <a:cubicBezTo>
                    <a:pt x="358" y="358"/>
                    <a:pt x="266" y="384"/>
                    <a:pt x="172" y="411"/>
                  </a:cubicBezTo>
                  <a:lnTo>
                    <a:pt x="186" y="424"/>
                  </a:lnTo>
                  <a:cubicBezTo>
                    <a:pt x="266" y="397"/>
                    <a:pt x="371" y="371"/>
                    <a:pt x="464" y="371"/>
                  </a:cubicBezTo>
                  <a:cubicBezTo>
                    <a:pt x="504" y="411"/>
                    <a:pt x="543" y="450"/>
                    <a:pt x="583" y="503"/>
                  </a:cubicBezTo>
                  <a:lnTo>
                    <a:pt x="583" y="490"/>
                  </a:lnTo>
                  <a:lnTo>
                    <a:pt x="583" y="477"/>
                  </a:lnTo>
                  <a:cubicBezTo>
                    <a:pt x="543" y="437"/>
                    <a:pt x="517" y="397"/>
                    <a:pt x="464" y="358"/>
                  </a:cubicBezTo>
                  <a:cubicBezTo>
                    <a:pt x="477" y="318"/>
                    <a:pt x="477" y="265"/>
                    <a:pt x="490" y="226"/>
                  </a:cubicBezTo>
                  <a:lnTo>
                    <a:pt x="477" y="212"/>
                  </a:lnTo>
                  <a:cubicBezTo>
                    <a:pt x="464" y="252"/>
                    <a:pt x="464" y="305"/>
                    <a:pt x="464" y="344"/>
                  </a:cubicBezTo>
                  <a:cubicBezTo>
                    <a:pt x="384" y="279"/>
                    <a:pt x="319" y="226"/>
                    <a:pt x="239" y="159"/>
                  </a:cubicBezTo>
                  <a:cubicBezTo>
                    <a:pt x="239" y="106"/>
                    <a:pt x="239" y="53"/>
                    <a:pt x="252" y="14"/>
                  </a:cubicBezTo>
                  <a:lnTo>
                    <a:pt x="239" y="0"/>
                  </a:lnTo>
                  <a:cubicBezTo>
                    <a:pt x="225" y="53"/>
                    <a:pt x="225" y="93"/>
                    <a:pt x="225" y="146"/>
                  </a:cubicBezTo>
                  <a:cubicBezTo>
                    <a:pt x="172" y="93"/>
                    <a:pt x="107"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5" name="Google Shape;1115;p11"/>
            <p:cNvSpPr/>
            <p:nvPr/>
          </p:nvSpPr>
          <p:spPr>
            <a:xfrm>
              <a:off x="4226431" y="1744800"/>
              <a:ext cx="22197" cy="22066"/>
            </a:xfrm>
            <a:custGeom>
              <a:rect b="b" l="l" r="r" t="t"/>
              <a:pathLst>
                <a:path extrusionOk="0" h="671" w="675">
                  <a:moveTo>
                    <a:pt x="439" y="0"/>
                  </a:moveTo>
                  <a:cubicBezTo>
                    <a:pt x="326" y="0"/>
                    <a:pt x="61" y="222"/>
                    <a:pt x="0" y="614"/>
                  </a:cubicBezTo>
                  <a:cubicBezTo>
                    <a:pt x="0" y="647"/>
                    <a:pt x="18" y="670"/>
                    <a:pt x="46" y="670"/>
                  </a:cubicBezTo>
                  <a:cubicBezTo>
                    <a:pt x="52" y="670"/>
                    <a:pt x="59" y="669"/>
                    <a:pt x="66" y="667"/>
                  </a:cubicBezTo>
                  <a:cubicBezTo>
                    <a:pt x="159" y="640"/>
                    <a:pt x="357" y="574"/>
                    <a:pt x="489" y="402"/>
                  </a:cubicBezTo>
                  <a:cubicBezTo>
                    <a:pt x="675" y="151"/>
                    <a:pt x="530" y="45"/>
                    <a:pt x="463" y="5"/>
                  </a:cubicBezTo>
                  <a:cubicBezTo>
                    <a:pt x="456" y="2"/>
                    <a:pt x="448" y="0"/>
                    <a:pt x="43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6" name="Google Shape;1116;p11"/>
            <p:cNvSpPr/>
            <p:nvPr/>
          </p:nvSpPr>
          <p:spPr>
            <a:xfrm>
              <a:off x="4228568" y="1745392"/>
              <a:ext cx="16574" cy="19172"/>
            </a:xfrm>
            <a:custGeom>
              <a:rect b="b" l="l" r="r" t="t"/>
              <a:pathLst>
                <a:path extrusionOk="0" h="583" w="504">
                  <a:moveTo>
                    <a:pt x="424" y="1"/>
                  </a:moveTo>
                  <a:cubicBezTo>
                    <a:pt x="371" y="66"/>
                    <a:pt x="319" y="133"/>
                    <a:pt x="266" y="186"/>
                  </a:cubicBezTo>
                  <a:cubicBezTo>
                    <a:pt x="266" y="146"/>
                    <a:pt x="253" y="93"/>
                    <a:pt x="226" y="53"/>
                  </a:cubicBezTo>
                  <a:lnTo>
                    <a:pt x="213" y="66"/>
                  </a:lnTo>
                  <a:cubicBezTo>
                    <a:pt x="239" y="106"/>
                    <a:pt x="253" y="159"/>
                    <a:pt x="253" y="199"/>
                  </a:cubicBezTo>
                  <a:cubicBezTo>
                    <a:pt x="186" y="278"/>
                    <a:pt x="133" y="357"/>
                    <a:pt x="80" y="437"/>
                  </a:cubicBezTo>
                  <a:cubicBezTo>
                    <a:pt x="68" y="384"/>
                    <a:pt x="54" y="345"/>
                    <a:pt x="27" y="304"/>
                  </a:cubicBezTo>
                  <a:lnTo>
                    <a:pt x="27" y="318"/>
                  </a:lnTo>
                  <a:cubicBezTo>
                    <a:pt x="41" y="357"/>
                    <a:pt x="54" y="398"/>
                    <a:pt x="68" y="451"/>
                  </a:cubicBezTo>
                  <a:cubicBezTo>
                    <a:pt x="41" y="477"/>
                    <a:pt x="27" y="516"/>
                    <a:pt x="1" y="543"/>
                  </a:cubicBezTo>
                  <a:lnTo>
                    <a:pt x="1" y="583"/>
                  </a:lnTo>
                  <a:lnTo>
                    <a:pt x="80" y="463"/>
                  </a:lnTo>
                  <a:cubicBezTo>
                    <a:pt x="133" y="451"/>
                    <a:pt x="200" y="437"/>
                    <a:pt x="253" y="437"/>
                  </a:cubicBezTo>
                  <a:cubicBezTo>
                    <a:pt x="292" y="437"/>
                    <a:pt x="332" y="451"/>
                    <a:pt x="359" y="451"/>
                  </a:cubicBezTo>
                  <a:cubicBezTo>
                    <a:pt x="371" y="451"/>
                    <a:pt x="371" y="437"/>
                    <a:pt x="371" y="437"/>
                  </a:cubicBezTo>
                  <a:cubicBezTo>
                    <a:pt x="332" y="437"/>
                    <a:pt x="292" y="424"/>
                    <a:pt x="253" y="424"/>
                  </a:cubicBezTo>
                  <a:cubicBezTo>
                    <a:pt x="200" y="424"/>
                    <a:pt x="147" y="437"/>
                    <a:pt x="80" y="451"/>
                  </a:cubicBezTo>
                  <a:cubicBezTo>
                    <a:pt x="133" y="371"/>
                    <a:pt x="200" y="292"/>
                    <a:pt x="253" y="225"/>
                  </a:cubicBezTo>
                  <a:cubicBezTo>
                    <a:pt x="292" y="225"/>
                    <a:pt x="319" y="212"/>
                    <a:pt x="359" y="212"/>
                  </a:cubicBezTo>
                  <a:cubicBezTo>
                    <a:pt x="398" y="212"/>
                    <a:pt x="451" y="225"/>
                    <a:pt x="504" y="225"/>
                  </a:cubicBezTo>
                  <a:lnTo>
                    <a:pt x="504" y="212"/>
                  </a:lnTo>
                  <a:cubicBezTo>
                    <a:pt x="451" y="212"/>
                    <a:pt x="412" y="199"/>
                    <a:pt x="359" y="199"/>
                  </a:cubicBezTo>
                  <a:cubicBezTo>
                    <a:pt x="319" y="199"/>
                    <a:pt x="292" y="212"/>
                    <a:pt x="266" y="212"/>
                  </a:cubicBezTo>
                  <a:cubicBezTo>
                    <a:pt x="319" y="146"/>
                    <a:pt x="371" y="80"/>
                    <a:pt x="438" y="13"/>
                  </a:cubicBezTo>
                  <a:cubicBezTo>
                    <a:pt x="424" y="13"/>
                    <a:pt x="424" y="1"/>
                    <a:pt x="42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7" name="Google Shape;1117;p11"/>
            <p:cNvSpPr/>
            <p:nvPr/>
          </p:nvSpPr>
          <p:spPr>
            <a:xfrm>
              <a:off x="4201602" y="1769628"/>
              <a:ext cx="19632" cy="23776"/>
            </a:xfrm>
            <a:custGeom>
              <a:rect b="b" l="l" r="r" t="t"/>
              <a:pathLst>
                <a:path extrusionOk="0" h="723" w="597">
                  <a:moveTo>
                    <a:pt x="249" y="1"/>
                  </a:moveTo>
                  <a:cubicBezTo>
                    <a:pt x="241" y="1"/>
                    <a:pt x="233" y="2"/>
                    <a:pt x="226" y="5"/>
                  </a:cubicBezTo>
                  <a:cubicBezTo>
                    <a:pt x="159" y="31"/>
                    <a:pt x="0" y="111"/>
                    <a:pt x="146" y="388"/>
                  </a:cubicBezTo>
                  <a:cubicBezTo>
                    <a:pt x="252" y="573"/>
                    <a:pt x="438" y="679"/>
                    <a:pt x="530" y="719"/>
                  </a:cubicBezTo>
                  <a:cubicBezTo>
                    <a:pt x="537" y="722"/>
                    <a:pt x="543" y="723"/>
                    <a:pt x="549" y="723"/>
                  </a:cubicBezTo>
                  <a:cubicBezTo>
                    <a:pt x="578" y="723"/>
                    <a:pt x="596" y="699"/>
                    <a:pt x="596" y="667"/>
                  </a:cubicBezTo>
                  <a:cubicBezTo>
                    <a:pt x="596" y="258"/>
                    <a:pt x="366" y="1"/>
                    <a:pt x="249"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8" name="Google Shape;1118;p11"/>
            <p:cNvSpPr/>
            <p:nvPr/>
          </p:nvSpPr>
          <p:spPr>
            <a:xfrm>
              <a:off x="4204661" y="1770187"/>
              <a:ext cx="15259" cy="21803"/>
            </a:xfrm>
            <a:custGeom>
              <a:rect b="b" l="l" r="r" t="t"/>
              <a:pathLst>
                <a:path extrusionOk="0" h="663" w="464">
                  <a:moveTo>
                    <a:pt x="93" y="0"/>
                  </a:moveTo>
                  <a:cubicBezTo>
                    <a:pt x="145" y="80"/>
                    <a:pt x="198" y="147"/>
                    <a:pt x="239" y="226"/>
                  </a:cubicBezTo>
                  <a:cubicBezTo>
                    <a:pt x="159" y="200"/>
                    <a:pt x="80" y="200"/>
                    <a:pt x="0" y="200"/>
                  </a:cubicBezTo>
                  <a:lnTo>
                    <a:pt x="0" y="212"/>
                  </a:lnTo>
                  <a:cubicBezTo>
                    <a:pt x="80" y="212"/>
                    <a:pt x="172" y="212"/>
                    <a:pt x="251" y="239"/>
                  </a:cubicBezTo>
                  <a:cubicBezTo>
                    <a:pt x="292" y="318"/>
                    <a:pt x="345" y="398"/>
                    <a:pt x="384" y="477"/>
                  </a:cubicBezTo>
                  <a:cubicBezTo>
                    <a:pt x="292" y="450"/>
                    <a:pt x="198" y="438"/>
                    <a:pt x="93" y="438"/>
                  </a:cubicBezTo>
                  <a:cubicBezTo>
                    <a:pt x="93" y="438"/>
                    <a:pt x="106" y="438"/>
                    <a:pt x="106" y="450"/>
                  </a:cubicBezTo>
                  <a:cubicBezTo>
                    <a:pt x="198" y="450"/>
                    <a:pt x="304" y="464"/>
                    <a:pt x="384" y="503"/>
                  </a:cubicBezTo>
                  <a:lnTo>
                    <a:pt x="384" y="491"/>
                  </a:lnTo>
                  <a:cubicBezTo>
                    <a:pt x="410" y="544"/>
                    <a:pt x="437" y="609"/>
                    <a:pt x="463" y="662"/>
                  </a:cubicBezTo>
                  <a:lnTo>
                    <a:pt x="463" y="636"/>
                  </a:lnTo>
                  <a:cubicBezTo>
                    <a:pt x="450" y="583"/>
                    <a:pt x="424" y="530"/>
                    <a:pt x="398" y="491"/>
                  </a:cubicBezTo>
                  <a:cubicBezTo>
                    <a:pt x="410" y="438"/>
                    <a:pt x="437" y="398"/>
                    <a:pt x="463" y="371"/>
                  </a:cubicBezTo>
                  <a:cubicBezTo>
                    <a:pt x="463" y="358"/>
                    <a:pt x="463" y="358"/>
                    <a:pt x="450" y="345"/>
                  </a:cubicBezTo>
                  <a:cubicBezTo>
                    <a:pt x="424" y="385"/>
                    <a:pt x="410" y="424"/>
                    <a:pt x="384" y="464"/>
                  </a:cubicBezTo>
                  <a:cubicBezTo>
                    <a:pt x="345" y="385"/>
                    <a:pt x="304" y="305"/>
                    <a:pt x="251" y="212"/>
                  </a:cubicBezTo>
                  <a:cubicBezTo>
                    <a:pt x="251" y="173"/>
                    <a:pt x="278" y="120"/>
                    <a:pt x="304" y="80"/>
                  </a:cubicBezTo>
                  <a:lnTo>
                    <a:pt x="292" y="67"/>
                  </a:lnTo>
                  <a:cubicBezTo>
                    <a:pt x="265" y="106"/>
                    <a:pt x="251" y="159"/>
                    <a:pt x="239" y="200"/>
                  </a:cubicBezTo>
                  <a:cubicBezTo>
                    <a:pt x="198" y="133"/>
                    <a:pt x="159" y="67"/>
                    <a:pt x="10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9" name="Google Shape;1119;p11"/>
            <p:cNvSpPr/>
            <p:nvPr/>
          </p:nvSpPr>
          <p:spPr>
            <a:xfrm>
              <a:off x="4219459" y="1776370"/>
              <a:ext cx="26571" cy="17100"/>
            </a:xfrm>
            <a:custGeom>
              <a:rect b="b" l="l" r="r" t="t"/>
              <a:pathLst>
                <a:path extrusionOk="0" h="520" w="808">
                  <a:moveTo>
                    <a:pt x="588" y="1"/>
                  </a:moveTo>
                  <a:cubicBezTo>
                    <a:pt x="450" y="1"/>
                    <a:pt x="184" y="139"/>
                    <a:pt x="13" y="448"/>
                  </a:cubicBezTo>
                  <a:cubicBezTo>
                    <a:pt x="0" y="474"/>
                    <a:pt x="13" y="514"/>
                    <a:pt x="53" y="514"/>
                  </a:cubicBezTo>
                  <a:cubicBezTo>
                    <a:pt x="78" y="517"/>
                    <a:pt x="109" y="520"/>
                    <a:pt x="145" y="520"/>
                  </a:cubicBezTo>
                  <a:cubicBezTo>
                    <a:pt x="258" y="520"/>
                    <a:pt x="415" y="496"/>
                    <a:pt x="556" y="395"/>
                  </a:cubicBezTo>
                  <a:cubicBezTo>
                    <a:pt x="807" y="223"/>
                    <a:pt x="701" y="77"/>
                    <a:pt x="662" y="24"/>
                  </a:cubicBezTo>
                  <a:cubicBezTo>
                    <a:pt x="647" y="9"/>
                    <a:pt x="621" y="1"/>
                    <a:pt x="58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0" name="Google Shape;1120;p11"/>
            <p:cNvSpPr/>
            <p:nvPr/>
          </p:nvSpPr>
          <p:spPr>
            <a:xfrm>
              <a:off x="4222057" y="1777159"/>
              <a:ext cx="19599" cy="13943"/>
            </a:xfrm>
            <a:custGeom>
              <a:rect b="b" l="l" r="r" t="t"/>
              <a:pathLst>
                <a:path extrusionOk="0" h="424" w="596">
                  <a:moveTo>
                    <a:pt x="398" y="0"/>
                  </a:moveTo>
                  <a:cubicBezTo>
                    <a:pt x="384" y="0"/>
                    <a:pt x="384" y="0"/>
                    <a:pt x="384" y="14"/>
                  </a:cubicBezTo>
                  <a:cubicBezTo>
                    <a:pt x="384" y="53"/>
                    <a:pt x="384" y="106"/>
                    <a:pt x="371" y="159"/>
                  </a:cubicBezTo>
                  <a:cubicBezTo>
                    <a:pt x="451" y="120"/>
                    <a:pt x="530" y="80"/>
                    <a:pt x="596" y="40"/>
                  </a:cubicBezTo>
                  <a:lnTo>
                    <a:pt x="596" y="27"/>
                  </a:lnTo>
                  <a:cubicBezTo>
                    <a:pt x="517" y="67"/>
                    <a:pt x="451" y="106"/>
                    <a:pt x="384" y="146"/>
                  </a:cubicBezTo>
                  <a:cubicBezTo>
                    <a:pt x="398" y="93"/>
                    <a:pt x="398" y="53"/>
                    <a:pt x="398" y="0"/>
                  </a:cubicBezTo>
                  <a:close/>
                  <a:moveTo>
                    <a:pt x="371" y="159"/>
                  </a:moveTo>
                  <a:cubicBezTo>
                    <a:pt x="278" y="212"/>
                    <a:pt x="199" y="265"/>
                    <a:pt x="133" y="318"/>
                  </a:cubicBezTo>
                  <a:cubicBezTo>
                    <a:pt x="133" y="265"/>
                    <a:pt x="133" y="226"/>
                    <a:pt x="119" y="173"/>
                  </a:cubicBezTo>
                  <a:cubicBezTo>
                    <a:pt x="119" y="186"/>
                    <a:pt x="119" y="186"/>
                    <a:pt x="107" y="186"/>
                  </a:cubicBezTo>
                  <a:cubicBezTo>
                    <a:pt x="119" y="238"/>
                    <a:pt x="119" y="279"/>
                    <a:pt x="107" y="318"/>
                  </a:cubicBezTo>
                  <a:cubicBezTo>
                    <a:pt x="80" y="344"/>
                    <a:pt x="40" y="371"/>
                    <a:pt x="1" y="411"/>
                  </a:cubicBezTo>
                  <a:lnTo>
                    <a:pt x="1" y="424"/>
                  </a:lnTo>
                  <a:cubicBezTo>
                    <a:pt x="40" y="397"/>
                    <a:pt x="80" y="371"/>
                    <a:pt x="119" y="332"/>
                  </a:cubicBezTo>
                  <a:lnTo>
                    <a:pt x="119" y="344"/>
                  </a:lnTo>
                  <a:cubicBezTo>
                    <a:pt x="213" y="358"/>
                    <a:pt x="305" y="385"/>
                    <a:pt x="384" y="424"/>
                  </a:cubicBezTo>
                  <a:cubicBezTo>
                    <a:pt x="398" y="424"/>
                    <a:pt x="398" y="424"/>
                    <a:pt x="411" y="411"/>
                  </a:cubicBezTo>
                  <a:cubicBezTo>
                    <a:pt x="319" y="371"/>
                    <a:pt x="225" y="344"/>
                    <a:pt x="133" y="332"/>
                  </a:cubicBezTo>
                  <a:cubicBezTo>
                    <a:pt x="199" y="279"/>
                    <a:pt x="278" y="226"/>
                    <a:pt x="358" y="173"/>
                  </a:cubicBezTo>
                  <a:cubicBezTo>
                    <a:pt x="437" y="199"/>
                    <a:pt x="517" y="226"/>
                    <a:pt x="596" y="265"/>
                  </a:cubicBezTo>
                  <a:lnTo>
                    <a:pt x="596" y="252"/>
                  </a:lnTo>
                  <a:cubicBezTo>
                    <a:pt x="530" y="212"/>
                    <a:pt x="451" y="186"/>
                    <a:pt x="37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1" name="Google Shape;1121;p11"/>
            <p:cNvSpPr/>
            <p:nvPr/>
          </p:nvSpPr>
          <p:spPr>
            <a:xfrm>
              <a:off x="4194203" y="1797482"/>
              <a:ext cx="20487" cy="23217"/>
            </a:xfrm>
            <a:custGeom>
              <a:rect b="b" l="l" r="r" t="t"/>
              <a:pathLst>
                <a:path extrusionOk="0" h="706" w="623">
                  <a:moveTo>
                    <a:pt x="237" y="1"/>
                  </a:moveTo>
                  <a:cubicBezTo>
                    <a:pt x="228" y="1"/>
                    <a:pt x="220" y="2"/>
                    <a:pt x="213" y="5"/>
                  </a:cubicBezTo>
                  <a:cubicBezTo>
                    <a:pt x="146" y="31"/>
                    <a:pt x="1" y="123"/>
                    <a:pt x="160" y="388"/>
                  </a:cubicBezTo>
                  <a:cubicBezTo>
                    <a:pt x="265" y="573"/>
                    <a:pt x="451" y="667"/>
                    <a:pt x="557" y="706"/>
                  </a:cubicBezTo>
                  <a:cubicBezTo>
                    <a:pt x="596" y="706"/>
                    <a:pt x="622" y="679"/>
                    <a:pt x="622" y="653"/>
                  </a:cubicBezTo>
                  <a:cubicBezTo>
                    <a:pt x="598" y="247"/>
                    <a:pt x="356" y="1"/>
                    <a:pt x="23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2" name="Google Shape;1122;p11"/>
            <p:cNvSpPr/>
            <p:nvPr/>
          </p:nvSpPr>
          <p:spPr>
            <a:xfrm>
              <a:off x="4197229" y="1798041"/>
              <a:ext cx="15292" cy="20060"/>
            </a:xfrm>
            <a:custGeom>
              <a:rect b="b" l="l" r="r" t="t"/>
              <a:pathLst>
                <a:path extrusionOk="0" h="610" w="465">
                  <a:moveTo>
                    <a:pt x="80" y="1"/>
                  </a:moveTo>
                  <a:cubicBezTo>
                    <a:pt x="133" y="80"/>
                    <a:pt x="186" y="147"/>
                    <a:pt x="239" y="212"/>
                  </a:cubicBezTo>
                  <a:cubicBezTo>
                    <a:pt x="173" y="212"/>
                    <a:pt x="107" y="200"/>
                    <a:pt x="41" y="200"/>
                  </a:cubicBezTo>
                  <a:lnTo>
                    <a:pt x="1" y="200"/>
                  </a:lnTo>
                  <a:lnTo>
                    <a:pt x="1" y="212"/>
                  </a:lnTo>
                  <a:lnTo>
                    <a:pt x="54" y="212"/>
                  </a:lnTo>
                  <a:cubicBezTo>
                    <a:pt x="121" y="212"/>
                    <a:pt x="186" y="226"/>
                    <a:pt x="253" y="239"/>
                  </a:cubicBezTo>
                  <a:cubicBezTo>
                    <a:pt x="306" y="305"/>
                    <a:pt x="345" y="385"/>
                    <a:pt x="398" y="464"/>
                  </a:cubicBezTo>
                  <a:cubicBezTo>
                    <a:pt x="306" y="451"/>
                    <a:pt x="226" y="438"/>
                    <a:pt x="133" y="438"/>
                  </a:cubicBezTo>
                  <a:lnTo>
                    <a:pt x="107" y="438"/>
                  </a:lnTo>
                  <a:lnTo>
                    <a:pt x="121" y="451"/>
                  </a:lnTo>
                  <a:lnTo>
                    <a:pt x="133" y="451"/>
                  </a:lnTo>
                  <a:cubicBezTo>
                    <a:pt x="226" y="451"/>
                    <a:pt x="319" y="464"/>
                    <a:pt x="398" y="491"/>
                  </a:cubicBezTo>
                  <a:cubicBezTo>
                    <a:pt x="424" y="530"/>
                    <a:pt x="451" y="570"/>
                    <a:pt x="465" y="609"/>
                  </a:cubicBezTo>
                  <a:lnTo>
                    <a:pt x="465" y="583"/>
                  </a:lnTo>
                  <a:cubicBezTo>
                    <a:pt x="451" y="544"/>
                    <a:pt x="424" y="503"/>
                    <a:pt x="412" y="477"/>
                  </a:cubicBezTo>
                  <a:cubicBezTo>
                    <a:pt x="424" y="424"/>
                    <a:pt x="438" y="385"/>
                    <a:pt x="465" y="345"/>
                  </a:cubicBezTo>
                  <a:lnTo>
                    <a:pt x="465" y="332"/>
                  </a:lnTo>
                  <a:cubicBezTo>
                    <a:pt x="438" y="371"/>
                    <a:pt x="412" y="411"/>
                    <a:pt x="398" y="464"/>
                  </a:cubicBezTo>
                  <a:cubicBezTo>
                    <a:pt x="359" y="371"/>
                    <a:pt x="306" y="292"/>
                    <a:pt x="253" y="212"/>
                  </a:cubicBezTo>
                  <a:cubicBezTo>
                    <a:pt x="253" y="159"/>
                    <a:pt x="266" y="120"/>
                    <a:pt x="292" y="80"/>
                  </a:cubicBezTo>
                  <a:lnTo>
                    <a:pt x="292" y="67"/>
                  </a:lnTo>
                  <a:cubicBezTo>
                    <a:pt x="266" y="106"/>
                    <a:pt x="239" y="147"/>
                    <a:pt x="239" y="200"/>
                  </a:cubicBezTo>
                  <a:cubicBezTo>
                    <a:pt x="200" y="133"/>
                    <a:pt x="147"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3" name="Google Shape;1123;p11"/>
            <p:cNvSpPr/>
            <p:nvPr/>
          </p:nvSpPr>
          <p:spPr>
            <a:xfrm>
              <a:off x="4212915" y="1803007"/>
              <a:ext cx="25716" cy="17692"/>
            </a:xfrm>
            <a:custGeom>
              <a:rect b="b" l="l" r="r" t="t"/>
              <a:pathLst>
                <a:path extrusionOk="0" h="538" w="782">
                  <a:moveTo>
                    <a:pt x="555" y="0"/>
                  </a:moveTo>
                  <a:cubicBezTo>
                    <a:pt x="423" y="0"/>
                    <a:pt x="165" y="148"/>
                    <a:pt x="14" y="472"/>
                  </a:cubicBezTo>
                  <a:cubicBezTo>
                    <a:pt x="0" y="499"/>
                    <a:pt x="14" y="538"/>
                    <a:pt x="53" y="538"/>
                  </a:cubicBezTo>
                  <a:cubicBezTo>
                    <a:pt x="159" y="538"/>
                    <a:pt x="371" y="525"/>
                    <a:pt x="544" y="393"/>
                  </a:cubicBezTo>
                  <a:cubicBezTo>
                    <a:pt x="782" y="207"/>
                    <a:pt x="676" y="61"/>
                    <a:pt x="623" y="22"/>
                  </a:cubicBezTo>
                  <a:cubicBezTo>
                    <a:pt x="608" y="8"/>
                    <a:pt x="585" y="0"/>
                    <a:pt x="55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4" name="Google Shape;1124;p11"/>
            <p:cNvSpPr/>
            <p:nvPr/>
          </p:nvSpPr>
          <p:spPr>
            <a:xfrm>
              <a:off x="4214230" y="1803730"/>
              <a:ext cx="20487" cy="15686"/>
            </a:xfrm>
            <a:custGeom>
              <a:rect b="b" l="l" r="r" t="t"/>
              <a:pathLst>
                <a:path extrusionOk="0" h="477" w="623">
                  <a:moveTo>
                    <a:pt x="398" y="0"/>
                  </a:moveTo>
                  <a:lnTo>
                    <a:pt x="398" y="13"/>
                  </a:lnTo>
                  <a:cubicBezTo>
                    <a:pt x="398" y="53"/>
                    <a:pt x="398" y="106"/>
                    <a:pt x="384" y="159"/>
                  </a:cubicBezTo>
                  <a:cubicBezTo>
                    <a:pt x="305" y="212"/>
                    <a:pt x="225" y="265"/>
                    <a:pt x="159" y="330"/>
                  </a:cubicBezTo>
                  <a:cubicBezTo>
                    <a:pt x="159" y="278"/>
                    <a:pt x="146" y="238"/>
                    <a:pt x="146" y="185"/>
                  </a:cubicBezTo>
                  <a:lnTo>
                    <a:pt x="133" y="198"/>
                  </a:lnTo>
                  <a:cubicBezTo>
                    <a:pt x="146" y="251"/>
                    <a:pt x="146" y="291"/>
                    <a:pt x="146" y="344"/>
                  </a:cubicBezTo>
                  <a:cubicBezTo>
                    <a:pt x="93" y="371"/>
                    <a:pt x="40" y="410"/>
                    <a:pt x="1" y="450"/>
                  </a:cubicBezTo>
                  <a:lnTo>
                    <a:pt x="1" y="477"/>
                  </a:lnTo>
                  <a:cubicBezTo>
                    <a:pt x="40" y="436"/>
                    <a:pt x="93" y="397"/>
                    <a:pt x="146" y="357"/>
                  </a:cubicBezTo>
                  <a:cubicBezTo>
                    <a:pt x="239" y="357"/>
                    <a:pt x="331" y="383"/>
                    <a:pt x="424" y="424"/>
                  </a:cubicBezTo>
                  <a:cubicBezTo>
                    <a:pt x="424" y="424"/>
                    <a:pt x="437" y="424"/>
                    <a:pt x="437" y="410"/>
                  </a:cubicBezTo>
                  <a:cubicBezTo>
                    <a:pt x="345" y="371"/>
                    <a:pt x="252" y="357"/>
                    <a:pt x="159" y="344"/>
                  </a:cubicBezTo>
                  <a:cubicBezTo>
                    <a:pt x="225" y="278"/>
                    <a:pt x="305" y="225"/>
                    <a:pt x="384" y="172"/>
                  </a:cubicBezTo>
                  <a:cubicBezTo>
                    <a:pt x="463" y="185"/>
                    <a:pt x="543" y="212"/>
                    <a:pt x="609" y="251"/>
                  </a:cubicBezTo>
                  <a:cubicBezTo>
                    <a:pt x="622" y="251"/>
                    <a:pt x="622" y="238"/>
                    <a:pt x="622" y="238"/>
                  </a:cubicBezTo>
                  <a:cubicBezTo>
                    <a:pt x="557" y="212"/>
                    <a:pt x="477" y="185"/>
                    <a:pt x="398" y="172"/>
                  </a:cubicBezTo>
                  <a:lnTo>
                    <a:pt x="398" y="159"/>
                  </a:lnTo>
                  <a:cubicBezTo>
                    <a:pt x="463" y="119"/>
                    <a:pt x="543" y="66"/>
                    <a:pt x="609" y="27"/>
                  </a:cubicBezTo>
                  <a:lnTo>
                    <a:pt x="609" y="13"/>
                  </a:lnTo>
                  <a:cubicBezTo>
                    <a:pt x="530" y="53"/>
                    <a:pt x="463" y="106"/>
                    <a:pt x="398" y="145"/>
                  </a:cubicBezTo>
                  <a:cubicBezTo>
                    <a:pt x="410" y="92"/>
                    <a:pt x="410" y="53"/>
                    <a:pt x="398"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5" name="Google Shape;1125;p11"/>
            <p:cNvSpPr/>
            <p:nvPr/>
          </p:nvSpPr>
          <p:spPr>
            <a:xfrm>
              <a:off x="4191145" y="1832143"/>
              <a:ext cx="25749" cy="17758"/>
            </a:xfrm>
            <a:custGeom>
              <a:rect b="b" l="l" r="r" t="t"/>
              <a:pathLst>
                <a:path extrusionOk="0" h="540" w="783">
                  <a:moveTo>
                    <a:pt x="227" y="0"/>
                  </a:moveTo>
                  <a:cubicBezTo>
                    <a:pt x="197" y="0"/>
                    <a:pt x="174" y="8"/>
                    <a:pt x="159" y="22"/>
                  </a:cubicBezTo>
                  <a:cubicBezTo>
                    <a:pt x="106" y="63"/>
                    <a:pt x="1" y="208"/>
                    <a:pt x="253" y="393"/>
                  </a:cubicBezTo>
                  <a:cubicBezTo>
                    <a:pt x="424" y="525"/>
                    <a:pt x="623" y="539"/>
                    <a:pt x="729" y="539"/>
                  </a:cubicBezTo>
                  <a:cubicBezTo>
                    <a:pt x="768" y="539"/>
                    <a:pt x="782" y="499"/>
                    <a:pt x="768" y="472"/>
                  </a:cubicBezTo>
                  <a:cubicBezTo>
                    <a:pt x="617" y="148"/>
                    <a:pt x="360"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6" name="Google Shape;1126;p11"/>
            <p:cNvSpPr/>
            <p:nvPr/>
          </p:nvSpPr>
          <p:spPr>
            <a:xfrm>
              <a:off x="4195091" y="1832867"/>
              <a:ext cx="19172" cy="14404"/>
            </a:xfrm>
            <a:custGeom>
              <a:rect b="b" l="l" r="r" t="t"/>
              <a:pathLst>
                <a:path extrusionOk="0" h="438" w="583">
                  <a:moveTo>
                    <a:pt x="225" y="0"/>
                  </a:moveTo>
                  <a:cubicBezTo>
                    <a:pt x="212" y="53"/>
                    <a:pt x="212" y="106"/>
                    <a:pt x="225" y="146"/>
                  </a:cubicBezTo>
                  <a:cubicBezTo>
                    <a:pt x="159" y="106"/>
                    <a:pt x="92" y="53"/>
                    <a:pt x="27" y="14"/>
                  </a:cubicBezTo>
                  <a:lnTo>
                    <a:pt x="13" y="27"/>
                  </a:lnTo>
                  <a:cubicBezTo>
                    <a:pt x="92" y="67"/>
                    <a:pt x="159" y="120"/>
                    <a:pt x="238" y="173"/>
                  </a:cubicBezTo>
                  <a:cubicBezTo>
                    <a:pt x="159" y="186"/>
                    <a:pt x="80" y="212"/>
                    <a:pt x="0" y="239"/>
                  </a:cubicBezTo>
                  <a:lnTo>
                    <a:pt x="13" y="252"/>
                  </a:lnTo>
                  <a:cubicBezTo>
                    <a:pt x="92" y="212"/>
                    <a:pt x="172" y="199"/>
                    <a:pt x="251" y="173"/>
                  </a:cubicBezTo>
                  <a:cubicBezTo>
                    <a:pt x="318" y="226"/>
                    <a:pt x="397" y="292"/>
                    <a:pt x="463" y="345"/>
                  </a:cubicBezTo>
                  <a:cubicBezTo>
                    <a:pt x="371" y="358"/>
                    <a:pt x="278" y="385"/>
                    <a:pt x="186" y="411"/>
                  </a:cubicBezTo>
                  <a:lnTo>
                    <a:pt x="198" y="424"/>
                  </a:lnTo>
                  <a:cubicBezTo>
                    <a:pt x="291" y="385"/>
                    <a:pt x="384" y="358"/>
                    <a:pt x="477" y="358"/>
                  </a:cubicBezTo>
                  <a:cubicBezTo>
                    <a:pt x="516" y="385"/>
                    <a:pt x="542" y="411"/>
                    <a:pt x="583" y="438"/>
                  </a:cubicBezTo>
                  <a:cubicBezTo>
                    <a:pt x="583" y="424"/>
                    <a:pt x="569" y="424"/>
                    <a:pt x="569" y="411"/>
                  </a:cubicBezTo>
                  <a:cubicBezTo>
                    <a:pt x="542" y="385"/>
                    <a:pt x="516" y="371"/>
                    <a:pt x="489" y="345"/>
                  </a:cubicBezTo>
                  <a:lnTo>
                    <a:pt x="489" y="212"/>
                  </a:lnTo>
                  <a:lnTo>
                    <a:pt x="489" y="199"/>
                  </a:lnTo>
                  <a:cubicBezTo>
                    <a:pt x="477" y="239"/>
                    <a:pt x="477" y="279"/>
                    <a:pt x="477" y="332"/>
                  </a:cubicBezTo>
                  <a:cubicBezTo>
                    <a:pt x="397" y="265"/>
                    <a:pt x="318" y="212"/>
                    <a:pt x="238" y="159"/>
                  </a:cubicBezTo>
                  <a:cubicBezTo>
                    <a:pt x="225" y="106"/>
                    <a:pt x="225" y="53"/>
                    <a:pt x="238" y="14"/>
                  </a:cubicBezTo>
                  <a:lnTo>
                    <a:pt x="225"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7" name="Google Shape;1127;p11"/>
            <p:cNvSpPr/>
            <p:nvPr/>
          </p:nvSpPr>
          <p:spPr>
            <a:xfrm>
              <a:off x="4215118" y="1826224"/>
              <a:ext cx="20454" cy="22888"/>
            </a:xfrm>
            <a:custGeom>
              <a:rect b="b" l="l" r="r" t="t"/>
              <a:pathLst>
                <a:path extrusionOk="0" h="696" w="622">
                  <a:moveTo>
                    <a:pt x="388" y="0"/>
                  </a:moveTo>
                  <a:cubicBezTo>
                    <a:pt x="280" y="0"/>
                    <a:pt x="37" y="247"/>
                    <a:pt x="0" y="652"/>
                  </a:cubicBezTo>
                  <a:cubicBezTo>
                    <a:pt x="0" y="674"/>
                    <a:pt x="18" y="696"/>
                    <a:pt x="46" y="696"/>
                  </a:cubicBezTo>
                  <a:cubicBezTo>
                    <a:pt x="52" y="696"/>
                    <a:pt x="59" y="695"/>
                    <a:pt x="66" y="693"/>
                  </a:cubicBezTo>
                  <a:cubicBezTo>
                    <a:pt x="172" y="666"/>
                    <a:pt x="357" y="573"/>
                    <a:pt x="463" y="388"/>
                  </a:cubicBezTo>
                  <a:cubicBezTo>
                    <a:pt x="622" y="123"/>
                    <a:pt x="477" y="31"/>
                    <a:pt x="410" y="4"/>
                  </a:cubicBezTo>
                  <a:cubicBezTo>
                    <a:pt x="403" y="2"/>
                    <a:pt x="396" y="0"/>
                    <a:pt x="38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8" name="Google Shape;1128;p11"/>
            <p:cNvSpPr/>
            <p:nvPr/>
          </p:nvSpPr>
          <p:spPr>
            <a:xfrm>
              <a:off x="4216401" y="1826783"/>
              <a:ext cx="16147" cy="21375"/>
            </a:xfrm>
            <a:custGeom>
              <a:rect b="b" l="l" r="r" t="t"/>
              <a:pathLst>
                <a:path extrusionOk="0" h="650" w="491">
                  <a:moveTo>
                    <a:pt x="397" y="0"/>
                  </a:moveTo>
                  <a:cubicBezTo>
                    <a:pt x="344" y="67"/>
                    <a:pt x="305" y="132"/>
                    <a:pt x="252" y="199"/>
                  </a:cubicBezTo>
                  <a:cubicBezTo>
                    <a:pt x="252" y="146"/>
                    <a:pt x="226" y="106"/>
                    <a:pt x="199" y="67"/>
                  </a:cubicBezTo>
                  <a:lnTo>
                    <a:pt x="199" y="79"/>
                  </a:lnTo>
                  <a:cubicBezTo>
                    <a:pt x="226" y="120"/>
                    <a:pt x="239" y="159"/>
                    <a:pt x="239" y="212"/>
                  </a:cubicBezTo>
                  <a:cubicBezTo>
                    <a:pt x="186" y="291"/>
                    <a:pt x="133" y="371"/>
                    <a:pt x="93" y="450"/>
                  </a:cubicBezTo>
                  <a:cubicBezTo>
                    <a:pt x="80" y="411"/>
                    <a:pt x="53" y="371"/>
                    <a:pt x="27" y="331"/>
                  </a:cubicBezTo>
                  <a:lnTo>
                    <a:pt x="27" y="344"/>
                  </a:lnTo>
                  <a:cubicBezTo>
                    <a:pt x="53" y="384"/>
                    <a:pt x="67" y="424"/>
                    <a:pt x="80" y="477"/>
                  </a:cubicBezTo>
                  <a:lnTo>
                    <a:pt x="0" y="635"/>
                  </a:lnTo>
                  <a:lnTo>
                    <a:pt x="0" y="649"/>
                  </a:lnTo>
                  <a:cubicBezTo>
                    <a:pt x="27" y="596"/>
                    <a:pt x="53" y="543"/>
                    <a:pt x="93" y="477"/>
                  </a:cubicBezTo>
                  <a:lnTo>
                    <a:pt x="93" y="490"/>
                  </a:lnTo>
                  <a:cubicBezTo>
                    <a:pt x="173" y="464"/>
                    <a:pt x="265" y="450"/>
                    <a:pt x="344" y="450"/>
                  </a:cubicBezTo>
                  <a:lnTo>
                    <a:pt x="371" y="450"/>
                  </a:lnTo>
                  <a:lnTo>
                    <a:pt x="385" y="437"/>
                  </a:lnTo>
                  <a:lnTo>
                    <a:pt x="344" y="437"/>
                  </a:lnTo>
                  <a:cubicBezTo>
                    <a:pt x="265" y="437"/>
                    <a:pt x="186" y="450"/>
                    <a:pt x="93" y="464"/>
                  </a:cubicBezTo>
                  <a:cubicBezTo>
                    <a:pt x="146" y="384"/>
                    <a:pt x="199" y="305"/>
                    <a:pt x="252" y="238"/>
                  </a:cubicBezTo>
                  <a:cubicBezTo>
                    <a:pt x="305" y="226"/>
                    <a:pt x="371" y="212"/>
                    <a:pt x="438" y="212"/>
                  </a:cubicBezTo>
                  <a:lnTo>
                    <a:pt x="491" y="212"/>
                  </a:lnTo>
                  <a:lnTo>
                    <a:pt x="491" y="199"/>
                  </a:lnTo>
                  <a:lnTo>
                    <a:pt x="438" y="199"/>
                  </a:lnTo>
                  <a:cubicBezTo>
                    <a:pt x="385" y="199"/>
                    <a:pt x="318" y="212"/>
                    <a:pt x="252" y="212"/>
                  </a:cubicBezTo>
                  <a:cubicBezTo>
                    <a:pt x="305" y="146"/>
                    <a:pt x="358" y="79"/>
                    <a:pt x="411"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9" name="Google Shape;1129;p11"/>
            <p:cNvSpPr/>
            <p:nvPr/>
          </p:nvSpPr>
          <p:spPr>
            <a:xfrm>
              <a:off x="4201175" y="1866442"/>
              <a:ext cx="27426" cy="14930"/>
            </a:xfrm>
            <a:custGeom>
              <a:rect b="b" l="l" r="r" t="t"/>
              <a:pathLst>
                <a:path extrusionOk="0" h="454" w="834">
                  <a:moveTo>
                    <a:pt x="228" y="0"/>
                  </a:moveTo>
                  <a:cubicBezTo>
                    <a:pt x="176" y="0"/>
                    <a:pt x="137" y="14"/>
                    <a:pt x="119" y="38"/>
                  </a:cubicBezTo>
                  <a:cubicBezTo>
                    <a:pt x="80" y="91"/>
                    <a:pt x="1" y="250"/>
                    <a:pt x="278" y="396"/>
                  </a:cubicBezTo>
                  <a:cubicBezTo>
                    <a:pt x="372" y="440"/>
                    <a:pt x="470" y="454"/>
                    <a:pt x="557" y="454"/>
                  </a:cubicBezTo>
                  <a:cubicBezTo>
                    <a:pt x="654" y="454"/>
                    <a:pt x="739" y="437"/>
                    <a:pt x="795" y="423"/>
                  </a:cubicBezTo>
                  <a:cubicBezTo>
                    <a:pt x="821" y="423"/>
                    <a:pt x="834" y="382"/>
                    <a:pt x="807" y="356"/>
                  </a:cubicBezTo>
                  <a:cubicBezTo>
                    <a:pt x="623" y="103"/>
                    <a:pt x="374" y="0"/>
                    <a:pt x="22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0" name="Google Shape;1130;p11"/>
            <p:cNvSpPr/>
            <p:nvPr/>
          </p:nvSpPr>
          <p:spPr>
            <a:xfrm>
              <a:off x="4204200" y="1866804"/>
              <a:ext cx="21375" cy="13549"/>
            </a:xfrm>
            <a:custGeom>
              <a:rect b="b" l="l" r="r" t="t"/>
              <a:pathLst>
                <a:path extrusionOk="0" h="412" w="650">
                  <a:moveTo>
                    <a:pt x="212" y="1"/>
                  </a:moveTo>
                  <a:cubicBezTo>
                    <a:pt x="212" y="41"/>
                    <a:pt x="226" y="94"/>
                    <a:pt x="239" y="133"/>
                  </a:cubicBezTo>
                  <a:cubicBezTo>
                    <a:pt x="173" y="107"/>
                    <a:pt x="94" y="80"/>
                    <a:pt x="14" y="54"/>
                  </a:cubicBezTo>
                  <a:lnTo>
                    <a:pt x="1" y="67"/>
                  </a:lnTo>
                  <a:cubicBezTo>
                    <a:pt x="94" y="94"/>
                    <a:pt x="173" y="120"/>
                    <a:pt x="253" y="160"/>
                  </a:cubicBezTo>
                  <a:cubicBezTo>
                    <a:pt x="173" y="186"/>
                    <a:pt x="107" y="226"/>
                    <a:pt x="41" y="279"/>
                  </a:cubicBezTo>
                  <a:lnTo>
                    <a:pt x="54" y="279"/>
                  </a:lnTo>
                  <a:cubicBezTo>
                    <a:pt x="120" y="239"/>
                    <a:pt x="186" y="200"/>
                    <a:pt x="265" y="160"/>
                  </a:cubicBezTo>
                  <a:cubicBezTo>
                    <a:pt x="359" y="200"/>
                    <a:pt x="438" y="239"/>
                    <a:pt x="517" y="279"/>
                  </a:cubicBezTo>
                  <a:cubicBezTo>
                    <a:pt x="424" y="306"/>
                    <a:pt x="345" y="345"/>
                    <a:pt x="265" y="412"/>
                  </a:cubicBezTo>
                  <a:lnTo>
                    <a:pt x="279" y="412"/>
                  </a:lnTo>
                  <a:cubicBezTo>
                    <a:pt x="359" y="359"/>
                    <a:pt x="438" y="318"/>
                    <a:pt x="530" y="292"/>
                  </a:cubicBezTo>
                  <a:lnTo>
                    <a:pt x="530" y="279"/>
                  </a:lnTo>
                  <a:cubicBezTo>
                    <a:pt x="570" y="306"/>
                    <a:pt x="610" y="332"/>
                    <a:pt x="650" y="345"/>
                  </a:cubicBezTo>
                  <a:lnTo>
                    <a:pt x="650" y="332"/>
                  </a:lnTo>
                  <a:cubicBezTo>
                    <a:pt x="610" y="306"/>
                    <a:pt x="570" y="292"/>
                    <a:pt x="530" y="265"/>
                  </a:cubicBezTo>
                  <a:cubicBezTo>
                    <a:pt x="517" y="226"/>
                    <a:pt x="517" y="186"/>
                    <a:pt x="517" y="133"/>
                  </a:cubicBezTo>
                  <a:lnTo>
                    <a:pt x="504" y="133"/>
                  </a:lnTo>
                  <a:cubicBezTo>
                    <a:pt x="504" y="173"/>
                    <a:pt x="504" y="213"/>
                    <a:pt x="517" y="265"/>
                  </a:cubicBezTo>
                  <a:cubicBezTo>
                    <a:pt x="438" y="226"/>
                    <a:pt x="345" y="186"/>
                    <a:pt x="265" y="147"/>
                  </a:cubicBezTo>
                  <a:cubicBezTo>
                    <a:pt x="239" y="94"/>
                    <a:pt x="226" y="54"/>
                    <a:pt x="22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1" name="Google Shape;1131;p11"/>
            <p:cNvSpPr/>
            <p:nvPr/>
          </p:nvSpPr>
          <p:spPr>
            <a:xfrm>
              <a:off x="4224721" y="1854604"/>
              <a:ext cx="18284" cy="25025"/>
            </a:xfrm>
            <a:custGeom>
              <a:rect b="b" l="l" r="r" t="t"/>
              <a:pathLst>
                <a:path extrusionOk="0" h="761" w="556">
                  <a:moveTo>
                    <a:pt x="310" y="1"/>
                  </a:moveTo>
                  <a:cubicBezTo>
                    <a:pt x="203" y="1"/>
                    <a:pt x="0" y="301"/>
                    <a:pt x="52" y="716"/>
                  </a:cubicBezTo>
                  <a:cubicBezTo>
                    <a:pt x="62" y="746"/>
                    <a:pt x="79" y="761"/>
                    <a:pt x="104" y="761"/>
                  </a:cubicBezTo>
                  <a:cubicBezTo>
                    <a:pt x="113" y="761"/>
                    <a:pt x="122" y="759"/>
                    <a:pt x="132" y="756"/>
                  </a:cubicBezTo>
                  <a:cubicBezTo>
                    <a:pt x="224" y="703"/>
                    <a:pt x="383" y="571"/>
                    <a:pt x="462" y="372"/>
                  </a:cubicBezTo>
                  <a:cubicBezTo>
                    <a:pt x="555" y="81"/>
                    <a:pt x="383" y="15"/>
                    <a:pt x="317" y="1"/>
                  </a:cubicBezTo>
                  <a:cubicBezTo>
                    <a:pt x="315" y="1"/>
                    <a:pt x="313" y="1"/>
                    <a:pt x="31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2" name="Google Shape;1132;p11"/>
            <p:cNvSpPr/>
            <p:nvPr/>
          </p:nvSpPr>
          <p:spPr>
            <a:xfrm>
              <a:off x="4226431" y="1855064"/>
              <a:ext cx="14371" cy="23973"/>
            </a:xfrm>
            <a:custGeom>
              <a:rect b="b" l="l" r="r" t="t"/>
              <a:pathLst>
                <a:path extrusionOk="0" h="729" w="437">
                  <a:moveTo>
                    <a:pt x="291" y="1"/>
                  </a:moveTo>
                  <a:cubicBezTo>
                    <a:pt x="265" y="67"/>
                    <a:pt x="225" y="146"/>
                    <a:pt x="198" y="213"/>
                  </a:cubicBezTo>
                  <a:cubicBezTo>
                    <a:pt x="186" y="172"/>
                    <a:pt x="159" y="133"/>
                    <a:pt x="119" y="93"/>
                  </a:cubicBezTo>
                  <a:lnTo>
                    <a:pt x="119" y="107"/>
                  </a:lnTo>
                  <a:cubicBezTo>
                    <a:pt x="145" y="146"/>
                    <a:pt x="172" y="186"/>
                    <a:pt x="186" y="239"/>
                  </a:cubicBezTo>
                  <a:cubicBezTo>
                    <a:pt x="159" y="331"/>
                    <a:pt x="119" y="411"/>
                    <a:pt x="92" y="504"/>
                  </a:cubicBezTo>
                  <a:cubicBezTo>
                    <a:pt x="66" y="464"/>
                    <a:pt x="39" y="437"/>
                    <a:pt x="0" y="398"/>
                  </a:cubicBezTo>
                  <a:lnTo>
                    <a:pt x="0" y="411"/>
                  </a:lnTo>
                  <a:cubicBezTo>
                    <a:pt x="39" y="451"/>
                    <a:pt x="66" y="490"/>
                    <a:pt x="80" y="517"/>
                  </a:cubicBezTo>
                  <a:cubicBezTo>
                    <a:pt x="66" y="583"/>
                    <a:pt x="53" y="649"/>
                    <a:pt x="39" y="702"/>
                  </a:cubicBezTo>
                  <a:lnTo>
                    <a:pt x="39" y="728"/>
                  </a:lnTo>
                  <a:cubicBezTo>
                    <a:pt x="53" y="663"/>
                    <a:pt x="80" y="596"/>
                    <a:pt x="92" y="530"/>
                  </a:cubicBezTo>
                  <a:cubicBezTo>
                    <a:pt x="186" y="490"/>
                    <a:pt x="278" y="451"/>
                    <a:pt x="371" y="437"/>
                  </a:cubicBezTo>
                  <a:lnTo>
                    <a:pt x="371" y="424"/>
                  </a:lnTo>
                  <a:cubicBezTo>
                    <a:pt x="278" y="437"/>
                    <a:pt x="186" y="477"/>
                    <a:pt x="106" y="517"/>
                  </a:cubicBezTo>
                  <a:cubicBezTo>
                    <a:pt x="133" y="424"/>
                    <a:pt x="159" y="345"/>
                    <a:pt x="198" y="252"/>
                  </a:cubicBezTo>
                  <a:cubicBezTo>
                    <a:pt x="278" y="225"/>
                    <a:pt x="357" y="199"/>
                    <a:pt x="436" y="186"/>
                  </a:cubicBezTo>
                  <a:lnTo>
                    <a:pt x="436" y="172"/>
                  </a:lnTo>
                  <a:cubicBezTo>
                    <a:pt x="357" y="186"/>
                    <a:pt x="278" y="213"/>
                    <a:pt x="198" y="239"/>
                  </a:cubicBezTo>
                  <a:cubicBezTo>
                    <a:pt x="238" y="160"/>
                    <a:pt x="265" y="80"/>
                    <a:pt x="30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3" name="Google Shape;1133;p11"/>
            <p:cNvSpPr/>
            <p:nvPr/>
          </p:nvSpPr>
          <p:spPr>
            <a:xfrm>
              <a:off x="4200714" y="1896138"/>
              <a:ext cx="23118" cy="21211"/>
            </a:xfrm>
            <a:custGeom>
              <a:rect b="b" l="l" r="r" t="t"/>
              <a:pathLst>
                <a:path extrusionOk="0" h="645" w="703">
                  <a:moveTo>
                    <a:pt x="236" y="0"/>
                  </a:moveTo>
                  <a:cubicBezTo>
                    <a:pt x="222" y="0"/>
                    <a:pt x="210" y="3"/>
                    <a:pt x="200" y="9"/>
                  </a:cubicBezTo>
                  <a:cubicBezTo>
                    <a:pt x="147" y="35"/>
                    <a:pt x="1" y="155"/>
                    <a:pt x="200" y="393"/>
                  </a:cubicBezTo>
                  <a:cubicBezTo>
                    <a:pt x="332" y="565"/>
                    <a:pt x="530" y="618"/>
                    <a:pt x="636" y="644"/>
                  </a:cubicBezTo>
                  <a:cubicBezTo>
                    <a:pt x="663" y="644"/>
                    <a:pt x="703" y="618"/>
                    <a:pt x="689" y="578"/>
                  </a:cubicBezTo>
                  <a:cubicBezTo>
                    <a:pt x="607" y="200"/>
                    <a:pt x="354" y="0"/>
                    <a:pt x="23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4" name="Google Shape;1134;p11"/>
            <p:cNvSpPr/>
            <p:nvPr/>
          </p:nvSpPr>
          <p:spPr>
            <a:xfrm>
              <a:off x="4204200" y="1896861"/>
              <a:ext cx="17889" cy="19172"/>
            </a:xfrm>
            <a:custGeom>
              <a:rect b="b" l="l" r="r" t="t"/>
              <a:pathLst>
                <a:path extrusionOk="0" h="583" w="544">
                  <a:moveTo>
                    <a:pt x="67" y="1"/>
                  </a:moveTo>
                  <a:cubicBezTo>
                    <a:pt x="120" y="66"/>
                    <a:pt x="186" y="133"/>
                    <a:pt x="239" y="186"/>
                  </a:cubicBezTo>
                  <a:lnTo>
                    <a:pt x="200" y="186"/>
                  </a:lnTo>
                  <a:cubicBezTo>
                    <a:pt x="133" y="186"/>
                    <a:pt x="67" y="199"/>
                    <a:pt x="1" y="212"/>
                  </a:cubicBezTo>
                  <a:lnTo>
                    <a:pt x="1" y="225"/>
                  </a:lnTo>
                  <a:cubicBezTo>
                    <a:pt x="67" y="212"/>
                    <a:pt x="133" y="199"/>
                    <a:pt x="200" y="199"/>
                  </a:cubicBezTo>
                  <a:lnTo>
                    <a:pt x="253" y="199"/>
                  </a:lnTo>
                  <a:cubicBezTo>
                    <a:pt x="318" y="278"/>
                    <a:pt x="371" y="345"/>
                    <a:pt x="424" y="424"/>
                  </a:cubicBezTo>
                  <a:cubicBezTo>
                    <a:pt x="385" y="410"/>
                    <a:pt x="345" y="410"/>
                    <a:pt x="306" y="410"/>
                  </a:cubicBezTo>
                  <a:cubicBezTo>
                    <a:pt x="253" y="410"/>
                    <a:pt x="186" y="410"/>
                    <a:pt x="133" y="424"/>
                  </a:cubicBezTo>
                  <a:cubicBezTo>
                    <a:pt x="147" y="424"/>
                    <a:pt x="147" y="437"/>
                    <a:pt x="147" y="437"/>
                  </a:cubicBezTo>
                  <a:cubicBezTo>
                    <a:pt x="200" y="424"/>
                    <a:pt x="253" y="424"/>
                    <a:pt x="306" y="424"/>
                  </a:cubicBezTo>
                  <a:cubicBezTo>
                    <a:pt x="345" y="424"/>
                    <a:pt x="398" y="424"/>
                    <a:pt x="438" y="437"/>
                  </a:cubicBezTo>
                  <a:cubicBezTo>
                    <a:pt x="477" y="477"/>
                    <a:pt x="504" y="530"/>
                    <a:pt x="544" y="583"/>
                  </a:cubicBezTo>
                  <a:lnTo>
                    <a:pt x="544" y="556"/>
                  </a:lnTo>
                  <a:cubicBezTo>
                    <a:pt x="517" y="504"/>
                    <a:pt x="477" y="463"/>
                    <a:pt x="451" y="424"/>
                  </a:cubicBezTo>
                  <a:cubicBezTo>
                    <a:pt x="451" y="371"/>
                    <a:pt x="464" y="331"/>
                    <a:pt x="491" y="292"/>
                  </a:cubicBezTo>
                  <a:cubicBezTo>
                    <a:pt x="477" y="292"/>
                    <a:pt x="477" y="278"/>
                    <a:pt x="477" y="278"/>
                  </a:cubicBezTo>
                  <a:cubicBezTo>
                    <a:pt x="464" y="318"/>
                    <a:pt x="438" y="357"/>
                    <a:pt x="438" y="410"/>
                  </a:cubicBezTo>
                  <a:cubicBezTo>
                    <a:pt x="371" y="331"/>
                    <a:pt x="318" y="265"/>
                    <a:pt x="253" y="186"/>
                  </a:cubicBezTo>
                  <a:cubicBezTo>
                    <a:pt x="253" y="133"/>
                    <a:pt x="265" y="80"/>
                    <a:pt x="279" y="40"/>
                  </a:cubicBezTo>
                  <a:lnTo>
                    <a:pt x="265" y="27"/>
                  </a:lnTo>
                  <a:cubicBezTo>
                    <a:pt x="253" y="80"/>
                    <a:pt x="239" y="119"/>
                    <a:pt x="239" y="172"/>
                  </a:cubicBezTo>
                  <a:cubicBezTo>
                    <a:pt x="186" y="106"/>
                    <a:pt x="133" y="53"/>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5" name="Google Shape;1135;p11"/>
            <p:cNvSpPr/>
            <p:nvPr/>
          </p:nvSpPr>
          <p:spPr>
            <a:xfrm>
              <a:off x="4221662" y="1897289"/>
              <a:ext cx="24368" cy="19698"/>
            </a:xfrm>
            <a:custGeom>
              <a:rect b="b" l="l" r="r" t="t"/>
              <a:pathLst>
                <a:path extrusionOk="0" h="599" w="741">
                  <a:moveTo>
                    <a:pt x="509" y="0"/>
                  </a:moveTo>
                  <a:cubicBezTo>
                    <a:pt x="388" y="0"/>
                    <a:pt x="127" y="179"/>
                    <a:pt x="13" y="543"/>
                  </a:cubicBezTo>
                  <a:cubicBezTo>
                    <a:pt x="1" y="566"/>
                    <a:pt x="19" y="599"/>
                    <a:pt x="50" y="599"/>
                  </a:cubicBezTo>
                  <a:cubicBezTo>
                    <a:pt x="55" y="599"/>
                    <a:pt x="60" y="598"/>
                    <a:pt x="66" y="596"/>
                  </a:cubicBezTo>
                  <a:cubicBezTo>
                    <a:pt x="172" y="596"/>
                    <a:pt x="370" y="556"/>
                    <a:pt x="529" y="397"/>
                  </a:cubicBezTo>
                  <a:cubicBezTo>
                    <a:pt x="740" y="173"/>
                    <a:pt x="608" y="53"/>
                    <a:pt x="555" y="14"/>
                  </a:cubicBezTo>
                  <a:cubicBezTo>
                    <a:pt x="544" y="5"/>
                    <a:pt x="528" y="0"/>
                    <a:pt x="5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6" name="Google Shape;1136;p11"/>
            <p:cNvSpPr/>
            <p:nvPr/>
          </p:nvSpPr>
          <p:spPr>
            <a:xfrm>
              <a:off x="4222057" y="1898144"/>
              <a:ext cx="20487" cy="18317"/>
            </a:xfrm>
            <a:custGeom>
              <a:rect b="b" l="l" r="r" t="t"/>
              <a:pathLst>
                <a:path extrusionOk="0" h="557" w="623">
                  <a:moveTo>
                    <a:pt x="569" y="1"/>
                  </a:moveTo>
                  <a:cubicBezTo>
                    <a:pt x="504" y="54"/>
                    <a:pt x="437" y="107"/>
                    <a:pt x="384" y="160"/>
                  </a:cubicBezTo>
                  <a:cubicBezTo>
                    <a:pt x="384" y="107"/>
                    <a:pt x="384" y="67"/>
                    <a:pt x="371" y="14"/>
                  </a:cubicBezTo>
                  <a:cubicBezTo>
                    <a:pt x="358" y="14"/>
                    <a:pt x="358" y="27"/>
                    <a:pt x="358" y="27"/>
                  </a:cubicBezTo>
                  <a:cubicBezTo>
                    <a:pt x="371" y="67"/>
                    <a:pt x="371" y="120"/>
                    <a:pt x="371" y="173"/>
                  </a:cubicBezTo>
                  <a:cubicBezTo>
                    <a:pt x="292" y="239"/>
                    <a:pt x="225" y="306"/>
                    <a:pt x="160" y="371"/>
                  </a:cubicBezTo>
                  <a:cubicBezTo>
                    <a:pt x="160" y="332"/>
                    <a:pt x="160" y="306"/>
                    <a:pt x="146" y="265"/>
                  </a:cubicBezTo>
                  <a:cubicBezTo>
                    <a:pt x="146" y="279"/>
                    <a:pt x="133" y="279"/>
                    <a:pt x="133" y="292"/>
                  </a:cubicBezTo>
                  <a:cubicBezTo>
                    <a:pt x="146" y="318"/>
                    <a:pt x="146" y="359"/>
                    <a:pt x="146" y="385"/>
                  </a:cubicBezTo>
                  <a:cubicBezTo>
                    <a:pt x="133" y="398"/>
                    <a:pt x="119" y="424"/>
                    <a:pt x="107" y="438"/>
                  </a:cubicBezTo>
                  <a:cubicBezTo>
                    <a:pt x="93" y="451"/>
                    <a:pt x="93" y="465"/>
                    <a:pt x="93" y="465"/>
                  </a:cubicBezTo>
                  <a:cubicBezTo>
                    <a:pt x="119" y="451"/>
                    <a:pt x="133" y="424"/>
                    <a:pt x="160" y="398"/>
                  </a:cubicBezTo>
                  <a:lnTo>
                    <a:pt x="199" y="398"/>
                  </a:lnTo>
                  <a:cubicBezTo>
                    <a:pt x="278" y="398"/>
                    <a:pt x="371" y="412"/>
                    <a:pt x="437" y="424"/>
                  </a:cubicBezTo>
                  <a:lnTo>
                    <a:pt x="451" y="424"/>
                  </a:lnTo>
                  <a:cubicBezTo>
                    <a:pt x="371" y="398"/>
                    <a:pt x="292" y="385"/>
                    <a:pt x="199" y="385"/>
                  </a:cubicBezTo>
                  <a:lnTo>
                    <a:pt x="172" y="385"/>
                  </a:lnTo>
                  <a:cubicBezTo>
                    <a:pt x="239" y="318"/>
                    <a:pt x="292" y="253"/>
                    <a:pt x="371" y="186"/>
                  </a:cubicBezTo>
                  <a:cubicBezTo>
                    <a:pt x="451" y="200"/>
                    <a:pt x="530" y="212"/>
                    <a:pt x="610" y="239"/>
                  </a:cubicBezTo>
                  <a:cubicBezTo>
                    <a:pt x="610" y="226"/>
                    <a:pt x="610" y="226"/>
                    <a:pt x="622" y="226"/>
                  </a:cubicBezTo>
                  <a:cubicBezTo>
                    <a:pt x="543" y="200"/>
                    <a:pt x="464" y="186"/>
                    <a:pt x="384" y="173"/>
                  </a:cubicBezTo>
                  <a:cubicBezTo>
                    <a:pt x="451" y="120"/>
                    <a:pt x="504" y="67"/>
                    <a:pt x="583" y="14"/>
                  </a:cubicBezTo>
                  <a:lnTo>
                    <a:pt x="569" y="1"/>
                  </a:lnTo>
                  <a:close/>
                  <a:moveTo>
                    <a:pt x="14" y="530"/>
                  </a:moveTo>
                  <a:cubicBezTo>
                    <a:pt x="14" y="544"/>
                    <a:pt x="14" y="544"/>
                    <a:pt x="1" y="557"/>
                  </a:cubicBezTo>
                  <a:lnTo>
                    <a:pt x="14" y="557"/>
                  </a:lnTo>
                  <a:lnTo>
                    <a:pt x="14" y="53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7" name="Google Shape;1137;p11"/>
            <p:cNvSpPr/>
            <p:nvPr/>
          </p:nvSpPr>
          <p:spPr>
            <a:xfrm>
              <a:off x="4205943" y="1737992"/>
              <a:ext cx="26604" cy="236805"/>
            </a:xfrm>
            <a:custGeom>
              <a:rect b="b" l="l" r="r" t="t"/>
              <a:pathLst>
                <a:path extrusionOk="0" h="7201" w="809">
                  <a:moveTo>
                    <a:pt x="597" y="0"/>
                  </a:moveTo>
                  <a:lnTo>
                    <a:pt x="544" y="26"/>
                  </a:lnTo>
                  <a:cubicBezTo>
                    <a:pt x="742" y="503"/>
                    <a:pt x="609" y="1059"/>
                    <a:pt x="451" y="1549"/>
                  </a:cubicBezTo>
                  <a:lnTo>
                    <a:pt x="411" y="1668"/>
                  </a:lnTo>
                  <a:cubicBezTo>
                    <a:pt x="265" y="2131"/>
                    <a:pt x="94" y="2621"/>
                    <a:pt x="186" y="3097"/>
                  </a:cubicBezTo>
                  <a:cubicBezTo>
                    <a:pt x="226" y="3309"/>
                    <a:pt x="318" y="3508"/>
                    <a:pt x="398" y="3693"/>
                  </a:cubicBezTo>
                  <a:cubicBezTo>
                    <a:pt x="477" y="3865"/>
                    <a:pt x="544" y="4037"/>
                    <a:pt x="597" y="4223"/>
                  </a:cubicBezTo>
                  <a:cubicBezTo>
                    <a:pt x="715" y="4726"/>
                    <a:pt x="570" y="5255"/>
                    <a:pt x="411" y="5718"/>
                  </a:cubicBezTo>
                  <a:cubicBezTo>
                    <a:pt x="385" y="5797"/>
                    <a:pt x="345" y="5877"/>
                    <a:pt x="318" y="5970"/>
                  </a:cubicBezTo>
                  <a:cubicBezTo>
                    <a:pt x="173" y="6367"/>
                    <a:pt x="27" y="6777"/>
                    <a:pt x="1" y="7200"/>
                  </a:cubicBezTo>
                  <a:lnTo>
                    <a:pt x="54" y="7200"/>
                  </a:lnTo>
                  <a:cubicBezTo>
                    <a:pt x="80" y="6790"/>
                    <a:pt x="226" y="6380"/>
                    <a:pt x="371" y="5983"/>
                  </a:cubicBezTo>
                  <a:cubicBezTo>
                    <a:pt x="398" y="5903"/>
                    <a:pt x="438" y="5811"/>
                    <a:pt x="464" y="5732"/>
                  </a:cubicBezTo>
                  <a:cubicBezTo>
                    <a:pt x="623" y="5268"/>
                    <a:pt x="768" y="4726"/>
                    <a:pt x="650" y="4209"/>
                  </a:cubicBezTo>
                  <a:cubicBezTo>
                    <a:pt x="597" y="4024"/>
                    <a:pt x="530" y="3852"/>
                    <a:pt x="451" y="3680"/>
                  </a:cubicBezTo>
                  <a:cubicBezTo>
                    <a:pt x="371" y="3482"/>
                    <a:pt x="279" y="3296"/>
                    <a:pt x="253" y="3097"/>
                  </a:cubicBezTo>
                  <a:cubicBezTo>
                    <a:pt x="159" y="2621"/>
                    <a:pt x="318" y="2144"/>
                    <a:pt x="464" y="1681"/>
                  </a:cubicBezTo>
                  <a:lnTo>
                    <a:pt x="504" y="1562"/>
                  </a:lnTo>
                  <a:cubicBezTo>
                    <a:pt x="662" y="1073"/>
                    <a:pt x="809" y="490"/>
                    <a:pt x="59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8" name="Google Shape;1138;p11"/>
            <p:cNvSpPr/>
            <p:nvPr/>
          </p:nvSpPr>
          <p:spPr>
            <a:xfrm>
              <a:off x="4188974" y="1923170"/>
              <a:ext cx="40087" cy="20290"/>
            </a:xfrm>
            <a:custGeom>
              <a:rect b="b" l="l" r="r" t="t"/>
              <a:pathLst>
                <a:path extrusionOk="0" h="617" w="1219">
                  <a:moveTo>
                    <a:pt x="842" y="1"/>
                  </a:moveTo>
                  <a:cubicBezTo>
                    <a:pt x="562" y="1"/>
                    <a:pt x="196" y="103"/>
                    <a:pt x="1" y="577"/>
                  </a:cubicBezTo>
                  <a:cubicBezTo>
                    <a:pt x="1" y="577"/>
                    <a:pt x="119" y="616"/>
                    <a:pt x="290" y="616"/>
                  </a:cubicBezTo>
                  <a:cubicBezTo>
                    <a:pt x="552" y="616"/>
                    <a:pt x="938" y="525"/>
                    <a:pt x="1219" y="60"/>
                  </a:cubicBezTo>
                  <a:cubicBezTo>
                    <a:pt x="1219" y="60"/>
                    <a:pt x="1055" y="1"/>
                    <a:pt x="842"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9" name="Google Shape;1139;p11"/>
            <p:cNvSpPr/>
            <p:nvPr/>
          </p:nvSpPr>
          <p:spPr>
            <a:xfrm>
              <a:off x="4188974" y="1925143"/>
              <a:ext cx="40087" cy="17034"/>
            </a:xfrm>
            <a:custGeom>
              <a:rect b="b" l="l" r="r" t="t"/>
              <a:pathLst>
                <a:path extrusionOk="0" h="518" w="1219">
                  <a:moveTo>
                    <a:pt x="1" y="517"/>
                  </a:moveTo>
                  <a:lnTo>
                    <a:pt x="1" y="517"/>
                  </a:lnTo>
                  <a:lnTo>
                    <a:pt x="1" y="517"/>
                  </a:lnTo>
                  <a:close/>
                  <a:moveTo>
                    <a:pt x="1205" y="0"/>
                  </a:moveTo>
                  <a:lnTo>
                    <a:pt x="1205" y="0"/>
                  </a:lnTo>
                  <a:lnTo>
                    <a:pt x="1219"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0" name="Google Shape;1140;p11"/>
            <p:cNvSpPr/>
            <p:nvPr/>
          </p:nvSpPr>
          <p:spPr>
            <a:xfrm>
              <a:off x="4188974" y="1922972"/>
              <a:ext cx="40087" cy="19599"/>
            </a:xfrm>
            <a:custGeom>
              <a:rect b="b" l="l" r="r" t="t"/>
              <a:pathLst>
                <a:path extrusionOk="0" h="596" w="1219">
                  <a:moveTo>
                    <a:pt x="808" y="1"/>
                  </a:moveTo>
                  <a:lnTo>
                    <a:pt x="804" y="10"/>
                  </a:lnTo>
                  <a:lnTo>
                    <a:pt x="804" y="10"/>
                  </a:lnTo>
                  <a:cubicBezTo>
                    <a:pt x="806" y="8"/>
                    <a:pt x="808" y="5"/>
                    <a:pt x="808" y="1"/>
                  </a:cubicBezTo>
                  <a:close/>
                  <a:moveTo>
                    <a:pt x="804" y="10"/>
                  </a:moveTo>
                  <a:lnTo>
                    <a:pt x="804" y="10"/>
                  </a:lnTo>
                  <a:cubicBezTo>
                    <a:pt x="801" y="13"/>
                    <a:pt x="795" y="13"/>
                    <a:pt x="795" y="13"/>
                  </a:cubicBezTo>
                  <a:lnTo>
                    <a:pt x="675" y="292"/>
                  </a:lnTo>
                  <a:lnTo>
                    <a:pt x="345" y="437"/>
                  </a:lnTo>
                  <a:lnTo>
                    <a:pt x="490" y="66"/>
                  </a:lnTo>
                  <a:cubicBezTo>
                    <a:pt x="477" y="66"/>
                    <a:pt x="477" y="80"/>
                    <a:pt x="464" y="80"/>
                  </a:cubicBezTo>
                  <a:lnTo>
                    <a:pt x="319" y="437"/>
                  </a:lnTo>
                  <a:lnTo>
                    <a:pt x="1" y="583"/>
                  </a:lnTo>
                  <a:lnTo>
                    <a:pt x="14" y="596"/>
                  </a:lnTo>
                  <a:lnTo>
                    <a:pt x="319" y="463"/>
                  </a:lnTo>
                  <a:lnTo>
                    <a:pt x="649" y="557"/>
                  </a:lnTo>
                  <a:lnTo>
                    <a:pt x="675" y="557"/>
                  </a:lnTo>
                  <a:lnTo>
                    <a:pt x="345" y="451"/>
                  </a:lnTo>
                  <a:lnTo>
                    <a:pt x="675" y="305"/>
                  </a:lnTo>
                  <a:lnTo>
                    <a:pt x="689" y="305"/>
                  </a:lnTo>
                  <a:lnTo>
                    <a:pt x="954" y="384"/>
                  </a:lnTo>
                  <a:lnTo>
                    <a:pt x="967" y="371"/>
                  </a:lnTo>
                  <a:lnTo>
                    <a:pt x="702" y="292"/>
                  </a:lnTo>
                  <a:lnTo>
                    <a:pt x="1205" y="80"/>
                  </a:lnTo>
                  <a:lnTo>
                    <a:pt x="1219" y="66"/>
                  </a:lnTo>
                  <a:lnTo>
                    <a:pt x="1205" y="66"/>
                  </a:lnTo>
                  <a:lnTo>
                    <a:pt x="702" y="278"/>
                  </a:lnTo>
                  <a:lnTo>
                    <a:pt x="804" y="1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1" name="Google Shape;1141;p11"/>
            <p:cNvSpPr/>
            <p:nvPr/>
          </p:nvSpPr>
          <p:spPr>
            <a:xfrm>
              <a:off x="4151978" y="1906858"/>
              <a:ext cx="40087" cy="30452"/>
            </a:xfrm>
            <a:custGeom>
              <a:rect b="b" l="l" r="r" t="t"/>
              <a:pathLst>
                <a:path extrusionOk="0" h="926" w="1219">
                  <a:moveTo>
                    <a:pt x="0" y="0"/>
                  </a:moveTo>
                  <a:cubicBezTo>
                    <a:pt x="0" y="0"/>
                    <a:pt x="164" y="926"/>
                    <a:pt x="1043" y="926"/>
                  </a:cubicBezTo>
                  <a:cubicBezTo>
                    <a:pt x="1098" y="926"/>
                    <a:pt x="1157" y="922"/>
                    <a:pt x="1218" y="914"/>
                  </a:cubicBezTo>
                  <a:cubicBezTo>
                    <a:pt x="1218" y="914"/>
                    <a:pt x="1033" y="14"/>
                    <a:pt x="0"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2" name="Google Shape;1142;p11"/>
            <p:cNvSpPr/>
            <p:nvPr/>
          </p:nvSpPr>
          <p:spPr>
            <a:xfrm>
              <a:off x="4178089" y="1915146"/>
              <a:ext cx="33" cy="33"/>
            </a:xfrm>
            <a:custGeom>
              <a:rect b="b" l="l" r="r" t="t"/>
              <a:pathLst>
                <a:path extrusionOk="0" h="1" w="1">
                  <a:moveTo>
                    <a:pt x="1" y="0"/>
                  </a:moveTo>
                  <a:lnTo>
                    <a:pt x="1" y="0"/>
                  </a:lnTo>
                  <a:lnTo>
                    <a:pt x="1"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3" name="Google Shape;1143;p11"/>
            <p:cNvSpPr/>
            <p:nvPr/>
          </p:nvSpPr>
          <p:spPr>
            <a:xfrm>
              <a:off x="4151978" y="1906858"/>
              <a:ext cx="40087" cy="30090"/>
            </a:xfrm>
            <a:custGeom>
              <a:rect b="b" l="l" r="r" t="t"/>
              <a:pathLst>
                <a:path extrusionOk="0" h="915" w="1219">
                  <a:moveTo>
                    <a:pt x="795" y="252"/>
                  </a:moveTo>
                  <a:cubicBezTo>
                    <a:pt x="795" y="255"/>
                    <a:pt x="795" y="257"/>
                    <a:pt x="796" y="259"/>
                  </a:cubicBezTo>
                  <a:lnTo>
                    <a:pt x="796" y="259"/>
                  </a:lnTo>
                  <a:lnTo>
                    <a:pt x="795" y="252"/>
                  </a:lnTo>
                  <a:close/>
                  <a:moveTo>
                    <a:pt x="0" y="0"/>
                  </a:moveTo>
                  <a:lnTo>
                    <a:pt x="0" y="14"/>
                  </a:lnTo>
                  <a:lnTo>
                    <a:pt x="517" y="398"/>
                  </a:lnTo>
                  <a:lnTo>
                    <a:pt x="173" y="438"/>
                  </a:lnTo>
                  <a:cubicBezTo>
                    <a:pt x="173" y="450"/>
                    <a:pt x="186" y="450"/>
                    <a:pt x="186" y="450"/>
                  </a:cubicBezTo>
                  <a:lnTo>
                    <a:pt x="530" y="411"/>
                  </a:lnTo>
                  <a:lnTo>
                    <a:pt x="874" y="662"/>
                  </a:lnTo>
                  <a:lnTo>
                    <a:pt x="424" y="715"/>
                  </a:lnTo>
                  <a:cubicBezTo>
                    <a:pt x="424" y="729"/>
                    <a:pt x="438" y="729"/>
                    <a:pt x="438" y="742"/>
                  </a:cubicBezTo>
                  <a:lnTo>
                    <a:pt x="888" y="676"/>
                  </a:lnTo>
                  <a:lnTo>
                    <a:pt x="1205" y="914"/>
                  </a:lnTo>
                  <a:lnTo>
                    <a:pt x="1218" y="914"/>
                  </a:lnTo>
                  <a:lnTo>
                    <a:pt x="1218" y="888"/>
                  </a:lnTo>
                  <a:lnTo>
                    <a:pt x="914" y="662"/>
                  </a:lnTo>
                  <a:lnTo>
                    <a:pt x="821" y="279"/>
                  </a:lnTo>
                  <a:cubicBezTo>
                    <a:pt x="811" y="268"/>
                    <a:pt x="800" y="266"/>
                    <a:pt x="796" y="259"/>
                  </a:cubicBezTo>
                  <a:lnTo>
                    <a:pt x="796" y="259"/>
                  </a:lnTo>
                  <a:lnTo>
                    <a:pt x="888" y="650"/>
                  </a:lnTo>
                  <a:lnTo>
                    <a:pt x="544" y="398"/>
                  </a:lnTo>
                  <a:lnTo>
                    <a:pt x="544" y="385"/>
                  </a:lnTo>
                  <a:lnTo>
                    <a:pt x="477" y="80"/>
                  </a:lnTo>
                  <a:lnTo>
                    <a:pt x="450" y="80"/>
                  </a:lnTo>
                  <a:lnTo>
                    <a:pt x="530" y="385"/>
                  </a:lnTo>
                  <a:lnTo>
                    <a:pt x="530" y="385"/>
                  </a:lnTo>
                  <a:lnTo>
                    <a:pt x="14" y="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4" name="Google Shape;1144;p11"/>
            <p:cNvSpPr/>
            <p:nvPr/>
          </p:nvSpPr>
          <p:spPr>
            <a:xfrm>
              <a:off x="4180293" y="1864469"/>
              <a:ext cx="16969" cy="97274"/>
            </a:xfrm>
            <a:custGeom>
              <a:rect b="b" l="l" r="r" t="t"/>
              <a:pathLst>
                <a:path extrusionOk="0" h="2958" w="516">
                  <a:moveTo>
                    <a:pt x="69" y="1"/>
                  </a:moveTo>
                  <a:cubicBezTo>
                    <a:pt x="60" y="1"/>
                    <a:pt x="50" y="2"/>
                    <a:pt x="39" y="6"/>
                  </a:cubicBezTo>
                  <a:cubicBezTo>
                    <a:pt x="13" y="19"/>
                    <a:pt x="0" y="45"/>
                    <a:pt x="13" y="72"/>
                  </a:cubicBezTo>
                  <a:cubicBezTo>
                    <a:pt x="357" y="959"/>
                    <a:pt x="397" y="1965"/>
                    <a:pt x="145" y="2878"/>
                  </a:cubicBezTo>
                  <a:cubicBezTo>
                    <a:pt x="145" y="2918"/>
                    <a:pt x="159" y="2944"/>
                    <a:pt x="186" y="2957"/>
                  </a:cubicBezTo>
                  <a:lnTo>
                    <a:pt x="212" y="2957"/>
                  </a:lnTo>
                  <a:cubicBezTo>
                    <a:pt x="238" y="2944"/>
                    <a:pt x="251" y="2931"/>
                    <a:pt x="251" y="2918"/>
                  </a:cubicBezTo>
                  <a:cubicBezTo>
                    <a:pt x="516" y="1965"/>
                    <a:pt x="463" y="945"/>
                    <a:pt x="119" y="33"/>
                  </a:cubicBezTo>
                  <a:cubicBezTo>
                    <a:pt x="110" y="13"/>
                    <a:pt x="93" y="1"/>
                    <a:pt x="69"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5" name="Google Shape;1145;p11"/>
            <p:cNvSpPr/>
            <p:nvPr/>
          </p:nvSpPr>
          <p:spPr>
            <a:xfrm>
              <a:off x="4143264" y="1825467"/>
              <a:ext cx="83199" cy="82673"/>
            </a:xfrm>
            <a:custGeom>
              <a:rect b="b" l="l" r="r" t="t"/>
              <a:pathLst>
                <a:path extrusionOk="0" h="2514" w="2530">
                  <a:moveTo>
                    <a:pt x="797" y="1"/>
                  </a:moveTo>
                  <a:cubicBezTo>
                    <a:pt x="732" y="1"/>
                    <a:pt x="668" y="17"/>
                    <a:pt x="610" y="54"/>
                  </a:cubicBezTo>
                  <a:cubicBezTo>
                    <a:pt x="464" y="146"/>
                    <a:pt x="424" y="358"/>
                    <a:pt x="491" y="517"/>
                  </a:cubicBezTo>
                  <a:cubicBezTo>
                    <a:pt x="544" y="689"/>
                    <a:pt x="676" y="808"/>
                    <a:pt x="795" y="940"/>
                  </a:cubicBezTo>
                  <a:cubicBezTo>
                    <a:pt x="636" y="834"/>
                    <a:pt x="464" y="769"/>
                    <a:pt x="279" y="769"/>
                  </a:cubicBezTo>
                  <a:cubicBezTo>
                    <a:pt x="173" y="769"/>
                    <a:pt x="41" y="808"/>
                    <a:pt x="14" y="901"/>
                  </a:cubicBezTo>
                  <a:cubicBezTo>
                    <a:pt x="1" y="993"/>
                    <a:pt x="41" y="1166"/>
                    <a:pt x="120" y="1231"/>
                  </a:cubicBezTo>
                  <a:cubicBezTo>
                    <a:pt x="318" y="1377"/>
                    <a:pt x="597" y="1364"/>
                    <a:pt x="835" y="1390"/>
                  </a:cubicBezTo>
                  <a:cubicBezTo>
                    <a:pt x="835" y="1390"/>
                    <a:pt x="292" y="1774"/>
                    <a:pt x="306" y="2105"/>
                  </a:cubicBezTo>
                  <a:cubicBezTo>
                    <a:pt x="306" y="2237"/>
                    <a:pt x="371" y="2370"/>
                    <a:pt x="477" y="2449"/>
                  </a:cubicBezTo>
                  <a:cubicBezTo>
                    <a:pt x="538" y="2488"/>
                    <a:pt x="609" y="2506"/>
                    <a:pt x="680" y="2506"/>
                  </a:cubicBezTo>
                  <a:cubicBezTo>
                    <a:pt x="780" y="2506"/>
                    <a:pt x="883" y="2471"/>
                    <a:pt x="967" y="2410"/>
                  </a:cubicBezTo>
                  <a:cubicBezTo>
                    <a:pt x="1073" y="2317"/>
                    <a:pt x="1153" y="2198"/>
                    <a:pt x="1192" y="2052"/>
                  </a:cubicBezTo>
                  <a:cubicBezTo>
                    <a:pt x="1218" y="1960"/>
                    <a:pt x="1312" y="1748"/>
                    <a:pt x="1312" y="1748"/>
                  </a:cubicBezTo>
                  <a:cubicBezTo>
                    <a:pt x="1312" y="1748"/>
                    <a:pt x="1483" y="1946"/>
                    <a:pt x="1536" y="2025"/>
                  </a:cubicBezTo>
                  <a:cubicBezTo>
                    <a:pt x="1629" y="2158"/>
                    <a:pt x="1735" y="2277"/>
                    <a:pt x="1867" y="2383"/>
                  </a:cubicBezTo>
                  <a:cubicBezTo>
                    <a:pt x="1966" y="2452"/>
                    <a:pt x="2086" y="2513"/>
                    <a:pt x="2201" y="2513"/>
                  </a:cubicBezTo>
                  <a:cubicBezTo>
                    <a:pt x="2241" y="2513"/>
                    <a:pt x="2280" y="2506"/>
                    <a:pt x="2317" y="2489"/>
                  </a:cubicBezTo>
                  <a:cubicBezTo>
                    <a:pt x="2423" y="2436"/>
                    <a:pt x="2489" y="2304"/>
                    <a:pt x="2503" y="2184"/>
                  </a:cubicBezTo>
                  <a:cubicBezTo>
                    <a:pt x="2503" y="2066"/>
                    <a:pt x="2463" y="1946"/>
                    <a:pt x="2397" y="1840"/>
                  </a:cubicBezTo>
                  <a:cubicBezTo>
                    <a:pt x="2238" y="1549"/>
                    <a:pt x="1960" y="1337"/>
                    <a:pt x="1642" y="1245"/>
                  </a:cubicBezTo>
                  <a:cubicBezTo>
                    <a:pt x="1880" y="1219"/>
                    <a:pt x="2106" y="1125"/>
                    <a:pt x="2304" y="993"/>
                  </a:cubicBezTo>
                  <a:cubicBezTo>
                    <a:pt x="2423" y="914"/>
                    <a:pt x="2529" y="795"/>
                    <a:pt x="2515" y="663"/>
                  </a:cubicBezTo>
                  <a:cubicBezTo>
                    <a:pt x="2489" y="543"/>
                    <a:pt x="2383" y="464"/>
                    <a:pt x="2277" y="451"/>
                  </a:cubicBezTo>
                  <a:cubicBezTo>
                    <a:pt x="2261" y="449"/>
                    <a:pt x="2246" y="448"/>
                    <a:pt x="2230" y="448"/>
                  </a:cubicBezTo>
                  <a:cubicBezTo>
                    <a:pt x="2130" y="448"/>
                    <a:pt x="2039" y="484"/>
                    <a:pt x="1947" y="530"/>
                  </a:cubicBezTo>
                  <a:cubicBezTo>
                    <a:pt x="1748" y="636"/>
                    <a:pt x="1562" y="808"/>
                    <a:pt x="1457" y="1007"/>
                  </a:cubicBezTo>
                  <a:cubicBezTo>
                    <a:pt x="1536" y="675"/>
                    <a:pt x="1377" y="292"/>
                    <a:pt x="1086" y="93"/>
                  </a:cubicBezTo>
                  <a:cubicBezTo>
                    <a:pt x="999" y="38"/>
                    <a:pt x="897" y="1"/>
                    <a:pt x="797"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6" name="Google Shape;1146;p11"/>
            <p:cNvSpPr/>
            <p:nvPr/>
          </p:nvSpPr>
          <p:spPr>
            <a:xfrm>
              <a:off x="4260368" y="1864667"/>
              <a:ext cx="3058" cy="3058"/>
            </a:xfrm>
            <a:custGeom>
              <a:rect b="b" l="l" r="r" t="t"/>
              <a:pathLst>
                <a:path extrusionOk="0" h="93" w="93">
                  <a:moveTo>
                    <a:pt x="66" y="0"/>
                  </a:moveTo>
                  <a:lnTo>
                    <a:pt x="54" y="13"/>
                  </a:lnTo>
                  <a:cubicBezTo>
                    <a:pt x="27" y="27"/>
                    <a:pt x="13" y="53"/>
                    <a:pt x="13" y="66"/>
                  </a:cubicBezTo>
                  <a:cubicBezTo>
                    <a:pt x="13" y="80"/>
                    <a:pt x="1" y="80"/>
                    <a:pt x="13" y="92"/>
                  </a:cubicBezTo>
                  <a:lnTo>
                    <a:pt x="27" y="92"/>
                  </a:lnTo>
                  <a:cubicBezTo>
                    <a:pt x="40" y="92"/>
                    <a:pt x="40" y="92"/>
                    <a:pt x="40" y="80"/>
                  </a:cubicBezTo>
                  <a:cubicBezTo>
                    <a:pt x="54" y="80"/>
                    <a:pt x="54" y="66"/>
                    <a:pt x="66" y="66"/>
                  </a:cubicBezTo>
                  <a:cubicBezTo>
                    <a:pt x="80" y="53"/>
                    <a:pt x="80" y="53"/>
                    <a:pt x="80" y="39"/>
                  </a:cubicBezTo>
                  <a:cubicBezTo>
                    <a:pt x="93" y="27"/>
                    <a:pt x="93" y="27"/>
                    <a:pt x="80" y="13"/>
                  </a:cubicBezTo>
                  <a:cubicBezTo>
                    <a:pt x="80" y="0"/>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7" name="Google Shape;1147;p11"/>
            <p:cNvSpPr/>
            <p:nvPr/>
          </p:nvSpPr>
          <p:spPr>
            <a:xfrm>
              <a:off x="4229029" y="1911660"/>
              <a:ext cx="2664" cy="3058"/>
            </a:xfrm>
            <a:custGeom>
              <a:rect b="b" l="l" r="r" t="t"/>
              <a:pathLst>
                <a:path extrusionOk="0" h="93" w="81">
                  <a:moveTo>
                    <a:pt x="27" y="1"/>
                  </a:moveTo>
                  <a:cubicBezTo>
                    <a:pt x="13" y="1"/>
                    <a:pt x="1" y="13"/>
                    <a:pt x="13" y="13"/>
                  </a:cubicBezTo>
                  <a:lnTo>
                    <a:pt x="13" y="40"/>
                  </a:lnTo>
                  <a:cubicBezTo>
                    <a:pt x="27" y="54"/>
                    <a:pt x="27" y="66"/>
                    <a:pt x="54" y="80"/>
                  </a:cubicBezTo>
                  <a:cubicBezTo>
                    <a:pt x="54" y="93"/>
                    <a:pt x="66" y="93"/>
                    <a:pt x="66" y="93"/>
                  </a:cubicBezTo>
                  <a:cubicBezTo>
                    <a:pt x="80" y="93"/>
                    <a:pt x="80" y="80"/>
                    <a:pt x="80" y="80"/>
                  </a:cubicBezTo>
                  <a:lnTo>
                    <a:pt x="80" y="54"/>
                  </a:lnTo>
                  <a:cubicBezTo>
                    <a:pt x="66" y="54"/>
                    <a:pt x="66" y="40"/>
                    <a:pt x="66" y="27"/>
                  </a:cubicBezTo>
                  <a:cubicBezTo>
                    <a:pt x="66" y="27"/>
                    <a:pt x="54" y="13"/>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8" name="Google Shape;1148;p11"/>
            <p:cNvSpPr/>
            <p:nvPr/>
          </p:nvSpPr>
          <p:spPr>
            <a:xfrm>
              <a:off x="4238598" y="1925833"/>
              <a:ext cx="1776" cy="2401"/>
            </a:xfrm>
            <a:custGeom>
              <a:rect b="b" l="l" r="r" t="t"/>
              <a:pathLst>
                <a:path extrusionOk="0" h="73" w="54">
                  <a:moveTo>
                    <a:pt x="24" y="0"/>
                  </a:moveTo>
                  <a:cubicBezTo>
                    <a:pt x="21" y="0"/>
                    <a:pt x="18" y="2"/>
                    <a:pt x="14" y="6"/>
                  </a:cubicBezTo>
                  <a:cubicBezTo>
                    <a:pt x="14" y="6"/>
                    <a:pt x="1" y="6"/>
                    <a:pt x="1" y="20"/>
                  </a:cubicBezTo>
                  <a:lnTo>
                    <a:pt x="14" y="20"/>
                  </a:lnTo>
                  <a:cubicBezTo>
                    <a:pt x="14" y="32"/>
                    <a:pt x="27" y="46"/>
                    <a:pt x="27" y="59"/>
                  </a:cubicBezTo>
                  <a:cubicBezTo>
                    <a:pt x="40" y="59"/>
                    <a:pt x="40" y="73"/>
                    <a:pt x="54" y="73"/>
                  </a:cubicBezTo>
                  <a:lnTo>
                    <a:pt x="54" y="59"/>
                  </a:lnTo>
                  <a:lnTo>
                    <a:pt x="54" y="46"/>
                  </a:lnTo>
                  <a:cubicBezTo>
                    <a:pt x="54" y="32"/>
                    <a:pt x="54" y="32"/>
                    <a:pt x="40" y="20"/>
                  </a:cubicBezTo>
                  <a:lnTo>
                    <a:pt x="40" y="6"/>
                  </a:lnTo>
                  <a:cubicBezTo>
                    <a:pt x="32" y="6"/>
                    <a:pt x="29"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9" name="Google Shape;1149;p11"/>
            <p:cNvSpPr/>
            <p:nvPr/>
          </p:nvSpPr>
          <p:spPr>
            <a:xfrm>
              <a:off x="4276055" y="1922117"/>
              <a:ext cx="2631" cy="3387"/>
            </a:xfrm>
            <a:custGeom>
              <a:rect b="b" l="l" r="r" t="t"/>
              <a:pathLst>
                <a:path extrusionOk="0" h="103" w="80">
                  <a:moveTo>
                    <a:pt x="39" y="0"/>
                  </a:moveTo>
                  <a:cubicBezTo>
                    <a:pt x="39" y="13"/>
                    <a:pt x="39" y="13"/>
                    <a:pt x="27" y="13"/>
                  </a:cubicBezTo>
                  <a:cubicBezTo>
                    <a:pt x="27" y="27"/>
                    <a:pt x="27" y="39"/>
                    <a:pt x="13" y="39"/>
                  </a:cubicBezTo>
                  <a:lnTo>
                    <a:pt x="13" y="66"/>
                  </a:lnTo>
                  <a:cubicBezTo>
                    <a:pt x="0" y="80"/>
                    <a:pt x="0" y="92"/>
                    <a:pt x="13" y="92"/>
                  </a:cubicBezTo>
                  <a:cubicBezTo>
                    <a:pt x="13" y="99"/>
                    <a:pt x="16" y="103"/>
                    <a:pt x="21" y="103"/>
                  </a:cubicBezTo>
                  <a:cubicBezTo>
                    <a:pt x="26" y="103"/>
                    <a:pt x="33" y="99"/>
                    <a:pt x="39" y="92"/>
                  </a:cubicBezTo>
                  <a:lnTo>
                    <a:pt x="53" y="80"/>
                  </a:lnTo>
                  <a:cubicBezTo>
                    <a:pt x="66" y="66"/>
                    <a:pt x="66" y="53"/>
                    <a:pt x="66" y="27"/>
                  </a:cubicBezTo>
                  <a:cubicBezTo>
                    <a:pt x="79" y="13"/>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0" name="Google Shape;1150;p11"/>
            <p:cNvSpPr/>
            <p:nvPr/>
          </p:nvSpPr>
          <p:spPr>
            <a:xfrm>
              <a:off x="4277798" y="1918171"/>
              <a:ext cx="1315" cy="2631"/>
            </a:xfrm>
            <a:custGeom>
              <a:rect b="b" l="l" r="r" t="t"/>
              <a:pathLst>
                <a:path extrusionOk="0" h="80" w="40">
                  <a:moveTo>
                    <a:pt x="39" y="1"/>
                  </a:moveTo>
                  <a:cubicBezTo>
                    <a:pt x="26" y="1"/>
                    <a:pt x="26" y="1"/>
                    <a:pt x="26" y="14"/>
                  </a:cubicBezTo>
                  <a:lnTo>
                    <a:pt x="13" y="14"/>
                  </a:lnTo>
                  <a:cubicBezTo>
                    <a:pt x="13" y="27"/>
                    <a:pt x="13" y="27"/>
                    <a:pt x="0" y="41"/>
                  </a:cubicBezTo>
                  <a:lnTo>
                    <a:pt x="0" y="54"/>
                  </a:lnTo>
                  <a:lnTo>
                    <a:pt x="0" y="80"/>
                  </a:lnTo>
                  <a:lnTo>
                    <a:pt x="13" y="80"/>
                  </a:lnTo>
                  <a:lnTo>
                    <a:pt x="26" y="67"/>
                  </a:lnTo>
                  <a:cubicBezTo>
                    <a:pt x="26" y="54"/>
                    <a:pt x="39" y="41"/>
                    <a:pt x="39" y="27"/>
                  </a:cubicBez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1" name="Google Shape;1151;p11"/>
            <p:cNvSpPr/>
            <p:nvPr/>
          </p:nvSpPr>
          <p:spPr>
            <a:xfrm>
              <a:off x="4245110" y="1825599"/>
              <a:ext cx="1776" cy="2532"/>
            </a:xfrm>
            <a:custGeom>
              <a:rect b="b" l="l" r="r" t="t"/>
              <a:pathLst>
                <a:path extrusionOk="0" h="77" w="54">
                  <a:moveTo>
                    <a:pt x="39" y="0"/>
                  </a:moveTo>
                  <a:cubicBezTo>
                    <a:pt x="38" y="0"/>
                    <a:pt x="34" y="3"/>
                    <a:pt x="27" y="10"/>
                  </a:cubicBezTo>
                  <a:cubicBezTo>
                    <a:pt x="27" y="23"/>
                    <a:pt x="15" y="23"/>
                    <a:pt x="15" y="36"/>
                  </a:cubicBezTo>
                  <a:lnTo>
                    <a:pt x="15" y="50"/>
                  </a:lnTo>
                  <a:cubicBezTo>
                    <a:pt x="1" y="63"/>
                    <a:pt x="15" y="63"/>
                    <a:pt x="15" y="76"/>
                  </a:cubicBezTo>
                  <a:lnTo>
                    <a:pt x="27" y="76"/>
                  </a:lnTo>
                  <a:lnTo>
                    <a:pt x="41" y="63"/>
                  </a:lnTo>
                  <a:cubicBezTo>
                    <a:pt x="41" y="50"/>
                    <a:pt x="54" y="36"/>
                    <a:pt x="54" y="23"/>
                  </a:cubicBezTo>
                  <a:cubicBezTo>
                    <a:pt x="54" y="10"/>
                    <a:pt x="54" y="10"/>
                    <a:pt x="41" y="10"/>
                  </a:cubicBezTo>
                  <a:cubicBezTo>
                    <a:pt x="41" y="3"/>
                    <a:pt x="41" y="0"/>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2" name="Google Shape;1152;p11"/>
            <p:cNvSpPr/>
            <p:nvPr/>
          </p:nvSpPr>
          <p:spPr>
            <a:xfrm>
              <a:off x="4251654" y="1806328"/>
              <a:ext cx="2664" cy="3946"/>
            </a:xfrm>
            <a:custGeom>
              <a:rect b="b" l="l" r="r" t="t"/>
              <a:pathLst>
                <a:path extrusionOk="0" h="120" w="81">
                  <a:moveTo>
                    <a:pt x="40" y="1"/>
                  </a:moveTo>
                  <a:cubicBezTo>
                    <a:pt x="40" y="13"/>
                    <a:pt x="40" y="13"/>
                    <a:pt x="27" y="27"/>
                  </a:cubicBezTo>
                  <a:cubicBezTo>
                    <a:pt x="27" y="27"/>
                    <a:pt x="27" y="40"/>
                    <a:pt x="14" y="53"/>
                  </a:cubicBezTo>
                  <a:cubicBezTo>
                    <a:pt x="14" y="66"/>
                    <a:pt x="1" y="66"/>
                    <a:pt x="1" y="80"/>
                  </a:cubicBezTo>
                  <a:cubicBezTo>
                    <a:pt x="1" y="93"/>
                    <a:pt x="1" y="106"/>
                    <a:pt x="14" y="119"/>
                  </a:cubicBezTo>
                  <a:lnTo>
                    <a:pt x="40" y="119"/>
                  </a:lnTo>
                  <a:lnTo>
                    <a:pt x="54" y="106"/>
                  </a:lnTo>
                  <a:cubicBezTo>
                    <a:pt x="67" y="80"/>
                    <a:pt x="80" y="53"/>
                    <a:pt x="80" y="27"/>
                  </a:cubicBezTo>
                  <a:cubicBezTo>
                    <a:pt x="80" y="27"/>
                    <a:pt x="80" y="13"/>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3" name="Google Shape;1153;p11"/>
            <p:cNvSpPr/>
            <p:nvPr/>
          </p:nvSpPr>
          <p:spPr>
            <a:xfrm>
              <a:off x="4206404" y="1731876"/>
              <a:ext cx="2203" cy="1776"/>
            </a:xfrm>
            <a:custGeom>
              <a:rect b="b" l="l" r="r" t="t"/>
              <a:pathLst>
                <a:path extrusionOk="0" h="54" w="67">
                  <a:moveTo>
                    <a:pt x="13" y="1"/>
                  </a:moveTo>
                  <a:cubicBezTo>
                    <a:pt x="13" y="1"/>
                    <a:pt x="0" y="1"/>
                    <a:pt x="0" y="14"/>
                  </a:cubicBezTo>
                  <a:lnTo>
                    <a:pt x="0" y="27"/>
                  </a:lnTo>
                  <a:lnTo>
                    <a:pt x="13" y="27"/>
                  </a:lnTo>
                  <a:cubicBezTo>
                    <a:pt x="13" y="41"/>
                    <a:pt x="27" y="41"/>
                    <a:pt x="40" y="54"/>
                  </a:cubicBezTo>
                  <a:lnTo>
                    <a:pt x="53" y="54"/>
                  </a:lnTo>
                  <a:cubicBezTo>
                    <a:pt x="66" y="54"/>
                    <a:pt x="66" y="41"/>
                    <a:pt x="66" y="27"/>
                  </a:cubicBezTo>
                  <a:cubicBezTo>
                    <a:pt x="66" y="27"/>
                    <a:pt x="53" y="27"/>
                    <a:pt x="53" y="14"/>
                  </a:cubicBezTo>
                  <a:cubicBezTo>
                    <a:pt x="40" y="14"/>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4" name="Google Shape;1154;p11"/>
            <p:cNvSpPr/>
            <p:nvPr/>
          </p:nvSpPr>
          <p:spPr>
            <a:xfrm>
              <a:off x="4208574" y="1734079"/>
              <a:ext cx="1743" cy="1315"/>
            </a:xfrm>
            <a:custGeom>
              <a:rect b="b" l="l" r="r" t="t"/>
              <a:pathLst>
                <a:path extrusionOk="0" h="40" w="53">
                  <a:moveTo>
                    <a:pt x="14" y="0"/>
                  </a:moveTo>
                  <a:lnTo>
                    <a:pt x="0" y="13"/>
                  </a:lnTo>
                  <a:lnTo>
                    <a:pt x="14" y="27"/>
                  </a:lnTo>
                  <a:cubicBezTo>
                    <a:pt x="14" y="27"/>
                    <a:pt x="26" y="27"/>
                    <a:pt x="26" y="40"/>
                  </a:cubicBezTo>
                  <a:lnTo>
                    <a:pt x="40" y="40"/>
                  </a:lnTo>
                  <a:cubicBezTo>
                    <a:pt x="53" y="40"/>
                    <a:pt x="53" y="27"/>
                    <a:pt x="53" y="27"/>
                  </a:cubicBezTo>
                  <a:cubicBezTo>
                    <a:pt x="53" y="13"/>
                    <a:pt x="40" y="13"/>
                    <a:pt x="40" y="13"/>
                  </a:cubicBezTo>
                  <a:cubicBezTo>
                    <a:pt x="40" y="0"/>
                    <a:pt x="26"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5" name="Google Shape;1155;p11"/>
            <p:cNvSpPr/>
            <p:nvPr/>
          </p:nvSpPr>
          <p:spPr>
            <a:xfrm>
              <a:off x="4207686" y="1722767"/>
              <a:ext cx="1776" cy="1315"/>
            </a:xfrm>
            <a:custGeom>
              <a:rect b="b" l="l" r="r" t="t"/>
              <a:pathLst>
                <a:path extrusionOk="0" h="40" w="54">
                  <a:moveTo>
                    <a:pt x="14" y="0"/>
                  </a:moveTo>
                  <a:cubicBezTo>
                    <a:pt x="14" y="0"/>
                    <a:pt x="14" y="13"/>
                    <a:pt x="1" y="13"/>
                  </a:cubicBezTo>
                  <a:cubicBezTo>
                    <a:pt x="1" y="13"/>
                    <a:pt x="1" y="27"/>
                    <a:pt x="14" y="27"/>
                  </a:cubicBezTo>
                  <a:lnTo>
                    <a:pt x="27" y="39"/>
                  </a:lnTo>
                  <a:lnTo>
                    <a:pt x="41" y="39"/>
                  </a:lnTo>
                  <a:cubicBezTo>
                    <a:pt x="53" y="39"/>
                    <a:pt x="53" y="27"/>
                    <a:pt x="53" y="27"/>
                  </a:cubicBezTo>
                  <a:lnTo>
                    <a:pt x="41" y="13"/>
                  </a:lnTo>
                  <a:cubicBezTo>
                    <a:pt x="41" y="13"/>
                    <a:pt x="27" y="13"/>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6" name="Google Shape;1156;p11"/>
            <p:cNvSpPr/>
            <p:nvPr/>
          </p:nvSpPr>
          <p:spPr>
            <a:xfrm>
              <a:off x="4236428" y="1724049"/>
              <a:ext cx="1776" cy="2236"/>
            </a:xfrm>
            <a:custGeom>
              <a:rect b="b" l="l" r="r" t="t"/>
              <a:pathLst>
                <a:path extrusionOk="0" h="68" w="54">
                  <a:moveTo>
                    <a:pt x="40" y="0"/>
                  </a:moveTo>
                  <a:cubicBezTo>
                    <a:pt x="40" y="0"/>
                    <a:pt x="27" y="0"/>
                    <a:pt x="27" y="14"/>
                  </a:cubicBezTo>
                  <a:cubicBezTo>
                    <a:pt x="14" y="14"/>
                    <a:pt x="0" y="27"/>
                    <a:pt x="0" y="41"/>
                  </a:cubicBezTo>
                  <a:lnTo>
                    <a:pt x="0" y="53"/>
                  </a:lnTo>
                  <a:cubicBezTo>
                    <a:pt x="0" y="67"/>
                    <a:pt x="0" y="67"/>
                    <a:pt x="14" y="67"/>
                  </a:cubicBezTo>
                  <a:cubicBezTo>
                    <a:pt x="14" y="67"/>
                    <a:pt x="27" y="67"/>
                    <a:pt x="27" y="53"/>
                  </a:cubicBezTo>
                  <a:cubicBezTo>
                    <a:pt x="40" y="53"/>
                    <a:pt x="40" y="41"/>
                    <a:pt x="40" y="27"/>
                  </a:cubicBezTo>
                  <a:lnTo>
                    <a:pt x="53" y="27"/>
                  </a:lnTo>
                  <a:cubicBezTo>
                    <a:pt x="53" y="14"/>
                    <a:pt x="53" y="14"/>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7" name="Google Shape;1157;p11"/>
            <p:cNvSpPr/>
            <p:nvPr/>
          </p:nvSpPr>
          <p:spPr>
            <a:xfrm>
              <a:off x="4235540" y="1727107"/>
              <a:ext cx="1348" cy="1315"/>
            </a:xfrm>
            <a:custGeom>
              <a:rect b="b" l="l" r="r" t="t"/>
              <a:pathLst>
                <a:path extrusionOk="0" h="40" w="41">
                  <a:moveTo>
                    <a:pt x="27" y="1"/>
                  </a:moveTo>
                  <a:cubicBezTo>
                    <a:pt x="14" y="13"/>
                    <a:pt x="14" y="13"/>
                    <a:pt x="14" y="27"/>
                  </a:cubicBezTo>
                  <a:cubicBezTo>
                    <a:pt x="1" y="27"/>
                    <a:pt x="1" y="27"/>
                    <a:pt x="1" y="40"/>
                  </a:cubicBezTo>
                  <a:lnTo>
                    <a:pt x="27" y="40"/>
                  </a:lnTo>
                  <a:cubicBezTo>
                    <a:pt x="27" y="27"/>
                    <a:pt x="41" y="27"/>
                    <a:pt x="41" y="27"/>
                  </a:cubicBezTo>
                  <a:lnTo>
                    <a:pt x="41" y="13"/>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8" name="Google Shape;1158;p11"/>
            <p:cNvSpPr/>
            <p:nvPr/>
          </p:nvSpPr>
          <p:spPr>
            <a:xfrm>
              <a:off x="4231199" y="1716781"/>
              <a:ext cx="1348" cy="1644"/>
            </a:xfrm>
            <a:custGeom>
              <a:rect b="b" l="l" r="r" t="t"/>
              <a:pathLst>
                <a:path extrusionOk="0" h="50" w="41">
                  <a:moveTo>
                    <a:pt x="28" y="0"/>
                  </a:moveTo>
                  <a:cubicBezTo>
                    <a:pt x="27" y="0"/>
                    <a:pt x="27" y="3"/>
                    <a:pt x="27" y="10"/>
                  </a:cubicBezTo>
                  <a:cubicBezTo>
                    <a:pt x="14" y="10"/>
                    <a:pt x="14" y="10"/>
                    <a:pt x="14" y="23"/>
                  </a:cubicBezTo>
                  <a:cubicBezTo>
                    <a:pt x="0" y="23"/>
                    <a:pt x="0" y="36"/>
                    <a:pt x="0" y="36"/>
                  </a:cubicBezTo>
                  <a:cubicBezTo>
                    <a:pt x="14" y="36"/>
                    <a:pt x="14" y="50"/>
                    <a:pt x="14" y="50"/>
                  </a:cubicBezTo>
                  <a:cubicBezTo>
                    <a:pt x="27" y="50"/>
                    <a:pt x="27" y="36"/>
                    <a:pt x="27" y="36"/>
                  </a:cubicBezTo>
                  <a:lnTo>
                    <a:pt x="41" y="23"/>
                  </a:lnTo>
                  <a:lnTo>
                    <a:pt x="41" y="10"/>
                  </a:lnTo>
                  <a:cubicBezTo>
                    <a:pt x="34" y="3"/>
                    <a:pt x="30" y="0"/>
                    <a:pt x="28"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9" name="Google Shape;1159;p11"/>
            <p:cNvSpPr/>
            <p:nvPr/>
          </p:nvSpPr>
          <p:spPr>
            <a:xfrm>
              <a:off x="4209889" y="1757691"/>
              <a:ext cx="2170" cy="2072"/>
            </a:xfrm>
            <a:custGeom>
              <a:rect b="b" l="l" r="r" t="t"/>
              <a:pathLst>
                <a:path extrusionOk="0" h="63" w="66">
                  <a:moveTo>
                    <a:pt x="20" y="0"/>
                  </a:moveTo>
                  <a:cubicBezTo>
                    <a:pt x="16" y="0"/>
                    <a:pt x="13" y="3"/>
                    <a:pt x="13" y="10"/>
                  </a:cubicBezTo>
                  <a:cubicBezTo>
                    <a:pt x="0" y="10"/>
                    <a:pt x="13" y="24"/>
                    <a:pt x="13" y="24"/>
                  </a:cubicBezTo>
                  <a:lnTo>
                    <a:pt x="13" y="36"/>
                  </a:lnTo>
                  <a:cubicBezTo>
                    <a:pt x="27" y="36"/>
                    <a:pt x="39" y="50"/>
                    <a:pt x="39" y="50"/>
                  </a:cubicBezTo>
                  <a:cubicBezTo>
                    <a:pt x="53" y="50"/>
                    <a:pt x="53" y="63"/>
                    <a:pt x="66" y="63"/>
                  </a:cubicBezTo>
                  <a:lnTo>
                    <a:pt x="66" y="36"/>
                  </a:lnTo>
                  <a:lnTo>
                    <a:pt x="66" y="24"/>
                  </a:lnTo>
                  <a:cubicBezTo>
                    <a:pt x="53" y="10"/>
                    <a:pt x="39" y="10"/>
                    <a:pt x="27" y="10"/>
                  </a:cubicBezTo>
                  <a:cubicBezTo>
                    <a:pt x="27" y="3"/>
                    <a:pt x="23" y="0"/>
                    <a:pt x="2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0" name="Google Shape;1160;p11"/>
            <p:cNvSpPr/>
            <p:nvPr/>
          </p:nvSpPr>
          <p:spPr>
            <a:xfrm>
              <a:off x="4212027" y="1760190"/>
              <a:ext cx="1381" cy="1315"/>
            </a:xfrm>
            <a:custGeom>
              <a:rect b="b" l="l" r="r" t="t"/>
              <a:pathLst>
                <a:path extrusionOk="0" h="40" w="42">
                  <a:moveTo>
                    <a:pt x="15" y="1"/>
                  </a:moveTo>
                  <a:lnTo>
                    <a:pt x="1" y="13"/>
                  </a:lnTo>
                  <a:lnTo>
                    <a:pt x="1" y="27"/>
                  </a:lnTo>
                  <a:lnTo>
                    <a:pt x="15" y="27"/>
                  </a:lnTo>
                  <a:lnTo>
                    <a:pt x="27" y="40"/>
                  </a:lnTo>
                  <a:lnTo>
                    <a:pt x="41" y="40"/>
                  </a:lnTo>
                  <a:lnTo>
                    <a:pt x="41" y="27"/>
                  </a:lnTo>
                  <a:lnTo>
                    <a:pt x="41" y="13"/>
                  </a:lnTo>
                  <a:cubicBezTo>
                    <a:pt x="41"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1" name="Google Shape;1161;p11"/>
            <p:cNvSpPr/>
            <p:nvPr/>
          </p:nvSpPr>
          <p:spPr>
            <a:xfrm>
              <a:off x="4212915" y="1749305"/>
              <a:ext cx="1348" cy="888"/>
            </a:xfrm>
            <a:custGeom>
              <a:rect b="b" l="l" r="r" t="t"/>
              <a:pathLst>
                <a:path extrusionOk="0" h="27" w="41">
                  <a:moveTo>
                    <a:pt x="0" y="0"/>
                  </a:moveTo>
                  <a:lnTo>
                    <a:pt x="0" y="14"/>
                  </a:lnTo>
                  <a:cubicBezTo>
                    <a:pt x="14" y="14"/>
                    <a:pt x="14" y="27"/>
                    <a:pt x="27" y="27"/>
                  </a:cubicBezTo>
                  <a:cubicBezTo>
                    <a:pt x="41" y="27"/>
                    <a:pt x="41" y="27"/>
                    <a:pt x="41" y="14"/>
                  </a:cubicBez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2" name="Google Shape;1162;p11"/>
            <p:cNvSpPr/>
            <p:nvPr/>
          </p:nvSpPr>
          <p:spPr>
            <a:xfrm>
              <a:off x="4240769" y="1754501"/>
              <a:ext cx="1776" cy="1776"/>
            </a:xfrm>
            <a:custGeom>
              <a:rect b="b" l="l" r="r" t="t"/>
              <a:pathLst>
                <a:path extrusionOk="0" h="54" w="54">
                  <a:moveTo>
                    <a:pt x="27" y="1"/>
                  </a:moveTo>
                  <a:lnTo>
                    <a:pt x="0" y="27"/>
                  </a:lnTo>
                  <a:lnTo>
                    <a:pt x="0" y="41"/>
                  </a:lnTo>
                  <a:cubicBezTo>
                    <a:pt x="0" y="54"/>
                    <a:pt x="0" y="54"/>
                    <a:pt x="14" y="54"/>
                  </a:cubicBezTo>
                  <a:lnTo>
                    <a:pt x="27" y="54"/>
                  </a:lnTo>
                  <a:cubicBezTo>
                    <a:pt x="41" y="41"/>
                    <a:pt x="41" y="27"/>
                    <a:pt x="53" y="27"/>
                  </a:cubicBezTo>
                  <a:lnTo>
                    <a:pt x="53" y="15"/>
                  </a:lnTo>
                  <a:lnTo>
                    <a:pt x="53"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3" name="Google Shape;1163;p11"/>
            <p:cNvSpPr/>
            <p:nvPr/>
          </p:nvSpPr>
          <p:spPr>
            <a:xfrm>
              <a:off x="4239881" y="1757132"/>
              <a:ext cx="1381" cy="1348"/>
            </a:xfrm>
            <a:custGeom>
              <a:rect b="b" l="l" r="r" t="t"/>
              <a:pathLst>
                <a:path extrusionOk="0" h="41" w="42">
                  <a:moveTo>
                    <a:pt x="15" y="0"/>
                  </a:moveTo>
                  <a:cubicBezTo>
                    <a:pt x="15" y="14"/>
                    <a:pt x="1" y="14"/>
                    <a:pt x="1" y="27"/>
                  </a:cubicBezTo>
                  <a:lnTo>
                    <a:pt x="1" y="41"/>
                  </a:lnTo>
                  <a:lnTo>
                    <a:pt x="15" y="41"/>
                  </a:lnTo>
                  <a:lnTo>
                    <a:pt x="27" y="27"/>
                  </a:ln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4" name="Google Shape;1164;p11"/>
            <p:cNvSpPr/>
            <p:nvPr/>
          </p:nvSpPr>
          <p:spPr>
            <a:xfrm>
              <a:off x="4236855" y="1746280"/>
              <a:ext cx="1348" cy="1315"/>
            </a:xfrm>
            <a:custGeom>
              <a:rect b="b" l="l" r="r" t="t"/>
              <a:pathLst>
                <a:path extrusionOk="0" h="40" w="41">
                  <a:moveTo>
                    <a:pt x="27" y="0"/>
                  </a:moveTo>
                  <a:lnTo>
                    <a:pt x="1" y="26"/>
                  </a:lnTo>
                  <a:lnTo>
                    <a:pt x="1" y="39"/>
                  </a:lnTo>
                  <a:lnTo>
                    <a:pt x="27" y="39"/>
                  </a:lnTo>
                  <a:cubicBezTo>
                    <a:pt x="27" y="26"/>
                    <a:pt x="27" y="26"/>
                    <a:pt x="40" y="26"/>
                  </a:cubicBezTo>
                  <a:lnTo>
                    <a:pt x="40"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5" name="Google Shape;1165;p11"/>
            <p:cNvSpPr/>
            <p:nvPr/>
          </p:nvSpPr>
          <p:spPr>
            <a:xfrm>
              <a:off x="4206831" y="1778902"/>
              <a:ext cx="1776" cy="2203"/>
            </a:xfrm>
            <a:custGeom>
              <a:rect b="b" l="l" r="r" t="t"/>
              <a:pathLst>
                <a:path extrusionOk="0" h="67" w="54">
                  <a:moveTo>
                    <a:pt x="0" y="0"/>
                  </a:moveTo>
                  <a:lnTo>
                    <a:pt x="0" y="27"/>
                  </a:lnTo>
                  <a:lnTo>
                    <a:pt x="27" y="53"/>
                  </a:lnTo>
                  <a:cubicBezTo>
                    <a:pt x="27" y="53"/>
                    <a:pt x="27" y="67"/>
                    <a:pt x="40" y="67"/>
                  </a:cubicBezTo>
                  <a:cubicBezTo>
                    <a:pt x="40" y="67"/>
                    <a:pt x="53" y="67"/>
                    <a:pt x="53" y="53"/>
                  </a:cubicBezTo>
                  <a:lnTo>
                    <a:pt x="53" y="40"/>
                  </a:lnTo>
                  <a:cubicBezTo>
                    <a:pt x="40" y="27"/>
                    <a:pt x="40"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6" name="Google Shape;1166;p11"/>
            <p:cNvSpPr/>
            <p:nvPr/>
          </p:nvSpPr>
          <p:spPr>
            <a:xfrm>
              <a:off x="4207686" y="1781960"/>
              <a:ext cx="1348" cy="1315"/>
            </a:xfrm>
            <a:custGeom>
              <a:rect b="b" l="l" r="r" t="t"/>
              <a:pathLst>
                <a:path extrusionOk="0" h="40" w="41">
                  <a:moveTo>
                    <a:pt x="14" y="0"/>
                  </a:moveTo>
                  <a:cubicBezTo>
                    <a:pt x="14" y="0"/>
                    <a:pt x="14" y="13"/>
                    <a:pt x="1" y="13"/>
                  </a:cubicBezTo>
                  <a:lnTo>
                    <a:pt x="14" y="13"/>
                  </a:lnTo>
                  <a:cubicBezTo>
                    <a:pt x="14" y="27"/>
                    <a:pt x="14" y="27"/>
                    <a:pt x="27" y="40"/>
                  </a:cubicBezTo>
                  <a:lnTo>
                    <a:pt x="41" y="40"/>
                  </a:lnTo>
                  <a:lnTo>
                    <a:pt x="41" y="13"/>
                  </a:lnTo>
                  <a:cubicBezTo>
                    <a:pt x="41" y="13"/>
                    <a:pt x="27"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7" name="Google Shape;1167;p11"/>
            <p:cNvSpPr/>
            <p:nvPr/>
          </p:nvSpPr>
          <p:spPr>
            <a:xfrm>
              <a:off x="4212487" y="1771503"/>
              <a:ext cx="921" cy="1315"/>
            </a:xfrm>
            <a:custGeom>
              <a:rect b="b" l="l" r="r" t="t"/>
              <a:pathLst>
                <a:path extrusionOk="0" h="40" w="28">
                  <a:moveTo>
                    <a:pt x="1" y="1"/>
                  </a:moveTo>
                  <a:lnTo>
                    <a:pt x="1" y="13"/>
                  </a:lnTo>
                  <a:lnTo>
                    <a:pt x="1" y="27"/>
                  </a:lnTo>
                  <a:lnTo>
                    <a:pt x="13" y="40"/>
                  </a:lnTo>
                  <a:lnTo>
                    <a:pt x="27" y="40"/>
                  </a:lnTo>
                  <a:lnTo>
                    <a:pt x="27" y="27"/>
                  </a:lnTo>
                  <a:cubicBezTo>
                    <a:pt x="27" y="13"/>
                    <a:pt x="27" y="13"/>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8" name="Google Shape;1168;p11"/>
            <p:cNvSpPr/>
            <p:nvPr/>
          </p:nvSpPr>
          <p:spPr>
            <a:xfrm>
              <a:off x="4236428" y="1786301"/>
              <a:ext cx="2203" cy="1513"/>
            </a:xfrm>
            <a:custGeom>
              <a:rect b="b" l="l" r="r" t="t"/>
              <a:pathLst>
                <a:path extrusionOk="0" h="46" w="67">
                  <a:moveTo>
                    <a:pt x="40" y="1"/>
                  </a:moveTo>
                  <a:cubicBezTo>
                    <a:pt x="40" y="1"/>
                    <a:pt x="27" y="1"/>
                    <a:pt x="14" y="13"/>
                  </a:cubicBezTo>
                  <a:lnTo>
                    <a:pt x="0" y="27"/>
                  </a:lnTo>
                  <a:cubicBezTo>
                    <a:pt x="0" y="40"/>
                    <a:pt x="0" y="40"/>
                    <a:pt x="14" y="40"/>
                  </a:cubicBezTo>
                  <a:cubicBezTo>
                    <a:pt x="14" y="44"/>
                    <a:pt x="15" y="46"/>
                    <a:pt x="17" y="46"/>
                  </a:cubicBezTo>
                  <a:cubicBezTo>
                    <a:pt x="21" y="46"/>
                    <a:pt x="27" y="40"/>
                    <a:pt x="27" y="40"/>
                  </a:cubicBezTo>
                  <a:cubicBezTo>
                    <a:pt x="40" y="40"/>
                    <a:pt x="53" y="27"/>
                    <a:pt x="53" y="27"/>
                  </a:cubicBezTo>
                  <a:lnTo>
                    <a:pt x="67" y="27"/>
                  </a:lnTo>
                  <a:lnTo>
                    <a:pt x="6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9" name="Google Shape;1169;p11"/>
            <p:cNvSpPr/>
            <p:nvPr/>
          </p:nvSpPr>
          <p:spPr>
            <a:xfrm>
              <a:off x="4234685" y="1788471"/>
              <a:ext cx="1776" cy="888"/>
            </a:xfrm>
            <a:custGeom>
              <a:rect b="b" l="l" r="r" t="t"/>
              <a:pathLst>
                <a:path extrusionOk="0" h="27" w="54">
                  <a:moveTo>
                    <a:pt x="14" y="0"/>
                  </a:moveTo>
                  <a:cubicBezTo>
                    <a:pt x="14" y="14"/>
                    <a:pt x="0" y="14"/>
                    <a:pt x="0" y="14"/>
                  </a:cubicBezTo>
                  <a:cubicBezTo>
                    <a:pt x="0" y="27"/>
                    <a:pt x="0" y="27"/>
                    <a:pt x="14" y="27"/>
                  </a:cubicBezTo>
                  <a:lnTo>
                    <a:pt x="27" y="27"/>
                  </a:lnTo>
                  <a:cubicBezTo>
                    <a:pt x="27" y="27"/>
                    <a:pt x="40" y="27"/>
                    <a:pt x="40" y="14"/>
                  </a:cubicBezTo>
                  <a:cubicBezTo>
                    <a:pt x="53" y="14"/>
                    <a:pt x="53" y="0"/>
                    <a:pt x="5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0" name="Google Shape;1170;p11"/>
            <p:cNvSpPr/>
            <p:nvPr/>
          </p:nvSpPr>
          <p:spPr>
            <a:xfrm>
              <a:off x="4235540" y="1777159"/>
              <a:ext cx="1776" cy="1085"/>
            </a:xfrm>
            <a:custGeom>
              <a:rect b="b" l="l" r="r" t="t"/>
              <a:pathLst>
                <a:path extrusionOk="0" h="33" w="54">
                  <a:moveTo>
                    <a:pt x="41" y="0"/>
                  </a:moveTo>
                  <a:cubicBezTo>
                    <a:pt x="27" y="0"/>
                    <a:pt x="14" y="0"/>
                    <a:pt x="14" y="14"/>
                  </a:cubicBezTo>
                  <a:cubicBezTo>
                    <a:pt x="14" y="14"/>
                    <a:pt x="1" y="14"/>
                    <a:pt x="1" y="27"/>
                  </a:cubicBezTo>
                  <a:lnTo>
                    <a:pt x="14" y="27"/>
                  </a:lnTo>
                  <a:cubicBezTo>
                    <a:pt x="14" y="31"/>
                    <a:pt x="14" y="33"/>
                    <a:pt x="15" y="33"/>
                  </a:cubicBezTo>
                  <a:cubicBezTo>
                    <a:pt x="16" y="33"/>
                    <a:pt x="19" y="27"/>
                    <a:pt x="27" y="27"/>
                  </a:cubicBezTo>
                  <a:lnTo>
                    <a:pt x="41" y="27"/>
                  </a:lnTo>
                  <a:lnTo>
                    <a:pt x="41" y="14"/>
                  </a:lnTo>
                  <a:cubicBezTo>
                    <a:pt x="54" y="14"/>
                    <a:pt x="54" y="14"/>
                    <a:pt x="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1" name="Google Shape;1171;p11"/>
            <p:cNvSpPr/>
            <p:nvPr/>
          </p:nvSpPr>
          <p:spPr>
            <a:xfrm>
              <a:off x="4199432" y="1806756"/>
              <a:ext cx="1776" cy="2203"/>
            </a:xfrm>
            <a:custGeom>
              <a:rect b="b" l="l" r="r" t="t"/>
              <a:pathLst>
                <a:path extrusionOk="0" h="67" w="54">
                  <a:moveTo>
                    <a:pt x="1" y="0"/>
                  </a:moveTo>
                  <a:lnTo>
                    <a:pt x="1" y="27"/>
                  </a:lnTo>
                  <a:cubicBezTo>
                    <a:pt x="13" y="40"/>
                    <a:pt x="13" y="53"/>
                    <a:pt x="27" y="53"/>
                  </a:cubicBezTo>
                  <a:cubicBezTo>
                    <a:pt x="27" y="67"/>
                    <a:pt x="40" y="67"/>
                    <a:pt x="40" y="67"/>
                  </a:cubicBezTo>
                  <a:cubicBezTo>
                    <a:pt x="54" y="67"/>
                    <a:pt x="54" y="67"/>
                    <a:pt x="54" y="53"/>
                  </a:cubicBezTo>
                  <a:lnTo>
                    <a:pt x="54" y="40"/>
                  </a:lnTo>
                  <a:cubicBezTo>
                    <a:pt x="40" y="27"/>
                    <a:pt x="40" y="14"/>
                    <a:pt x="27" y="14"/>
                  </a:cubicBezTo>
                  <a:cubicBezTo>
                    <a:pt x="27" y="0"/>
                    <a:pt x="13" y="0"/>
                    <a:pt x="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2" name="Google Shape;1172;p11"/>
            <p:cNvSpPr/>
            <p:nvPr/>
          </p:nvSpPr>
          <p:spPr>
            <a:xfrm>
              <a:off x="4200714" y="1809814"/>
              <a:ext cx="1381" cy="1315"/>
            </a:xfrm>
            <a:custGeom>
              <a:rect b="b" l="l" r="r" t="t"/>
              <a:pathLst>
                <a:path extrusionOk="0" h="40" w="42">
                  <a:moveTo>
                    <a:pt x="1" y="0"/>
                  </a:moveTo>
                  <a:lnTo>
                    <a:pt x="1" y="13"/>
                  </a:lnTo>
                  <a:cubicBezTo>
                    <a:pt x="1" y="27"/>
                    <a:pt x="15" y="27"/>
                    <a:pt x="15" y="40"/>
                  </a:cubicBezTo>
                  <a:lnTo>
                    <a:pt x="41" y="40"/>
                  </a:lnTo>
                  <a:lnTo>
                    <a:pt x="41" y="27"/>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3" name="Google Shape;1173;p11"/>
            <p:cNvSpPr/>
            <p:nvPr/>
          </p:nvSpPr>
          <p:spPr>
            <a:xfrm>
              <a:off x="4204661" y="1799356"/>
              <a:ext cx="1315" cy="1315"/>
            </a:xfrm>
            <a:custGeom>
              <a:rect b="b" l="l" r="r" t="t"/>
              <a:pathLst>
                <a:path extrusionOk="0" h="40" w="40">
                  <a:moveTo>
                    <a:pt x="0" y="1"/>
                  </a:moveTo>
                  <a:lnTo>
                    <a:pt x="0" y="13"/>
                  </a:lnTo>
                  <a:cubicBezTo>
                    <a:pt x="0" y="27"/>
                    <a:pt x="13" y="27"/>
                    <a:pt x="13" y="40"/>
                  </a:cubicBezTo>
                  <a:lnTo>
                    <a:pt x="27" y="40"/>
                  </a:lnTo>
                  <a:cubicBezTo>
                    <a:pt x="27" y="40"/>
                    <a:pt x="40" y="40"/>
                    <a:pt x="40" y="27"/>
                  </a:cubicBezTo>
                  <a:lnTo>
                    <a:pt x="27"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4" name="Google Shape;1174;p11"/>
            <p:cNvSpPr/>
            <p:nvPr/>
          </p:nvSpPr>
          <p:spPr>
            <a:xfrm>
              <a:off x="4229456" y="1812412"/>
              <a:ext cx="2236" cy="1776"/>
            </a:xfrm>
            <a:custGeom>
              <a:rect b="b" l="l" r="r" t="t"/>
              <a:pathLst>
                <a:path extrusionOk="0" h="54" w="68">
                  <a:moveTo>
                    <a:pt x="41" y="1"/>
                  </a:moveTo>
                  <a:lnTo>
                    <a:pt x="14" y="27"/>
                  </a:lnTo>
                  <a:cubicBezTo>
                    <a:pt x="0" y="27"/>
                    <a:pt x="0" y="27"/>
                    <a:pt x="0" y="40"/>
                  </a:cubicBezTo>
                  <a:cubicBezTo>
                    <a:pt x="0" y="40"/>
                    <a:pt x="0" y="54"/>
                    <a:pt x="14" y="54"/>
                  </a:cubicBezTo>
                  <a:lnTo>
                    <a:pt x="27" y="54"/>
                  </a:lnTo>
                  <a:cubicBezTo>
                    <a:pt x="41" y="40"/>
                    <a:pt x="41" y="40"/>
                    <a:pt x="53" y="40"/>
                  </a:cubicBezTo>
                  <a:lnTo>
                    <a:pt x="67" y="27"/>
                  </a:lnTo>
                  <a:lnTo>
                    <a:pt x="67" y="14"/>
                  </a:lnTo>
                  <a:cubicBezTo>
                    <a:pt x="67" y="1"/>
                    <a:pt x="53"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5" name="Google Shape;1175;p11"/>
            <p:cNvSpPr/>
            <p:nvPr/>
          </p:nvSpPr>
          <p:spPr>
            <a:xfrm>
              <a:off x="4227713" y="1815043"/>
              <a:ext cx="1776" cy="888"/>
            </a:xfrm>
            <a:custGeom>
              <a:rect b="b" l="l" r="r" t="t"/>
              <a:pathLst>
                <a:path extrusionOk="0" h="27" w="54">
                  <a:moveTo>
                    <a:pt x="14" y="0"/>
                  </a:moveTo>
                  <a:cubicBezTo>
                    <a:pt x="14" y="13"/>
                    <a:pt x="0" y="13"/>
                    <a:pt x="0" y="13"/>
                  </a:cubicBezTo>
                  <a:cubicBezTo>
                    <a:pt x="0" y="27"/>
                    <a:pt x="14" y="27"/>
                    <a:pt x="14" y="27"/>
                  </a:cubicBezTo>
                  <a:lnTo>
                    <a:pt x="27" y="27"/>
                  </a:lnTo>
                  <a:cubicBezTo>
                    <a:pt x="27" y="27"/>
                    <a:pt x="41" y="27"/>
                    <a:pt x="41" y="13"/>
                  </a:cubicBezTo>
                  <a:lnTo>
                    <a:pt x="53" y="13"/>
                  </a:lnTo>
                  <a:lnTo>
                    <a:pt x="53"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6" name="Google Shape;1176;p11"/>
            <p:cNvSpPr/>
            <p:nvPr/>
          </p:nvSpPr>
          <p:spPr>
            <a:xfrm>
              <a:off x="4228174" y="1803730"/>
              <a:ext cx="1776" cy="1085"/>
            </a:xfrm>
            <a:custGeom>
              <a:rect b="b" l="l" r="r" t="t"/>
              <a:pathLst>
                <a:path extrusionOk="0" h="33" w="54">
                  <a:moveTo>
                    <a:pt x="27" y="0"/>
                  </a:moveTo>
                  <a:cubicBezTo>
                    <a:pt x="27" y="0"/>
                    <a:pt x="13" y="0"/>
                    <a:pt x="13" y="13"/>
                  </a:cubicBezTo>
                  <a:cubicBezTo>
                    <a:pt x="0" y="13"/>
                    <a:pt x="0" y="13"/>
                    <a:pt x="0" y="27"/>
                  </a:cubicBezTo>
                  <a:lnTo>
                    <a:pt x="13" y="27"/>
                  </a:lnTo>
                  <a:cubicBezTo>
                    <a:pt x="13" y="31"/>
                    <a:pt x="13" y="32"/>
                    <a:pt x="13" y="32"/>
                  </a:cubicBezTo>
                  <a:cubicBezTo>
                    <a:pt x="14" y="32"/>
                    <a:pt x="17" y="27"/>
                    <a:pt x="27" y="27"/>
                  </a:cubicBezTo>
                  <a:cubicBezTo>
                    <a:pt x="27" y="27"/>
                    <a:pt x="39" y="27"/>
                    <a:pt x="39" y="13"/>
                  </a:cubicBezTo>
                  <a:cubicBezTo>
                    <a:pt x="39" y="13"/>
                    <a:pt x="53" y="13"/>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7" name="Google Shape;1177;p11"/>
            <p:cNvSpPr/>
            <p:nvPr/>
          </p:nvSpPr>
          <p:spPr>
            <a:xfrm>
              <a:off x="4198117" y="1841581"/>
              <a:ext cx="2236" cy="1776"/>
            </a:xfrm>
            <a:custGeom>
              <a:rect b="b" l="l" r="r" t="t"/>
              <a:pathLst>
                <a:path extrusionOk="0" h="54" w="68">
                  <a:moveTo>
                    <a:pt x="27" y="0"/>
                  </a:moveTo>
                  <a:cubicBezTo>
                    <a:pt x="14" y="0"/>
                    <a:pt x="14" y="0"/>
                    <a:pt x="0" y="14"/>
                  </a:cubicBezTo>
                  <a:cubicBezTo>
                    <a:pt x="0" y="14"/>
                    <a:pt x="0" y="27"/>
                    <a:pt x="14" y="27"/>
                  </a:cubicBezTo>
                  <a:lnTo>
                    <a:pt x="14" y="40"/>
                  </a:lnTo>
                  <a:cubicBezTo>
                    <a:pt x="27" y="40"/>
                    <a:pt x="41" y="40"/>
                    <a:pt x="41" y="53"/>
                  </a:cubicBezTo>
                  <a:lnTo>
                    <a:pt x="67" y="53"/>
                  </a:lnTo>
                  <a:lnTo>
                    <a:pt x="67" y="40"/>
                  </a:lnTo>
                  <a:cubicBezTo>
                    <a:pt x="67" y="27"/>
                    <a:pt x="67" y="27"/>
                    <a:pt x="53" y="27"/>
                  </a:cubicBezTo>
                  <a:cubicBezTo>
                    <a:pt x="53" y="14"/>
                    <a:pt x="41"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8" name="Google Shape;1178;p11"/>
            <p:cNvSpPr/>
            <p:nvPr/>
          </p:nvSpPr>
          <p:spPr>
            <a:xfrm>
              <a:off x="4200320" y="1844179"/>
              <a:ext cx="1776" cy="888"/>
            </a:xfrm>
            <a:custGeom>
              <a:rect b="b" l="l" r="r" t="t"/>
              <a:pathLst>
                <a:path extrusionOk="0" h="27" w="54">
                  <a:moveTo>
                    <a:pt x="13" y="1"/>
                  </a:moveTo>
                  <a:cubicBezTo>
                    <a:pt x="0" y="1"/>
                    <a:pt x="13" y="14"/>
                    <a:pt x="13" y="14"/>
                  </a:cubicBezTo>
                  <a:cubicBezTo>
                    <a:pt x="13" y="27"/>
                    <a:pt x="27" y="27"/>
                    <a:pt x="27" y="27"/>
                  </a:cubicBezTo>
                  <a:lnTo>
                    <a:pt x="39" y="27"/>
                  </a:lnTo>
                  <a:cubicBezTo>
                    <a:pt x="53" y="27"/>
                    <a:pt x="53" y="27"/>
                    <a:pt x="53" y="14"/>
                  </a:cubicBezTo>
                  <a:lnTo>
                    <a:pt x="39" y="14"/>
                  </a:lnTo>
                  <a:cubicBezTo>
                    <a:pt x="39"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9" name="Google Shape;1179;p11"/>
            <p:cNvSpPr/>
            <p:nvPr/>
          </p:nvSpPr>
          <p:spPr>
            <a:xfrm>
              <a:off x="4200320" y="1832867"/>
              <a:ext cx="1315" cy="1348"/>
            </a:xfrm>
            <a:custGeom>
              <a:rect b="b" l="l" r="r" t="t"/>
              <a:pathLst>
                <a:path extrusionOk="0" h="41" w="40">
                  <a:moveTo>
                    <a:pt x="0" y="0"/>
                  </a:moveTo>
                  <a:lnTo>
                    <a:pt x="0" y="14"/>
                  </a:lnTo>
                  <a:lnTo>
                    <a:pt x="0" y="27"/>
                  </a:lnTo>
                  <a:lnTo>
                    <a:pt x="27" y="27"/>
                  </a:lnTo>
                  <a:cubicBezTo>
                    <a:pt x="27" y="41"/>
                    <a:pt x="27" y="41"/>
                    <a:pt x="39" y="41"/>
                  </a:cubicBezTo>
                  <a:lnTo>
                    <a:pt x="39" y="27"/>
                  </a:lnTo>
                  <a:lnTo>
                    <a:pt x="39"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0" name="Google Shape;1180;p11"/>
            <p:cNvSpPr/>
            <p:nvPr/>
          </p:nvSpPr>
          <p:spPr>
            <a:xfrm>
              <a:off x="4228568" y="1835464"/>
              <a:ext cx="1776" cy="2236"/>
            </a:xfrm>
            <a:custGeom>
              <a:rect b="b" l="l" r="r" t="t"/>
              <a:pathLst>
                <a:path extrusionOk="0" h="68" w="54">
                  <a:moveTo>
                    <a:pt x="54" y="1"/>
                  </a:moveTo>
                  <a:cubicBezTo>
                    <a:pt x="41" y="1"/>
                    <a:pt x="41" y="1"/>
                    <a:pt x="27" y="15"/>
                  </a:cubicBezTo>
                  <a:cubicBezTo>
                    <a:pt x="15" y="15"/>
                    <a:pt x="15" y="27"/>
                    <a:pt x="1" y="41"/>
                  </a:cubicBezTo>
                  <a:lnTo>
                    <a:pt x="1" y="54"/>
                  </a:lnTo>
                  <a:cubicBezTo>
                    <a:pt x="1" y="67"/>
                    <a:pt x="1" y="67"/>
                    <a:pt x="15" y="67"/>
                  </a:cubicBezTo>
                  <a:cubicBezTo>
                    <a:pt x="27" y="67"/>
                    <a:pt x="27" y="67"/>
                    <a:pt x="27" y="54"/>
                  </a:cubicBezTo>
                  <a:cubicBezTo>
                    <a:pt x="41" y="54"/>
                    <a:pt x="41" y="41"/>
                    <a:pt x="54" y="27"/>
                  </a:cubicBezTo>
                  <a:lnTo>
                    <a:pt x="54"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1" name="Google Shape;1181;p11"/>
            <p:cNvSpPr/>
            <p:nvPr/>
          </p:nvSpPr>
          <p:spPr>
            <a:xfrm>
              <a:off x="4227713" y="1838523"/>
              <a:ext cx="1348" cy="1348"/>
            </a:xfrm>
            <a:custGeom>
              <a:rect b="b" l="l" r="r" t="t"/>
              <a:pathLst>
                <a:path extrusionOk="0" h="41" w="41">
                  <a:moveTo>
                    <a:pt x="27" y="1"/>
                  </a:moveTo>
                  <a:lnTo>
                    <a:pt x="0" y="27"/>
                  </a:lnTo>
                  <a:lnTo>
                    <a:pt x="0" y="40"/>
                  </a:lnTo>
                  <a:lnTo>
                    <a:pt x="27" y="40"/>
                  </a:lnTo>
                  <a:cubicBezTo>
                    <a:pt x="27" y="27"/>
                    <a:pt x="41" y="27"/>
                    <a:pt x="41" y="27"/>
                  </a:cubicBezTo>
                  <a:lnTo>
                    <a:pt x="41" y="14"/>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2" name="Google Shape;1182;p11"/>
            <p:cNvSpPr/>
            <p:nvPr/>
          </p:nvSpPr>
          <p:spPr>
            <a:xfrm>
              <a:off x="4223800" y="1828098"/>
              <a:ext cx="1315" cy="1315"/>
            </a:xfrm>
            <a:custGeom>
              <a:rect b="b" l="l" r="r" t="t"/>
              <a:pathLst>
                <a:path extrusionOk="0" h="40" w="40">
                  <a:moveTo>
                    <a:pt x="27" y="0"/>
                  </a:moveTo>
                  <a:cubicBezTo>
                    <a:pt x="14" y="0"/>
                    <a:pt x="14" y="13"/>
                    <a:pt x="14" y="13"/>
                  </a:cubicBezTo>
                  <a:cubicBezTo>
                    <a:pt x="14" y="27"/>
                    <a:pt x="1" y="27"/>
                    <a:pt x="14" y="27"/>
                  </a:cubicBezTo>
                  <a:lnTo>
                    <a:pt x="14" y="39"/>
                  </a:lnTo>
                  <a:lnTo>
                    <a:pt x="27" y="39"/>
                  </a:lnTo>
                  <a:cubicBezTo>
                    <a:pt x="27" y="27"/>
                    <a:pt x="40" y="27"/>
                    <a:pt x="40" y="13"/>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3" name="Google Shape;1183;p11"/>
            <p:cNvSpPr/>
            <p:nvPr/>
          </p:nvSpPr>
          <p:spPr>
            <a:xfrm>
              <a:off x="4209002" y="1866804"/>
              <a:ext cx="1315" cy="1250"/>
            </a:xfrm>
            <a:custGeom>
              <a:rect b="b" l="l" r="r" t="t"/>
              <a:pathLst>
                <a:path extrusionOk="0" h="38" w="40">
                  <a:moveTo>
                    <a:pt x="13" y="1"/>
                  </a:moveTo>
                  <a:cubicBezTo>
                    <a:pt x="1" y="1"/>
                    <a:pt x="1" y="1"/>
                    <a:pt x="1" y="15"/>
                  </a:cubicBezTo>
                  <a:lnTo>
                    <a:pt x="1" y="27"/>
                  </a:lnTo>
                  <a:lnTo>
                    <a:pt x="27" y="27"/>
                  </a:lnTo>
                  <a:cubicBezTo>
                    <a:pt x="27" y="34"/>
                    <a:pt x="30" y="38"/>
                    <a:pt x="34" y="38"/>
                  </a:cubicBezTo>
                  <a:cubicBezTo>
                    <a:pt x="37" y="38"/>
                    <a:pt x="40" y="34"/>
                    <a:pt x="40" y="27"/>
                  </a:cubicBezTo>
                  <a:lnTo>
                    <a:pt x="40" y="15"/>
                  </a:lnTo>
                  <a:cubicBezTo>
                    <a:pt x="27" y="1"/>
                    <a:pt x="13"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4" name="Google Shape;1184;p11"/>
            <p:cNvSpPr/>
            <p:nvPr/>
          </p:nvSpPr>
          <p:spPr>
            <a:xfrm>
              <a:off x="4237283" y="1863318"/>
              <a:ext cx="1776" cy="2433"/>
            </a:xfrm>
            <a:custGeom>
              <a:rect b="b" l="l" r="r" t="t"/>
              <a:pathLst>
                <a:path extrusionOk="0" h="74" w="54">
                  <a:moveTo>
                    <a:pt x="41" y="1"/>
                  </a:moveTo>
                  <a:cubicBezTo>
                    <a:pt x="41" y="1"/>
                    <a:pt x="27" y="1"/>
                    <a:pt x="27" y="15"/>
                  </a:cubicBezTo>
                  <a:cubicBezTo>
                    <a:pt x="14" y="15"/>
                    <a:pt x="14" y="27"/>
                    <a:pt x="1" y="41"/>
                  </a:cubicBezTo>
                  <a:lnTo>
                    <a:pt x="1" y="68"/>
                  </a:lnTo>
                  <a:cubicBezTo>
                    <a:pt x="10" y="68"/>
                    <a:pt x="13" y="73"/>
                    <a:pt x="18" y="73"/>
                  </a:cubicBezTo>
                  <a:cubicBezTo>
                    <a:pt x="20" y="73"/>
                    <a:pt x="23" y="72"/>
                    <a:pt x="27" y="68"/>
                  </a:cubicBezTo>
                  <a:lnTo>
                    <a:pt x="41" y="54"/>
                  </a:lnTo>
                  <a:cubicBezTo>
                    <a:pt x="41" y="54"/>
                    <a:pt x="41" y="41"/>
                    <a:pt x="54" y="27"/>
                  </a:cubicBezTo>
                  <a:cubicBezTo>
                    <a:pt x="54" y="15"/>
                    <a:pt x="54"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5" name="Google Shape;1185;p11"/>
            <p:cNvSpPr/>
            <p:nvPr/>
          </p:nvSpPr>
          <p:spPr>
            <a:xfrm>
              <a:off x="4237283" y="1866640"/>
              <a:ext cx="921" cy="1513"/>
            </a:xfrm>
            <a:custGeom>
              <a:rect b="b" l="l" r="r" t="t"/>
              <a:pathLst>
                <a:path extrusionOk="0" h="46" w="28">
                  <a:moveTo>
                    <a:pt x="24" y="0"/>
                  </a:moveTo>
                  <a:cubicBezTo>
                    <a:pt x="20" y="0"/>
                    <a:pt x="14" y="6"/>
                    <a:pt x="14" y="6"/>
                  </a:cubicBezTo>
                  <a:cubicBezTo>
                    <a:pt x="1" y="6"/>
                    <a:pt x="1" y="20"/>
                    <a:pt x="1" y="20"/>
                  </a:cubicBezTo>
                  <a:lnTo>
                    <a:pt x="1" y="32"/>
                  </a:lnTo>
                  <a:cubicBezTo>
                    <a:pt x="1" y="46"/>
                    <a:pt x="14" y="46"/>
                    <a:pt x="14" y="46"/>
                  </a:cubicBezTo>
                  <a:cubicBezTo>
                    <a:pt x="14" y="46"/>
                    <a:pt x="14" y="32"/>
                    <a:pt x="27" y="32"/>
                  </a:cubicBezTo>
                  <a:lnTo>
                    <a:pt x="27" y="20"/>
                  </a:lnTo>
                  <a:lnTo>
                    <a:pt x="27" y="6"/>
                  </a:lnTo>
                  <a:cubicBezTo>
                    <a:pt x="27" y="2"/>
                    <a:pt x="26"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6" name="Google Shape;1186;p11"/>
            <p:cNvSpPr/>
            <p:nvPr/>
          </p:nvSpPr>
          <p:spPr>
            <a:xfrm>
              <a:off x="4231199" y="1857235"/>
              <a:ext cx="1348" cy="1348"/>
            </a:xfrm>
            <a:custGeom>
              <a:rect b="b" l="l" r="r" t="t"/>
              <a:pathLst>
                <a:path extrusionOk="0" h="41" w="41">
                  <a:moveTo>
                    <a:pt x="14" y="1"/>
                  </a:moveTo>
                  <a:lnTo>
                    <a:pt x="0" y="14"/>
                  </a:lnTo>
                  <a:lnTo>
                    <a:pt x="0" y="27"/>
                  </a:lnTo>
                  <a:cubicBezTo>
                    <a:pt x="0" y="41"/>
                    <a:pt x="14" y="41"/>
                    <a:pt x="14" y="41"/>
                  </a:cubicBezTo>
                  <a:cubicBezTo>
                    <a:pt x="27" y="41"/>
                    <a:pt x="27" y="41"/>
                    <a:pt x="27" y="27"/>
                  </a:cubicBezTo>
                  <a:cubicBezTo>
                    <a:pt x="27" y="27"/>
                    <a:pt x="27" y="14"/>
                    <a:pt x="41" y="14"/>
                  </a:cubicBezTo>
                  <a:cubicBezTo>
                    <a:pt x="41"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7" name="Google Shape;1187;p11"/>
            <p:cNvSpPr/>
            <p:nvPr/>
          </p:nvSpPr>
          <p:spPr>
            <a:xfrm>
              <a:off x="4206831" y="1905576"/>
              <a:ext cx="2203" cy="1940"/>
            </a:xfrm>
            <a:custGeom>
              <a:rect b="b" l="l" r="r" t="t"/>
              <a:pathLst>
                <a:path extrusionOk="0" h="59" w="67">
                  <a:moveTo>
                    <a:pt x="0" y="0"/>
                  </a:moveTo>
                  <a:lnTo>
                    <a:pt x="0" y="27"/>
                  </a:lnTo>
                  <a:cubicBezTo>
                    <a:pt x="14" y="39"/>
                    <a:pt x="27" y="39"/>
                    <a:pt x="27" y="53"/>
                  </a:cubicBezTo>
                  <a:cubicBezTo>
                    <a:pt x="36" y="53"/>
                    <a:pt x="39" y="59"/>
                    <a:pt x="44" y="59"/>
                  </a:cubicBezTo>
                  <a:cubicBezTo>
                    <a:pt x="46" y="59"/>
                    <a:pt x="49" y="57"/>
                    <a:pt x="53" y="53"/>
                  </a:cubicBezTo>
                  <a:lnTo>
                    <a:pt x="67" y="39"/>
                  </a:lnTo>
                  <a:lnTo>
                    <a:pt x="53" y="27"/>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8" name="Google Shape;1188;p11"/>
            <p:cNvSpPr/>
            <p:nvPr/>
          </p:nvSpPr>
          <p:spPr>
            <a:xfrm>
              <a:off x="4208574" y="1908174"/>
              <a:ext cx="1348" cy="1315"/>
            </a:xfrm>
            <a:custGeom>
              <a:rect b="b" l="l" r="r" t="t"/>
              <a:pathLst>
                <a:path extrusionOk="0" h="40" w="41">
                  <a:moveTo>
                    <a:pt x="14" y="1"/>
                  </a:moveTo>
                  <a:cubicBezTo>
                    <a:pt x="14" y="1"/>
                    <a:pt x="0" y="1"/>
                    <a:pt x="0" y="13"/>
                  </a:cubicBezTo>
                  <a:lnTo>
                    <a:pt x="0" y="27"/>
                  </a:lnTo>
                  <a:cubicBezTo>
                    <a:pt x="0" y="27"/>
                    <a:pt x="14" y="27"/>
                    <a:pt x="14" y="40"/>
                  </a:cubicBezTo>
                  <a:lnTo>
                    <a:pt x="26" y="40"/>
                  </a:lnTo>
                  <a:cubicBezTo>
                    <a:pt x="26" y="40"/>
                    <a:pt x="40" y="40"/>
                    <a:pt x="40" y="27"/>
                  </a:cubicBezTo>
                  <a:lnTo>
                    <a:pt x="40" y="13"/>
                  </a:lnTo>
                  <a:cubicBezTo>
                    <a:pt x="26" y="13"/>
                    <a:pt x="26" y="13"/>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9" name="Google Shape;1189;p11"/>
            <p:cNvSpPr/>
            <p:nvPr/>
          </p:nvSpPr>
          <p:spPr>
            <a:xfrm>
              <a:off x="4237283" y="1906858"/>
              <a:ext cx="2236" cy="1776"/>
            </a:xfrm>
            <a:custGeom>
              <a:rect b="b" l="l" r="r" t="t"/>
              <a:pathLst>
                <a:path extrusionOk="0" h="54" w="68">
                  <a:moveTo>
                    <a:pt x="41" y="0"/>
                  </a:moveTo>
                  <a:cubicBezTo>
                    <a:pt x="27" y="0"/>
                    <a:pt x="27" y="14"/>
                    <a:pt x="14" y="27"/>
                  </a:cubicBezTo>
                  <a:lnTo>
                    <a:pt x="1" y="41"/>
                  </a:lnTo>
                  <a:cubicBezTo>
                    <a:pt x="1" y="53"/>
                    <a:pt x="14" y="53"/>
                    <a:pt x="14" y="53"/>
                  </a:cubicBezTo>
                  <a:lnTo>
                    <a:pt x="27" y="53"/>
                  </a:lnTo>
                  <a:cubicBezTo>
                    <a:pt x="41" y="41"/>
                    <a:pt x="54" y="41"/>
                    <a:pt x="54" y="27"/>
                  </a:cubicBezTo>
                  <a:lnTo>
                    <a:pt x="67" y="27"/>
                  </a:lnTo>
                  <a:lnTo>
                    <a:pt x="6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0" name="Google Shape;1190;p11"/>
            <p:cNvSpPr/>
            <p:nvPr/>
          </p:nvSpPr>
          <p:spPr>
            <a:xfrm>
              <a:off x="4236000" y="1909456"/>
              <a:ext cx="1776" cy="1381"/>
            </a:xfrm>
            <a:custGeom>
              <a:rect b="b" l="l" r="r" t="t"/>
              <a:pathLst>
                <a:path extrusionOk="0" h="42" w="54">
                  <a:moveTo>
                    <a:pt x="27" y="1"/>
                  </a:moveTo>
                  <a:lnTo>
                    <a:pt x="13" y="15"/>
                  </a:lnTo>
                  <a:lnTo>
                    <a:pt x="0" y="27"/>
                  </a:lnTo>
                  <a:lnTo>
                    <a:pt x="13" y="41"/>
                  </a:lnTo>
                  <a:cubicBezTo>
                    <a:pt x="13" y="41"/>
                    <a:pt x="27" y="41"/>
                    <a:pt x="27" y="27"/>
                  </a:cubicBezTo>
                  <a:cubicBezTo>
                    <a:pt x="27" y="27"/>
                    <a:pt x="40" y="27"/>
                    <a:pt x="40" y="15"/>
                  </a:cubicBezTo>
                  <a:lnTo>
                    <a:pt x="53" y="15"/>
                  </a:ln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1" name="Google Shape;1191;p11"/>
            <p:cNvSpPr/>
            <p:nvPr/>
          </p:nvSpPr>
          <p:spPr>
            <a:xfrm>
              <a:off x="4235113" y="1898144"/>
              <a:ext cx="1348" cy="1348"/>
            </a:xfrm>
            <a:custGeom>
              <a:rect b="b" l="l" r="r" t="t"/>
              <a:pathLst>
                <a:path extrusionOk="0" h="41" w="41">
                  <a:moveTo>
                    <a:pt x="27" y="1"/>
                  </a:moveTo>
                  <a:cubicBezTo>
                    <a:pt x="14" y="14"/>
                    <a:pt x="1" y="14"/>
                    <a:pt x="1" y="14"/>
                  </a:cubicBezTo>
                  <a:lnTo>
                    <a:pt x="1" y="27"/>
                  </a:lnTo>
                  <a:lnTo>
                    <a:pt x="1" y="41"/>
                  </a:lnTo>
                  <a:lnTo>
                    <a:pt x="14" y="41"/>
                  </a:lnTo>
                  <a:lnTo>
                    <a:pt x="27" y="27"/>
                  </a:lnTo>
                  <a:lnTo>
                    <a:pt x="40" y="27"/>
                  </a:lnTo>
                  <a:lnTo>
                    <a:pt x="40" y="14"/>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2" name="Google Shape;1192;p11"/>
            <p:cNvSpPr/>
            <p:nvPr/>
          </p:nvSpPr>
          <p:spPr>
            <a:xfrm>
              <a:off x="4210284" y="1924255"/>
              <a:ext cx="2236" cy="1381"/>
            </a:xfrm>
            <a:custGeom>
              <a:rect b="b" l="l" r="r" t="t"/>
              <a:pathLst>
                <a:path extrusionOk="0" h="42" w="68">
                  <a:moveTo>
                    <a:pt x="41" y="1"/>
                  </a:moveTo>
                  <a:cubicBezTo>
                    <a:pt x="41" y="1"/>
                    <a:pt x="27" y="1"/>
                    <a:pt x="15" y="15"/>
                  </a:cubicBezTo>
                  <a:cubicBezTo>
                    <a:pt x="15" y="15"/>
                    <a:pt x="1" y="15"/>
                    <a:pt x="1" y="27"/>
                  </a:cubicBezTo>
                  <a:lnTo>
                    <a:pt x="1" y="41"/>
                  </a:lnTo>
                  <a:lnTo>
                    <a:pt x="27" y="41"/>
                  </a:lnTo>
                  <a:cubicBezTo>
                    <a:pt x="27" y="41"/>
                    <a:pt x="41" y="27"/>
                    <a:pt x="54" y="27"/>
                  </a:cubicBezTo>
                  <a:lnTo>
                    <a:pt x="68" y="15"/>
                  </a:lnTo>
                  <a:cubicBezTo>
                    <a:pt x="54" y="1"/>
                    <a:pt x="54" y="1"/>
                    <a:pt x="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3" name="Google Shape;1193;p11"/>
            <p:cNvSpPr/>
            <p:nvPr/>
          </p:nvSpPr>
          <p:spPr>
            <a:xfrm>
              <a:off x="4208574" y="1925998"/>
              <a:ext cx="1348" cy="921"/>
            </a:xfrm>
            <a:custGeom>
              <a:rect b="b" l="l" r="r" t="t"/>
              <a:pathLst>
                <a:path extrusionOk="0" h="28" w="41">
                  <a:moveTo>
                    <a:pt x="14" y="1"/>
                  </a:moveTo>
                  <a:cubicBezTo>
                    <a:pt x="0" y="1"/>
                    <a:pt x="0" y="1"/>
                    <a:pt x="0" y="15"/>
                  </a:cubicBezTo>
                  <a:lnTo>
                    <a:pt x="0" y="27"/>
                  </a:lnTo>
                  <a:lnTo>
                    <a:pt x="14" y="27"/>
                  </a:lnTo>
                  <a:cubicBezTo>
                    <a:pt x="26" y="15"/>
                    <a:pt x="26" y="15"/>
                    <a:pt x="40" y="15"/>
                  </a:cubicBezTo>
                  <a:lnTo>
                    <a:pt x="40"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4" name="Google Shape;1194;p11"/>
            <p:cNvSpPr/>
            <p:nvPr/>
          </p:nvSpPr>
          <p:spPr>
            <a:xfrm>
              <a:off x="4222485" y="1924715"/>
              <a:ext cx="1776" cy="921"/>
            </a:xfrm>
            <a:custGeom>
              <a:rect b="b" l="l" r="r" t="t"/>
              <a:pathLst>
                <a:path extrusionOk="0" h="28" w="54">
                  <a:moveTo>
                    <a:pt x="14" y="1"/>
                  </a:moveTo>
                  <a:lnTo>
                    <a:pt x="1" y="13"/>
                  </a:lnTo>
                  <a:cubicBezTo>
                    <a:pt x="1" y="27"/>
                    <a:pt x="14" y="27"/>
                    <a:pt x="14" y="27"/>
                  </a:cubicBezTo>
                  <a:lnTo>
                    <a:pt x="41" y="27"/>
                  </a:lnTo>
                  <a:cubicBezTo>
                    <a:pt x="54" y="27"/>
                    <a:pt x="54" y="13"/>
                    <a:pt x="54" y="13"/>
                  </a:cubicBezTo>
                  <a:lnTo>
                    <a:pt x="5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5" name="Google Shape;1195;p11"/>
            <p:cNvSpPr/>
            <p:nvPr/>
          </p:nvSpPr>
          <p:spPr>
            <a:xfrm>
              <a:off x="4160693" y="1923498"/>
              <a:ext cx="2203" cy="2138"/>
            </a:xfrm>
            <a:custGeom>
              <a:rect b="b" l="l" r="r" t="t"/>
              <a:pathLst>
                <a:path extrusionOk="0" h="65" w="67">
                  <a:moveTo>
                    <a:pt x="20" y="1"/>
                  </a:moveTo>
                  <a:cubicBezTo>
                    <a:pt x="17" y="1"/>
                    <a:pt x="14" y="4"/>
                    <a:pt x="14" y="11"/>
                  </a:cubicBezTo>
                  <a:cubicBezTo>
                    <a:pt x="0" y="11"/>
                    <a:pt x="0" y="24"/>
                    <a:pt x="14" y="24"/>
                  </a:cubicBezTo>
                  <a:cubicBezTo>
                    <a:pt x="14" y="38"/>
                    <a:pt x="27" y="50"/>
                    <a:pt x="40" y="50"/>
                  </a:cubicBezTo>
                  <a:cubicBezTo>
                    <a:pt x="40" y="64"/>
                    <a:pt x="53" y="64"/>
                    <a:pt x="53" y="64"/>
                  </a:cubicBezTo>
                  <a:cubicBezTo>
                    <a:pt x="67" y="64"/>
                    <a:pt x="67" y="50"/>
                    <a:pt x="67" y="50"/>
                  </a:cubicBezTo>
                  <a:cubicBezTo>
                    <a:pt x="67" y="38"/>
                    <a:pt x="67" y="38"/>
                    <a:pt x="53" y="38"/>
                  </a:cubicBezTo>
                  <a:cubicBezTo>
                    <a:pt x="53" y="24"/>
                    <a:pt x="40" y="11"/>
                    <a:pt x="40" y="11"/>
                  </a:cubicBezTo>
                  <a:lnTo>
                    <a:pt x="27" y="11"/>
                  </a:lnTo>
                  <a:cubicBezTo>
                    <a:pt x="27" y="4"/>
                    <a:pt x="23" y="1"/>
                    <a:pt x="2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6" name="Google Shape;1196;p11"/>
            <p:cNvSpPr/>
            <p:nvPr/>
          </p:nvSpPr>
          <p:spPr>
            <a:xfrm>
              <a:off x="4163751" y="1925143"/>
              <a:ext cx="1315" cy="1348"/>
            </a:xfrm>
            <a:custGeom>
              <a:rect b="b" l="l" r="r" t="t"/>
              <a:pathLst>
                <a:path extrusionOk="0" h="41" w="40">
                  <a:moveTo>
                    <a:pt x="0" y="0"/>
                  </a:moveTo>
                  <a:lnTo>
                    <a:pt x="0" y="14"/>
                  </a:lnTo>
                  <a:cubicBezTo>
                    <a:pt x="13" y="27"/>
                    <a:pt x="13" y="27"/>
                    <a:pt x="13" y="41"/>
                  </a:cubicBezTo>
                  <a:lnTo>
                    <a:pt x="27" y="41"/>
                  </a:lnTo>
                  <a:cubicBezTo>
                    <a:pt x="39" y="41"/>
                    <a:pt x="39" y="41"/>
                    <a:pt x="39" y="27"/>
                  </a:cubicBezTo>
                  <a:lnTo>
                    <a:pt x="39" y="14"/>
                  </a:lnTo>
                  <a:cubicBezTo>
                    <a:pt x="27" y="14"/>
                    <a:pt x="27" y="14"/>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7" name="Google Shape;1197;p11"/>
            <p:cNvSpPr/>
            <p:nvPr/>
          </p:nvSpPr>
          <p:spPr>
            <a:xfrm>
              <a:off x="4154576" y="1911462"/>
              <a:ext cx="1381" cy="1710"/>
            </a:xfrm>
            <a:custGeom>
              <a:rect b="b" l="l" r="r" t="t"/>
              <a:pathLst>
                <a:path extrusionOk="0" h="52" w="42">
                  <a:moveTo>
                    <a:pt x="10" y="0"/>
                  </a:moveTo>
                  <a:cubicBezTo>
                    <a:pt x="8" y="0"/>
                    <a:pt x="5" y="2"/>
                    <a:pt x="1" y="7"/>
                  </a:cubicBezTo>
                  <a:lnTo>
                    <a:pt x="1" y="19"/>
                  </a:lnTo>
                  <a:cubicBezTo>
                    <a:pt x="1" y="33"/>
                    <a:pt x="15" y="46"/>
                    <a:pt x="15" y="46"/>
                  </a:cubicBezTo>
                  <a:cubicBezTo>
                    <a:pt x="23" y="46"/>
                    <a:pt x="26" y="52"/>
                    <a:pt x="31" y="52"/>
                  </a:cubicBezTo>
                  <a:cubicBezTo>
                    <a:pt x="33" y="52"/>
                    <a:pt x="36" y="50"/>
                    <a:pt x="41" y="46"/>
                  </a:cubicBezTo>
                  <a:cubicBezTo>
                    <a:pt x="41" y="46"/>
                    <a:pt x="41" y="33"/>
                    <a:pt x="27" y="33"/>
                  </a:cubicBezTo>
                  <a:cubicBezTo>
                    <a:pt x="27" y="19"/>
                    <a:pt x="15" y="19"/>
                    <a:pt x="15" y="7"/>
                  </a:cubicBezTo>
                  <a:cubicBezTo>
                    <a:pt x="15" y="7"/>
                    <a:pt x="15" y="0"/>
                    <a:pt x="10"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8" name="Google Shape;1198;p11"/>
            <p:cNvSpPr/>
            <p:nvPr/>
          </p:nvSpPr>
          <p:spPr>
            <a:xfrm>
              <a:off x="4182036" y="1864667"/>
              <a:ext cx="6544" cy="6182"/>
            </a:xfrm>
            <a:custGeom>
              <a:rect b="b" l="l" r="r" t="t"/>
              <a:pathLst>
                <a:path extrusionOk="0" h="188" w="199">
                  <a:moveTo>
                    <a:pt x="92" y="0"/>
                  </a:moveTo>
                  <a:cubicBezTo>
                    <a:pt x="39" y="0"/>
                    <a:pt x="0" y="53"/>
                    <a:pt x="0" y="106"/>
                  </a:cubicBezTo>
                  <a:cubicBezTo>
                    <a:pt x="11" y="152"/>
                    <a:pt x="43" y="188"/>
                    <a:pt x="86" y="188"/>
                  </a:cubicBezTo>
                  <a:cubicBezTo>
                    <a:pt x="93" y="188"/>
                    <a:pt x="99" y="187"/>
                    <a:pt x="106" y="185"/>
                  </a:cubicBezTo>
                  <a:cubicBezTo>
                    <a:pt x="159" y="185"/>
                    <a:pt x="198" y="132"/>
                    <a:pt x="198" y="80"/>
                  </a:cubicBezTo>
                  <a:cubicBezTo>
                    <a:pt x="185" y="39"/>
                    <a:pt x="145" y="0"/>
                    <a:pt x="9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TITLE_AND_TWO_COLUMNS_1_1_2">
    <p:spTree>
      <p:nvGrpSpPr>
        <p:cNvPr id="1199" name="Shape 1199"/>
        <p:cNvGrpSpPr/>
        <p:nvPr/>
      </p:nvGrpSpPr>
      <p:grpSpPr>
        <a:xfrm>
          <a:off x="0" y="0"/>
          <a:ext cx="0" cy="0"/>
          <a:chOff x="0" y="0"/>
          <a:chExt cx="0" cy="0"/>
        </a:xfrm>
      </p:grpSpPr>
      <p:pic>
        <p:nvPicPr>
          <p:cNvPr id="1200" name="Google Shape;1200;p12"/>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1201" name="Google Shape;1201;p12"/>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202" name="Google Shape;1202;p12"/>
          <p:cNvSpPr txBox="1"/>
          <p:nvPr>
            <p:ph idx="1" type="subTitle"/>
          </p:nvPr>
        </p:nvSpPr>
        <p:spPr>
          <a:xfrm>
            <a:off x="3352900" y="3637050"/>
            <a:ext cx="24384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1203" name="Google Shape;1203;p12"/>
          <p:cNvSpPr txBox="1"/>
          <p:nvPr>
            <p:ph idx="2" type="subTitle"/>
          </p:nvPr>
        </p:nvSpPr>
        <p:spPr>
          <a:xfrm>
            <a:off x="3352900" y="3915064"/>
            <a:ext cx="24384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204" name="Google Shape;1204;p12"/>
          <p:cNvSpPr txBox="1"/>
          <p:nvPr>
            <p:ph idx="3" type="subTitle"/>
          </p:nvPr>
        </p:nvSpPr>
        <p:spPr>
          <a:xfrm>
            <a:off x="872400" y="3637050"/>
            <a:ext cx="24384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1205" name="Google Shape;1205;p12"/>
          <p:cNvSpPr txBox="1"/>
          <p:nvPr>
            <p:ph idx="4" type="subTitle"/>
          </p:nvPr>
        </p:nvSpPr>
        <p:spPr>
          <a:xfrm>
            <a:off x="872400" y="3915064"/>
            <a:ext cx="24384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206" name="Google Shape;1206;p12"/>
          <p:cNvSpPr txBox="1"/>
          <p:nvPr>
            <p:ph idx="5" type="subTitle"/>
          </p:nvPr>
        </p:nvSpPr>
        <p:spPr>
          <a:xfrm>
            <a:off x="5833400" y="3637050"/>
            <a:ext cx="24384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1207" name="Google Shape;1207;p12"/>
          <p:cNvSpPr txBox="1"/>
          <p:nvPr>
            <p:ph idx="6" type="subTitle"/>
          </p:nvPr>
        </p:nvSpPr>
        <p:spPr>
          <a:xfrm>
            <a:off x="5833400" y="3915064"/>
            <a:ext cx="24384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208" name="Google Shape;1208;p12"/>
          <p:cNvSpPr txBox="1"/>
          <p:nvPr>
            <p:ph idx="7" type="subTitle"/>
          </p:nvPr>
        </p:nvSpPr>
        <p:spPr>
          <a:xfrm>
            <a:off x="3352900" y="2054425"/>
            <a:ext cx="24384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1209" name="Google Shape;1209;p12"/>
          <p:cNvSpPr txBox="1"/>
          <p:nvPr>
            <p:ph idx="8" type="subTitle"/>
          </p:nvPr>
        </p:nvSpPr>
        <p:spPr>
          <a:xfrm>
            <a:off x="3352900" y="2332439"/>
            <a:ext cx="24384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210" name="Google Shape;1210;p12"/>
          <p:cNvSpPr txBox="1"/>
          <p:nvPr>
            <p:ph idx="9" type="subTitle"/>
          </p:nvPr>
        </p:nvSpPr>
        <p:spPr>
          <a:xfrm>
            <a:off x="872400" y="2054425"/>
            <a:ext cx="24384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1211" name="Google Shape;1211;p12"/>
          <p:cNvSpPr txBox="1"/>
          <p:nvPr>
            <p:ph idx="13" type="subTitle"/>
          </p:nvPr>
        </p:nvSpPr>
        <p:spPr>
          <a:xfrm>
            <a:off x="872400" y="2332439"/>
            <a:ext cx="24384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212" name="Google Shape;1212;p12"/>
          <p:cNvSpPr txBox="1"/>
          <p:nvPr>
            <p:ph idx="14" type="subTitle"/>
          </p:nvPr>
        </p:nvSpPr>
        <p:spPr>
          <a:xfrm>
            <a:off x="5833400" y="2054425"/>
            <a:ext cx="24384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1213" name="Google Shape;1213;p12"/>
          <p:cNvSpPr txBox="1"/>
          <p:nvPr>
            <p:ph idx="15" type="subTitle"/>
          </p:nvPr>
        </p:nvSpPr>
        <p:spPr>
          <a:xfrm>
            <a:off x="5833400" y="2332439"/>
            <a:ext cx="24384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214" name="Google Shape;1214;p12"/>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15" name="Google Shape;1215;p12"/>
          <p:cNvGrpSpPr/>
          <p:nvPr/>
        </p:nvGrpSpPr>
        <p:grpSpPr>
          <a:xfrm rot="-721927">
            <a:off x="-8332" y="3680571"/>
            <a:ext cx="1063230" cy="1608193"/>
            <a:chOff x="3587009" y="1983415"/>
            <a:chExt cx="119735" cy="181132"/>
          </a:xfrm>
        </p:grpSpPr>
        <p:sp>
          <p:nvSpPr>
            <p:cNvPr id="1216" name="Google Shape;1216;p12"/>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7" name="Google Shape;1217;p12"/>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8" name="Google Shape;1218;p12"/>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9" name="Google Shape;1219;p12"/>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0" name="Google Shape;1220;p12"/>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1" name="Google Shape;1221;p12"/>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2" name="Google Shape;1222;p12"/>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3" name="Google Shape;1223;p12"/>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4" name="Google Shape;1224;p12"/>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5" name="Google Shape;1225;p12"/>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6" name="Google Shape;1226;p12"/>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7" name="Google Shape;1227;p12"/>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8" name="Google Shape;1228;p12"/>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9" name="Google Shape;1229;p12"/>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0" name="Google Shape;1230;p12"/>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1" name="Google Shape;1231;p12"/>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2" name="Google Shape;1232;p12"/>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3" name="Google Shape;1233;p12"/>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4" name="Google Shape;1234;p12"/>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5" name="Google Shape;1235;p12"/>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6" name="Google Shape;1236;p12"/>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7" name="Google Shape;1237;p12"/>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8" name="Google Shape;1238;p12"/>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9" name="Google Shape;1239;p12"/>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0" name="Google Shape;1240;p12"/>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1" name="Google Shape;1241;p12"/>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2" name="Google Shape;1242;p12"/>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3" name="Google Shape;1243;p12"/>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4" name="Google Shape;1244;p12"/>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5" name="Google Shape;1245;p12"/>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6" name="Google Shape;1246;p12"/>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7" name="Google Shape;1247;p12"/>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8" name="Google Shape;1248;p12"/>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9" name="Google Shape;1249;p12"/>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0" name="Google Shape;1250;p12"/>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51" name="Google Shape;1251;p12"/>
          <p:cNvGrpSpPr/>
          <p:nvPr/>
        </p:nvGrpSpPr>
        <p:grpSpPr>
          <a:xfrm>
            <a:off x="249785" y="539987"/>
            <a:ext cx="496678" cy="474590"/>
            <a:chOff x="3705751" y="1648824"/>
            <a:chExt cx="84950" cy="81168"/>
          </a:xfrm>
        </p:grpSpPr>
        <p:sp>
          <p:nvSpPr>
            <p:cNvPr id="1252" name="Google Shape;1252;p12"/>
            <p:cNvSpPr/>
            <p:nvPr/>
          </p:nvSpPr>
          <p:spPr>
            <a:xfrm>
              <a:off x="3705751" y="1648824"/>
              <a:ext cx="84950" cy="81168"/>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3" name="Google Shape;1253;p12"/>
            <p:cNvSpPr/>
            <p:nvPr/>
          </p:nvSpPr>
          <p:spPr>
            <a:xfrm>
              <a:off x="3749390" y="1684704"/>
              <a:ext cx="9019" cy="8986"/>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54" name="Shape 1254"/>
        <p:cNvGrpSpPr/>
        <p:nvPr/>
      </p:nvGrpSpPr>
      <p:grpSpPr>
        <a:xfrm>
          <a:off x="0" y="0"/>
          <a:ext cx="0" cy="0"/>
          <a:chOff x="0" y="0"/>
          <a:chExt cx="0" cy="0"/>
        </a:xfrm>
      </p:grpSpPr>
      <p:pic>
        <p:nvPicPr>
          <p:cNvPr id="1255" name="Google Shape;1255;p13"/>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1256" name="Google Shape;1256;p13"/>
          <p:cNvSpPr txBox="1"/>
          <p:nvPr>
            <p:ph type="title"/>
          </p:nvPr>
        </p:nvSpPr>
        <p:spPr>
          <a:xfrm>
            <a:off x="1388100" y="971250"/>
            <a:ext cx="6367800" cy="3201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100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257" name="Google Shape;1257;p13"/>
          <p:cNvSpPr/>
          <p:nvPr/>
        </p:nvSpPr>
        <p:spPr>
          <a:xfrm flipH="1">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58" name="Google Shape;1258;p13"/>
          <p:cNvGrpSpPr/>
          <p:nvPr/>
        </p:nvGrpSpPr>
        <p:grpSpPr>
          <a:xfrm>
            <a:off x="50329" y="3110474"/>
            <a:ext cx="1253382" cy="2247704"/>
            <a:chOff x="3775902" y="1696064"/>
            <a:chExt cx="153475" cy="275248"/>
          </a:xfrm>
        </p:grpSpPr>
        <p:sp>
          <p:nvSpPr>
            <p:cNvPr id="1259" name="Google Shape;1259;p13"/>
            <p:cNvSpPr/>
            <p:nvPr/>
          </p:nvSpPr>
          <p:spPr>
            <a:xfrm>
              <a:off x="3806387" y="1704088"/>
              <a:ext cx="26604" cy="16706"/>
            </a:xfrm>
            <a:custGeom>
              <a:rect b="b" l="l" r="r" t="t"/>
              <a:pathLst>
                <a:path extrusionOk="0" h="508" w="809">
                  <a:moveTo>
                    <a:pt x="227" y="0"/>
                  </a:moveTo>
                  <a:cubicBezTo>
                    <a:pt x="191" y="0"/>
                    <a:pt x="163" y="9"/>
                    <a:pt x="146" y="25"/>
                  </a:cubicBezTo>
                  <a:cubicBezTo>
                    <a:pt x="106" y="78"/>
                    <a:pt x="0" y="224"/>
                    <a:pt x="265" y="396"/>
                  </a:cubicBezTo>
                  <a:cubicBezTo>
                    <a:pt x="394" y="485"/>
                    <a:pt x="545" y="508"/>
                    <a:pt x="657" y="508"/>
                  </a:cubicBezTo>
                  <a:cubicBezTo>
                    <a:pt x="695" y="508"/>
                    <a:pt x="728" y="505"/>
                    <a:pt x="755" y="502"/>
                  </a:cubicBezTo>
                  <a:cubicBezTo>
                    <a:pt x="794" y="502"/>
                    <a:pt x="808" y="462"/>
                    <a:pt x="794" y="422"/>
                  </a:cubicBezTo>
                  <a:cubicBezTo>
                    <a:pt x="626" y="128"/>
                    <a:pt x="366"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0" name="Google Shape;1260;p13"/>
            <p:cNvSpPr/>
            <p:nvPr/>
          </p:nvSpPr>
          <p:spPr>
            <a:xfrm>
              <a:off x="3830788" y="1696064"/>
              <a:ext cx="19599" cy="23776"/>
            </a:xfrm>
            <a:custGeom>
              <a:rect b="b" l="l" r="r" t="t"/>
              <a:pathLst>
                <a:path extrusionOk="0" h="723" w="596">
                  <a:moveTo>
                    <a:pt x="348" y="1"/>
                  </a:moveTo>
                  <a:cubicBezTo>
                    <a:pt x="232" y="1"/>
                    <a:pt x="0" y="269"/>
                    <a:pt x="13" y="666"/>
                  </a:cubicBezTo>
                  <a:cubicBezTo>
                    <a:pt x="13" y="699"/>
                    <a:pt x="31" y="723"/>
                    <a:pt x="59" y="723"/>
                  </a:cubicBezTo>
                  <a:cubicBezTo>
                    <a:pt x="65" y="723"/>
                    <a:pt x="72" y="722"/>
                    <a:pt x="79" y="719"/>
                  </a:cubicBezTo>
                  <a:cubicBezTo>
                    <a:pt x="172" y="680"/>
                    <a:pt x="357" y="574"/>
                    <a:pt x="450" y="375"/>
                  </a:cubicBezTo>
                  <a:cubicBezTo>
                    <a:pt x="596" y="98"/>
                    <a:pt x="423" y="18"/>
                    <a:pt x="370" y="4"/>
                  </a:cubicBezTo>
                  <a:cubicBezTo>
                    <a:pt x="363" y="2"/>
                    <a:pt x="356" y="1"/>
                    <a:pt x="34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1" name="Google Shape;1261;p13"/>
            <p:cNvSpPr/>
            <p:nvPr/>
          </p:nvSpPr>
          <p:spPr>
            <a:xfrm>
              <a:off x="3831610" y="1696195"/>
              <a:ext cx="15719" cy="23546"/>
            </a:xfrm>
            <a:custGeom>
              <a:rect b="b" l="l" r="r" t="t"/>
              <a:pathLst>
                <a:path extrusionOk="0" h="716" w="478">
                  <a:moveTo>
                    <a:pt x="372" y="0"/>
                  </a:moveTo>
                  <a:cubicBezTo>
                    <a:pt x="319" y="80"/>
                    <a:pt x="279" y="147"/>
                    <a:pt x="239" y="212"/>
                  </a:cubicBezTo>
                  <a:cubicBezTo>
                    <a:pt x="227" y="173"/>
                    <a:pt x="213" y="120"/>
                    <a:pt x="186" y="80"/>
                  </a:cubicBezTo>
                  <a:lnTo>
                    <a:pt x="174" y="94"/>
                  </a:lnTo>
                  <a:cubicBezTo>
                    <a:pt x="200" y="133"/>
                    <a:pt x="227" y="186"/>
                    <a:pt x="227" y="226"/>
                  </a:cubicBezTo>
                  <a:cubicBezTo>
                    <a:pt x="186" y="318"/>
                    <a:pt x="133" y="397"/>
                    <a:pt x="94" y="491"/>
                  </a:cubicBezTo>
                  <a:cubicBezTo>
                    <a:pt x="80" y="438"/>
                    <a:pt x="54" y="397"/>
                    <a:pt x="27" y="371"/>
                  </a:cubicBezTo>
                  <a:lnTo>
                    <a:pt x="27" y="385"/>
                  </a:lnTo>
                  <a:cubicBezTo>
                    <a:pt x="54" y="424"/>
                    <a:pt x="68" y="464"/>
                    <a:pt x="94" y="503"/>
                  </a:cubicBezTo>
                  <a:cubicBezTo>
                    <a:pt x="54" y="570"/>
                    <a:pt x="27" y="636"/>
                    <a:pt x="1" y="702"/>
                  </a:cubicBezTo>
                  <a:cubicBezTo>
                    <a:pt x="1" y="702"/>
                    <a:pt x="1" y="715"/>
                    <a:pt x="15" y="715"/>
                  </a:cubicBezTo>
                  <a:lnTo>
                    <a:pt x="94" y="517"/>
                  </a:lnTo>
                  <a:cubicBezTo>
                    <a:pt x="186" y="477"/>
                    <a:pt x="279" y="464"/>
                    <a:pt x="385" y="450"/>
                  </a:cubicBezTo>
                  <a:lnTo>
                    <a:pt x="385" y="438"/>
                  </a:lnTo>
                  <a:cubicBezTo>
                    <a:pt x="292" y="438"/>
                    <a:pt x="200" y="464"/>
                    <a:pt x="107" y="491"/>
                  </a:cubicBezTo>
                  <a:cubicBezTo>
                    <a:pt x="147" y="411"/>
                    <a:pt x="186" y="332"/>
                    <a:pt x="239" y="252"/>
                  </a:cubicBezTo>
                  <a:cubicBezTo>
                    <a:pt x="319" y="226"/>
                    <a:pt x="398" y="212"/>
                    <a:pt x="477" y="212"/>
                  </a:cubicBezTo>
                  <a:lnTo>
                    <a:pt x="477" y="199"/>
                  </a:lnTo>
                  <a:cubicBezTo>
                    <a:pt x="398" y="199"/>
                    <a:pt x="319" y="212"/>
                    <a:pt x="239" y="239"/>
                  </a:cubicBezTo>
                  <a:cubicBezTo>
                    <a:pt x="279" y="159"/>
                    <a:pt x="332" y="80"/>
                    <a:pt x="372" y="14"/>
                  </a:cubicBezTo>
                  <a:lnTo>
                    <a:pt x="372"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2" name="Google Shape;1262;p13"/>
            <p:cNvSpPr/>
            <p:nvPr/>
          </p:nvSpPr>
          <p:spPr>
            <a:xfrm>
              <a:off x="3811616" y="1729672"/>
              <a:ext cx="24861" cy="18777"/>
            </a:xfrm>
            <a:custGeom>
              <a:rect b="b" l="l" r="r" t="t"/>
              <a:pathLst>
                <a:path extrusionOk="0" h="571" w="756">
                  <a:moveTo>
                    <a:pt x="213" y="0"/>
                  </a:moveTo>
                  <a:cubicBezTo>
                    <a:pt x="191" y="0"/>
                    <a:pt x="173" y="5"/>
                    <a:pt x="159" y="15"/>
                  </a:cubicBezTo>
                  <a:cubicBezTo>
                    <a:pt x="106" y="68"/>
                    <a:pt x="0" y="200"/>
                    <a:pt x="226" y="399"/>
                  </a:cubicBezTo>
                  <a:cubicBezTo>
                    <a:pt x="385" y="544"/>
                    <a:pt x="596" y="571"/>
                    <a:pt x="702" y="571"/>
                  </a:cubicBezTo>
                  <a:cubicBezTo>
                    <a:pt x="741" y="571"/>
                    <a:pt x="755" y="544"/>
                    <a:pt x="741" y="505"/>
                  </a:cubicBezTo>
                  <a:cubicBezTo>
                    <a:pt x="606" y="166"/>
                    <a:pt x="345" y="0"/>
                    <a:pt x="2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3" name="Google Shape;1263;p13"/>
            <p:cNvSpPr/>
            <p:nvPr/>
          </p:nvSpPr>
          <p:spPr>
            <a:xfrm>
              <a:off x="3815101" y="1731021"/>
              <a:ext cx="19632" cy="16147"/>
            </a:xfrm>
            <a:custGeom>
              <a:rect b="b" l="l" r="r" t="t"/>
              <a:pathLst>
                <a:path extrusionOk="0" h="491" w="597">
                  <a:moveTo>
                    <a:pt x="27" y="0"/>
                  </a:moveTo>
                  <a:cubicBezTo>
                    <a:pt x="106" y="53"/>
                    <a:pt x="173" y="106"/>
                    <a:pt x="238" y="159"/>
                  </a:cubicBezTo>
                  <a:cubicBezTo>
                    <a:pt x="159" y="173"/>
                    <a:pt x="79" y="199"/>
                    <a:pt x="0" y="226"/>
                  </a:cubicBezTo>
                  <a:cubicBezTo>
                    <a:pt x="0" y="226"/>
                    <a:pt x="14" y="226"/>
                    <a:pt x="14" y="238"/>
                  </a:cubicBezTo>
                  <a:cubicBezTo>
                    <a:pt x="93" y="199"/>
                    <a:pt x="173" y="186"/>
                    <a:pt x="252" y="173"/>
                  </a:cubicBezTo>
                  <a:cubicBezTo>
                    <a:pt x="318" y="226"/>
                    <a:pt x="397" y="291"/>
                    <a:pt x="464" y="358"/>
                  </a:cubicBezTo>
                  <a:cubicBezTo>
                    <a:pt x="371" y="358"/>
                    <a:pt x="265" y="371"/>
                    <a:pt x="173" y="411"/>
                  </a:cubicBezTo>
                  <a:lnTo>
                    <a:pt x="199" y="411"/>
                  </a:lnTo>
                  <a:cubicBezTo>
                    <a:pt x="279" y="385"/>
                    <a:pt x="384" y="371"/>
                    <a:pt x="477" y="371"/>
                  </a:cubicBezTo>
                  <a:lnTo>
                    <a:pt x="477" y="358"/>
                  </a:lnTo>
                  <a:cubicBezTo>
                    <a:pt x="517" y="411"/>
                    <a:pt x="556" y="450"/>
                    <a:pt x="596" y="490"/>
                  </a:cubicBezTo>
                  <a:lnTo>
                    <a:pt x="596" y="464"/>
                  </a:lnTo>
                  <a:lnTo>
                    <a:pt x="477" y="344"/>
                  </a:lnTo>
                  <a:cubicBezTo>
                    <a:pt x="477" y="305"/>
                    <a:pt x="490" y="265"/>
                    <a:pt x="503" y="212"/>
                  </a:cubicBezTo>
                  <a:cubicBezTo>
                    <a:pt x="490" y="212"/>
                    <a:pt x="490" y="212"/>
                    <a:pt x="490" y="199"/>
                  </a:cubicBezTo>
                  <a:cubicBezTo>
                    <a:pt x="477" y="252"/>
                    <a:pt x="464" y="291"/>
                    <a:pt x="464" y="344"/>
                  </a:cubicBezTo>
                  <a:cubicBezTo>
                    <a:pt x="397" y="279"/>
                    <a:pt x="318" y="212"/>
                    <a:pt x="252" y="159"/>
                  </a:cubicBezTo>
                  <a:cubicBezTo>
                    <a:pt x="238" y="106"/>
                    <a:pt x="238" y="53"/>
                    <a:pt x="252" y="0"/>
                  </a:cubicBezTo>
                  <a:lnTo>
                    <a:pt x="238" y="0"/>
                  </a:lnTo>
                  <a:cubicBezTo>
                    <a:pt x="226" y="40"/>
                    <a:pt x="226" y="93"/>
                    <a:pt x="238" y="146"/>
                  </a:cubicBezTo>
                  <a:cubicBezTo>
                    <a:pt x="173" y="93"/>
                    <a:pt x="106"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4" name="Google Shape;1264;p13"/>
            <p:cNvSpPr/>
            <p:nvPr/>
          </p:nvSpPr>
          <p:spPr>
            <a:xfrm>
              <a:off x="3834701" y="1725660"/>
              <a:ext cx="21770" cy="22493"/>
            </a:xfrm>
            <a:custGeom>
              <a:rect b="b" l="l" r="r" t="t"/>
              <a:pathLst>
                <a:path extrusionOk="0" h="684" w="662">
                  <a:moveTo>
                    <a:pt x="426" y="0"/>
                  </a:moveTo>
                  <a:cubicBezTo>
                    <a:pt x="313" y="0"/>
                    <a:pt x="49" y="222"/>
                    <a:pt x="0" y="627"/>
                  </a:cubicBezTo>
                  <a:cubicBezTo>
                    <a:pt x="0" y="659"/>
                    <a:pt x="18" y="683"/>
                    <a:pt x="47" y="683"/>
                  </a:cubicBezTo>
                  <a:cubicBezTo>
                    <a:pt x="53" y="683"/>
                    <a:pt x="59" y="682"/>
                    <a:pt x="66" y="680"/>
                  </a:cubicBezTo>
                  <a:cubicBezTo>
                    <a:pt x="172" y="653"/>
                    <a:pt x="357" y="574"/>
                    <a:pt x="489" y="401"/>
                  </a:cubicBezTo>
                  <a:cubicBezTo>
                    <a:pt x="662" y="137"/>
                    <a:pt x="516" y="31"/>
                    <a:pt x="450" y="4"/>
                  </a:cubicBezTo>
                  <a:cubicBezTo>
                    <a:pt x="443" y="1"/>
                    <a:pt x="435" y="0"/>
                    <a:pt x="4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5" name="Google Shape;1265;p13"/>
            <p:cNvSpPr/>
            <p:nvPr/>
          </p:nvSpPr>
          <p:spPr>
            <a:xfrm>
              <a:off x="3835096" y="1726252"/>
              <a:ext cx="17922" cy="21342"/>
            </a:xfrm>
            <a:custGeom>
              <a:rect b="b" l="l" r="r" t="t"/>
              <a:pathLst>
                <a:path extrusionOk="0" h="649" w="545">
                  <a:moveTo>
                    <a:pt x="465" y="0"/>
                  </a:moveTo>
                  <a:lnTo>
                    <a:pt x="306" y="198"/>
                  </a:lnTo>
                  <a:cubicBezTo>
                    <a:pt x="306" y="145"/>
                    <a:pt x="292" y="92"/>
                    <a:pt x="266" y="53"/>
                  </a:cubicBezTo>
                  <a:cubicBezTo>
                    <a:pt x="266" y="53"/>
                    <a:pt x="266" y="66"/>
                    <a:pt x="253" y="66"/>
                  </a:cubicBezTo>
                  <a:cubicBezTo>
                    <a:pt x="279" y="106"/>
                    <a:pt x="292" y="159"/>
                    <a:pt x="292" y="212"/>
                  </a:cubicBezTo>
                  <a:cubicBezTo>
                    <a:pt x="239" y="291"/>
                    <a:pt x="173" y="357"/>
                    <a:pt x="133" y="436"/>
                  </a:cubicBezTo>
                  <a:cubicBezTo>
                    <a:pt x="121" y="397"/>
                    <a:pt x="94" y="357"/>
                    <a:pt x="80" y="318"/>
                  </a:cubicBezTo>
                  <a:cubicBezTo>
                    <a:pt x="68" y="318"/>
                    <a:pt x="68" y="331"/>
                    <a:pt x="68" y="331"/>
                  </a:cubicBezTo>
                  <a:cubicBezTo>
                    <a:pt x="94" y="371"/>
                    <a:pt x="107" y="410"/>
                    <a:pt x="121" y="450"/>
                  </a:cubicBezTo>
                  <a:lnTo>
                    <a:pt x="1" y="648"/>
                  </a:lnTo>
                  <a:lnTo>
                    <a:pt x="15" y="648"/>
                  </a:lnTo>
                  <a:cubicBezTo>
                    <a:pt x="54" y="595"/>
                    <a:pt x="80" y="530"/>
                    <a:pt x="121" y="463"/>
                  </a:cubicBezTo>
                  <a:cubicBezTo>
                    <a:pt x="186" y="450"/>
                    <a:pt x="266" y="450"/>
                    <a:pt x="332" y="450"/>
                  </a:cubicBezTo>
                  <a:lnTo>
                    <a:pt x="412" y="450"/>
                  </a:lnTo>
                  <a:lnTo>
                    <a:pt x="424" y="436"/>
                  </a:lnTo>
                  <a:lnTo>
                    <a:pt x="332" y="436"/>
                  </a:lnTo>
                  <a:cubicBezTo>
                    <a:pt x="266" y="436"/>
                    <a:pt x="200" y="436"/>
                    <a:pt x="133" y="450"/>
                  </a:cubicBezTo>
                  <a:cubicBezTo>
                    <a:pt x="186" y="383"/>
                    <a:pt x="239" y="304"/>
                    <a:pt x="292" y="225"/>
                  </a:cubicBezTo>
                  <a:lnTo>
                    <a:pt x="544" y="225"/>
                  </a:lnTo>
                  <a:lnTo>
                    <a:pt x="544" y="212"/>
                  </a:lnTo>
                  <a:lnTo>
                    <a:pt x="306" y="212"/>
                  </a:lnTo>
                  <a:cubicBezTo>
                    <a:pt x="359" y="145"/>
                    <a:pt x="412" y="80"/>
                    <a:pt x="477" y="13"/>
                  </a:cubicBezTo>
                  <a:cubicBezTo>
                    <a:pt x="465" y="13"/>
                    <a:pt x="465" y="0"/>
                    <a:pt x="465"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6" name="Google Shape;1266;p13"/>
            <p:cNvSpPr/>
            <p:nvPr/>
          </p:nvSpPr>
          <p:spPr>
            <a:xfrm>
              <a:off x="3810300" y="1751344"/>
              <a:ext cx="20060" cy="23348"/>
            </a:xfrm>
            <a:custGeom>
              <a:rect b="b" l="l" r="r" t="t"/>
              <a:pathLst>
                <a:path extrusionOk="0" h="710" w="610">
                  <a:moveTo>
                    <a:pt x="236" y="1"/>
                  </a:moveTo>
                  <a:cubicBezTo>
                    <a:pt x="228" y="1"/>
                    <a:pt x="220" y="2"/>
                    <a:pt x="213" y="5"/>
                  </a:cubicBezTo>
                  <a:cubicBezTo>
                    <a:pt x="160" y="31"/>
                    <a:pt x="1" y="123"/>
                    <a:pt x="146" y="388"/>
                  </a:cubicBezTo>
                  <a:cubicBezTo>
                    <a:pt x="252" y="573"/>
                    <a:pt x="437" y="667"/>
                    <a:pt x="543" y="706"/>
                  </a:cubicBezTo>
                  <a:cubicBezTo>
                    <a:pt x="548" y="708"/>
                    <a:pt x="553" y="709"/>
                    <a:pt x="559" y="709"/>
                  </a:cubicBezTo>
                  <a:cubicBezTo>
                    <a:pt x="583" y="709"/>
                    <a:pt x="610" y="686"/>
                    <a:pt x="610" y="653"/>
                  </a:cubicBezTo>
                  <a:cubicBezTo>
                    <a:pt x="585" y="258"/>
                    <a:pt x="353" y="1"/>
                    <a:pt x="23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7" name="Google Shape;1267;p13"/>
            <p:cNvSpPr/>
            <p:nvPr/>
          </p:nvSpPr>
          <p:spPr>
            <a:xfrm>
              <a:off x="3813359" y="1751903"/>
              <a:ext cx="15686" cy="21375"/>
            </a:xfrm>
            <a:custGeom>
              <a:rect b="b" l="l" r="r" t="t"/>
              <a:pathLst>
                <a:path extrusionOk="0" h="650" w="477">
                  <a:moveTo>
                    <a:pt x="93" y="1"/>
                  </a:moveTo>
                  <a:cubicBezTo>
                    <a:pt x="146" y="80"/>
                    <a:pt x="185" y="147"/>
                    <a:pt x="238" y="212"/>
                  </a:cubicBezTo>
                  <a:cubicBezTo>
                    <a:pt x="159" y="200"/>
                    <a:pt x="93" y="200"/>
                    <a:pt x="14" y="200"/>
                  </a:cubicBezTo>
                  <a:lnTo>
                    <a:pt x="0" y="200"/>
                  </a:lnTo>
                  <a:lnTo>
                    <a:pt x="0" y="212"/>
                  </a:lnTo>
                  <a:lnTo>
                    <a:pt x="14" y="212"/>
                  </a:lnTo>
                  <a:cubicBezTo>
                    <a:pt x="93" y="212"/>
                    <a:pt x="173" y="212"/>
                    <a:pt x="238" y="239"/>
                  </a:cubicBezTo>
                  <a:cubicBezTo>
                    <a:pt x="291" y="318"/>
                    <a:pt x="344" y="398"/>
                    <a:pt x="384" y="477"/>
                  </a:cubicBezTo>
                  <a:cubicBezTo>
                    <a:pt x="291" y="451"/>
                    <a:pt x="199" y="438"/>
                    <a:pt x="106" y="438"/>
                  </a:cubicBezTo>
                  <a:lnTo>
                    <a:pt x="93" y="438"/>
                  </a:lnTo>
                  <a:cubicBezTo>
                    <a:pt x="106" y="438"/>
                    <a:pt x="106" y="438"/>
                    <a:pt x="106" y="451"/>
                  </a:cubicBezTo>
                  <a:cubicBezTo>
                    <a:pt x="199" y="451"/>
                    <a:pt x="305" y="464"/>
                    <a:pt x="397" y="491"/>
                  </a:cubicBezTo>
                  <a:lnTo>
                    <a:pt x="477" y="650"/>
                  </a:lnTo>
                  <a:lnTo>
                    <a:pt x="477" y="623"/>
                  </a:lnTo>
                  <a:cubicBezTo>
                    <a:pt x="450" y="583"/>
                    <a:pt x="424" y="530"/>
                    <a:pt x="397" y="477"/>
                  </a:cubicBezTo>
                  <a:cubicBezTo>
                    <a:pt x="411" y="438"/>
                    <a:pt x="437" y="398"/>
                    <a:pt x="464" y="358"/>
                  </a:cubicBezTo>
                  <a:cubicBezTo>
                    <a:pt x="464" y="358"/>
                    <a:pt x="464" y="345"/>
                    <a:pt x="450" y="345"/>
                  </a:cubicBezTo>
                  <a:cubicBezTo>
                    <a:pt x="424" y="385"/>
                    <a:pt x="411" y="424"/>
                    <a:pt x="397" y="464"/>
                  </a:cubicBezTo>
                  <a:cubicBezTo>
                    <a:pt x="344" y="385"/>
                    <a:pt x="305" y="292"/>
                    <a:pt x="252" y="212"/>
                  </a:cubicBezTo>
                  <a:cubicBezTo>
                    <a:pt x="252" y="159"/>
                    <a:pt x="265" y="120"/>
                    <a:pt x="305" y="80"/>
                  </a:cubicBezTo>
                  <a:lnTo>
                    <a:pt x="291" y="67"/>
                  </a:lnTo>
                  <a:cubicBezTo>
                    <a:pt x="265" y="106"/>
                    <a:pt x="238" y="147"/>
                    <a:pt x="238" y="200"/>
                  </a:cubicBezTo>
                  <a:cubicBezTo>
                    <a:pt x="199" y="133"/>
                    <a:pt x="146" y="67"/>
                    <a:pt x="10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8" name="Google Shape;1268;p13"/>
            <p:cNvSpPr/>
            <p:nvPr/>
          </p:nvSpPr>
          <p:spPr>
            <a:xfrm>
              <a:off x="3828584" y="1757428"/>
              <a:ext cx="26144" cy="17298"/>
            </a:xfrm>
            <a:custGeom>
              <a:rect b="b" l="l" r="r" t="t"/>
              <a:pathLst>
                <a:path extrusionOk="0" h="526" w="795">
                  <a:moveTo>
                    <a:pt x="574" y="1"/>
                  </a:moveTo>
                  <a:cubicBezTo>
                    <a:pt x="443" y="1"/>
                    <a:pt x="178" y="137"/>
                    <a:pt x="14" y="455"/>
                  </a:cubicBezTo>
                  <a:cubicBezTo>
                    <a:pt x="1" y="482"/>
                    <a:pt x="14" y="521"/>
                    <a:pt x="54" y="521"/>
                  </a:cubicBezTo>
                  <a:cubicBezTo>
                    <a:pt x="75" y="523"/>
                    <a:pt x="99" y="525"/>
                    <a:pt x="127" y="525"/>
                  </a:cubicBezTo>
                  <a:cubicBezTo>
                    <a:pt x="241" y="525"/>
                    <a:pt x="405" y="498"/>
                    <a:pt x="543" y="402"/>
                  </a:cubicBezTo>
                  <a:cubicBezTo>
                    <a:pt x="795" y="217"/>
                    <a:pt x="689" y="71"/>
                    <a:pt x="636" y="18"/>
                  </a:cubicBezTo>
                  <a:cubicBezTo>
                    <a:pt x="623" y="7"/>
                    <a:pt x="601" y="1"/>
                    <a:pt x="57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9" name="Google Shape;1269;p13"/>
            <p:cNvSpPr/>
            <p:nvPr/>
          </p:nvSpPr>
          <p:spPr>
            <a:xfrm>
              <a:off x="3829012" y="1758447"/>
              <a:ext cx="21375" cy="15719"/>
            </a:xfrm>
            <a:custGeom>
              <a:rect b="b" l="l" r="r" t="t"/>
              <a:pathLst>
                <a:path extrusionOk="0" h="478" w="650">
                  <a:moveTo>
                    <a:pt x="424" y="1"/>
                  </a:moveTo>
                  <a:cubicBezTo>
                    <a:pt x="438" y="54"/>
                    <a:pt x="438" y="106"/>
                    <a:pt x="424" y="146"/>
                  </a:cubicBezTo>
                  <a:cubicBezTo>
                    <a:pt x="332" y="199"/>
                    <a:pt x="265" y="252"/>
                    <a:pt x="186" y="318"/>
                  </a:cubicBezTo>
                  <a:cubicBezTo>
                    <a:pt x="186" y="265"/>
                    <a:pt x="186" y="225"/>
                    <a:pt x="173" y="172"/>
                  </a:cubicBezTo>
                  <a:cubicBezTo>
                    <a:pt x="173" y="186"/>
                    <a:pt x="173" y="186"/>
                    <a:pt x="159" y="186"/>
                  </a:cubicBezTo>
                  <a:cubicBezTo>
                    <a:pt x="173" y="239"/>
                    <a:pt x="173" y="278"/>
                    <a:pt x="173" y="318"/>
                  </a:cubicBezTo>
                  <a:cubicBezTo>
                    <a:pt x="106" y="371"/>
                    <a:pt x="54" y="410"/>
                    <a:pt x="1" y="463"/>
                  </a:cubicBezTo>
                  <a:lnTo>
                    <a:pt x="1" y="477"/>
                  </a:lnTo>
                  <a:cubicBezTo>
                    <a:pt x="54" y="424"/>
                    <a:pt x="120" y="384"/>
                    <a:pt x="173" y="331"/>
                  </a:cubicBezTo>
                  <a:lnTo>
                    <a:pt x="173" y="345"/>
                  </a:lnTo>
                  <a:cubicBezTo>
                    <a:pt x="265" y="345"/>
                    <a:pt x="358" y="371"/>
                    <a:pt x="451" y="410"/>
                  </a:cubicBezTo>
                  <a:lnTo>
                    <a:pt x="464" y="410"/>
                  </a:lnTo>
                  <a:cubicBezTo>
                    <a:pt x="371" y="371"/>
                    <a:pt x="279" y="345"/>
                    <a:pt x="186" y="331"/>
                  </a:cubicBezTo>
                  <a:cubicBezTo>
                    <a:pt x="265" y="265"/>
                    <a:pt x="332" y="212"/>
                    <a:pt x="411" y="172"/>
                  </a:cubicBezTo>
                  <a:cubicBezTo>
                    <a:pt x="491" y="186"/>
                    <a:pt x="570" y="212"/>
                    <a:pt x="650" y="252"/>
                  </a:cubicBezTo>
                  <a:lnTo>
                    <a:pt x="650" y="239"/>
                  </a:lnTo>
                  <a:cubicBezTo>
                    <a:pt x="583" y="199"/>
                    <a:pt x="504" y="172"/>
                    <a:pt x="424" y="159"/>
                  </a:cubicBezTo>
                  <a:cubicBezTo>
                    <a:pt x="504" y="106"/>
                    <a:pt x="570" y="66"/>
                    <a:pt x="650" y="27"/>
                  </a:cubicBezTo>
                  <a:lnTo>
                    <a:pt x="650" y="13"/>
                  </a:lnTo>
                  <a:cubicBezTo>
                    <a:pt x="570" y="54"/>
                    <a:pt x="504" y="93"/>
                    <a:pt x="438" y="133"/>
                  </a:cubicBezTo>
                  <a:cubicBezTo>
                    <a:pt x="451" y="93"/>
                    <a:pt x="451" y="40"/>
                    <a:pt x="438"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0" name="Google Shape;1270;p13"/>
            <p:cNvSpPr/>
            <p:nvPr/>
          </p:nvSpPr>
          <p:spPr>
            <a:xfrm>
              <a:off x="3803361" y="1779527"/>
              <a:ext cx="20915" cy="22592"/>
            </a:xfrm>
            <a:custGeom>
              <a:rect b="b" l="l" r="r" t="t"/>
              <a:pathLst>
                <a:path extrusionOk="0" h="687" w="636">
                  <a:moveTo>
                    <a:pt x="241" y="1"/>
                  </a:moveTo>
                  <a:cubicBezTo>
                    <a:pt x="230" y="1"/>
                    <a:pt x="220" y="3"/>
                    <a:pt x="212" y="8"/>
                  </a:cubicBezTo>
                  <a:cubicBezTo>
                    <a:pt x="145" y="21"/>
                    <a:pt x="0" y="127"/>
                    <a:pt x="159" y="392"/>
                  </a:cubicBezTo>
                  <a:cubicBezTo>
                    <a:pt x="278" y="564"/>
                    <a:pt x="477" y="657"/>
                    <a:pt x="569" y="683"/>
                  </a:cubicBezTo>
                  <a:cubicBezTo>
                    <a:pt x="576" y="685"/>
                    <a:pt x="582" y="686"/>
                    <a:pt x="588" y="686"/>
                  </a:cubicBezTo>
                  <a:cubicBezTo>
                    <a:pt x="617" y="686"/>
                    <a:pt x="636" y="663"/>
                    <a:pt x="636" y="630"/>
                  </a:cubicBezTo>
                  <a:cubicBezTo>
                    <a:pt x="599" y="244"/>
                    <a:pt x="354" y="1"/>
                    <a:pt x="2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1" name="Google Shape;1271;p13"/>
            <p:cNvSpPr/>
            <p:nvPr/>
          </p:nvSpPr>
          <p:spPr>
            <a:xfrm>
              <a:off x="3806387" y="1779757"/>
              <a:ext cx="16574" cy="20915"/>
            </a:xfrm>
            <a:custGeom>
              <a:rect b="b" l="l" r="r" t="t"/>
              <a:pathLst>
                <a:path extrusionOk="0" h="636" w="504">
                  <a:moveTo>
                    <a:pt x="94" y="1"/>
                  </a:moveTo>
                  <a:cubicBezTo>
                    <a:pt x="94" y="14"/>
                    <a:pt x="94" y="14"/>
                    <a:pt x="80" y="14"/>
                  </a:cubicBezTo>
                  <a:cubicBezTo>
                    <a:pt x="133" y="80"/>
                    <a:pt x="186" y="147"/>
                    <a:pt x="239" y="226"/>
                  </a:cubicBezTo>
                  <a:cubicBezTo>
                    <a:pt x="186" y="212"/>
                    <a:pt x="133" y="212"/>
                    <a:pt x="80" y="212"/>
                  </a:cubicBezTo>
                  <a:lnTo>
                    <a:pt x="0" y="212"/>
                  </a:lnTo>
                  <a:lnTo>
                    <a:pt x="0" y="226"/>
                  </a:lnTo>
                  <a:lnTo>
                    <a:pt x="80" y="226"/>
                  </a:lnTo>
                  <a:cubicBezTo>
                    <a:pt x="133" y="226"/>
                    <a:pt x="199" y="226"/>
                    <a:pt x="252" y="239"/>
                  </a:cubicBezTo>
                  <a:cubicBezTo>
                    <a:pt x="305" y="318"/>
                    <a:pt x="358" y="385"/>
                    <a:pt x="397" y="464"/>
                  </a:cubicBezTo>
                  <a:cubicBezTo>
                    <a:pt x="332" y="451"/>
                    <a:pt x="252" y="438"/>
                    <a:pt x="173" y="438"/>
                  </a:cubicBezTo>
                  <a:lnTo>
                    <a:pt x="120" y="438"/>
                  </a:lnTo>
                  <a:cubicBezTo>
                    <a:pt x="120" y="451"/>
                    <a:pt x="120" y="451"/>
                    <a:pt x="133" y="451"/>
                  </a:cubicBezTo>
                  <a:lnTo>
                    <a:pt x="173" y="451"/>
                  </a:lnTo>
                  <a:cubicBezTo>
                    <a:pt x="252" y="451"/>
                    <a:pt x="332" y="464"/>
                    <a:pt x="411" y="477"/>
                  </a:cubicBezTo>
                  <a:cubicBezTo>
                    <a:pt x="438" y="530"/>
                    <a:pt x="477" y="583"/>
                    <a:pt x="503" y="636"/>
                  </a:cubicBezTo>
                  <a:lnTo>
                    <a:pt x="503" y="609"/>
                  </a:lnTo>
                  <a:cubicBezTo>
                    <a:pt x="477" y="570"/>
                    <a:pt x="450" y="517"/>
                    <a:pt x="424" y="477"/>
                  </a:cubicBezTo>
                  <a:cubicBezTo>
                    <a:pt x="438" y="424"/>
                    <a:pt x="450" y="385"/>
                    <a:pt x="477" y="345"/>
                  </a:cubicBezTo>
                  <a:cubicBezTo>
                    <a:pt x="477" y="345"/>
                    <a:pt x="477" y="332"/>
                    <a:pt x="464" y="332"/>
                  </a:cubicBezTo>
                  <a:cubicBezTo>
                    <a:pt x="450" y="371"/>
                    <a:pt x="424" y="411"/>
                    <a:pt x="411" y="451"/>
                  </a:cubicBezTo>
                  <a:lnTo>
                    <a:pt x="252" y="212"/>
                  </a:lnTo>
                  <a:cubicBezTo>
                    <a:pt x="252" y="173"/>
                    <a:pt x="279" y="120"/>
                    <a:pt x="305" y="80"/>
                  </a:cubicBezTo>
                  <a:lnTo>
                    <a:pt x="292" y="67"/>
                  </a:lnTo>
                  <a:cubicBezTo>
                    <a:pt x="265" y="107"/>
                    <a:pt x="252" y="147"/>
                    <a:pt x="239" y="200"/>
                  </a:cubicBezTo>
                  <a:cubicBezTo>
                    <a:pt x="199" y="133"/>
                    <a:pt x="146"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2" name="Google Shape;1272;p13"/>
            <p:cNvSpPr/>
            <p:nvPr/>
          </p:nvSpPr>
          <p:spPr>
            <a:xfrm>
              <a:off x="3822501" y="1784032"/>
              <a:ext cx="25683" cy="18087"/>
            </a:xfrm>
            <a:custGeom>
              <a:rect b="b" l="l" r="r" t="t"/>
              <a:pathLst>
                <a:path extrusionOk="0" h="550" w="781">
                  <a:moveTo>
                    <a:pt x="559" y="0"/>
                  </a:moveTo>
                  <a:cubicBezTo>
                    <a:pt x="422" y="0"/>
                    <a:pt x="158" y="147"/>
                    <a:pt x="13" y="479"/>
                  </a:cubicBezTo>
                  <a:cubicBezTo>
                    <a:pt x="1" y="520"/>
                    <a:pt x="13" y="546"/>
                    <a:pt x="54" y="546"/>
                  </a:cubicBezTo>
                  <a:cubicBezTo>
                    <a:pt x="69" y="548"/>
                    <a:pt x="86" y="549"/>
                    <a:pt x="106" y="549"/>
                  </a:cubicBezTo>
                  <a:cubicBezTo>
                    <a:pt x="220" y="549"/>
                    <a:pt x="396" y="513"/>
                    <a:pt x="543" y="400"/>
                  </a:cubicBezTo>
                  <a:cubicBezTo>
                    <a:pt x="781" y="202"/>
                    <a:pt x="662" y="56"/>
                    <a:pt x="622" y="17"/>
                  </a:cubicBezTo>
                  <a:cubicBezTo>
                    <a:pt x="607" y="6"/>
                    <a:pt x="585" y="0"/>
                    <a:pt x="55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3" name="Google Shape;1273;p13"/>
            <p:cNvSpPr/>
            <p:nvPr/>
          </p:nvSpPr>
          <p:spPr>
            <a:xfrm>
              <a:off x="3822928" y="1784986"/>
              <a:ext cx="21375" cy="16574"/>
            </a:xfrm>
            <a:custGeom>
              <a:rect b="b" l="l" r="r" t="t"/>
              <a:pathLst>
                <a:path extrusionOk="0" h="504" w="650">
                  <a:moveTo>
                    <a:pt x="424" y="0"/>
                  </a:moveTo>
                  <a:cubicBezTo>
                    <a:pt x="411" y="0"/>
                    <a:pt x="411" y="0"/>
                    <a:pt x="411" y="14"/>
                  </a:cubicBezTo>
                  <a:cubicBezTo>
                    <a:pt x="424" y="53"/>
                    <a:pt x="424" y="106"/>
                    <a:pt x="411" y="159"/>
                  </a:cubicBezTo>
                  <a:cubicBezTo>
                    <a:pt x="491" y="120"/>
                    <a:pt x="556" y="67"/>
                    <a:pt x="636" y="14"/>
                  </a:cubicBezTo>
                  <a:lnTo>
                    <a:pt x="623" y="14"/>
                  </a:lnTo>
                  <a:cubicBezTo>
                    <a:pt x="556" y="53"/>
                    <a:pt x="491" y="94"/>
                    <a:pt x="424" y="147"/>
                  </a:cubicBezTo>
                  <a:lnTo>
                    <a:pt x="424" y="0"/>
                  </a:lnTo>
                  <a:close/>
                  <a:moveTo>
                    <a:pt x="411" y="159"/>
                  </a:moveTo>
                  <a:cubicBezTo>
                    <a:pt x="332" y="212"/>
                    <a:pt x="252" y="265"/>
                    <a:pt x="173" y="332"/>
                  </a:cubicBezTo>
                  <a:cubicBezTo>
                    <a:pt x="186" y="292"/>
                    <a:pt x="173" y="239"/>
                    <a:pt x="159" y="200"/>
                  </a:cubicBezTo>
                  <a:lnTo>
                    <a:pt x="159" y="212"/>
                  </a:lnTo>
                  <a:cubicBezTo>
                    <a:pt x="159" y="252"/>
                    <a:pt x="173" y="305"/>
                    <a:pt x="159" y="345"/>
                  </a:cubicBezTo>
                  <a:cubicBezTo>
                    <a:pt x="106" y="398"/>
                    <a:pt x="53" y="438"/>
                    <a:pt x="0" y="491"/>
                  </a:cubicBezTo>
                  <a:lnTo>
                    <a:pt x="0" y="503"/>
                  </a:lnTo>
                  <a:cubicBezTo>
                    <a:pt x="53" y="450"/>
                    <a:pt x="120" y="411"/>
                    <a:pt x="173" y="358"/>
                  </a:cubicBezTo>
                  <a:cubicBezTo>
                    <a:pt x="265" y="358"/>
                    <a:pt x="358" y="385"/>
                    <a:pt x="450" y="424"/>
                  </a:cubicBezTo>
                  <a:lnTo>
                    <a:pt x="464" y="411"/>
                  </a:lnTo>
                  <a:cubicBezTo>
                    <a:pt x="371" y="371"/>
                    <a:pt x="279" y="358"/>
                    <a:pt x="186" y="345"/>
                  </a:cubicBezTo>
                  <a:cubicBezTo>
                    <a:pt x="252" y="292"/>
                    <a:pt x="332" y="226"/>
                    <a:pt x="397" y="173"/>
                  </a:cubicBezTo>
                  <a:cubicBezTo>
                    <a:pt x="477" y="186"/>
                    <a:pt x="556" y="212"/>
                    <a:pt x="636" y="239"/>
                  </a:cubicBezTo>
                  <a:lnTo>
                    <a:pt x="649" y="239"/>
                  </a:lnTo>
                  <a:cubicBezTo>
                    <a:pt x="570" y="200"/>
                    <a:pt x="491" y="173"/>
                    <a:pt x="41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4" name="Google Shape;1274;p13"/>
            <p:cNvSpPr/>
            <p:nvPr/>
          </p:nvSpPr>
          <p:spPr>
            <a:xfrm>
              <a:off x="3801618" y="1814023"/>
              <a:ext cx="25683" cy="17593"/>
            </a:xfrm>
            <a:custGeom>
              <a:rect b="b" l="l" r="r" t="t"/>
              <a:pathLst>
                <a:path extrusionOk="0" h="535" w="781">
                  <a:moveTo>
                    <a:pt x="209" y="0"/>
                  </a:moveTo>
                  <a:cubicBezTo>
                    <a:pt x="181" y="0"/>
                    <a:pt x="159" y="6"/>
                    <a:pt x="145" y="17"/>
                  </a:cubicBezTo>
                  <a:cubicBezTo>
                    <a:pt x="92" y="70"/>
                    <a:pt x="0" y="217"/>
                    <a:pt x="239" y="402"/>
                  </a:cubicBezTo>
                  <a:cubicBezTo>
                    <a:pt x="410" y="520"/>
                    <a:pt x="622" y="534"/>
                    <a:pt x="728" y="534"/>
                  </a:cubicBezTo>
                  <a:cubicBezTo>
                    <a:pt x="768" y="520"/>
                    <a:pt x="781" y="494"/>
                    <a:pt x="768" y="455"/>
                  </a:cubicBezTo>
                  <a:cubicBezTo>
                    <a:pt x="614" y="136"/>
                    <a:pt x="343" y="0"/>
                    <a:pt x="2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5" name="Google Shape;1275;p13"/>
            <p:cNvSpPr/>
            <p:nvPr/>
          </p:nvSpPr>
          <p:spPr>
            <a:xfrm>
              <a:off x="3805499" y="1815043"/>
              <a:ext cx="20060" cy="14831"/>
            </a:xfrm>
            <a:custGeom>
              <a:rect b="b" l="l" r="r" t="t"/>
              <a:pathLst>
                <a:path extrusionOk="0" h="451" w="610">
                  <a:moveTo>
                    <a:pt x="213" y="0"/>
                  </a:moveTo>
                  <a:cubicBezTo>
                    <a:pt x="200" y="39"/>
                    <a:pt x="200" y="92"/>
                    <a:pt x="213" y="133"/>
                  </a:cubicBezTo>
                  <a:lnTo>
                    <a:pt x="15" y="13"/>
                  </a:lnTo>
                  <a:cubicBezTo>
                    <a:pt x="15" y="13"/>
                    <a:pt x="1" y="13"/>
                    <a:pt x="1" y="27"/>
                  </a:cubicBezTo>
                  <a:cubicBezTo>
                    <a:pt x="80" y="66"/>
                    <a:pt x="147" y="106"/>
                    <a:pt x="226" y="159"/>
                  </a:cubicBezTo>
                  <a:cubicBezTo>
                    <a:pt x="147" y="172"/>
                    <a:pt x="68" y="198"/>
                    <a:pt x="1" y="238"/>
                  </a:cubicBezTo>
                  <a:lnTo>
                    <a:pt x="1" y="251"/>
                  </a:lnTo>
                  <a:cubicBezTo>
                    <a:pt x="80" y="212"/>
                    <a:pt x="160" y="186"/>
                    <a:pt x="239" y="172"/>
                  </a:cubicBezTo>
                  <a:cubicBezTo>
                    <a:pt x="319" y="225"/>
                    <a:pt x="398" y="278"/>
                    <a:pt x="465" y="331"/>
                  </a:cubicBezTo>
                  <a:cubicBezTo>
                    <a:pt x="371" y="344"/>
                    <a:pt x="279" y="371"/>
                    <a:pt x="186" y="410"/>
                  </a:cubicBezTo>
                  <a:lnTo>
                    <a:pt x="200" y="410"/>
                  </a:lnTo>
                  <a:cubicBezTo>
                    <a:pt x="292" y="371"/>
                    <a:pt x="385" y="344"/>
                    <a:pt x="477" y="344"/>
                  </a:cubicBezTo>
                  <a:cubicBezTo>
                    <a:pt x="530" y="371"/>
                    <a:pt x="571" y="410"/>
                    <a:pt x="610" y="450"/>
                  </a:cubicBezTo>
                  <a:lnTo>
                    <a:pt x="610" y="424"/>
                  </a:lnTo>
                  <a:cubicBezTo>
                    <a:pt x="571" y="397"/>
                    <a:pt x="530" y="357"/>
                    <a:pt x="477" y="331"/>
                  </a:cubicBezTo>
                  <a:cubicBezTo>
                    <a:pt x="477" y="278"/>
                    <a:pt x="477" y="238"/>
                    <a:pt x="491" y="186"/>
                  </a:cubicBezTo>
                  <a:cubicBezTo>
                    <a:pt x="491" y="186"/>
                    <a:pt x="477" y="186"/>
                    <a:pt x="477" y="172"/>
                  </a:cubicBezTo>
                  <a:cubicBezTo>
                    <a:pt x="465" y="225"/>
                    <a:pt x="465" y="265"/>
                    <a:pt x="465" y="318"/>
                  </a:cubicBezTo>
                  <a:cubicBezTo>
                    <a:pt x="398" y="251"/>
                    <a:pt x="319" y="198"/>
                    <a:pt x="239" y="145"/>
                  </a:cubicBezTo>
                  <a:cubicBezTo>
                    <a:pt x="213" y="106"/>
                    <a:pt x="213" y="53"/>
                    <a:pt x="22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6" name="Google Shape;1276;p13"/>
            <p:cNvSpPr/>
            <p:nvPr/>
          </p:nvSpPr>
          <p:spPr>
            <a:xfrm>
              <a:off x="3825526" y="1807479"/>
              <a:ext cx="20060" cy="23348"/>
            </a:xfrm>
            <a:custGeom>
              <a:rect b="b" l="l" r="r" t="t"/>
              <a:pathLst>
                <a:path extrusionOk="0" h="710" w="610">
                  <a:moveTo>
                    <a:pt x="375" y="1"/>
                  </a:moveTo>
                  <a:cubicBezTo>
                    <a:pt x="258" y="1"/>
                    <a:pt x="25" y="258"/>
                    <a:pt x="1" y="654"/>
                  </a:cubicBezTo>
                  <a:cubicBezTo>
                    <a:pt x="1" y="686"/>
                    <a:pt x="19" y="710"/>
                    <a:pt x="48" y="710"/>
                  </a:cubicBezTo>
                  <a:cubicBezTo>
                    <a:pt x="54" y="710"/>
                    <a:pt x="60" y="709"/>
                    <a:pt x="67" y="707"/>
                  </a:cubicBezTo>
                  <a:cubicBezTo>
                    <a:pt x="173" y="666"/>
                    <a:pt x="359" y="574"/>
                    <a:pt x="464" y="389"/>
                  </a:cubicBezTo>
                  <a:cubicBezTo>
                    <a:pt x="610" y="124"/>
                    <a:pt x="451" y="31"/>
                    <a:pt x="398" y="5"/>
                  </a:cubicBezTo>
                  <a:cubicBezTo>
                    <a:pt x="391" y="2"/>
                    <a:pt x="383" y="1"/>
                    <a:pt x="37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7" name="Google Shape;1277;p13"/>
            <p:cNvSpPr/>
            <p:nvPr/>
          </p:nvSpPr>
          <p:spPr>
            <a:xfrm>
              <a:off x="3825986" y="1808071"/>
              <a:ext cx="16574" cy="22658"/>
            </a:xfrm>
            <a:custGeom>
              <a:rect b="b" l="l" r="r" t="t"/>
              <a:pathLst>
                <a:path extrusionOk="0" h="689" w="504">
                  <a:moveTo>
                    <a:pt x="410" y="0"/>
                  </a:moveTo>
                  <a:lnTo>
                    <a:pt x="410" y="0"/>
                  </a:lnTo>
                  <a:cubicBezTo>
                    <a:pt x="357" y="66"/>
                    <a:pt x="304" y="133"/>
                    <a:pt x="265" y="198"/>
                  </a:cubicBezTo>
                  <a:cubicBezTo>
                    <a:pt x="265" y="146"/>
                    <a:pt x="239" y="106"/>
                    <a:pt x="212" y="66"/>
                  </a:cubicBezTo>
                  <a:lnTo>
                    <a:pt x="198" y="80"/>
                  </a:lnTo>
                  <a:cubicBezTo>
                    <a:pt x="239" y="119"/>
                    <a:pt x="251" y="159"/>
                    <a:pt x="251" y="212"/>
                  </a:cubicBezTo>
                  <a:cubicBezTo>
                    <a:pt x="198" y="292"/>
                    <a:pt x="159" y="384"/>
                    <a:pt x="106" y="463"/>
                  </a:cubicBezTo>
                  <a:cubicBezTo>
                    <a:pt x="93" y="424"/>
                    <a:pt x="66" y="371"/>
                    <a:pt x="53" y="345"/>
                  </a:cubicBezTo>
                  <a:cubicBezTo>
                    <a:pt x="40" y="345"/>
                    <a:pt x="40" y="345"/>
                    <a:pt x="40" y="357"/>
                  </a:cubicBezTo>
                  <a:cubicBezTo>
                    <a:pt x="66" y="398"/>
                    <a:pt x="93" y="437"/>
                    <a:pt x="106" y="477"/>
                  </a:cubicBezTo>
                  <a:cubicBezTo>
                    <a:pt x="66" y="543"/>
                    <a:pt x="40" y="609"/>
                    <a:pt x="0" y="675"/>
                  </a:cubicBezTo>
                  <a:cubicBezTo>
                    <a:pt x="0" y="675"/>
                    <a:pt x="13" y="675"/>
                    <a:pt x="13" y="689"/>
                  </a:cubicBezTo>
                  <a:cubicBezTo>
                    <a:pt x="40" y="622"/>
                    <a:pt x="80" y="556"/>
                    <a:pt x="106" y="490"/>
                  </a:cubicBezTo>
                  <a:cubicBezTo>
                    <a:pt x="198" y="463"/>
                    <a:pt x="292" y="450"/>
                    <a:pt x="398" y="450"/>
                  </a:cubicBezTo>
                  <a:cubicBezTo>
                    <a:pt x="398" y="437"/>
                    <a:pt x="398" y="437"/>
                    <a:pt x="410" y="437"/>
                  </a:cubicBezTo>
                  <a:lnTo>
                    <a:pt x="398" y="437"/>
                  </a:lnTo>
                  <a:cubicBezTo>
                    <a:pt x="304" y="437"/>
                    <a:pt x="212" y="450"/>
                    <a:pt x="119" y="477"/>
                  </a:cubicBezTo>
                  <a:cubicBezTo>
                    <a:pt x="159" y="398"/>
                    <a:pt x="212" y="318"/>
                    <a:pt x="265" y="239"/>
                  </a:cubicBezTo>
                  <a:cubicBezTo>
                    <a:pt x="331" y="212"/>
                    <a:pt x="410" y="212"/>
                    <a:pt x="477" y="212"/>
                  </a:cubicBezTo>
                  <a:lnTo>
                    <a:pt x="503" y="212"/>
                  </a:lnTo>
                  <a:lnTo>
                    <a:pt x="503" y="198"/>
                  </a:lnTo>
                  <a:lnTo>
                    <a:pt x="490" y="198"/>
                  </a:lnTo>
                  <a:cubicBezTo>
                    <a:pt x="410" y="198"/>
                    <a:pt x="345" y="198"/>
                    <a:pt x="265" y="212"/>
                  </a:cubicBezTo>
                  <a:cubicBezTo>
                    <a:pt x="318" y="146"/>
                    <a:pt x="371" y="80"/>
                    <a:pt x="41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8" name="Google Shape;1278;p13"/>
            <p:cNvSpPr/>
            <p:nvPr/>
          </p:nvSpPr>
          <p:spPr>
            <a:xfrm>
              <a:off x="3812471" y="1848060"/>
              <a:ext cx="27459" cy="14601"/>
            </a:xfrm>
            <a:custGeom>
              <a:rect b="b" l="l" r="r" t="t"/>
              <a:pathLst>
                <a:path extrusionOk="0" h="444" w="835">
                  <a:moveTo>
                    <a:pt x="226" y="1"/>
                  </a:moveTo>
                  <a:cubicBezTo>
                    <a:pt x="168" y="1"/>
                    <a:pt x="125" y="15"/>
                    <a:pt x="107" y="41"/>
                  </a:cubicBezTo>
                  <a:cubicBezTo>
                    <a:pt x="67" y="94"/>
                    <a:pt x="1" y="267"/>
                    <a:pt x="279" y="385"/>
                  </a:cubicBezTo>
                  <a:cubicBezTo>
                    <a:pt x="373" y="429"/>
                    <a:pt x="469" y="444"/>
                    <a:pt x="555" y="444"/>
                  </a:cubicBezTo>
                  <a:cubicBezTo>
                    <a:pt x="651" y="444"/>
                    <a:pt x="733" y="426"/>
                    <a:pt x="782" y="412"/>
                  </a:cubicBezTo>
                  <a:cubicBezTo>
                    <a:pt x="821" y="399"/>
                    <a:pt x="835" y="359"/>
                    <a:pt x="809" y="333"/>
                  </a:cubicBezTo>
                  <a:cubicBezTo>
                    <a:pt x="618" y="95"/>
                    <a:pt x="373" y="1"/>
                    <a:pt x="22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9" name="Google Shape;1279;p13"/>
            <p:cNvSpPr/>
            <p:nvPr/>
          </p:nvSpPr>
          <p:spPr>
            <a:xfrm>
              <a:off x="3815529" y="1848520"/>
              <a:ext cx="22691" cy="13549"/>
            </a:xfrm>
            <a:custGeom>
              <a:rect b="b" l="l" r="r" t="t"/>
              <a:pathLst>
                <a:path extrusionOk="0" h="412" w="690">
                  <a:moveTo>
                    <a:pt x="199" y="1"/>
                  </a:moveTo>
                  <a:cubicBezTo>
                    <a:pt x="199" y="41"/>
                    <a:pt x="213" y="94"/>
                    <a:pt x="225" y="133"/>
                  </a:cubicBezTo>
                  <a:cubicBezTo>
                    <a:pt x="160" y="107"/>
                    <a:pt x="80" y="80"/>
                    <a:pt x="1" y="54"/>
                  </a:cubicBezTo>
                  <a:lnTo>
                    <a:pt x="1" y="68"/>
                  </a:lnTo>
                  <a:lnTo>
                    <a:pt x="239" y="147"/>
                  </a:lnTo>
                  <a:cubicBezTo>
                    <a:pt x="172" y="186"/>
                    <a:pt x="93" y="226"/>
                    <a:pt x="40" y="279"/>
                  </a:cubicBezTo>
                  <a:cubicBezTo>
                    <a:pt x="107" y="239"/>
                    <a:pt x="186" y="186"/>
                    <a:pt x="252" y="160"/>
                  </a:cubicBezTo>
                  <a:cubicBezTo>
                    <a:pt x="345" y="186"/>
                    <a:pt x="424" y="226"/>
                    <a:pt x="516" y="266"/>
                  </a:cubicBezTo>
                  <a:cubicBezTo>
                    <a:pt x="424" y="292"/>
                    <a:pt x="331" y="345"/>
                    <a:pt x="252" y="398"/>
                  </a:cubicBezTo>
                  <a:cubicBezTo>
                    <a:pt x="266" y="412"/>
                    <a:pt x="266" y="412"/>
                    <a:pt x="278" y="412"/>
                  </a:cubicBezTo>
                  <a:cubicBezTo>
                    <a:pt x="345" y="345"/>
                    <a:pt x="437" y="306"/>
                    <a:pt x="530" y="279"/>
                  </a:cubicBezTo>
                  <a:lnTo>
                    <a:pt x="689" y="359"/>
                  </a:lnTo>
                  <a:cubicBezTo>
                    <a:pt x="675" y="345"/>
                    <a:pt x="675" y="345"/>
                    <a:pt x="675" y="332"/>
                  </a:cubicBezTo>
                  <a:cubicBezTo>
                    <a:pt x="622" y="306"/>
                    <a:pt x="583" y="279"/>
                    <a:pt x="530" y="266"/>
                  </a:cubicBezTo>
                  <a:cubicBezTo>
                    <a:pt x="516" y="213"/>
                    <a:pt x="504" y="173"/>
                    <a:pt x="504" y="121"/>
                  </a:cubicBezTo>
                  <a:lnTo>
                    <a:pt x="490" y="121"/>
                  </a:lnTo>
                  <a:cubicBezTo>
                    <a:pt x="490" y="160"/>
                    <a:pt x="504" y="213"/>
                    <a:pt x="516" y="253"/>
                  </a:cubicBezTo>
                  <a:cubicBezTo>
                    <a:pt x="424" y="213"/>
                    <a:pt x="345" y="173"/>
                    <a:pt x="252" y="133"/>
                  </a:cubicBezTo>
                  <a:cubicBezTo>
                    <a:pt x="225" y="94"/>
                    <a:pt x="213" y="41"/>
                    <a:pt x="213"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0" name="Google Shape;1280;p13"/>
            <p:cNvSpPr/>
            <p:nvPr/>
          </p:nvSpPr>
          <p:spPr>
            <a:xfrm>
              <a:off x="3835194" y="1835892"/>
              <a:ext cx="18218" cy="25025"/>
            </a:xfrm>
            <a:custGeom>
              <a:rect b="b" l="l" r="r" t="t"/>
              <a:pathLst>
                <a:path extrusionOk="0" h="761" w="554">
                  <a:moveTo>
                    <a:pt x="315" y="0"/>
                  </a:moveTo>
                  <a:cubicBezTo>
                    <a:pt x="194" y="0"/>
                    <a:pt x="1" y="309"/>
                    <a:pt x="77" y="716"/>
                  </a:cubicBezTo>
                  <a:cubicBezTo>
                    <a:pt x="77" y="746"/>
                    <a:pt x="100" y="761"/>
                    <a:pt x="122" y="761"/>
                  </a:cubicBezTo>
                  <a:cubicBezTo>
                    <a:pt x="130" y="761"/>
                    <a:pt x="137" y="759"/>
                    <a:pt x="144" y="755"/>
                  </a:cubicBezTo>
                  <a:cubicBezTo>
                    <a:pt x="236" y="690"/>
                    <a:pt x="409" y="557"/>
                    <a:pt x="474" y="358"/>
                  </a:cubicBezTo>
                  <a:cubicBezTo>
                    <a:pt x="554" y="54"/>
                    <a:pt x="382" y="2"/>
                    <a:pt x="329" y="2"/>
                  </a:cubicBezTo>
                  <a:cubicBezTo>
                    <a:pt x="325" y="1"/>
                    <a:pt x="320" y="0"/>
                    <a:pt x="31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1" name="Google Shape;1281;p13"/>
            <p:cNvSpPr/>
            <p:nvPr/>
          </p:nvSpPr>
          <p:spPr>
            <a:xfrm>
              <a:off x="3837299" y="1835925"/>
              <a:ext cx="13976" cy="24828"/>
            </a:xfrm>
            <a:custGeom>
              <a:rect b="b" l="l" r="r" t="t"/>
              <a:pathLst>
                <a:path extrusionOk="0" h="755" w="425">
                  <a:moveTo>
                    <a:pt x="278" y="1"/>
                  </a:moveTo>
                  <a:cubicBezTo>
                    <a:pt x="252" y="80"/>
                    <a:pt x="225" y="146"/>
                    <a:pt x="186" y="225"/>
                  </a:cubicBezTo>
                  <a:cubicBezTo>
                    <a:pt x="172" y="186"/>
                    <a:pt x="146" y="146"/>
                    <a:pt x="119" y="106"/>
                  </a:cubicBezTo>
                  <a:cubicBezTo>
                    <a:pt x="106" y="106"/>
                    <a:pt x="106" y="119"/>
                    <a:pt x="106" y="119"/>
                  </a:cubicBezTo>
                  <a:cubicBezTo>
                    <a:pt x="146" y="159"/>
                    <a:pt x="172" y="199"/>
                    <a:pt x="186" y="239"/>
                  </a:cubicBezTo>
                  <a:cubicBezTo>
                    <a:pt x="146" y="331"/>
                    <a:pt x="119" y="424"/>
                    <a:pt x="93" y="516"/>
                  </a:cubicBezTo>
                  <a:cubicBezTo>
                    <a:pt x="66" y="477"/>
                    <a:pt x="40" y="437"/>
                    <a:pt x="13" y="410"/>
                  </a:cubicBezTo>
                  <a:cubicBezTo>
                    <a:pt x="1" y="410"/>
                    <a:pt x="1" y="424"/>
                    <a:pt x="1" y="424"/>
                  </a:cubicBezTo>
                  <a:cubicBezTo>
                    <a:pt x="40" y="463"/>
                    <a:pt x="66" y="490"/>
                    <a:pt x="93" y="530"/>
                  </a:cubicBezTo>
                  <a:cubicBezTo>
                    <a:pt x="66" y="609"/>
                    <a:pt x="54" y="675"/>
                    <a:pt x="40" y="742"/>
                  </a:cubicBezTo>
                  <a:cubicBezTo>
                    <a:pt x="40" y="754"/>
                    <a:pt x="40" y="754"/>
                    <a:pt x="54" y="754"/>
                  </a:cubicBezTo>
                  <a:cubicBezTo>
                    <a:pt x="66" y="689"/>
                    <a:pt x="80" y="609"/>
                    <a:pt x="106" y="543"/>
                  </a:cubicBezTo>
                  <a:cubicBezTo>
                    <a:pt x="186" y="490"/>
                    <a:pt x="278" y="463"/>
                    <a:pt x="371" y="437"/>
                  </a:cubicBezTo>
                  <a:lnTo>
                    <a:pt x="371" y="424"/>
                  </a:lnTo>
                  <a:cubicBezTo>
                    <a:pt x="278" y="437"/>
                    <a:pt x="186" y="477"/>
                    <a:pt x="106" y="530"/>
                  </a:cubicBezTo>
                  <a:cubicBezTo>
                    <a:pt x="133" y="437"/>
                    <a:pt x="159" y="345"/>
                    <a:pt x="199" y="265"/>
                  </a:cubicBezTo>
                  <a:cubicBezTo>
                    <a:pt x="265" y="225"/>
                    <a:pt x="345" y="199"/>
                    <a:pt x="424" y="186"/>
                  </a:cubicBezTo>
                  <a:lnTo>
                    <a:pt x="424" y="172"/>
                  </a:lnTo>
                  <a:cubicBezTo>
                    <a:pt x="345" y="186"/>
                    <a:pt x="278" y="212"/>
                    <a:pt x="199" y="239"/>
                  </a:cubicBezTo>
                  <a:cubicBezTo>
                    <a:pt x="225" y="159"/>
                    <a:pt x="265" y="80"/>
                    <a:pt x="29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2" name="Google Shape;1282;p13"/>
            <p:cNvSpPr/>
            <p:nvPr/>
          </p:nvSpPr>
          <p:spPr>
            <a:xfrm>
              <a:off x="3812471" y="1877755"/>
              <a:ext cx="23118" cy="20882"/>
            </a:xfrm>
            <a:custGeom>
              <a:rect b="b" l="l" r="r" t="t"/>
              <a:pathLst>
                <a:path extrusionOk="0" h="635" w="703">
                  <a:moveTo>
                    <a:pt x="241" y="0"/>
                  </a:moveTo>
                  <a:cubicBezTo>
                    <a:pt x="225" y="0"/>
                    <a:pt x="211" y="4"/>
                    <a:pt x="200" y="12"/>
                  </a:cubicBezTo>
                  <a:cubicBezTo>
                    <a:pt x="133" y="38"/>
                    <a:pt x="1" y="158"/>
                    <a:pt x="200" y="396"/>
                  </a:cubicBezTo>
                  <a:cubicBezTo>
                    <a:pt x="345" y="555"/>
                    <a:pt x="544" y="621"/>
                    <a:pt x="650" y="634"/>
                  </a:cubicBezTo>
                  <a:cubicBezTo>
                    <a:pt x="676" y="634"/>
                    <a:pt x="703" y="608"/>
                    <a:pt x="703" y="568"/>
                  </a:cubicBezTo>
                  <a:cubicBezTo>
                    <a:pt x="610" y="207"/>
                    <a:pt x="362" y="0"/>
                    <a:pt x="241"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3" name="Google Shape;1283;p13"/>
            <p:cNvSpPr/>
            <p:nvPr/>
          </p:nvSpPr>
          <p:spPr>
            <a:xfrm>
              <a:off x="3815956" y="1878577"/>
              <a:ext cx="18317" cy="18744"/>
            </a:xfrm>
            <a:custGeom>
              <a:rect b="b" l="l" r="r" t="t"/>
              <a:pathLst>
                <a:path extrusionOk="0" h="570" w="557">
                  <a:moveTo>
                    <a:pt x="332" y="410"/>
                  </a:moveTo>
                  <a:cubicBezTo>
                    <a:pt x="265" y="410"/>
                    <a:pt x="212" y="410"/>
                    <a:pt x="147" y="424"/>
                  </a:cubicBezTo>
                  <a:cubicBezTo>
                    <a:pt x="147" y="424"/>
                    <a:pt x="159" y="424"/>
                    <a:pt x="159" y="437"/>
                  </a:cubicBezTo>
                  <a:cubicBezTo>
                    <a:pt x="212" y="424"/>
                    <a:pt x="279" y="410"/>
                    <a:pt x="332" y="410"/>
                  </a:cubicBezTo>
                  <a:close/>
                  <a:moveTo>
                    <a:pt x="53" y="1"/>
                  </a:moveTo>
                  <a:cubicBezTo>
                    <a:pt x="120" y="66"/>
                    <a:pt x="186" y="119"/>
                    <a:pt x="239" y="186"/>
                  </a:cubicBezTo>
                  <a:lnTo>
                    <a:pt x="226" y="186"/>
                  </a:lnTo>
                  <a:cubicBezTo>
                    <a:pt x="159" y="186"/>
                    <a:pt x="80" y="199"/>
                    <a:pt x="1" y="212"/>
                  </a:cubicBezTo>
                  <a:lnTo>
                    <a:pt x="1" y="225"/>
                  </a:lnTo>
                  <a:cubicBezTo>
                    <a:pt x="80" y="212"/>
                    <a:pt x="159" y="199"/>
                    <a:pt x="226" y="199"/>
                  </a:cubicBezTo>
                  <a:lnTo>
                    <a:pt x="253" y="199"/>
                  </a:lnTo>
                  <a:cubicBezTo>
                    <a:pt x="318" y="265"/>
                    <a:pt x="371" y="345"/>
                    <a:pt x="438" y="410"/>
                  </a:cubicBezTo>
                  <a:lnTo>
                    <a:pt x="332" y="410"/>
                  </a:lnTo>
                  <a:cubicBezTo>
                    <a:pt x="371" y="410"/>
                    <a:pt x="411" y="424"/>
                    <a:pt x="451" y="424"/>
                  </a:cubicBezTo>
                  <a:cubicBezTo>
                    <a:pt x="477" y="463"/>
                    <a:pt x="517" y="516"/>
                    <a:pt x="556" y="569"/>
                  </a:cubicBezTo>
                  <a:lnTo>
                    <a:pt x="556" y="543"/>
                  </a:lnTo>
                  <a:cubicBezTo>
                    <a:pt x="517" y="504"/>
                    <a:pt x="491" y="451"/>
                    <a:pt x="451" y="410"/>
                  </a:cubicBezTo>
                  <a:cubicBezTo>
                    <a:pt x="464" y="371"/>
                    <a:pt x="477" y="318"/>
                    <a:pt x="491" y="278"/>
                  </a:cubicBezTo>
                  <a:lnTo>
                    <a:pt x="477" y="265"/>
                  </a:lnTo>
                  <a:cubicBezTo>
                    <a:pt x="464" y="305"/>
                    <a:pt x="451" y="357"/>
                    <a:pt x="438" y="398"/>
                  </a:cubicBezTo>
                  <a:cubicBezTo>
                    <a:pt x="385" y="318"/>
                    <a:pt x="318" y="252"/>
                    <a:pt x="253" y="186"/>
                  </a:cubicBezTo>
                  <a:cubicBezTo>
                    <a:pt x="253" y="133"/>
                    <a:pt x="253" y="80"/>
                    <a:pt x="279" y="40"/>
                  </a:cubicBezTo>
                  <a:cubicBezTo>
                    <a:pt x="279" y="27"/>
                    <a:pt x="265" y="27"/>
                    <a:pt x="265" y="27"/>
                  </a:cubicBezTo>
                  <a:cubicBezTo>
                    <a:pt x="253" y="66"/>
                    <a:pt x="239" y="119"/>
                    <a:pt x="239" y="172"/>
                  </a:cubicBezTo>
                  <a:cubicBezTo>
                    <a:pt x="186" y="107"/>
                    <a:pt x="133" y="54"/>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4" name="Google Shape;1284;p13"/>
            <p:cNvSpPr/>
            <p:nvPr/>
          </p:nvSpPr>
          <p:spPr>
            <a:xfrm>
              <a:off x="3833879" y="1878150"/>
              <a:ext cx="23907" cy="20126"/>
            </a:xfrm>
            <a:custGeom>
              <a:rect b="b" l="l" r="r" t="t"/>
              <a:pathLst>
                <a:path extrusionOk="0" h="612" w="727">
                  <a:moveTo>
                    <a:pt x="493" y="0"/>
                  </a:moveTo>
                  <a:cubicBezTo>
                    <a:pt x="368" y="0"/>
                    <a:pt x="115" y="189"/>
                    <a:pt x="11" y="556"/>
                  </a:cubicBezTo>
                  <a:cubicBezTo>
                    <a:pt x="0" y="579"/>
                    <a:pt x="19" y="612"/>
                    <a:pt x="49" y="612"/>
                  </a:cubicBezTo>
                  <a:cubicBezTo>
                    <a:pt x="54" y="612"/>
                    <a:pt x="59" y="611"/>
                    <a:pt x="64" y="609"/>
                  </a:cubicBezTo>
                  <a:cubicBezTo>
                    <a:pt x="170" y="596"/>
                    <a:pt x="369" y="556"/>
                    <a:pt x="514" y="397"/>
                  </a:cubicBezTo>
                  <a:cubicBezTo>
                    <a:pt x="726" y="172"/>
                    <a:pt x="594" y="53"/>
                    <a:pt x="541" y="14"/>
                  </a:cubicBezTo>
                  <a:cubicBezTo>
                    <a:pt x="529" y="5"/>
                    <a:pt x="512" y="0"/>
                    <a:pt x="49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5" name="Google Shape;1285;p13"/>
            <p:cNvSpPr/>
            <p:nvPr/>
          </p:nvSpPr>
          <p:spPr>
            <a:xfrm>
              <a:off x="3834241" y="1879005"/>
              <a:ext cx="20060" cy="19172"/>
            </a:xfrm>
            <a:custGeom>
              <a:rect b="b" l="l" r="r" t="t"/>
              <a:pathLst>
                <a:path extrusionOk="0" h="583" w="610">
                  <a:moveTo>
                    <a:pt x="556" y="0"/>
                  </a:moveTo>
                  <a:cubicBezTo>
                    <a:pt x="491" y="53"/>
                    <a:pt x="424" y="106"/>
                    <a:pt x="371" y="159"/>
                  </a:cubicBezTo>
                  <a:cubicBezTo>
                    <a:pt x="371" y="120"/>
                    <a:pt x="371" y="67"/>
                    <a:pt x="358" y="27"/>
                  </a:cubicBezTo>
                  <a:lnTo>
                    <a:pt x="345" y="27"/>
                  </a:lnTo>
                  <a:cubicBezTo>
                    <a:pt x="358" y="80"/>
                    <a:pt x="358" y="133"/>
                    <a:pt x="358" y="173"/>
                  </a:cubicBezTo>
                  <a:cubicBezTo>
                    <a:pt x="292" y="239"/>
                    <a:pt x="226" y="318"/>
                    <a:pt x="159" y="385"/>
                  </a:cubicBezTo>
                  <a:cubicBezTo>
                    <a:pt x="147" y="332"/>
                    <a:pt x="147" y="292"/>
                    <a:pt x="120" y="252"/>
                  </a:cubicBezTo>
                  <a:lnTo>
                    <a:pt x="120" y="265"/>
                  </a:lnTo>
                  <a:cubicBezTo>
                    <a:pt x="133" y="305"/>
                    <a:pt x="147" y="344"/>
                    <a:pt x="147" y="397"/>
                  </a:cubicBezTo>
                  <a:cubicBezTo>
                    <a:pt x="94" y="450"/>
                    <a:pt x="53" y="503"/>
                    <a:pt x="0" y="570"/>
                  </a:cubicBezTo>
                  <a:cubicBezTo>
                    <a:pt x="0" y="570"/>
                    <a:pt x="14" y="570"/>
                    <a:pt x="14" y="583"/>
                  </a:cubicBezTo>
                  <a:cubicBezTo>
                    <a:pt x="53" y="517"/>
                    <a:pt x="106" y="464"/>
                    <a:pt x="147" y="411"/>
                  </a:cubicBezTo>
                  <a:lnTo>
                    <a:pt x="226" y="411"/>
                  </a:lnTo>
                  <a:cubicBezTo>
                    <a:pt x="292" y="411"/>
                    <a:pt x="371" y="411"/>
                    <a:pt x="438" y="438"/>
                  </a:cubicBezTo>
                  <a:cubicBezTo>
                    <a:pt x="438" y="424"/>
                    <a:pt x="450" y="424"/>
                    <a:pt x="450" y="424"/>
                  </a:cubicBezTo>
                  <a:cubicBezTo>
                    <a:pt x="371" y="397"/>
                    <a:pt x="305" y="397"/>
                    <a:pt x="226" y="397"/>
                  </a:cubicBezTo>
                  <a:lnTo>
                    <a:pt x="159" y="397"/>
                  </a:lnTo>
                  <a:lnTo>
                    <a:pt x="358" y="199"/>
                  </a:lnTo>
                  <a:cubicBezTo>
                    <a:pt x="438" y="199"/>
                    <a:pt x="517" y="212"/>
                    <a:pt x="597" y="226"/>
                  </a:cubicBezTo>
                  <a:lnTo>
                    <a:pt x="609" y="226"/>
                  </a:lnTo>
                  <a:cubicBezTo>
                    <a:pt x="530" y="199"/>
                    <a:pt x="450" y="186"/>
                    <a:pt x="371" y="186"/>
                  </a:cubicBezTo>
                  <a:cubicBezTo>
                    <a:pt x="438" y="120"/>
                    <a:pt x="491" y="67"/>
                    <a:pt x="556" y="14"/>
                  </a:cubicBezTo>
                  <a:lnTo>
                    <a:pt x="556"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6" name="Google Shape;1286;p13"/>
            <p:cNvSpPr/>
            <p:nvPr/>
          </p:nvSpPr>
          <p:spPr>
            <a:xfrm>
              <a:off x="3819015" y="1719281"/>
              <a:ext cx="23546" cy="237232"/>
            </a:xfrm>
            <a:custGeom>
              <a:rect b="b" l="l" r="r" t="t"/>
              <a:pathLst>
                <a:path extrusionOk="0" h="7214" w="716">
                  <a:moveTo>
                    <a:pt x="424" y="0"/>
                  </a:moveTo>
                  <a:lnTo>
                    <a:pt x="371" y="27"/>
                  </a:lnTo>
                  <a:cubicBezTo>
                    <a:pt x="596" y="503"/>
                    <a:pt x="477" y="1059"/>
                    <a:pt x="331" y="1548"/>
                  </a:cubicBezTo>
                  <a:lnTo>
                    <a:pt x="292" y="1668"/>
                  </a:lnTo>
                  <a:cubicBezTo>
                    <a:pt x="146" y="2145"/>
                    <a:pt x="1" y="2634"/>
                    <a:pt x="107" y="3110"/>
                  </a:cubicBezTo>
                  <a:cubicBezTo>
                    <a:pt x="146" y="3322"/>
                    <a:pt x="239" y="3507"/>
                    <a:pt x="331" y="3706"/>
                  </a:cubicBezTo>
                  <a:cubicBezTo>
                    <a:pt x="410" y="3865"/>
                    <a:pt x="490" y="4037"/>
                    <a:pt x="530" y="4222"/>
                  </a:cubicBezTo>
                  <a:cubicBezTo>
                    <a:pt x="662" y="4725"/>
                    <a:pt x="530" y="5254"/>
                    <a:pt x="384" y="5718"/>
                  </a:cubicBezTo>
                  <a:cubicBezTo>
                    <a:pt x="358" y="5798"/>
                    <a:pt x="331" y="5890"/>
                    <a:pt x="305" y="5969"/>
                  </a:cubicBezTo>
                  <a:cubicBezTo>
                    <a:pt x="172" y="6366"/>
                    <a:pt x="40" y="6790"/>
                    <a:pt x="27" y="7213"/>
                  </a:cubicBezTo>
                  <a:lnTo>
                    <a:pt x="80" y="7213"/>
                  </a:lnTo>
                  <a:cubicBezTo>
                    <a:pt x="93" y="6790"/>
                    <a:pt x="225" y="6380"/>
                    <a:pt x="358" y="5996"/>
                  </a:cubicBezTo>
                  <a:cubicBezTo>
                    <a:pt x="384" y="5904"/>
                    <a:pt x="410" y="5824"/>
                    <a:pt x="437" y="5731"/>
                  </a:cubicBezTo>
                  <a:cubicBezTo>
                    <a:pt x="596" y="5268"/>
                    <a:pt x="715" y="4725"/>
                    <a:pt x="583" y="4209"/>
                  </a:cubicBezTo>
                  <a:cubicBezTo>
                    <a:pt x="543" y="4024"/>
                    <a:pt x="451" y="3851"/>
                    <a:pt x="384" y="3680"/>
                  </a:cubicBezTo>
                  <a:cubicBezTo>
                    <a:pt x="292" y="3495"/>
                    <a:pt x="199" y="3296"/>
                    <a:pt x="160" y="3098"/>
                  </a:cubicBezTo>
                  <a:cubicBezTo>
                    <a:pt x="54" y="2634"/>
                    <a:pt x="199" y="2145"/>
                    <a:pt x="345" y="1681"/>
                  </a:cubicBezTo>
                  <a:lnTo>
                    <a:pt x="384" y="1562"/>
                  </a:lnTo>
                  <a:cubicBezTo>
                    <a:pt x="530" y="1072"/>
                    <a:pt x="649" y="490"/>
                    <a:pt x="4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7" name="Google Shape;1287;p13"/>
            <p:cNvSpPr/>
            <p:nvPr/>
          </p:nvSpPr>
          <p:spPr>
            <a:xfrm>
              <a:off x="3825986" y="1838260"/>
              <a:ext cx="51399" cy="55576"/>
            </a:xfrm>
            <a:custGeom>
              <a:rect b="b" l="l" r="r" t="t"/>
              <a:pathLst>
                <a:path extrusionOk="0" h="1690" w="1563">
                  <a:moveTo>
                    <a:pt x="1294" y="0"/>
                  </a:moveTo>
                  <a:cubicBezTo>
                    <a:pt x="1260" y="0"/>
                    <a:pt x="1225" y="8"/>
                    <a:pt x="1192" y="22"/>
                  </a:cubicBezTo>
                  <a:cubicBezTo>
                    <a:pt x="993" y="128"/>
                    <a:pt x="689" y="512"/>
                    <a:pt x="0" y="1636"/>
                  </a:cubicBezTo>
                  <a:lnTo>
                    <a:pt x="27" y="1689"/>
                  </a:lnTo>
                  <a:cubicBezTo>
                    <a:pt x="689" y="1465"/>
                    <a:pt x="1165" y="988"/>
                    <a:pt x="1430" y="485"/>
                  </a:cubicBezTo>
                  <a:cubicBezTo>
                    <a:pt x="1496" y="366"/>
                    <a:pt x="1562" y="194"/>
                    <a:pt x="1456" y="75"/>
                  </a:cubicBezTo>
                  <a:cubicBezTo>
                    <a:pt x="1414" y="24"/>
                    <a:pt x="1355" y="0"/>
                    <a:pt x="129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8" name="Google Shape;1288;p13"/>
            <p:cNvSpPr/>
            <p:nvPr/>
          </p:nvSpPr>
          <p:spPr>
            <a:xfrm>
              <a:off x="3829012" y="1854735"/>
              <a:ext cx="33115" cy="35187"/>
            </a:xfrm>
            <a:custGeom>
              <a:rect b="b" l="l" r="r" t="t"/>
              <a:pathLst>
                <a:path extrusionOk="0" h="1070" w="1007">
                  <a:moveTo>
                    <a:pt x="1000" y="1"/>
                  </a:moveTo>
                  <a:cubicBezTo>
                    <a:pt x="997" y="1"/>
                    <a:pt x="994" y="4"/>
                    <a:pt x="994" y="11"/>
                  </a:cubicBezTo>
                  <a:cubicBezTo>
                    <a:pt x="715" y="408"/>
                    <a:pt x="371" y="752"/>
                    <a:pt x="1" y="1056"/>
                  </a:cubicBezTo>
                  <a:lnTo>
                    <a:pt x="1" y="1070"/>
                  </a:lnTo>
                  <a:lnTo>
                    <a:pt x="14" y="1070"/>
                  </a:lnTo>
                  <a:cubicBezTo>
                    <a:pt x="385" y="765"/>
                    <a:pt x="729" y="421"/>
                    <a:pt x="1006" y="24"/>
                  </a:cubicBezTo>
                  <a:lnTo>
                    <a:pt x="1006" y="11"/>
                  </a:lnTo>
                  <a:cubicBezTo>
                    <a:pt x="1006" y="4"/>
                    <a:pt x="1003" y="1"/>
                    <a:pt x="100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9" name="Google Shape;1289;p13"/>
            <p:cNvSpPr/>
            <p:nvPr/>
          </p:nvSpPr>
          <p:spPr>
            <a:xfrm>
              <a:off x="3804216" y="1890909"/>
              <a:ext cx="62251" cy="46434"/>
            </a:xfrm>
            <a:custGeom>
              <a:rect b="b" l="l" r="r" t="t"/>
              <a:pathLst>
                <a:path extrusionOk="0" h="1412" w="1893">
                  <a:moveTo>
                    <a:pt x="1621" y="1"/>
                  </a:moveTo>
                  <a:cubicBezTo>
                    <a:pt x="1601" y="1"/>
                    <a:pt x="1581" y="4"/>
                    <a:pt x="1562" y="9"/>
                  </a:cubicBezTo>
                  <a:cubicBezTo>
                    <a:pt x="1337" y="76"/>
                    <a:pt x="1019" y="327"/>
                    <a:pt x="66" y="1306"/>
                  </a:cubicBezTo>
                  <a:lnTo>
                    <a:pt x="1" y="1412"/>
                  </a:lnTo>
                  <a:cubicBezTo>
                    <a:pt x="728" y="1306"/>
                    <a:pt x="1310" y="949"/>
                    <a:pt x="1695" y="512"/>
                  </a:cubicBezTo>
                  <a:cubicBezTo>
                    <a:pt x="1801" y="406"/>
                    <a:pt x="1893" y="247"/>
                    <a:pt x="1813" y="115"/>
                  </a:cubicBezTo>
                  <a:cubicBezTo>
                    <a:pt x="1782" y="41"/>
                    <a:pt x="1700" y="1"/>
                    <a:pt x="162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0" name="Google Shape;1290;p13"/>
            <p:cNvSpPr/>
            <p:nvPr/>
          </p:nvSpPr>
          <p:spPr>
            <a:xfrm>
              <a:off x="3810300" y="1906234"/>
              <a:ext cx="38771" cy="26966"/>
            </a:xfrm>
            <a:custGeom>
              <a:rect b="b" l="l" r="r" t="t"/>
              <a:pathLst>
                <a:path extrusionOk="0" h="820" w="1179">
                  <a:moveTo>
                    <a:pt x="1166" y="1"/>
                  </a:moveTo>
                  <a:cubicBezTo>
                    <a:pt x="1166" y="1"/>
                    <a:pt x="1166" y="2"/>
                    <a:pt x="1166" y="7"/>
                  </a:cubicBezTo>
                  <a:cubicBezTo>
                    <a:pt x="808" y="324"/>
                    <a:pt x="425" y="589"/>
                    <a:pt x="14" y="801"/>
                  </a:cubicBezTo>
                  <a:cubicBezTo>
                    <a:pt x="14" y="801"/>
                    <a:pt x="1" y="814"/>
                    <a:pt x="14" y="814"/>
                  </a:cubicBezTo>
                  <a:cubicBezTo>
                    <a:pt x="14" y="814"/>
                    <a:pt x="14" y="820"/>
                    <a:pt x="18" y="820"/>
                  </a:cubicBezTo>
                  <a:cubicBezTo>
                    <a:pt x="20" y="820"/>
                    <a:pt x="23" y="818"/>
                    <a:pt x="27" y="814"/>
                  </a:cubicBezTo>
                  <a:cubicBezTo>
                    <a:pt x="186" y="734"/>
                    <a:pt x="345" y="642"/>
                    <a:pt x="504" y="536"/>
                  </a:cubicBezTo>
                  <a:cubicBezTo>
                    <a:pt x="742" y="377"/>
                    <a:pt x="967" y="205"/>
                    <a:pt x="1166" y="19"/>
                  </a:cubicBezTo>
                  <a:lnTo>
                    <a:pt x="1178" y="7"/>
                  </a:lnTo>
                  <a:cubicBezTo>
                    <a:pt x="1170" y="7"/>
                    <a:pt x="1167" y="1"/>
                    <a:pt x="11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1" name="Google Shape;1291;p13"/>
            <p:cNvSpPr/>
            <p:nvPr/>
          </p:nvSpPr>
          <p:spPr>
            <a:xfrm>
              <a:off x="3796817" y="1832373"/>
              <a:ext cx="29629" cy="63665"/>
            </a:xfrm>
            <a:custGeom>
              <a:rect b="b" l="l" r="r" t="t"/>
              <a:pathLst>
                <a:path extrusionOk="0" h="1936" w="901">
                  <a:moveTo>
                    <a:pt x="258" y="1"/>
                  </a:moveTo>
                  <a:cubicBezTo>
                    <a:pt x="223" y="1"/>
                    <a:pt x="188" y="10"/>
                    <a:pt x="159" y="29"/>
                  </a:cubicBezTo>
                  <a:cubicBezTo>
                    <a:pt x="14" y="95"/>
                    <a:pt x="0" y="267"/>
                    <a:pt x="27" y="400"/>
                  </a:cubicBezTo>
                  <a:cubicBezTo>
                    <a:pt x="80" y="942"/>
                    <a:pt x="332" y="1498"/>
                    <a:pt x="861" y="1935"/>
                  </a:cubicBezTo>
                  <a:lnTo>
                    <a:pt x="900" y="1842"/>
                  </a:lnTo>
                  <a:cubicBezTo>
                    <a:pt x="688" y="598"/>
                    <a:pt x="556" y="227"/>
                    <a:pt x="411" y="68"/>
                  </a:cubicBezTo>
                  <a:cubicBezTo>
                    <a:pt x="377" y="27"/>
                    <a:pt x="317" y="1"/>
                    <a:pt x="258"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2" name="Google Shape;1292;p13"/>
            <p:cNvSpPr/>
            <p:nvPr/>
          </p:nvSpPr>
          <p:spPr>
            <a:xfrm>
              <a:off x="3806847" y="1852006"/>
              <a:ext cx="16969" cy="41402"/>
            </a:xfrm>
            <a:custGeom>
              <a:rect b="b" l="l" r="r" t="t"/>
              <a:pathLst>
                <a:path extrusionOk="0" h="1259" w="516">
                  <a:moveTo>
                    <a:pt x="0" y="1"/>
                  </a:moveTo>
                  <a:lnTo>
                    <a:pt x="0" y="15"/>
                  </a:lnTo>
                  <a:cubicBezTo>
                    <a:pt x="106" y="451"/>
                    <a:pt x="278" y="874"/>
                    <a:pt x="489" y="1259"/>
                  </a:cubicBezTo>
                  <a:lnTo>
                    <a:pt x="503" y="1259"/>
                  </a:lnTo>
                  <a:cubicBezTo>
                    <a:pt x="516" y="1259"/>
                    <a:pt x="516" y="1259"/>
                    <a:pt x="516" y="1245"/>
                  </a:cubicBezTo>
                  <a:cubicBezTo>
                    <a:pt x="291" y="862"/>
                    <a:pt x="119" y="451"/>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3" name="Google Shape;1293;p13"/>
            <p:cNvSpPr/>
            <p:nvPr/>
          </p:nvSpPr>
          <p:spPr>
            <a:xfrm>
              <a:off x="3781591" y="1881537"/>
              <a:ext cx="22197" cy="67579"/>
            </a:xfrm>
            <a:custGeom>
              <a:rect b="b" l="l" r="r" t="t"/>
              <a:pathLst>
                <a:path extrusionOk="0" h="2055" w="675">
                  <a:moveTo>
                    <a:pt x="349" y="1"/>
                  </a:moveTo>
                  <a:cubicBezTo>
                    <a:pt x="339" y="1"/>
                    <a:pt x="329" y="2"/>
                    <a:pt x="318" y="3"/>
                  </a:cubicBezTo>
                  <a:cubicBezTo>
                    <a:pt x="172" y="29"/>
                    <a:pt x="106" y="202"/>
                    <a:pt x="93" y="334"/>
                  </a:cubicBezTo>
                  <a:cubicBezTo>
                    <a:pt x="0" y="864"/>
                    <a:pt x="53" y="1538"/>
                    <a:pt x="450" y="2055"/>
                  </a:cubicBezTo>
                  <a:lnTo>
                    <a:pt x="530" y="1949"/>
                  </a:lnTo>
                  <a:cubicBezTo>
                    <a:pt x="675" y="691"/>
                    <a:pt x="662" y="308"/>
                    <a:pt x="556" y="122"/>
                  </a:cubicBezTo>
                  <a:cubicBezTo>
                    <a:pt x="520" y="51"/>
                    <a:pt x="442" y="1"/>
                    <a:pt x="34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4" name="Google Shape;1294;p13"/>
            <p:cNvSpPr/>
            <p:nvPr/>
          </p:nvSpPr>
          <p:spPr>
            <a:xfrm>
              <a:off x="3791588" y="1899032"/>
              <a:ext cx="5689" cy="44855"/>
            </a:xfrm>
            <a:custGeom>
              <a:rect b="b" l="l" r="r" t="t"/>
              <a:pathLst>
                <a:path extrusionOk="0" h="1364" w="173">
                  <a:moveTo>
                    <a:pt x="41" y="0"/>
                  </a:moveTo>
                  <a:cubicBezTo>
                    <a:pt x="27" y="0"/>
                    <a:pt x="27" y="14"/>
                    <a:pt x="27" y="14"/>
                  </a:cubicBezTo>
                  <a:cubicBezTo>
                    <a:pt x="0" y="477"/>
                    <a:pt x="53" y="927"/>
                    <a:pt x="159" y="1364"/>
                  </a:cubicBezTo>
                  <a:lnTo>
                    <a:pt x="173" y="1364"/>
                  </a:lnTo>
                  <a:lnTo>
                    <a:pt x="173" y="1350"/>
                  </a:lnTo>
                  <a:cubicBezTo>
                    <a:pt x="67" y="927"/>
                    <a:pt x="27" y="477"/>
                    <a:pt x="41" y="14"/>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5" name="Google Shape;1295;p13"/>
            <p:cNvSpPr/>
            <p:nvPr/>
          </p:nvSpPr>
          <p:spPr>
            <a:xfrm>
              <a:off x="3775902" y="1859832"/>
              <a:ext cx="60114" cy="111480"/>
            </a:xfrm>
            <a:custGeom>
              <a:rect b="b" l="l" r="r" t="t"/>
              <a:pathLst>
                <a:path extrusionOk="0" h="3390" w="1828">
                  <a:moveTo>
                    <a:pt x="1801" y="1"/>
                  </a:moveTo>
                  <a:cubicBezTo>
                    <a:pt x="1748" y="160"/>
                    <a:pt x="1721" y="319"/>
                    <a:pt x="1669" y="477"/>
                  </a:cubicBezTo>
                  <a:cubicBezTo>
                    <a:pt x="1629" y="624"/>
                    <a:pt x="1589" y="782"/>
                    <a:pt x="1536" y="927"/>
                  </a:cubicBezTo>
                  <a:cubicBezTo>
                    <a:pt x="1430" y="1232"/>
                    <a:pt x="1298" y="1536"/>
                    <a:pt x="1153" y="1815"/>
                  </a:cubicBezTo>
                  <a:cubicBezTo>
                    <a:pt x="1007" y="2106"/>
                    <a:pt x="835" y="2383"/>
                    <a:pt x="636" y="2648"/>
                  </a:cubicBezTo>
                  <a:cubicBezTo>
                    <a:pt x="544" y="2768"/>
                    <a:pt x="451" y="2900"/>
                    <a:pt x="345" y="3019"/>
                  </a:cubicBezTo>
                  <a:cubicBezTo>
                    <a:pt x="292" y="3085"/>
                    <a:pt x="239" y="3138"/>
                    <a:pt x="173" y="3204"/>
                  </a:cubicBezTo>
                  <a:cubicBezTo>
                    <a:pt x="120" y="3257"/>
                    <a:pt x="54" y="3324"/>
                    <a:pt x="1" y="3350"/>
                  </a:cubicBezTo>
                  <a:lnTo>
                    <a:pt x="1" y="3389"/>
                  </a:lnTo>
                  <a:cubicBezTo>
                    <a:pt x="15" y="3377"/>
                    <a:pt x="27" y="3377"/>
                    <a:pt x="41" y="3363"/>
                  </a:cubicBezTo>
                  <a:lnTo>
                    <a:pt x="68" y="3350"/>
                  </a:lnTo>
                  <a:lnTo>
                    <a:pt x="107" y="3310"/>
                  </a:lnTo>
                  <a:cubicBezTo>
                    <a:pt x="147" y="3283"/>
                    <a:pt x="173" y="3257"/>
                    <a:pt x="200" y="3218"/>
                  </a:cubicBezTo>
                  <a:cubicBezTo>
                    <a:pt x="253" y="3165"/>
                    <a:pt x="318" y="3112"/>
                    <a:pt x="371" y="3045"/>
                  </a:cubicBezTo>
                  <a:cubicBezTo>
                    <a:pt x="477" y="2927"/>
                    <a:pt x="583" y="2794"/>
                    <a:pt x="676" y="2675"/>
                  </a:cubicBezTo>
                  <a:cubicBezTo>
                    <a:pt x="874" y="2410"/>
                    <a:pt x="1047" y="2132"/>
                    <a:pt x="1192" y="1841"/>
                  </a:cubicBezTo>
                  <a:cubicBezTo>
                    <a:pt x="1351" y="1563"/>
                    <a:pt x="1483" y="1259"/>
                    <a:pt x="1589" y="954"/>
                  </a:cubicBezTo>
                  <a:cubicBezTo>
                    <a:pt x="1695" y="650"/>
                    <a:pt x="1788" y="332"/>
                    <a:pt x="1827" y="15"/>
                  </a:cubicBezTo>
                  <a:lnTo>
                    <a:pt x="180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6" name="Google Shape;1296;p13"/>
            <p:cNvSpPr/>
            <p:nvPr/>
          </p:nvSpPr>
          <p:spPr>
            <a:xfrm>
              <a:off x="3823389" y="1786728"/>
              <a:ext cx="23940" cy="79713"/>
            </a:xfrm>
            <a:custGeom>
              <a:rect b="b" l="l" r="r" t="t"/>
              <a:pathLst>
                <a:path extrusionOk="0" h="2424" w="728">
                  <a:moveTo>
                    <a:pt x="304" y="0"/>
                  </a:moveTo>
                  <a:cubicBezTo>
                    <a:pt x="212" y="0"/>
                    <a:pt x="106" y="80"/>
                    <a:pt x="79" y="173"/>
                  </a:cubicBezTo>
                  <a:cubicBezTo>
                    <a:pt x="0" y="424"/>
                    <a:pt x="39" y="953"/>
                    <a:pt x="318" y="2356"/>
                  </a:cubicBezTo>
                  <a:lnTo>
                    <a:pt x="357" y="2423"/>
                  </a:lnTo>
                  <a:cubicBezTo>
                    <a:pt x="675" y="1708"/>
                    <a:pt x="727" y="914"/>
                    <a:pt x="582" y="332"/>
                  </a:cubicBezTo>
                  <a:cubicBezTo>
                    <a:pt x="542" y="186"/>
                    <a:pt x="463" y="0"/>
                    <a:pt x="30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7" name="Google Shape;1297;p13"/>
            <p:cNvSpPr/>
            <p:nvPr/>
          </p:nvSpPr>
          <p:spPr>
            <a:xfrm>
              <a:off x="3834241" y="1807216"/>
              <a:ext cx="3091" cy="53997"/>
            </a:xfrm>
            <a:custGeom>
              <a:rect b="b" l="l" r="r" t="t"/>
              <a:pathLst>
                <a:path extrusionOk="0" h="1642" w="94">
                  <a:moveTo>
                    <a:pt x="0" y="0"/>
                  </a:moveTo>
                  <a:cubicBezTo>
                    <a:pt x="80" y="542"/>
                    <a:pt x="80" y="1098"/>
                    <a:pt x="0" y="1627"/>
                  </a:cubicBezTo>
                  <a:cubicBezTo>
                    <a:pt x="0" y="1641"/>
                    <a:pt x="14" y="1641"/>
                    <a:pt x="14" y="1641"/>
                  </a:cubicBezTo>
                  <a:lnTo>
                    <a:pt x="27" y="1641"/>
                  </a:lnTo>
                  <a:cubicBezTo>
                    <a:pt x="94" y="1098"/>
                    <a:pt x="94" y="542"/>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8" name="Google Shape;1298;p13"/>
            <p:cNvSpPr/>
            <p:nvPr/>
          </p:nvSpPr>
          <p:spPr>
            <a:xfrm>
              <a:off x="3876465" y="1918631"/>
              <a:ext cx="35746" cy="27689"/>
            </a:xfrm>
            <a:custGeom>
              <a:rect b="b" l="l" r="r" t="t"/>
              <a:pathLst>
                <a:path extrusionOk="0" h="842" w="1087">
                  <a:moveTo>
                    <a:pt x="1086" y="0"/>
                  </a:moveTo>
                  <a:lnTo>
                    <a:pt x="1086" y="0"/>
                  </a:lnTo>
                  <a:cubicBezTo>
                    <a:pt x="160" y="27"/>
                    <a:pt x="1" y="834"/>
                    <a:pt x="1" y="834"/>
                  </a:cubicBezTo>
                  <a:cubicBezTo>
                    <a:pt x="50" y="839"/>
                    <a:pt x="97" y="842"/>
                    <a:pt x="143" y="842"/>
                  </a:cubicBezTo>
                  <a:cubicBezTo>
                    <a:pt x="944" y="842"/>
                    <a:pt x="1086" y="0"/>
                    <a:pt x="108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9" name="Google Shape;1299;p13"/>
            <p:cNvSpPr/>
            <p:nvPr/>
          </p:nvSpPr>
          <p:spPr>
            <a:xfrm>
              <a:off x="3912179" y="1918631"/>
              <a:ext cx="33" cy="33"/>
            </a:xfrm>
            <a:custGeom>
              <a:rect b="b" l="l" r="r" t="t"/>
              <a:pathLst>
                <a:path extrusionOk="0" h="1" w="1">
                  <a:moveTo>
                    <a:pt x="0" y="0"/>
                  </a:moveTo>
                  <a:lnTo>
                    <a:pt x="0" y="0"/>
                  </a:lnTo>
                  <a:lnTo>
                    <a:pt x="0" y="0"/>
                  </a:lnTo>
                  <a:close/>
                </a:path>
              </a:pathLst>
            </a:custGeom>
            <a:solidFill>
              <a:srgbClr val="F2CBB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0" name="Google Shape;1300;p13"/>
            <p:cNvSpPr/>
            <p:nvPr/>
          </p:nvSpPr>
          <p:spPr>
            <a:xfrm>
              <a:off x="3878636" y="1918631"/>
              <a:ext cx="33576" cy="25683"/>
            </a:xfrm>
            <a:custGeom>
              <a:rect b="b" l="l" r="r" t="t"/>
              <a:pathLst>
                <a:path extrusionOk="0" h="781" w="1021">
                  <a:moveTo>
                    <a:pt x="609" y="66"/>
                  </a:moveTo>
                  <a:lnTo>
                    <a:pt x="608" y="73"/>
                  </a:lnTo>
                  <a:lnTo>
                    <a:pt x="608" y="73"/>
                  </a:lnTo>
                  <a:cubicBezTo>
                    <a:pt x="609" y="71"/>
                    <a:pt x="609" y="69"/>
                    <a:pt x="609" y="66"/>
                  </a:cubicBezTo>
                  <a:close/>
                  <a:moveTo>
                    <a:pt x="1006" y="0"/>
                  </a:moveTo>
                  <a:lnTo>
                    <a:pt x="556" y="344"/>
                  </a:lnTo>
                  <a:lnTo>
                    <a:pt x="556" y="344"/>
                  </a:lnTo>
                  <a:lnTo>
                    <a:pt x="608" y="73"/>
                  </a:lnTo>
                  <a:lnTo>
                    <a:pt x="608" y="73"/>
                  </a:lnTo>
                  <a:cubicBezTo>
                    <a:pt x="605" y="80"/>
                    <a:pt x="597" y="80"/>
                    <a:pt x="597" y="80"/>
                  </a:cubicBezTo>
                  <a:lnTo>
                    <a:pt x="530" y="357"/>
                  </a:lnTo>
                  <a:lnTo>
                    <a:pt x="226" y="583"/>
                  </a:lnTo>
                  <a:lnTo>
                    <a:pt x="305" y="239"/>
                  </a:lnTo>
                  <a:lnTo>
                    <a:pt x="292" y="251"/>
                  </a:lnTo>
                  <a:lnTo>
                    <a:pt x="212" y="595"/>
                  </a:lnTo>
                  <a:lnTo>
                    <a:pt x="212" y="609"/>
                  </a:lnTo>
                  <a:lnTo>
                    <a:pt x="0" y="768"/>
                  </a:lnTo>
                  <a:lnTo>
                    <a:pt x="0" y="781"/>
                  </a:lnTo>
                  <a:lnTo>
                    <a:pt x="226" y="609"/>
                  </a:lnTo>
                  <a:lnTo>
                    <a:pt x="623" y="662"/>
                  </a:lnTo>
                  <a:cubicBezTo>
                    <a:pt x="636" y="662"/>
                    <a:pt x="636" y="662"/>
                    <a:pt x="650" y="648"/>
                  </a:cubicBezTo>
                  <a:lnTo>
                    <a:pt x="239" y="595"/>
                  </a:lnTo>
                  <a:lnTo>
                    <a:pt x="544" y="371"/>
                  </a:lnTo>
                  <a:lnTo>
                    <a:pt x="861" y="410"/>
                  </a:lnTo>
                  <a:cubicBezTo>
                    <a:pt x="861" y="410"/>
                    <a:pt x="861" y="397"/>
                    <a:pt x="874" y="397"/>
                  </a:cubicBezTo>
                  <a:lnTo>
                    <a:pt x="556" y="357"/>
                  </a:lnTo>
                  <a:lnTo>
                    <a:pt x="1020" y="13"/>
                  </a:lnTo>
                  <a:lnTo>
                    <a:pt x="1020"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1" name="Google Shape;1301;p13"/>
            <p:cNvSpPr/>
            <p:nvPr/>
          </p:nvSpPr>
          <p:spPr>
            <a:xfrm>
              <a:off x="3871664" y="1880748"/>
              <a:ext cx="14831" cy="87540"/>
            </a:xfrm>
            <a:custGeom>
              <a:rect b="b" l="l" r="r" t="t"/>
              <a:pathLst>
                <a:path extrusionOk="0" h="2662" w="451">
                  <a:moveTo>
                    <a:pt x="411" y="0"/>
                  </a:moveTo>
                  <a:cubicBezTo>
                    <a:pt x="385" y="0"/>
                    <a:pt x="359" y="14"/>
                    <a:pt x="345" y="41"/>
                  </a:cubicBezTo>
                  <a:cubicBezTo>
                    <a:pt x="41" y="847"/>
                    <a:pt x="1" y="1774"/>
                    <a:pt x="239" y="2621"/>
                  </a:cubicBezTo>
                  <a:cubicBezTo>
                    <a:pt x="253" y="2647"/>
                    <a:pt x="265" y="2661"/>
                    <a:pt x="292" y="2661"/>
                  </a:cubicBezTo>
                  <a:lnTo>
                    <a:pt x="306" y="2661"/>
                  </a:lnTo>
                  <a:cubicBezTo>
                    <a:pt x="332" y="2647"/>
                    <a:pt x="345" y="2621"/>
                    <a:pt x="332" y="2594"/>
                  </a:cubicBezTo>
                  <a:cubicBezTo>
                    <a:pt x="107" y="1761"/>
                    <a:pt x="147" y="874"/>
                    <a:pt x="438" y="67"/>
                  </a:cubicBezTo>
                  <a:cubicBezTo>
                    <a:pt x="451" y="41"/>
                    <a:pt x="438" y="14"/>
                    <a:pt x="411"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2" name="Google Shape;1302;p13"/>
            <p:cNvSpPr/>
            <p:nvPr/>
          </p:nvSpPr>
          <p:spPr>
            <a:xfrm>
              <a:off x="3849894" y="1900775"/>
              <a:ext cx="28347" cy="29202"/>
            </a:xfrm>
            <a:custGeom>
              <a:rect b="b" l="l" r="r" t="t"/>
              <a:pathLst>
                <a:path extrusionOk="0" h="888" w="862">
                  <a:moveTo>
                    <a:pt x="3" y="0"/>
                  </a:moveTo>
                  <a:cubicBezTo>
                    <a:pt x="2" y="0"/>
                    <a:pt x="1" y="0"/>
                    <a:pt x="1" y="0"/>
                  </a:cubicBezTo>
                  <a:cubicBezTo>
                    <a:pt x="147" y="874"/>
                    <a:pt x="862" y="887"/>
                    <a:pt x="862" y="887"/>
                  </a:cubicBezTo>
                  <a:cubicBezTo>
                    <a:pt x="836" y="12"/>
                    <a:pt x="46" y="0"/>
                    <a:pt x="3"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3" name="Google Shape;1303;p13"/>
            <p:cNvSpPr/>
            <p:nvPr/>
          </p:nvSpPr>
          <p:spPr>
            <a:xfrm>
              <a:off x="3849894" y="1900775"/>
              <a:ext cx="28347" cy="29202"/>
            </a:xfrm>
            <a:custGeom>
              <a:rect b="b" l="l" r="r" t="t"/>
              <a:pathLst>
                <a:path extrusionOk="0" h="888" w="862">
                  <a:moveTo>
                    <a:pt x="1" y="0"/>
                  </a:moveTo>
                  <a:lnTo>
                    <a:pt x="1" y="14"/>
                  </a:lnTo>
                  <a:lnTo>
                    <a:pt x="359" y="385"/>
                  </a:lnTo>
                  <a:lnTo>
                    <a:pt x="121" y="371"/>
                  </a:lnTo>
                  <a:lnTo>
                    <a:pt x="121" y="385"/>
                  </a:lnTo>
                  <a:lnTo>
                    <a:pt x="371" y="397"/>
                  </a:lnTo>
                  <a:lnTo>
                    <a:pt x="610" y="649"/>
                  </a:lnTo>
                  <a:lnTo>
                    <a:pt x="610" y="649"/>
                  </a:lnTo>
                  <a:lnTo>
                    <a:pt x="292" y="623"/>
                  </a:lnTo>
                  <a:lnTo>
                    <a:pt x="319" y="649"/>
                  </a:lnTo>
                  <a:lnTo>
                    <a:pt x="623" y="662"/>
                  </a:lnTo>
                  <a:lnTo>
                    <a:pt x="848" y="874"/>
                  </a:lnTo>
                  <a:cubicBezTo>
                    <a:pt x="848" y="887"/>
                    <a:pt x="862" y="887"/>
                    <a:pt x="862" y="887"/>
                  </a:cubicBezTo>
                  <a:lnTo>
                    <a:pt x="862" y="874"/>
                  </a:lnTo>
                  <a:lnTo>
                    <a:pt x="636" y="649"/>
                  </a:lnTo>
                  <a:lnTo>
                    <a:pt x="623" y="252"/>
                  </a:lnTo>
                  <a:lnTo>
                    <a:pt x="610" y="238"/>
                  </a:lnTo>
                  <a:lnTo>
                    <a:pt x="610" y="238"/>
                  </a:lnTo>
                  <a:lnTo>
                    <a:pt x="623" y="623"/>
                  </a:lnTo>
                  <a:lnTo>
                    <a:pt x="385" y="385"/>
                  </a:lnTo>
                  <a:lnTo>
                    <a:pt x="371" y="80"/>
                  </a:lnTo>
                  <a:lnTo>
                    <a:pt x="359" y="80"/>
                  </a:lnTo>
                  <a:lnTo>
                    <a:pt x="371" y="371"/>
                  </a:lnTo>
                  <a:lnTo>
                    <a:pt x="15"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4" name="Google Shape;1304;p13"/>
            <p:cNvSpPr/>
            <p:nvPr/>
          </p:nvSpPr>
          <p:spPr>
            <a:xfrm>
              <a:off x="3842955" y="1835991"/>
              <a:ext cx="86422" cy="82574"/>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5" name="Google Shape;1305;p13"/>
            <p:cNvSpPr/>
            <p:nvPr/>
          </p:nvSpPr>
          <p:spPr>
            <a:xfrm>
              <a:off x="3813786" y="1713592"/>
              <a:ext cx="2203" cy="1776"/>
            </a:xfrm>
            <a:custGeom>
              <a:rect b="b" l="l" r="r" t="t"/>
              <a:pathLst>
                <a:path extrusionOk="0" h="54" w="67">
                  <a:moveTo>
                    <a:pt x="27" y="1"/>
                  </a:moveTo>
                  <a:cubicBezTo>
                    <a:pt x="14" y="1"/>
                    <a:pt x="1" y="1"/>
                    <a:pt x="1" y="15"/>
                  </a:cubicBezTo>
                  <a:lnTo>
                    <a:pt x="1" y="27"/>
                  </a:lnTo>
                  <a:lnTo>
                    <a:pt x="14" y="27"/>
                  </a:lnTo>
                  <a:lnTo>
                    <a:pt x="40" y="54"/>
                  </a:lnTo>
                  <a:lnTo>
                    <a:pt x="54" y="54"/>
                  </a:lnTo>
                  <a:cubicBezTo>
                    <a:pt x="67" y="54"/>
                    <a:pt x="67" y="41"/>
                    <a:pt x="67" y="41"/>
                  </a:cubicBezTo>
                  <a:cubicBezTo>
                    <a:pt x="67" y="27"/>
                    <a:pt x="67" y="27"/>
                    <a:pt x="54" y="15"/>
                  </a:cubicBezTo>
                  <a:cubicBezTo>
                    <a:pt x="40" y="15"/>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6" name="Google Shape;1306;p13"/>
            <p:cNvSpPr/>
            <p:nvPr/>
          </p:nvSpPr>
          <p:spPr>
            <a:xfrm>
              <a:off x="3815956" y="1715795"/>
              <a:ext cx="1776" cy="1315"/>
            </a:xfrm>
            <a:custGeom>
              <a:rect b="b" l="l" r="r" t="t"/>
              <a:pathLst>
                <a:path extrusionOk="0" h="40" w="54">
                  <a:moveTo>
                    <a:pt x="27" y="1"/>
                  </a:moveTo>
                  <a:cubicBezTo>
                    <a:pt x="14" y="1"/>
                    <a:pt x="14" y="1"/>
                    <a:pt x="14" y="13"/>
                  </a:cubicBezTo>
                  <a:cubicBezTo>
                    <a:pt x="1" y="13"/>
                    <a:pt x="14" y="13"/>
                    <a:pt x="14" y="27"/>
                  </a:cubicBezTo>
                  <a:lnTo>
                    <a:pt x="27" y="27"/>
                  </a:lnTo>
                  <a:lnTo>
                    <a:pt x="41" y="40"/>
                  </a:lnTo>
                  <a:lnTo>
                    <a:pt x="53" y="27"/>
                  </a:lnTo>
                  <a:cubicBezTo>
                    <a:pt x="53" y="13"/>
                    <a:pt x="53" y="13"/>
                    <a:pt x="41" y="13"/>
                  </a:cubicBez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7" name="Google Shape;1307;p13"/>
            <p:cNvSpPr/>
            <p:nvPr/>
          </p:nvSpPr>
          <p:spPr>
            <a:xfrm>
              <a:off x="3815101" y="1704910"/>
              <a:ext cx="1348" cy="888"/>
            </a:xfrm>
            <a:custGeom>
              <a:rect b="b" l="l" r="r" t="t"/>
              <a:pathLst>
                <a:path extrusionOk="0" h="27" w="41">
                  <a:moveTo>
                    <a:pt x="0" y="0"/>
                  </a:moveTo>
                  <a:lnTo>
                    <a:pt x="0" y="14"/>
                  </a:lnTo>
                  <a:cubicBezTo>
                    <a:pt x="14" y="14"/>
                    <a:pt x="14" y="27"/>
                    <a:pt x="27" y="27"/>
                  </a:cubicBezTo>
                  <a:lnTo>
                    <a:pt x="40" y="27"/>
                  </a:lnTo>
                  <a:lnTo>
                    <a:pt x="40" y="14"/>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8" name="Google Shape;1308;p13"/>
            <p:cNvSpPr/>
            <p:nvPr/>
          </p:nvSpPr>
          <p:spPr>
            <a:xfrm>
              <a:off x="3843383" y="1705140"/>
              <a:ext cx="1776" cy="2401"/>
            </a:xfrm>
            <a:custGeom>
              <a:rect b="b" l="l" r="r" t="t"/>
              <a:pathLst>
                <a:path extrusionOk="0" h="73" w="54">
                  <a:moveTo>
                    <a:pt x="44" y="1"/>
                  </a:moveTo>
                  <a:cubicBezTo>
                    <a:pt x="39" y="1"/>
                    <a:pt x="36" y="7"/>
                    <a:pt x="27" y="7"/>
                  </a:cubicBezTo>
                  <a:cubicBezTo>
                    <a:pt x="27" y="20"/>
                    <a:pt x="14" y="20"/>
                    <a:pt x="14" y="33"/>
                  </a:cubicBezTo>
                  <a:cubicBezTo>
                    <a:pt x="1" y="46"/>
                    <a:pt x="1" y="46"/>
                    <a:pt x="1" y="60"/>
                  </a:cubicBezTo>
                  <a:cubicBezTo>
                    <a:pt x="14" y="60"/>
                    <a:pt x="14" y="73"/>
                    <a:pt x="27" y="73"/>
                  </a:cubicBezTo>
                  <a:cubicBezTo>
                    <a:pt x="27" y="73"/>
                    <a:pt x="27" y="60"/>
                    <a:pt x="40" y="60"/>
                  </a:cubicBezTo>
                  <a:cubicBezTo>
                    <a:pt x="40" y="46"/>
                    <a:pt x="54" y="33"/>
                    <a:pt x="54" y="33"/>
                  </a:cubicBezTo>
                  <a:lnTo>
                    <a:pt x="54" y="20"/>
                  </a:lnTo>
                  <a:lnTo>
                    <a:pt x="54" y="7"/>
                  </a:lnTo>
                  <a:cubicBezTo>
                    <a:pt x="49" y="2"/>
                    <a:pt x="46" y="1"/>
                    <a:pt x="4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9" name="Google Shape;1309;p13"/>
            <p:cNvSpPr/>
            <p:nvPr/>
          </p:nvSpPr>
          <p:spPr>
            <a:xfrm>
              <a:off x="3842955" y="1708198"/>
              <a:ext cx="1348" cy="1546"/>
            </a:xfrm>
            <a:custGeom>
              <a:rect b="b" l="l" r="r" t="t"/>
              <a:pathLst>
                <a:path extrusionOk="0" h="47" w="41">
                  <a:moveTo>
                    <a:pt x="30" y="0"/>
                  </a:moveTo>
                  <a:cubicBezTo>
                    <a:pt x="25" y="0"/>
                    <a:pt x="22" y="6"/>
                    <a:pt x="14" y="6"/>
                  </a:cubicBezTo>
                  <a:cubicBezTo>
                    <a:pt x="14" y="6"/>
                    <a:pt x="14" y="20"/>
                    <a:pt x="0" y="20"/>
                  </a:cubicBezTo>
                  <a:lnTo>
                    <a:pt x="0" y="32"/>
                  </a:lnTo>
                  <a:cubicBezTo>
                    <a:pt x="0" y="46"/>
                    <a:pt x="14" y="46"/>
                    <a:pt x="14" y="46"/>
                  </a:cubicBezTo>
                  <a:cubicBezTo>
                    <a:pt x="14" y="46"/>
                    <a:pt x="27" y="46"/>
                    <a:pt x="27" y="32"/>
                  </a:cubicBezTo>
                  <a:cubicBezTo>
                    <a:pt x="27" y="32"/>
                    <a:pt x="27" y="20"/>
                    <a:pt x="40" y="20"/>
                  </a:cubicBezTo>
                  <a:lnTo>
                    <a:pt x="40" y="6"/>
                  </a:lnTo>
                  <a:cubicBezTo>
                    <a:pt x="36" y="2"/>
                    <a:pt x="33" y="0"/>
                    <a:pt x="3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0" name="Google Shape;1310;p13"/>
            <p:cNvSpPr/>
            <p:nvPr/>
          </p:nvSpPr>
          <p:spPr>
            <a:xfrm>
              <a:off x="3838187" y="1697938"/>
              <a:ext cx="1315" cy="1348"/>
            </a:xfrm>
            <a:custGeom>
              <a:rect b="b" l="l" r="r" t="t"/>
              <a:pathLst>
                <a:path extrusionOk="0" h="41" w="40">
                  <a:moveTo>
                    <a:pt x="27" y="0"/>
                  </a:moveTo>
                  <a:cubicBezTo>
                    <a:pt x="13" y="14"/>
                    <a:pt x="13" y="14"/>
                    <a:pt x="13" y="27"/>
                  </a:cubicBezTo>
                  <a:cubicBezTo>
                    <a:pt x="13" y="27"/>
                    <a:pt x="0" y="27"/>
                    <a:pt x="13" y="41"/>
                  </a:cubicBezTo>
                  <a:lnTo>
                    <a:pt x="27" y="41"/>
                  </a:lnTo>
                  <a:cubicBezTo>
                    <a:pt x="39" y="27"/>
                    <a:pt x="39" y="27"/>
                    <a:pt x="39" y="14"/>
                  </a:cubicBezTo>
                  <a:lnTo>
                    <a:pt x="39"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1" name="Google Shape;1311;p13"/>
            <p:cNvSpPr/>
            <p:nvPr/>
          </p:nvSpPr>
          <p:spPr>
            <a:xfrm>
              <a:off x="3818160" y="1739308"/>
              <a:ext cx="2170" cy="2170"/>
            </a:xfrm>
            <a:custGeom>
              <a:rect b="b" l="l" r="r" t="t"/>
              <a:pathLst>
                <a:path extrusionOk="0" h="66" w="66">
                  <a:moveTo>
                    <a:pt x="27" y="0"/>
                  </a:moveTo>
                  <a:cubicBezTo>
                    <a:pt x="13" y="0"/>
                    <a:pt x="13" y="0"/>
                    <a:pt x="0" y="13"/>
                  </a:cubicBezTo>
                  <a:lnTo>
                    <a:pt x="0" y="27"/>
                  </a:lnTo>
                  <a:lnTo>
                    <a:pt x="13" y="39"/>
                  </a:lnTo>
                  <a:cubicBezTo>
                    <a:pt x="27" y="39"/>
                    <a:pt x="27" y="53"/>
                    <a:pt x="39" y="53"/>
                  </a:cubicBezTo>
                  <a:lnTo>
                    <a:pt x="53" y="66"/>
                  </a:lnTo>
                  <a:cubicBezTo>
                    <a:pt x="66" y="53"/>
                    <a:pt x="66" y="53"/>
                    <a:pt x="66" y="39"/>
                  </a:cubicBezTo>
                  <a:cubicBezTo>
                    <a:pt x="66" y="39"/>
                    <a:pt x="66" y="27"/>
                    <a:pt x="53" y="27"/>
                  </a:cubicBezTo>
                  <a:cubicBezTo>
                    <a:pt x="53" y="13"/>
                    <a:pt x="39"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2" name="Google Shape;1312;p13"/>
            <p:cNvSpPr/>
            <p:nvPr/>
          </p:nvSpPr>
          <p:spPr>
            <a:xfrm>
              <a:off x="3820297" y="1741906"/>
              <a:ext cx="1381" cy="1315"/>
            </a:xfrm>
            <a:custGeom>
              <a:rect b="b" l="l" r="r" t="t"/>
              <a:pathLst>
                <a:path extrusionOk="0" h="40" w="42">
                  <a:moveTo>
                    <a:pt x="1" y="1"/>
                  </a:moveTo>
                  <a:lnTo>
                    <a:pt x="1" y="13"/>
                  </a:lnTo>
                  <a:lnTo>
                    <a:pt x="1" y="27"/>
                  </a:lnTo>
                  <a:lnTo>
                    <a:pt x="27" y="27"/>
                  </a:lnTo>
                  <a:cubicBezTo>
                    <a:pt x="27" y="40"/>
                    <a:pt x="27" y="40"/>
                    <a:pt x="41" y="40"/>
                  </a:cubicBezTo>
                  <a:lnTo>
                    <a:pt x="41" y="27"/>
                  </a:lnTo>
                  <a:lnTo>
                    <a:pt x="41" y="13"/>
                  </a:lnTo>
                  <a:cubicBezTo>
                    <a:pt x="27"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3" name="Google Shape;1313;p13"/>
            <p:cNvSpPr/>
            <p:nvPr/>
          </p:nvSpPr>
          <p:spPr>
            <a:xfrm>
              <a:off x="3820758" y="1730593"/>
              <a:ext cx="1315" cy="1315"/>
            </a:xfrm>
            <a:custGeom>
              <a:rect b="b" l="l" r="r" t="t"/>
              <a:pathLst>
                <a:path extrusionOk="0" h="40" w="40">
                  <a:moveTo>
                    <a:pt x="13" y="1"/>
                  </a:moveTo>
                  <a:cubicBezTo>
                    <a:pt x="13" y="1"/>
                    <a:pt x="1" y="1"/>
                    <a:pt x="1" y="13"/>
                  </a:cubicBezTo>
                  <a:lnTo>
                    <a:pt x="1" y="27"/>
                  </a:lnTo>
                  <a:cubicBezTo>
                    <a:pt x="13" y="27"/>
                    <a:pt x="13" y="27"/>
                    <a:pt x="27" y="40"/>
                  </a:cubicBezTo>
                  <a:lnTo>
                    <a:pt x="40" y="40"/>
                  </a:lnTo>
                  <a:lnTo>
                    <a:pt x="40" y="27"/>
                  </a:ln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4" name="Google Shape;1314;p13"/>
            <p:cNvSpPr/>
            <p:nvPr/>
          </p:nvSpPr>
          <p:spPr>
            <a:xfrm>
              <a:off x="3848612" y="1735362"/>
              <a:ext cx="2203" cy="1776"/>
            </a:xfrm>
            <a:custGeom>
              <a:rect b="b" l="l" r="r" t="t"/>
              <a:pathLst>
                <a:path extrusionOk="0" h="54" w="67">
                  <a:moveTo>
                    <a:pt x="40" y="1"/>
                  </a:moveTo>
                  <a:cubicBezTo>
                    <a:pt x="27" y="1"/>
                    <a:pt x="13" y="14"/>
                    <a:pt x="13" y="27"/>
                  </a:cubicBezTo>
                  <a:cubicBezTo>
                    <a:pt x="1" y="27"/>
                    <a:pt x="1" y="41"/>
                    <a:pt x="1" y="41"/>
                  </a:cubicBezTo>
                  <a:cubicBezTo>
                    <a:pt x="1" y="54"/>
                    <a:pt x="13" y="54"/>
                    <a:pt x="13" y="54"/>
                  </a:cubicBezTo>
                  <a:lnTo>
                    <a:pt x="40" y="54"/>
                  </a:lnTo>
                  <a:cubicBezTo>
                    <a:pt x="40" y="41"/>
                    <a:pt x="54" y="27"/>
                    <a:pt x="54" y="27"/>
                  </a:cubicBezTo>
                  <a:lnTo>
                    <a:pt x="54" y="14"/>
                  </a:lnTo>
                  <a:cubicBezTo>
                    <a:pt x="66" y="14"/>
                    <a:pt x="66" y="1"/>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5" name="Google Shape;1315;p13"/>
            <p:cNvSpPr/>
            <p:nvPr/>
          </p:nvSpPr>
          <p:spPr>
            <a:xfrm>
              <a:off x="3847757" y="1738091"/>
              <a:ext cx="1315" cy="1250"/>
            </a:xfrm>
            <a:custGeom>
              <a:rect b="b" l="l" r="r" t="t"/>
              <a:pathLst>
                <a:path extrusionOk="0" h="38" w="40">
                  <a:moveTo>
                    <a:pt x="33" y="0"/>
                  </a:moveTo>
                  <a:cubicBezTo>
                    <a:pt x="30" y="0"/>
                    <a:pt x="27" y="4"/>
                    <a:pt x="27" y="11"/>
                  </a:cubicBezTo>
                  <a:cubicBezTo>
                    <a:pt x="13" y="11"/>
                    <a:pt x="13" y="11"/>
                    <a:pt x="13" y="23"/>
                  </a:cubicBezTo>
                  <a:cubicBezTo>
                    <a:pt x="0" y="23"/>
                    <a:pt x="0" y="23"/>
                    <a:pt x="0" y="37"/>
                  </a:cubicBezTo>
                  <a:lnTo>
                    <a:pt x="27" y="37"/>
                  </a:lnTo>
                  <a:lnTo>
                    <a:pt x="39" y="23"/>
                  </a:lnTo>
                  <a:lnTo>
                    <a:pt x="39" y="11"/>
                  </a:lnTo>
                  <a:cubicBezTo>
                    <a:pt x="39" y="4"/>
                    <a:pt x="36" y="0"/>
                    <a:pt x="3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6" name="Google Shape;1316;p13"/>
            <p:cNvSpPr/>
            <p:nvPr/>
          </p:nvSpPr>
          <p:spPr>
            <a:xfrm>
              <a:off x="3844698" y="1727535"/>
              <a:ext cx="1348" cy="1348"/>
            </a:xfrm>
            <a:custGeom>
              <a:rect b="b" l="l" r="r" t="t"/>
              <a:pathLst>
                <a:path extrusionOk="0" h="41" w="41">
                  <a:moveTo>
                    <a:pt x="27" y="0"/>
                  </a:moveTo>
                  <a:cubicBezTo>
                    <a:pt x="14" y="0"/>
                    <a:pt x="14" y="0"/>
                    <a:pt x="0" y="14"/>
                  </a:cubicBezTo>
                  <a:lnTo>
                    <a:pt x="0" y="27"/>
                  </a:lnTo>
                  <a:cubicBezTo>
                    <a:pt x="0" y="27"/>
                    <a:pt x="0" y="41"/>
                    <a:pt x="14" y="41"/>
                  </a:cubicBezTo>
                  <a:cubicBezTo>
                    <a:pt x="14" y="41"/>
                    <a:pt x="14" y="27"/>
                    <a:pt x="27" y="27"/>
                  </a:cubicBezTo>
                  <a:cubicBezTo>
                    <a:pt x="27" y="27"/>
                    <a:pt x="27" y="14"/>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7" name="Google Shape;1317;p13"/>
            <p:cNvSpPr/>
            <p:nvPr/>
          </p:nvSpPr>
          <p:spPr>
            <a:xfrm>
              <a:off x="3815529" y="1760618"/>
              <a:ext cx="1776" cy="2203"/>
            </a:xfrm>
            <a:custGeom>
              <a:rect b="b" l="l" r="r" t="t"/>
              <a:pathLst>
                <a:path extrusionOk="0" h="67" w="54">
                  <a:moveTo>
                    <a:pt x="1" y="0"/>
                  </a:moveTo>
                  <a:lnTo>
                    <a:pt x="1" y="27"/>
                  </a:lnTo>
                  <a:lnTo>
                    <a:pt x="27" y="53"/>
                  </a:lnTo>
                  <a:cubicBezTo>
                    <a:pt x="27" y="67"/>
                    <a:pt x="27" y="67"/>
                    <a:pt x="40" y="67"/>
                  </a:cubicBezTo>
                  <a:cubicBezTo>
                    <a:pt x="40" y="67"/>
                    <a:pt x="54" y="67"/>
                    <a:pt x="54" y="53"/>
                  </a:cubicBezTo>
                  <a:lnTo>
                    <a:pt x="54" y="40"/>
                  </a:lnTo>
                  <a:cubicBezTo>
                    <a:pt x="40" y="27"/>
                    <a:pt x="27"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8" name="Google Shape;1318;p13"/>
            <p:cNvSpPr/>
            <p:nvPr/>
          </p:nvSpPr>
          <p:spPr>
            <a:xfrm>
              <a:off x="3816811" y="1763676"/>
              <a:ext cx="921" cy="1315"/>
            </a:xfrm>
            <a:custGeom>
              <a:rect b="b" l="l" r="r" t="t"/>
              <a:pathLst>
                <a:path extrusionOk="0" h="40" w="28">
                  <a:moveTo>
                    <a:pt x="1" y="0"/>
                  </a:moveTo>
                  <a:lnTo>
                    <a:pt x="1" y="13"/>
                  </a:lnTo>
                  <a:cubicBezTo>
                    <a:pt x="1" y="27"/>
                    <a:pt x="1" y="27"/>
                    <a:pt x="15" y="40"/>
                  </a:cubicBezTo>
                  <a:cubicBezTo>
                    <a:pt x="27" y="40"/>
                    <a:pt x="27" y="40"/>
                    <a:pt x="27" y="27"/>
                  </a:cubicBezTo>
                  <a:lnTo>
                    <a:pt x="27" y="13"/>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9" name="Google Shape;1319;p13"/>
            <p:cNvSpPr/>
            <p:nvPr/>
          </p:nvSpPr>
          <p:spPr>
            <a:xfrm>
              <a:off x="3820758" y="1753218"/>
              <a:ext cx="1315" cy="1315"/>
            </a:xfrm>
            <a:custGeom>
              <a:rect b="b" l="l" r="r" t="t"/>
              <a:pathLst>
                <a:path extrusionOk="0" h="40" w="40">
                  <a:moveTo>
                    <a:pt x="1" y="1"/>
                  </a:moveTo>
                  <a:lnTo>
                    <a:pt x="1" y="13"/>
                  </a:lnTo>
                  <a:cubicBezTo>
                    <a:pt x="1" y="27"/>
                    <a:pt x="13" y="27"/>
                    <a:pt x="13" y="40"/>
                  </a:cubicBezTo>
                  <a:lnTo>
                    <a:pt x="27" y="40"/>
                  </a:lnTo>
                  <a:cubicBezTo>
                    <a:pt x="27" y="40"/>
                    <a:pt x="40" y="40"/>
                    <a:pt x="40" y="27"/>
                  </a:cubicBez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0" name="Google Shape;1320;p13"/>
            <p:cNvSpPr/>
            <p:nvPr/>
          </p:nvSpPr>
          <p:spPr>
            <a:xfrm>
              <a:off x="3845126" y="1767162"/>
              <a:ext cx="2203" cy="1776"/>
            </a:xfrm>
            <a:custGeom>
              <a:rect b="b" l="l" r="r" t="t"/>
              <a:pathLst>
                <a:path extrusionOk="0" h="54" w="67">
                  <a:moveTo>
                    <a:pt x="54" y="0"/>
                  </a:moveTo>
                  <a:cubicBezTo>
                    <a:pt x="40" y="0"/>
                    <a:pt x="27" y="0"/>
                    <a:pt x="14" y="13"/>
                  </a:cubicBezTo>
                  <a:lnTo>
                    <a:pt x="1" y="27"/>
                  </a:lnTo>
                  <a:cubicBezTo>
                    <a:pt x="1" y="40"/>
                    <a:pt x="1" y="53"/>
                    <a:pt x="14" y="53"/>
                  </a:cubicBezTo>
                  <a:cubicBezTo>
                    <a:pt x="14" y="53"/>
                    <a:pt x="27" y="53"/>
                    <a:pt x="27" y="40"/>
                  </a:cubicBezTo>
                  <a:cubicBezTo>
                    <a:pt x="40" y="40"/>
                    <a:pt x="54" y="40"/>
                    <a:pt x="66" y="27"/>
                  </a:cubicBezTo>
                  <a:lnTo>
                    <a:pt x="66"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1" name="Google Shape;1321;p13"/>
            <p:cNvSpPr/>
            <p:nvPr/>
          </p:nvSpPr>
          <p:spPr>
            <a:xfrm>
              <a:off x="3843810" y="1769299"/>
              <a:ext cx="1348" cy="1381"/>
            </a:xfrm>
            <a:custGeom>
              <a:rect b="b" l="l" r="r" t="t"/>
              <a:pathLst>
                <a:path extrusionOk="0" h="42" w="41">
                  <a:moveTo>
                    <a:pt x="27" y="1"/>
                  </a:moveTo>
                  <a:cubicBezTo>
                    <a:pt x="14" y="1"/>
                    <a:pt x="14" y="1"/>
                    <a:pt x="1" y="15"/>
                  </a:cubicBezTo>
                  <a:lnTo>
                    <a:pt x="1" y="27"/>
                  </a:lnTo>
                  <a:lnTo>
                    <a:pt x="1" y="41"/>
                  </a:lnTo>
                  <a:cubicBezTo>
                    <a:pt x="14" y="41"/>
                    <a:pt x="14" y="41"/>
                    <a:pt x="14" y="27"/>
                  </a:cubicBezTo>
                  <a:lnTo>
                    <a:pt x="41" y="27"/>
                  </a:lnTo>
                  <a:lnTo>
                    <a:pt x="41" y="15"/>
                  </a:ln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2" name="Google Shape;1322;p13"/>
            <p:cNvSpPr/>
            <p:nvPr/>
          </p:nvSpPr>
          <p:spPr>
            <a:xfrm>
              <a:off x="3844271" y="1757987"/>
              <a:ext cx="1315" cy="1381"/>
            </a:xfrm>
            <a:custGeom>
              <a:rect b="b" l="l" r="r" t="t"/>
              <a:pathLst>
                <a:path extrusionOk="0" h="42" w="40">
                  <a:moveTo>
                    <a:pt x="27" y="1"/>
                  </a:moveTo>
                  <a:lnTo>
                    <a:pt x="13" y="15"/>
                  </a:lnTo>
                  <a:cubicBezTo>
                    <a:pt x="0" y="15"/>
                    <a:pt x="0" y="27"/>
                    <a:pt x="0" y="27"/>
                  </a:cubicBezTo>
                  <a:cubicBezTo>
                    <a:pt x="0" y="27"/>
                    <a:pt x="0" y="41"/>
                    <a:pt x="13" y="41"/>
                  </a:cubicBezTo>
                  <a:cubicBezTo>
                    <a:pt x="27" y="27"/>
                    <a:pt x="27" y="27"/>
                    <a:pt x="40" y="27"/>
                  </a:cubicBezTo>
                  <a:lnTo>
                    <a:pt x="40" y="15"/>
                  </a:lnTo>
                  <a:cubicBezTo>
                    <a:pt x="40" y="1"/>
                    <a:pt x="40"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3" name="Google Shape;1323;p13"/>
            <p:cNvSpPr/>
            <p:nvPr/>
          </p:nvSpPr>
          <p:spPr>
            <a:xfrm>
              <a:off x="3808985" y="1788932"/>
              <a:ext cx="1776" cy="2170"/>
            </a:xfrm>
            <a:custGeom>
              <a:rect b="b" l="l" r="r" t="t"/>
              <a:pathLst>
                <a:path extrusionOk="0" h="66" w="54">
                  <a:moveTo>
                    <a:pt x="1" y="0"/>
                  </a:moveTo>
                  <a:lnTo>
                    <a:pt x="1" y="13"/>
                  </a:lnTo>
                  <a:lnTo>
                    <a:pt x="1" y="27"/>
                  </a:lnTo>
                  <a:cubicBezTo>
                    <a:pt x="1" y="27"/>
                    <a:pt x="15" y="39"/>
                    <a:pt x="15" y="53"/>
                  </a:cubicBezTo>
                  <a:cubicBezTo>
                    <a:pt x="27" y="53"/>
                    <a:pt x="27" y="66"/>
                    <a:pt x="41" y="66"/>
                  </a:cubicBezTo>
                  <a:lnTo>
                    <a:pt x="54" y="53"/>
                  </a:lnTo>
                  <a:cubicBezTo>
                    <a:pt x="54" y="39"/>
                    <a:pt x="54" y="39"/>
                    <a:pt x="41" y="27"/>
                  </a:cubicBezTo>
                  <a:cubicBezTo>
                    <a:pt x="41" y="13"/>
                    <a:pt x="27" y="13"/>
                    <a:pt x="1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4" name="Google Shape;1324;p13"/>
            <p:cNvSpPr/>
            <p:nvPr/>
          </p:nvSpPr>
          <p:spPr>
            <a:xfrm>
              <a:off x="3810300" y="1791760"/>
              <a:ext cx="1348" cy="1546"/>
            </a:xfrm>
            <a:custGeom>
              <a:rect b="b" l="l" r="r" t="t"/>
              <a:pathLst>
                <a:path extrusionOk="0" h="47" w="41">
                  <a:moveTo>
                    <a:pt x="4" y="1"/>
                  </a:moveTo>
                  <a:cubicBezTo>
                    <a:pt x="2" y="1"/>
                    <a:pt x="1" y="2"/>
                    <a:pt x="1" y="6"/>
                  </a:cubicBezTo>
                  <a:lnTo>
                    <a:pt x="1" y="20"/>
                  </a:lnTo>
                  <a:lnTo>
                    <a:pt x="14" y="33"/>
                  </a:lnTo>
                  <a:cubicBezTo>
                    <a:pt x="14" y="33"/>
                    <a:pt x="14" y="46"/>
                    <a:pt x="27" y="46"/>
                  </a:cubicBezTo>
                  <a:lnTo>
                    <a:pt x="27" y="33"/>
                  </a:lnTo>
                  <a:cubicBezTo>
                    <a:pt x="40" y="33"/>
                    <a:pt x="27" y="20"/>
                    <a:pt x="27" y="20"/>
                  </a:cubicBezTo>
                  <a:cubicBezTo>
                    <a:pt x="27" y="6"/>
                    <a:pt x="27" y="6"/>
                    <a:pt x="14" y="6"/>
                  </a:cubicBezTo>
                  <a:cubicBezTo>
                    <a:pt x="14" y="6"/>
                    <a:pt x="8" y="1"/>
                    <a:pt x="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5" name="Google Shape;1325;p13"/>
            <p:cNvSpPr/>
            <p:nvPr/>
          </p:nvSpPr>
          <p:spPr>
            <a:xfrm>
              <a:off x="3813786" y="1781072"/>
              <a:ext cx="1348" cy="1348"/>
            </a:xfrm>
            <a:custGeom>
              <a:rect b="b" l="l" r="r" t="t"/>
              <a:pathLst>
                <a:path extrusionOk="0" h="41" w="41">
                  <a:moveTo>
                    <a:pt x="1" y="1"/>
                  </a:moveTo>
                  <a:lnTo>
                    <a:pt x="1" y="14"/>
                  </a:lnTo>
                  <a:cubicBezTo>
                    <a:pt x="1" y="27"/>
                    <a:pt x="14" y="27"/>
                    <a:pt x="14" y="40"/>
                  </a:cubicBezTo>
                  <a:lnTo>
                    <a:pt x="27" y="40"/>
                  </a:lnTo>
                  <a:cubicBezTo>
                    <a:pt x="27" y="40"/>
                    <a:pt x="40" y="40"/>
                    <a:pt x="40" y="27"/>
                  </a:cubicBezTo>
                  <a:lnTo>
                    <a:pt x="40" y="14"/>
                  </a:lnTo>
                  <a:cubicBezTo>
                    <a:pt x="27" y="14"/>
                    <a:pt x="27" y="14"/>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6" name="Google Shape;1326;p13"/>
            <p:cNvSpPr/>
            <p:nvPr/>
          </p:nvSpPr>
          <p:spPr>
            <a:xfrm>
              <a:off x="3837299" y="1793273"/>
              <a:ext cx="3946" cy="4999"/>
            </a:xfrm>
            <a:custGeom>
              <a:rect b="b" l="l" r="r" t="t"/>
              <a:pathLst>
                <a:path extrusionOk="0" h="152" w="120">
                  <a:moveTo>
                    <a:pt x="13" y="0"/>
                  </a:moveTo>
                  <a:cubicBezTo>
                    <a:pt x="1" y="13"/>
                    <a:pt x="1" y="27"/>
                    <a:pt x="1" y="40"/>
                  </a:cubicBezTo>
                  <a:cubicBezTo>
                    <a:pt x="1" y="66"/>
                    <a:pt x="1" y="93"/>
                    <a:pt x="13" y="119"/>
                  </a:cubicBezTo>
                  <a:lnTo>
                    <a:pt x="13" y="146"/>
                  </a:lnTo>
                  <a:cubicBezTo>
                    <a:pt x="22" y="146"/>
                    <a:pt x="31" y="152"/>
                    <a:pt x="40" y="152"/>
                  </a:cubicBezTo>
                  <a:cubicBezTo>
                    <a:pt x="44" y="152"/>
                    <a:pt x="49" y="150"/>
                    <a:pt x="54" y="146"/>
                  </a:cubicBezTo>
                  <a:cubicBezTo>
                    <a:pt x="66" y="133"/>
                    <a:pt x="66" y="119"/>
                    <a:pt x="66" y="106"/>
                  </a:cubicBezTo>
                  <a:cubicBezTo>
                    <a:pt x="66" y="93"/>
                    <a:pt x="66" y="80"/>
                    <a:pt x="54" y="66"/>
                  </a:cubicBezTo>
                  <a:lnTo>
                    <a:pt x="80" y="66"/>
                  </a:lnTo>
                  <a:lnTo>
                    <a:pt x="106" y="40"/>
                  </a:lnTo>
                  <a:cubicBezTo>
                    <a:pt x="119" y="27"/>
                    <a:pt x="119" y="27"/>
                    <a:pt x="119" y="13"/>
                  </a:cubicBezTo>
                  <a:lnTo>
                    <a:pt x="93" y="13"/>
                  </a:lnTo>
                  <a:cubicBezTo>
                    <a:pt x="80" y="13"/>
                    <a:pt x="66" y="27"/>
                    <a:pt x="66" y="27"/>
                  </a:cubicBezTo>
                  <a:lnTo>
                    <a:pt x="54" y="40"/>
                  </a:lnTo>
                  <a:cubicBezTo>
                    <a:pt x="40" y="27"/>
                    <a:pt x="40" y="13"/>
                    <a:pt x="40" y="13"/>
                  </a:cubicBez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7" name="Google Shape;1327;p13"/>
            <p:cNvSpPr/>
            <p:nvPr/>
          </p:nvSpPr>
          <p:spPr>
            <a:xfrm>
              <a:off x="3837299" y="1784986"/>
              <a:ext cx="1776" cy="888"/>
            </a:xfrm>
            <a:custGeom>
              <a:rect b="b" l="l" r="r" t="t"/>
              <a:pathLst>
                <a:path extrusionOk="0" h="27" w="54">
                  <a:moveTo>
                    <a:pt x="13" y="0"/>
                  </a:moveTo>
                  <a:cubicBezTo>
                    <a:pt x="13" y="14"/>
                    <a:pt x="1" y="14"/>
                    <a:pt x="1" y="14"/>
                  </a:cubicBezTo>
                  <a:cubicBezTo>
                    <a:pt x="1" y="27"/>
                    <a:pt x="13" y="27"/>
                    <a:pt x="13" y="27"/>
                  </a:cubicBezTo>
                  <a:lnTo>
                    <a:pt x="27" y="27"/>
                  </a:lnTo>
                  <a:lnTo>
                    <a:pt x="40" y="14"/>
                  </a:lnTo>
                  <a:lnTo>
                    <a:pt x="54" y="14"/>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8" name="Google Shape;1328;p13"/>
            <p:cNvSpPr/>
            <p:nvPr/>
          </p:nvSpPr>
          <p:spPr>
            <a:xfrm>
              <a:off x="3808590" y="1823724"/>
              <a:ext cx="2170" cy="1776"/>
            </a:xfrm>
            <a:custGeom>
              <a:rect b="b" l="l" r="r" t="t"/>
              <a:pathLst>
                <a:path extrusionOk="0" h="54" w="66">
                  <a:moveTo>
                    <a:pt x="0" y="1"/>
                  </a:moveTo>
                  <a:lnTo>
                    <a:pt x="0" y="27"/>
                  </a:lnTo>
                  <a:lnTo>
                    <a:pt x="13" y="27"/>
                  </a:lnTo>
                  <a:cubicBezTo>
                    <a:pt x="13" y="40"/>
                    <a:pt x="27" y="40"/>
                    <a:pt x="39" y="40"/>
                  </a:cubicBezTo>
                  <a:cubicBezTo>
                    <a:pt x="39" y="54"/>
                    <a:pt x="53" y="54"/>
                    <a:pt x="53" y="54"/>
                  </a:cubicBezTo>
                  <a:cubicBezTo>
                    <a:pt x="66" y="54"/>
                    <a:pt x="66" y="40"/>
                    <a:pt x="66" y="27"/>
                  </a:cubicBezTo>
                  <a:lnTo>
                    <a:pt x="53" y="14"/>
                  </a:lnTo>
                  <a:cubicBezTo>
                    <a:pt x="39" y="14"/>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9" name="Google Shape;1329;p13"/>
            <p:cNvSpPr/>
            <p:nvPr/>
          </p:nvSpPr>
          <p:spPr>
            <a:xfrm>
              <a:off x="3810728" y="1825895"/>
              <a:ext cx="1776" cy="1348"/>
            </a:xfrm>
            <a:custGeom>
              <a:rect b="b" l="l" r="r" t="t"/>
              <a:pathLst>
                <a:path extrusionOk="0" h="41" w="54">
                  <a:moveTo>
                    <a:pt x="14" y="1"/>
                  </a:moveTo>
                  <a:lnTo>
                    <a:pt x="1" y="14"/>
                  </a:lnTo>
                  <a:lnTo>
                    <a:pt x="1" y="27"/>
                  </a:lnTo>
                  <a:lnTo>
                    <a:pt x="14" y="27"/>
                  </a:lnTo>
                  <a:cubicBezTo>
                    <a:pt x="14" y="27"/>
                    <a:pt x="27" y="27"/>
                    <a:pt x="27" y="41"/>
                  </a:cubicBezTo>
                  <a:lnTo>
                    <a:pt x="41" y="41"/>
                  </a:lnTo>
                  <a:lnTo>
                    <a:pt x="54" y="27"/>
                  </a:lnTo>
                  <a:lnTo>
                    <a:pt x="41" y="14"/>
                  </a:lnTo>
                  <a:cubicBezTo>
                    <a:pt x="27"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0" name="Google Shape;1330;p13"/>
            <p:cNvSpPr/>
            <p:nvPr/>
          </p:nvSpPr>
          <p:spPr>
            <a:xfrm>
              <a:off x="3810300" y="1814582"/>
              <a:ext cx="1348" cy="1348"/>
            </a:xfrm>
            <a:custGeom>
              <a:rect b="b" l="l" r="r" t="t"/>
              <a:pathLst>
                <a:path extrusionOk="0" h="41" w="41">
                  <a:moveTo>
                    <a:pt x="14" y="0"/>
                  </a:moveTo>
                  <a:cubicBezTo>
                    <a:pt x="14" y="0"/>
                    <a:pt x="1" y="0"/>
                    <a:pt x="1" y="14"/>
                  </a:cubicBezTo>
                  <a:lnTo>
                    <a:pt x="1" y="27"/>
                  </a:lnTo>
                  <a:cubicBezTo>
                    <a:pt x="14" y="27"/>
                    <a:pt x="14" y="27"/>
                    <a:pt x="27" y="41"/>
                  </a:cubicBezTo>
                  <a:lnTo>
                    <a:pt x="40" y="41"/>
                  </a:lnTo>
                  <a:lnTo>
                    <a:pt x="40" y="27"/>
                  </a:lnTo>
                  <a:lnTo>
                    <a:pt x="40" y="14"/>
                  </a:lnTo>
                  <a:cubicBezTo>
                    <a:pt x="27" y="14"/>
                    <a:pt x="27"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1" name="Google Shape;1331;p13"/>
            <p:cNvSpPr/>
            <p:nvPr/>
          </p:nvSpPr>
          <p:spPr>
            <a:xfrm>
              <a:off x="3838582" y="1816786"/>
              <a:ext cx="1776" cy="2170"/>
            </a:xfrm>
            <a:custGeom>
              <a:rect b="b" l="l" r="r" t="t"/>
              <a:pathLst>
                <a:path extrusionOk="0" h="66" w="54">
                  <a:moveTo>
                    <a:pt x="27" y="0"/>
                  </a:moveTo>
                  <a:cubicBezTo>
                    <a:pt x="27" y="13"/>
                    <a:pt x="15" y="27"/>
                    <a:pt x="1" y="27"/>
                  </a:cubicBezTo>
                  <a:lnTo>
                    <a:pt x="1" y="53"/>
                  </a:lnTo>
                  <a:cubicBezTo>
                    <a:pt x="1" y="66"/>
                    <a:pt x="15" y="66"/>
                    <a:pt x="15" y="66"/>
                  </a:cubicBezTo>
                  <a:cubicBezTo>
                    <a:pt x="27" y="66"/>
                    <a:pt x="27" y="53"/>
                    <a:pt x="27" y="53"/>
                  </a:cubicBezTo>
                  <a:lnTo>
                    <a:pt x="54" y="27"/>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2" name="Google Shape;1332;p13"/>
            <p:cNvSpPr/>
            <p:nvPr/>
          </p:nvSpPr>
          <p:spPr>
            <a:xfrm>
              <a:off x="3838187" y="1819811"/>
              <a:ext cx="888" cy="1348"/>
            </a:xfrm>
            <a:custGeom>
              <a:rect b="b" l="l" r="r" t="t"/>
              <a:pathLst>
                <a:path extrusionOk="0" h="41" w="27">
                  <a:moveTo>
                    <a:pt x="13" y="0"/>
                  </a:moveTo>
                  <a:cubicBezTo>
                    <a:pt x="0" y="0"/>
                    <a:pt x="0" y="14"/>
                    <a:pt x="0" y="14"/>
                  </a:cubicBezTo>
                  <a:lnTo>
                    <a:pt x="0" y="27"/>
                  </a:lnTo>
                  <a:cubicBezTo>
                    <a:pt x="0" y="41"/>
                    <a:pt x="0" y="41"/>
                    <a:pt x="13" y="41"/>
                  </a:cubicBezTo>
                  <a:cubicBezTo>
                    <a:pt x="27" y="27"/>
                    <a:pt x="27" y="27"/>
                    <a:pt x="27" y="14"/>
                  </a:cubicBez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3" name="Google Shape;1333;p13"/>
            <p:cNvSpPr/>
            <p:nvPr/>
          </p:nvSpPr>
          <p:spPr>
            <a:xfrm>
              <a:off x="3833813" y="1809354"/>
              <a:ext cx="1315" cy="1348"/>
            </a:xfrm>
            <a:custGeom>
              <a:rect b="b" l="l" r="r" t="t"/>
              <a:pathLst>
                <a:path extrusionOk="0" h="41" w="40">
                  <a:moveTo>
                    <a:pt x="27" y="1"/>
                  </a:moveTo>
                  <a:cubicBezTo>
                    <a:pt x="13" y="1"/>
                    <a:pt x="13" y="14"/>
                    <a:pt x="1" y="14"/>
                  </a:cubicBezTo>
                  <a:lnTo>
                    <a:pt x="1" y="27"/>
                  </a:lnTo>
                  <a:cubicBezTo>
                    <a:pt x="1" y="41"/>
                    <a:pt x="13" y="41"/>
                    <a:pt x="13" y="41"/>
                  </a:cubicBezTo>
                  <a:lnTo>
                    <a:pt x="27" y="41"/>
                  </a:lnTo>
                  <a:cubicBezTo>
                    <a:pt x="27" y="27"/>
                    <a:pt x="40" y="27"/>
                    <a:pt x="40" y="14"/>
                  </a:cubicBez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4" name="Google Shape;1334;p13"/>
            <p:cNvSpPr/>
            <p:nvPr/>
          </p:nvSpPr>
          <p:spPr>
            <a:xfrm>
              <a:off x="3819903" y="1857695"/>
              <a:ext cx="2631" cy="1315"/>
            </a:xfrm>
            <a:custGeom>
              <a:rect b="b" l="l" r="r" t="t"/>
              <a:pathLst>
                <a:path extrusionOk="0" h="40" w="80">
                  <a:moveTo>
                    <a:pt x="27" y="0"/>
                  </a:moveTo>
                  <a:cubicBezTo>
                    <a:pt x="13" y="0"/>
                    <a:pt x="0" y="0"/>
                    <a:pt x="0" y="13"/>
                  </a:cubicBezTo>
                  <a:cubicBezTo>
                    <a:pt x="0" y="13"/>
                    <a:pt x="0" y="27"/>
                    <a:pt x="13" y="27"/>
                  </a:cubicBezTo>
                  <a:cubicBezTo>
                    <a:pt x="27" y="40"/>
                    <a:pt x="39" y="40"/>
                    <a:pt x="53" y="40"/>
                  </a:cubicBezTo>
                  <a:lnTo>
                    <a:pt x="66" y="40"/>
                  </a:lnTo>
                  <a:cubicBezTo>
                    <a:pt x="80" y="40"/>
                    <a:pt x="80" y="27"/>
                    <a:pt x="80" y="27"/>
                  </a:cubicBezTo>
                  <a:cubicBezTo>
                    <a:pt x="66" y="13"/>
                    <a:pt x="66" y="13"/>
                    <a:pt x="53" y="13"/>
                  </a:cubicBezTo>
                  <a:cubicBezTo>
                    <a:pt x="53" y="0"/>
                    <a:pt x="39"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5" name="Google Shape;1335;p13"/>
            <p:cNvSpPr/>
            <p:nvPr/>
          </p:nvSpPr>
          <p:spPr>
            <a:xfrm>
              <a:off x="3822501" y="1859438"/>
              <a:ext cx="1776" cy="888"/>
            </a:xfrm>
            <a:custGeom>
              <a:rect b="b" l="l" r="r" t="t"/>
              <a:pathLst>
                <a:path extrusionOk="0" h="27" w="54">
                  <a:moveTo>
                    <a:pt x="13" y="0"/>
                  </a:moveTo>
                  <a:lnTo>
                    <a:pt x="13" y="13"/>
                  </a:lnTo>
                  <a:cubicBezTo>
                    <a:pt x="1" y="13"/>
                    <a:pt x="13" y="13"/>
                    <a:pt x="13" y="27"/>
                  </a:cubicBezTo>
                  <a:lnTo>
                    <a:pt x="54" y="27"/>
                  </a:lnTo>
                  <a:lnTo>
                    <a:pt x="54"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6" name="Google Shape;1336;p13"/>
            <p:cNvSpPr/>
            <p:nvPr/>
          </p:nvSpPr>
          <p:spPr>
            <a:xfrm>
              <a:off x="3819903" y="1848520"/>
              <a:ext cx="1315" cy="921"/>
            </a:xfrm>
            <a:custGeom>
              <a:rect b="b" l="l" r="r" t="t"/>
              <a:pathLst>
                <a:path extrusionOk="0" h="28" w="40">
                  <a:moveTo>
                    <a:pt x="13" y="1"/>
                  </a:moveTo>
                  <a:cubicBezTo>
                    <a:pt x="0" y="1"/>
                    <a:pt x="0" y="1"/>
                    <a:pt x="0" y="15"/>
                  </a:cubicBezTo>
                  <a:lnTo>
                    <a:pt x="0" y="27"/>
                  </a:lnTo>
                  <a:lnTo>
                    <a:pt x="39" y="27"/>
                  </a:lnTo>
                  <a:lnTo>
                    <a:pt x="39" y="15"/>
                  </a:ln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7" name="Google Shape;1337;p13"/>
            <p:cNvSpPr/>
            <p:nvPr/>
          </p:nvSpPr>
          <p:spPr>
            <a:xfrm>
              <a:off x="3848151" y="1844179"/>
              <a:ext cx="1776" cy="2631"/>
            </a:xfrm>
            <a:custGeom>
              <a:rect b="b" l="l" r="r" t="t"/>
              <a:pathLst>
                <a:path extrusionOk="0" h="80" w="54">
                  <a:moveTo>
                    <a:pt x="41" y="1"/>
                  </a:moveTo>
                  <a:cubicBezTo>
                    <a:pt x="27" y="1"/>
                    <a:pt x="27" y="14"/>
                    <a:pt x="27" y="14"/>
                  </a:cubicBezTo>
                  <a:cubicBezTo>
                    <a:pt x="15" y="27"/>
                    <a:pt x="1" y="27"/>
                    <a:pt x="1" y="41"/>
                  </a:cubicBezTo>
                  <a:lnTo>
                    <a:pt x="1" y="67"/>
                  </a:lnTo>
                  <a:cubicBezTo>
                    <a:pt x="1" y="67"/>
                    <a:pt x="15" y="80"/>
                    <a:pt x="27" y="80"/>
                  </a:cubicBezTo>
                  <a:lnTo>
                    <a:pt x="27" y="67"/>
                  </a:lnTo>
                  <a:cubicBezTo>
                    <a:pt x="41" y="53"/>
                    <a:pt x="41" y="41"/>
                    <a:pt x="41" y="27"/>
                  </a:cubicBezTo>
                  <a:lnTo>
                    <a:pt x="54" y="27"/>
                  </a:lnTo>
                  <a:cubicBezTo>
                    <a:pt x="54" y="14"/>
                    <a:pt x="41" y="14"/>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8" name="Google Shape;1338;p13"/>
            <p:cNvSpPr/>
            <p:nvPr/>
          </p:nvSpPr>
          <p:spPr>
            <a:xfrm>
              <a:off x="3848151" y="1847665"/>
              <a:ext cx="921" cy="1348"/>
            </a:xfrm>
            <a:custGeom>
              <a:rect b="b" l="l" r="r" t="t"/>
              <a:pathLst>
                <a:path extrusionOk="0" h="41" w="28">
                  <a:moveTo>
                    <a:pt x="15" y="0"/>
                  </a:moveTo>
                  <a:cubicBezTo>
                    <a:pt x="1" y="0"/>
                    <a:pt x="1" y="14"/>
                    <a:pt x="1" y="27"/>
                  </a:cubicBezTo>
                  <a:lnTo>
                    <a:pt x="1" y="41"/>
                  </a:lnTo>
                  <a:lnTo>
                    <a:pt x="15" y="41"/>
                  </a:lnTo>
                  <a:lnTo>
                    <a:pt x="27" y="27"/>
                  </a:lnTo>
                  <a:lnTo>
                    <a:pt x="27"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9" name="Google Shape;1339;p13"/>
            <p:cNvSpPr/>
            <p:nvPr/>
          </p:nvSpPr>
          <p:spPr>
            <a:xfrm>
              <a:off x="3841640" y="1838095"/>
              <a:ext cx="1348" cy="1776"/>
            </a:xfrm>
            <a:custGeom>
              <a:rect b="b" l="l" r="r" t="t"/>
              <a:pathLst>
                <a:path extrusionOk="0" h="54" w="41">
                  <a:moveTo>
                    <a:pt x="40" y="0"/>
                  </a:moveTo>
                  <a:cubicBezTo>
                    <a:pt x="27" y="0"/>
                    <a:pt x="27" y="0"/>
                    <a:pt x="27" y="14"/>
                  </a:cubicBezTo>
                  <a:cubicBezTo>
                    <a:pt x="14" y="14"/>
                    <a:pt x="14" y="14"/>
                    <a:pt x="14" y="27"/>
                  </a:cubicBezTo>
                  <a:cubicBezTo>
                    <a:pt x="14" y="27"/>
                    <a:pt x="1" y="40"/>
                    <a:pt x="14" y="40"/>
                  </a:cubicBezTo>
                  <a:cubicBezTo>
                    <a:pt x="14" y="40"/>
                    <a:pt x="14" y="53"/>
                    <a:pt x="27" y="53"/>
                  </a:cubicBezTo>
                  <a:lnTo>
                    <a:pt x="27" y="40"/>
                  </a:lnTo>
                  <a:cubicBezTo>
                    <a:pt x="40" y="27"/>
                    <a:pt x="40" y="27"/>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0" name="Google Shape;1340;p13"/>
            <p:cNvSpPr/>
            <p:nvPr/>
          </p:nvSpPr>
          <p:spPr>
            <a:xfrm>
              <a:off x="3818554" y="1887292"/>
              <a:ext cx="2236" cy="1776"/>
            </a:xfrm>
            <a:custGeom>
              <a:rect b="b" l="l" r="r" t="t"/>
              <a:pathLst>
                <a:path extrusionOk="0" h="54" w="68">
                  <a:moveTo>
                    <a:pt x="15" y="0"/>
                  </a:moveTo>
                  <a:cubicBezTo>
                    <a:pt x="1" y="0"/>
                    <a:pt x="1" y="13"/>
                    <a:pt x="1" y="27"/>
                  </a:cubicBezTo>
                  <a:lnTo>
                    <a:pt x="15" y="27"/>
                  </a:lnTo>
                  <a:cubicBezTo>
                    <a:pt x="15" y="40"/>
                    <a:pt x="27" y="40"/>
                    <a:pt x="41" y="53"/>
                  </a:cubicBezTo>
                  <a:lnTo>
                    <a:pt x="54" y="53"/>
                  </a:lnTo>
                  <a:cubicBezTo>
                    <a:pt x="54" y="53"/>
                    <a:pt x="68" y="53"/>
                    <a:pt x="68" y="40"/>
                  </a:cubicBezTo>
                  <a:cubicBezTo>
                    <a:pt x="68" y="40"/>
                    <a:pt x="68" y="27"/>
                    <a:pt x="54" y="27"/>
                  </a:cubicBezTo>
                  <a:cubicBezTo>
                    <a:pt x="54" y="13"/>
                    <a:pt x="4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1" name="Google Shape;1341;p13"/>
            <p:cNvSpPr/>
            <p:nvPr/>
          </p:nvSpPr>
          <p:spPr>
            <a:xfrm>
              <a:off x="3820297" y="1889890"/>
              <a:ext cx="1381" cy="1315"/>
            </a:xfrm>
            <a:custGeom>
              <a:rect b="b" l="l" r="r" t="t"/>
              <a:pathLst>
                <a:path extrusionOk="0" h="40" w="42">
                  <a:moveTo>
                    <a:pt x="1" y="1"/>
                  </a:moveTo>
                  <a:lnTo>
                    <a:pt x="1" y="13"/>
                  </a:lnTo>
                  <a:lnTo>
                    <a:pt x="15" y="27"/>
                  </a:lnTo>
                  <a:lnTo>
                    <a:pt x="27" y="40"/>
                  </a:lnTo>
                  <a:lnTo>
                    <a:pt x="41" y="40"/>
                  </a:lnTo>
                  <a:lnTo>
                    <a:pt x="41" y="27"/>
                  </a:lnTo>
                  <a:lnTo>
                    <a:pt x="41" y="13"/>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2" name="Google Shape;1342;p13"/>
            <p:cNvSpPr/>
            <p:nvPr/>
          </p:nvSpPr>
          <p:spPr>
            <a:xfrm>
              <a:off x="3822501" y="1879005"/>
              <a:ext cx="1315" cy="1348"/>
            </a:xfrm>
            <a:custGeom>
              <a:rect b="b" l="l" r="r" t="t"/>
              <a:pathLst>
                <a:path extrusionOk="0" h="41" w="40">
                  <a:moveTo>
                    <a:pt x="1" y="0"/>
                  </a:moveTo>
                  <a:lnTo>
                    <a:pt x="1" y="14"/>
                  </a:lnTo>
                  <a:cubicBezTo>
                    <a:pt x="13" y="27"/>
                    <a:pt x="13" y="27"/>
                    <a:pt x="27" y="27"/>
                  </a:cubicBezTo>
                  <a:lnTo>
                    <a:pt x="27" y="41"/>
                  </a:lnTo>
                  <a:cubicBezTo>
                    <a:pt x="40" y="41"/>
                    <a:pt x="40" y="27"/>
                    <a:pt x="40" y="27"/>
                  </a:cubicBezTo>
                  <a:lnTo>
                    <a:pt x="40"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3" name="Google Shape;1343;p13"/>
            <p:cNvSpPr/>
            <p:nvPr/>
          </p:nvSpPr>
          <p:spPr>
            <a:xfrm>
              <a:off x="3848151" y="1890317"/>
              <a:ext cx="1381" cy="1348"/>
            </a:xfrm>
            <a:custGeom>
              <a:rect b="b" l="l" r="r" t="t"/>
              <a:pathLst>
                <a:path extrusionOk="0" h="41" w="42">
                  <a:moveTo>
                    <a:pt x="27" y="0"/>
                  </a:moveTo>
                  <a:cubicBezTo>
                    <a:pt x="15" y="0"/>
                    <a:pt x="15" y="14"/>
                    <a:pt x="1" y="14"/>
                  </a:cubicBezTo>
                  <a:lnTo>
                    <a:pt x="1" y="27"/>
                  </a:lnTo>
                  <a:cubicBezTo>
                    <a:pt x="1" y="41"/>
                    <a:pt x="1" y="41"/>
                    <a:pt x="15" y="41"/>
                  </a:cubicBezTo>
                  <a:lnTo>
                    <a:pt x="27" y="41"/>
                  </a:lnTo>
                  <a:cubicBezTo>
                    <a:pt x="27" y="27"/>
                    <a:pt x="27" y="27"/>
                    <a:pt x="41" y="27"/>
                  </a:cubicBezTo>
                  <a:lnTo>
                    <a:pt x="41" y="14"/>
                  </a:ln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4" name="Google Shape;1344;p13"/>
            <p:cNvSpPr/>
            <p:nvPr/>
          </p:nvSpPr>
          <p:spPr>
            <a:xfrm>
              <a:off x="3846441" y="1879465"/>
              <a:ext cx="1743" cy="1085"/>
            </a:xfrm>
            <a:custGeom>
              <a:rect b="b" l="l" r="r" t="t"/>
              <a:pathLst>
                <a:path extrusionOk="0" h="33" w="53">
                  <a:moveTo>
                    <a:pt x="26" y="0"/>
                  </a:moveTo>
                  <a:cubicBezTo>
                    <a:pt x="26" y="0"/>
                    <a:pt x="14" y="0"/>
                    <a:pt x="14" y="13"/>
                  </a:cubicBezTo>
                  <a:cubicBezTo>
                    <a:pt x="14" y="13"/>
                    <a:pt x="0" y="13"/>
                    <a:pt x="0" y="27"/>
                  </a:cubicBezTo>
                  <a:lnTo>
                    <a:pt x="14" y="27"/>
                  </a:lnTo>
                  <a:cubicBezTo>
                    <a:pt x="14" y="31"/>
                    <a:pt x="15" y="32"/>
                    <a:pt x="17" y="32"/>
                  </a:cubicBezTo>
                  <a:cubicBezTo>
                    <a:pt x="21" y="32"/>
                    <a:pt x="26" y="27"/>
                    <a:pt x="26" y="27"/>
                  </a:cubicBezTo>
                  <a:lnTo>
                    <a:pt x="40" y="13"/>
                  </a:lnTo>
                  <a:lnTo>
                    <a:pt x="53" y="13"/>
                  </a:lnTo>
                  <a:cubicBezTo>
                    <a:pt x="53" y="13"/>
                    <a:pt x="53" y="0"/>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5" name="Google Shape;1345;p13"/>
            <p:cNvSpPr/>
            <p:nvPr/>
          </p:nvSpPr>
          <p:spPr>
            <a:xfrm>
              <a:off x="3815101" y="1857925"/>
              <a:ext cx="2631" cy="3683"/>
            </a:xfrm>
            <a:custGeom>
              <a:rect b="b" l="l" r="r" t="t"/>
              <a:pathLst>
                <a:path extrusionOk="0" h="112" w="80">
                  <a:moveTo>
                    <a:pt x="27" y="0"/>
                  </a:moveTo>
                  <a:cubicBezTo>
                    <a:pt x="19" y="0"/>
                    <a:pt x="14" y="6"/>
                    <a:pt x="14" y="6"/>
                  </a:cubicBezTo>
                  <a:cubicBezTo>
                    <a:pt x="0" y="20"/>
                    <a:pt x="0" y="33"/>
                    <a:pt x="0" y="46"/>
                  </a:cubicBezTo>
                  <a:cubicBezTo>
                    <a:pt x="14" y="46"/>
                    <a:pt x="14" y="59"/>
                    <a:pt x="27" y="73"/>
                  </a:cubicBezTo>
                  <a:cubicBezTo>
                    <a:pt x="27" y="73"/>
                    <a:pt x="40" y="85"/>
                    <a:pt x="40" y="99"/>
                  </a:cubicBezTo>
                  <a:lnTo>
                    <a:pt x="53" y="112"/>
                  </a:lnTo>
                  <a:lnTo>
                    <a:pt x="79" y="112"/>
                  </a:lnTo>
                  <a:lnTo>
                    <a:pt x="79" y="85"/>
                  </a:lnTo>
                  <a:cubicBezTo>
                    <a:pt x="79" y="59"/>
                    <a:pt x="67" y="46"/>
                    <a:pt x="53" y="20"/>
                  </a:cubicBezTo>
                  <a:lnTo>
                    <a:pt x="40" y="6"/>
                  </a:lnTo>
                  <a:cubicBezTo>
                    <a:pt x="36" y="2"/>
                    <a:pt x="3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6" name="Google Shape;1346;p13"/>
            <p:cNvSpPr/>
            <p:nvPr/>
          </p:nvSpPr>
          <p:spPr>
            <a:xfrm>
              <a:off x="3869921" y="1850723"/>
              <a:ext cx="1776" cy="2631"/>
            </a:xfrm>
            <a:custGeom>
              <a:rect b="b" l="l" r="r" t="t"/>
              <a:pathLst>
                <a:path extrusionOk="0" h="80" w="54">
                  <a:moveTo>
                    <a:pt x="27" y="1"/>
                  </a:moveTo>
                  <a:cubicBezTo>
                    <a:pt x="27" y="1"/>
                    <a:pt x="14" y="1"/>
                    <a:pt x="14" y="13"/>
                  </a:cubicBezTo>
                  <a:lnTo>
                    <a:pt x="14" y="27"/>
                  </a:lnTo>
                  <a:cubicBezTo>
                    <a:pt x="14" y="40"/>
                    <a:pt x="1" y="54"/>
                    <a:pt x="1" y="54"/>
                  </a:cubicBezTo>
                  <a:lnTo>
                    <a:pt x="1" y="66"/>
                  </a:lnTo>
                  <a:cubicBezTo>
                    <a:pt x="1" y="80"/>
                    <a:pt x="14" y="80"/>
                    <a:pt x="14" y="80"/>
                  </a:cubicBezTo>
                  <a:cubicBezTo>
                    <a:pt x="27" y="80"/>
                    <a:pt x="27" y="80"/>
                    <a:pt x="27" y="66"/>
                  </a:cubicBezTo>
                  <a:cubicBezTo>
                    <a:pt x="41" y="54"/>
                    <a:pt x="54" y="40"/>
                    <a:pt x="54" y="27"/>
                  </a:cubicBezTo>
                  <a:lnTo>
                    <a:pt x="54" y="13"/>
                  </a:lnTo>
                  <a:cubicBezTo>
                    <a:pt x="54"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7" name="Google Shape;1347;p13"/>
            <p:cNvSpPr/>
            <p:nvPr/>
          </p:nvSpPr>
          <p:spPr>
            <a:xfrm>
              <a:off x="3841212" y="1917546"/>
              <a:ext cx="3519" cy="3486"/>
            </a:xfrm>
            <a:custGeom>
              <a:rect b="b" l="l" r="r" t="t"/>
              <a:pathLst>
                <a:path extrusionOk="0" h="106" w="107">
                  <a:moveTo>
                    <a:pt x="76" y="1"/>
                  </a:moveTo>
                  <a:cubicBezTo>
                    <a:pt x="71" y="1"/>
                    <a:pt x="62" y="7"/>
                    <a:pt x="53" y="7"/>
                  </a:cubicBezTo>
                  <a:lnTo>
                    <a:pt x="27" y="33"/>
                  </a:lnTo>
                  <a:cubicBezTo>
                    <a:pt x="27" y="46"/>
                    <a:pt x="14" y="46"/>
                    <a:pt x="14" y="60"/>
                  </a:cubicBezTo>
                  <a:cubicBezTo>
                    <a:pt x="14" y="73"/>
                    <a:pt x="0" y="73"/>
                    <a:pt x="0" y="86"/>
                  </a:cubicBezTo>
                  <a:cubicBezTo>
                    <a:pt x="0" y="86"/>
                    <a:pt x="0" y="99"/>
                    <a:pt x="14" y="99"/>
                  </a:cubicBezTo>
                  <a:cubicBezTo>
                    <a:pt x="14" y="104"/>
                    <a:pt x="15" y="105"/>
                    <a:pt x="18" y="105"/>
                  </a:cubicBezTo>
                  <a:cubicBezTo>
                    <a:pt x="23" y="105"/>
                    <a:pt x="31" y="99"/>
                    <a:pt x="40" y="99"/>
                  </a:cubicBezTo>
                  <a:cubicBezTo>
                    <a:pt x="67" y="86"/>
                    <a:pt x="80" y="73"/>
                    <a:pt x="93" y="46"/>
                  </a:cubicBezTo>
                  <a:lnTo>
                    <a:pt x="93" y="33"/>
                  </a:lnTo>
                  <a:cubicBezTo>
                    <a:pt x="106" y="20"/>
                    <a:pt x="93" y="7"/>
                    <a:pt x="80" y="7"/>
                  </a:cubicBezTo>
                  <a:cubicBezTo>
                    <a:pt x="80" y="2"/>
                    <a:pt x="78" y="1"/>
                    <a:pt x="76"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8" name="Google Shape;1348;p13"/>
            <p:cNvSpPr/>
            <p:nvPr/>
          </p:nvSpPr>
          <p:spPr>
            <a:xfrm>
              <a:off x="3837727" y="1921229"/>
              <a:ext cx="2631" cy="2203"/>
            </a:xfrm>
            <a:custGeom>
              <a:rect b="b" l="l" r="r" t="t"/>
              <a:pathLst>
                <a:path extrusionOk="0" h="67" w="80">
                  <a:moveTo>
                    <a:pt x="41" y="1"/>
                  </a:moveTo>
                  <a:cubicBezTo>
                    <a:pt x="41" y="13"/>
                    <a:pt x="27" y="13"/>
                    <a:pt x="27" y="27"/>
                  </a:cubicBezTo>
                  <a:lnTo>
                    <a:pt x="14" y="40"/>
                  </a:lnTo>
                  <a:lnTo>
                    <a:pt x="0" y="54"/>
                  </a:lnTo>
                  <a:cubicBezTo>
                    <a:pt x="0" y="66"/>
                    <a:pt x="0" y="66"/>
                    <a:pt x="14" y="66"/>
                  </a:cubicBezTo>
                  <a:lnTo>
                    <a:pt x="27" y="66"/>
                  </a:lnTo>
                  <a:lnTo>
                    <a:pt x="67" y="27"/>
                  </a:lnTo>
                  <a:lnTo>
                    <a:pt x="67" y="13"/>
                  </a:lnTo>
                  <a:cubicBezTo>
                    <a:pt x="80" y="13"/>
                    <a:pt x="67" y="1"/>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9" name="Google Shape;1349;p13"/>
            <p:cNvSpPr/>
            <p:nvPr/>
          </p:nvSpPr>
          <p:spPr>
            <a:xfrm>
              <a:off x="3786360" y="1919914"/>
              <a:ext cx="2236" cy="4144"/>
            </a:xfrm>
            <a:custGeom>
              <a:rect b="b" l="l" r="r" t="t"/>
              <a:pathLst>
                <a:path extrusionOk="0" h="126" w="68">
                  <a:moveTo>
                    <a:pt x="14" y="1"/>
                  </a:moveTo>
                  <a:cubicBezTo>
                    <a:pt x="14" y="1"/>
                    <a:pt x="0" y="14"/>
                    <a:pt x="0" y="27"/>
                  </a:cubicBezTo>
                  <a:cubicBezTo>
                    <a:pt x="0" y="53"/>
                    <a:pt x="14" y="80"/>
                    <a:pt x="14" y="94"/>
                  </a:cubicBezTo>
                  <a:lnTo>
                    <a:pt x="27" y="120"/>
                  </a:lnTo>
                  <a:cubicBezTo>
                    <a:pt x="36" y="120"/>
                    <a:pt x="45" y="126"/>
                    <a:pt x="50" y="126"/>
                  </a:cubicBezTo>
                  <a:cubicBezTo>
                    <a:pt x="52" y="126"/>
                    <a:pt x="53" y="124"/>
                    <a:pt x="53" y="120"/>
                  </a:cubicBezTo>
                  <a:cubicBezTo>
                    <a:pt x="67" y="120"/>
                    <a:pt x="67" y="106"/>
                    <a:pt x="67" y="94"/>
                  </a:cubicBezTo>
                  <a:lnTo>
                    <a:pt x="67" y="53"/>
                  </a:lnTo>
                  <a:cubicBezTo>
                    <a:pt x="53" y="53"/>
                    <a:pt x="53" y="41"/>
                    <a:pt x="53" y="27"/>
                  </a:cubicBezTo>
                  <a:lnTo>
                    <a:pt x="41" y="14"/>
                  </a:lnTo>
                  <a:cubicBezTo>
                    <a:pt x="41"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0" name="Google Shape;1350;p13"/>
            <p:cNvSpPr/>
            <p:nvPr/>
          </p:nvSpPr>
          <p:spPr>
            <a:xfrm>
              <a:off x="3786360" y="1915573"/>
              <a:ext cx="1776" cy="2960"/>
            </a:xfrm>
            <a:custGeom>
              <a:rect b="b" l="l" r="r" t="t"/>
              <a:pathLst>
                <a:path extrusionOk="0" h="90" w="54">
                  <a:moveTo>
                    <a:pt x="14" y="0"/>
                  </a:moveTo>
                  <a:cubicBezTo>
                    <a:pt x="14" y="0"/>
                    <a:pt x="0" y="14"/>
                    <a:pt x="0" y="27"/>
                  </a:cubicBezTo>
                  <a:cubicBezTo>
                    <a:pt x="0" y="40"/>
                    <a:pt x="14" y="53"/>
                    <a:pt x="14" y="67"/>
                  </a:cubicBezTo>
                  <a:lnTo>
                    <a:pt x="27" y="80"/>
                  </a:lnTo>
                  <a:cubicBezTo>
                    <a:pt x="27" y="86"/>
                    <a:pt x="30" y="90"/>
                    <a:pt x="34" y="90"/>
                  </a:cubicBezTo>
                  <a:cubicBezTo>
                    <a:pt x="37" y="90"/>
                    <a:pt x="41" y="86"/>
                    <a:pt x="41" y="80"/>
                  </a:cubicBezTo>
                  <a:lnTo>
                    <a:pt x="53" y="67"/>
                  </a:lnTo>
                  <a:cubicBezTo>
                    <a:pt x="53" y="53"/>
                    <a:pt x="53" y="53"/>
                    <a:pt x="41" y="40"/>
                  </a:cubicBez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1" name="Google Shape;1351;p13"/>
            <p:cNvSpPr/>
            <p:nvPr/>
          </p:nvSpPr>
          <p:spPr>
            <a:xfrm>
              <a:off x="3841640" y="1816786"/>
              <a:ext cx="1348" cy="2960"/>
            </a:xfrm>
            <a:custGeom>
              <a:rect b="b" l="l" r="r" t="t"/>
              <a:pathLst>
                <a:path extrusionOk="0" h="90" w="41">
                  <a:moveTo>
                    <a:pt x="14" y="0"/>
                  </a:moveTo>
                  <a:cubicBezTo>
                    <a:pt x="1" y="0"/>
                    <a:pt x="1" y="13"/>
                    <a:pt x="1" y="27"/>
                  </a:cubicBezTo>
                  <a:cubicBezTo>
                    <a:pt x="1" y="39"/>
                    <a:pt x="1" y="53"/>
                    <a:pt x="14" y="66"/>
                  </a:cubicBezTo>
                  <a:lnTo>
                    <a:pt x="14" y="80"/>
                  </a:lnTo>
                  <a:cubicBezTo>
                    <a:pt x="21" y="86"/>
                    <a:pt x="24" y="89"/>
                    <a:pt x="27" y="89"/>
                  </a:cubicBezTo>
                  <a:cubicBezTo>
                    <a:pt x="31" y="89"/>
                    <a:pt x="34" y="86"/>
                    <a:pt x="40" y="80"/>
                  </a:cubicBezTo>
                  <a:lnTo>
                    <a:pt x="40" y="66"/>
                  </a:lnTo>
                  <a:lnTo>
                    <a:pt x="40" y="39"/>
                  </a:lnTo>
                  <a:cubicBezTo>
                    <a:pt x="40" y="39"/>
                    <a:pt x="40" y="27"/>
                    <a:pt x="27" y="27"/>
                  </a:cubicBezTo>
                  <a:lnTo>
                    <a:pt x="27" y="13"/>
                  </a:lnTo>
                  <a:cubicBezTo>
                    <a:pt x="27" y="0"/>
                    <a:pt x="14"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2" name="Google Shape;1352;p13"/>
            <p:cNvSpPr/>
            <p:nvPr/>
          </p:nvSpPr>
          <p:spPr>
            <a:xfrm>
              <a:off x="3902576" y="1933857"/>
              <a:ext cx="1776" cy="1743"/>
            </a:xfrm>
            <a:custGeom>
              <a:rect b="b" l="l" r="r" t="t"/>
              <a:pathLst>
                <a:path extrusionOk="0" h="53" w="54">
                  <a:moveTo>
                    <a:pt x="27" y="0"/>
                  </a:moveTo>
                  <a:lnTo>
                    <a:pt x="1" y="27"/>
                  </a:lnTo>
                  <a:lnTo>
                    <a:pt x="1" y="40"/>
                  </a:lnTo>
                  <a:cubicBezTo>
                    <a:pt x="1" y="40"/>
                    <a:pt x="1" y="53"/>
                    <a:pt x="14" y="53"/>
                  </a:cubicBezTo>
                  <a:cubicBezTo>
                    <a:pt x="14" y="53"/>
                    <a:pt x="27" y="53"/>
                    <a:pt x="27" y="40"/>
                  </a:cubicBezTo>
                  <a:cubicBezTo>
                    <a:pt x="40" y="40"/>
                    <a:pt x="40" y="27"/>
                    <a:pt x="54" y="14"/>
                  </a:cubicBezTo>
                  <a:lnTo>
                    <a:pt x="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3" name="Google Shape;1353;p13"/>
            <p:cNvSpPr/>
            <p:nvPr/>
          </p:nvSpPr>
          <p:spPr>
            <a:xfrm>
              <a:off x="3900406" y="1935173"/>
              <a:ext cx="1348" cy="1315"/>
            </a:xfrm>
            <a:custGeom>
              <a:rect b="b" l="l" r="r" t="t"/>
              <a:pathLst>
                <a:path extrusionOk="0" h="40" w="41">
                  <a:moveTo>
                    <a:pt x="27" y="0"/>
                  </a:moveTo>
                  <a:lnTo>
                    <a:pt x="14" y="13"/>
                  </a:lnTo>
                  <a:cubicBezTo>
                    <a:pt x="0" y="13"/>
                    <a:pt x="0" y="27"/>
                    <a:pt x="0" y="27"/>
                  </a:cubicBezTo>
                  <a:lnTo>
                    <a:pt x="14" y="39"/>
                  </a:lnTo>
                  <a:cubicBezTo>
                    <a:pt x="14" y="39"/>
                    <a:pt x="27" y="39"/>
                    <a:pt x="27" y="27"/>
                  </a:cubicBezTo>
                  <a:cubicBezTo>
                    <a:pt x="27" y="27"/>
                    <a:pt x="40" y="27"/>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4" name="Google Shape;1354;p13"/>
            <p:cNvSpPr/>
            <p:nvPr/>
          </p:nvSpPr>
          <p:spPr>
            <a:xfrm>
              <a:off x="3908693" y="1922775"/>
              <a:ext cx="1315" cy="1513"/>
            </a:xfrm>
            <a:custGeom>
              <a:rect b="b" l="l" r="r" t="t"/>
              <a:pathLst>
                <a:path extrusionOk="0" h="46" w="40">
                  <a:moveTo>
                    <a:pt x="30" y="1"/>
                  </a:moveTo>
                  <a:cubicBezTo>
                    <a:pt x="27" y="1"/>
                    <a:pt x="27" y="7"/>
                    <a:pt x="27" y="7"/>
                  </a:cubicBezTo>
                  <a:cubicBezTo>
                    <a:pt x="13" y="19"/>
                    <a:pt x="13" y="19"/>
                    <a:pt x="13" y="33"/>
                  </a:cubicBezTo>
                  <a:cubicBezTo>
                    <a:pt x="0" y="33"/>
                    <a:pt x="0" y="46"/>
                    <a:pt x="0" y="46"/>
                  </a:cubicBezTo>
                  <a:lnTo>
                    <a:pt x="27" y="46"/>
                  </a:lnTo>
                  <a:cubicBezTo>
                    <a:pt x="27" y="33"/>
                    <a:pt x="39" y="33"/>
                    <a:pt x="39" y="19"/>
                  </a:cubicBezTo>
                  <a:lnTo>
                    <a:pt x="39" y="7"/>
                  </a:lnTo>
                  <a:cubicBezTo>
                    <a:pt x="35" y="2"/>
                    <a:pt x="32" y="1"/>
                    <a:pt x="3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5" name="Google Shape;1355;p13"/>
            <p:cNvSpPr/>
            <p:nvPr/>
          </p:nvSpPr>
          <p:spPr>
            <a:xfrm>
              <a:off x="3863837" y="1905576"/>
              <a:ext cx="1776" cy="1776"/>
            </a:xfrm>
            <a:custGeom>
              <a:rect b="b" l="l" r="r" t="t"/>
              <a:pathLst>
                <a:path extrusionOk="0" h="54" w="54">
                  <a:moveTo>
                    <a:pt x="14" y="0"/>
                  </a:moveTo>
                  <a:cubicBezTo>
                    <a:pt x="0" y="13"/>
                    <a:pt x="14" y="13"/>
                    <a:pt x="14" y="27"/>
                  </a:cubicBezTo>
                  <a:cubicBezTo>
                    <a:pt x="14" y="27"/>
                    <a:pt x="27" y="39"/>
                    <a:pt x="41" y="39"/>
                  </a:cubicBezTo>
                  <a:cubicBezTo>
                    <a:pt x="41" y="39"/>
                    <a:pt x="41" y="53"/>
                    <a:pt x="53" y="53"/>
                  </a:cubicBezTo>
                  <a:lnTo>
                    <a:pt x="53" y="39"/>
                  </a:lnTo>
                  <a:lnTo>
                    <a:pt x="53" y="13"/>
                  </a:lnTo>
                  <a:cubicBezTo>
                    <a:pt x="41" y="13"/>
                    <a:pt x="41"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6" name="Google Shape;1356;p13"/>
            <p:cNvSpPr/>
            <p:nvPr/>
          </p:nvSpPr>
          <p:spPr>
            <a:xfrm>
              <a:off x="3865580" y="1907713"/>
              <a:ext cx="1348" cy="1118"/>
            </a:xfrm>
            <a:custGeom>
              <a:rect b="b" l="l" r="r" t="t"/>
              <a:pathLst>
                <a:path extrusionOk="0" h="34" w="41">
                  <a:moveTo>
                    <a:pt x="0" y="1"/>
                  </a:moveTo>
                  <a:lnTo>
                    <a:pt x="0" y="15"/>
                  </a:lnTo>
                  <a:lnTo>
                    <a:pt x="14" y="27"/>
                  </a:lnTo>
                  <a:cubicBezTo>
                    <a:pt x="14" y="27"/>
                    <a:pt x="20" y="33"/>
                    <a:pt x="24" y="33"/>
                  </a:cubicBezTo>
                  <a:cubicBezTo>
                    <a:pt x="25" y="33"/>
                    <a:pt x="27" y="32"/>
                    <a:pt x="27" y="27"/>
                  </a:cubicBezTo>
                  <a:lnTo>
                    <a:pt x="41" y="27"/>
                  </a:lnTo>
                  <a:cubicBezTo>
                    <a:pt x="41" y="15"/>
                    <a:pt x="27" y="15"/>
                    <a:pt x="27" y="15"/>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7" name="Google Shape;1357;p13"/>
            <p:cNvSpPr/>
            <p:nvPr/>
          </p:nvSpPr>
          <p:spPr>
            <a:xfrm>
              <a:off x="3853840" y="1902090"/>
              <a:ext cx="1315" cy="888"/>
            </a:xfrm>
            <a:custGeom>
              <a:rect b="b" l="l" r="r" t="t"/>
              <a:pathLst>
                <a:path extrusionOk="0" h="27" w="40">
                  <a:moveTo>
                    <a:pt x="13" y="0"/>
                  </a:moveTo>
                  <a:cubicBezTo>
                    <a:pt x="1" y="0"/>
                    <a:pt x="1" y="0"/>
                    <a:pt x="1" y="13"/>
                  </a:cubicBezTo>
                  <a:cubicBezTo>
                    <a:pt x="13" y="27"/>
                    <a:pt x="27" y="27"/>
                    <a:pt x="27" y="27"/>
                  </a:cubicBezTo>
                  <a:lnTo>
                    <a:pt x="40" y="27"/>
                  </a:lnTo>
                  <a:lnTo>
                    <a:pt x="40" y="13"/>
                  </a:lnTo>
                  <a:cubicBezTo>
                    <a:pt x="40" y="13"/>
                    <a:pt x="27" y="0"/>
                    <a:pt x="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8" name="Google Shape;1358;p13"/>
            <p:cNvSpPr/>
            <p:nvPr/>
          </p:nvSpPr>
          <p:spPr>
            <a:xfrm>
              <a:off x="3887350" y="1872493"/>
              <a:ext cx="9175" cy="9142"/>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59" name="Google Shape;1359;p13"/>
          <p:cNvGrpSpPr/>
          <p:nvPr/>
        </p:nvGrpSpPr>
        <p:grpSpPr>
          <a:xfrm>
            <a:off x="7941588" y="3148651"/>
            <a:ext cx="1152140" cy="2122556"/>
            <a:chOff x="4143264" y="1714874"/>
            <a:chExt cx="141078" cy="259923"/>
          </a:xfrm>
        </p:grpSpPr>
        <p:sp>
          <p:nvSpPr>
            <p:cNvPr id="1360" name="Google Shape;1360;p13"/>
            <p:cNvSpPr/>
            <p:nvPr/>
          </p:nvSpPr>
          <p:spPr>
            <a:xfrm>
              <a:off x="4212487" y="1840003"/>
              <a:ext cx="36601" cy="53833"/>
            </a:xfrm>
            <a:custGeom>
              <a:rect b="b" l="l" r="r" t="t"/>
              <a:pathLst>
                <a:path extrusionOk="0" h="1637" w="1113">
                  <a:moveTo>
                    <a:pt x="209" y="0"/>
                  </a:moveTo>
                  <a:cubicBezTo>
                    <a:pt x="170" y="0"/>
                    <a:pt x="130" y="11"/>
                    <a:pt x="93" y="35"/>
                  </a:cubicBezTo>
                  <a:cubicBezTo>
                    <a:pt x="1" y="128"/>
                    <a:pt x="27" y="286"/>
                    <a:pt x="54" y="392"/>
                  </a:cubicBezTo>
                  <a:cubicBezTo>
                    <a:pt x="212" y="856"/>
                    <a:pt x="543" y="1345"/>
                    <a:pt x="1086" y="1636"/>
                  </a:cubicBezTo>
                  <a:lnTo>
                    <a:pt x="1112" y="1583"/>
                  </a:lnTo>
                  <a:cubicBezTo>
                    <a:pt x="689" y="525"/>
                    <a:pt x="490" y="154"/>
                    <a:pt x="331" y="35"/>
                  </a:cubicBezTo>
                  <a:cubicBezTo>
                    <a:pt x="296" y="14"/>
                    <a:pt x="253" y="0"/>
                    <a:pt x="20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1" name="Google Shape;1361;p13"/>
            <p:cNvSpPr/>
            <p:nvPr/>
          </p:nvSpPr>
          <p:spPr>
            <a:xfrm>
              <a:off x="4223372" y="1855064"/>
              <a:ext cx="23513" cy="34858"/>
            </a:xfrm>
            <a:custGeom>
              <a:rect b="b" l="l" r="r" t="t"/>
              <a:pathLst>
                <a:path extrusionOk="0" h="1060" w="715">
                  <a:moveTo>
                    <a:pt x="14" y="1"/>
                  </a:moveTo>
                  <a:cubicBezTo>
                    <a:pt x="14" y="1"/>
                    <a:pt x="0" y="14"/>
                    <a:pt x="14" y="14"/>
                  </a:cubicBezTo>
                  <a:cubicBezTo>
                    <a:pt x="185" y="398"/>
                    <a:pt x="424" y="755"/>
                    <a:pt x="702" y="1060"/>
                  </a:cubicBezTo>
                  <a:lnTo>
                    <a:pt x="715" y="1060"/>
                  </a:lnTo>
                  <a:lnTo>
                    <a:pt x="715" y="1046"/>
                  </a:lnTo>
                  <a:cubicBezTo>
                    <a:pt x="437" y="742"/>
                    <a:pt x="199" y="384"/>
                    <a:pt x="27" y="14"/>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2" name="Google Shape;1362;p13"/>
            <p:cNvSpPr/>
            <p:nvPr/>
          </p:nvSpPr>
          <p:spPr>
            <a:xfrm>
              <a:off x="4220742" y="1896565"/>
              <a:ext cx="45316" cy="49492"/>
            </a:xfrm>
            <a:custGeom>
              <a:rect b="b" l="l" r="r" t="t"/>
              <a:pathLst>
                <a:path extrusionOk="0" h="1505" w="1378">
                  <a:moveTo>
                    <a:pt x="236" y="0"/>
                  </a:moveTo>
                  <a:cubicBezTo>
                    <a:pt x="181" y="0"/>
                    <a:pt x="127" y="21"/>
                    <a:pt x="94" y="62"/>
                  </a:cubicBezTo>
                  <a:cubicBezTo>
                    <a:pt x="1" y="155"/>
                    <a:pt x="54" y="313"/>
                    <a:pt x="120" y="433"/>
                  </a:cubicBezTo>
                  <a:cubicBezTo>
                    <a:pt x="359" y="869"/>
                    <a:pt x="782" y="1280"/>
                    <a:pt x="1377" y="1505"/>
                  </a:cubicBezTo>
                  <a:lnTo>
                    <a:pt x="1351" y="1413"/>
                  </a:lnTo>
                  <a:cubicBezTo>
                    <a:pt x="729" y="407"/>
                    <a:pt x="504" y="128"/>
                    <a:pt x="332" y="22"/>
                  </a:cubicBezTo>
                  <a:cubicBezTo>
                    <a:pt x="302" y="8"/>
                    <a:pt x="269" y="0"/>
                    <a:pt x="23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3" name="Google Shape;1363;p13"/>
            <p:cNvSpPr/>
            <p:nvPr/>
          </p:nvSpPr>
          <p:spPr>
            <a:xfrm>
              <a:off x="4234257" y="1911331"/>
              <a:ext cx="27426" cy="30287"/>
            </a:xfrm>
            <a:custGeom>
              <a:rect b="b" l="l" r="r" t="t"/>
              <a:pathLst>
                <a:path extrusionOk="0" h="921" w="834">
                  <a:moveTo>
                    <a:pt x="12" y="0"/>
                  </a:moveTo>
                  <a:cubicBezTo>
                    <a:pt x="10" y="0"/>
                    <a:pt x="7" y="4"/>
                    <a:pt x="0" y="11"/>
                  </a:cubicBezTo>
                  <a:cubicBezTo>
                    <a:pt x="146" y="222"/>
                    <a:pt x="304" y="408"/>
                    <a:pt x="463" y="579"/>
                  </a:cubicBezTo>
                  <a:cubicBezTo>
                    <a:pt x="583" y="699"/>
                    <a:pt x="701" y="805"/>
                    <a:pt x="821" y="911"/>
                  </a:cubicBezTo>
                  <a:cubicBezTo>
                    <a:pt x="821" y="917"/>
                    <a:pt x="824" y="920"/>
                    <a:pt x="827" y="920"/>
                  </a:cubicBezTo>
                  <a:cubicBezTo>
                    <a:pt x="831" y="920"/>
                    <a:pt x="834" y="917"/>
                    <a:pt x="834" y="911"/>
                  </a:cubicBezTo>
                  <a:cubicBezTo>
                    <a:pt x="530" y="646"/>
                    <a:pt x="251" y="341"/>
                    <a:pt x="13" y="11"/>
                  </a:cubicBezTo>
                  <a:cubicBezTo>
                    <a:pt x="13" y="4"/>
                    <a:pt x="13" y="0"/>
                    <a:pt x="1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4" name="Google Shape;1364;p13"/>
            <p:cNvSpPr/>
            <p:nvPr/>
          </p:nvSpPr>
          <p:spPr>
            <a:xfrm>
              <a:off x="4248595" y="1844343"/>
              <a:ext cx="33576" cy="51235"/>
            </a:xfrm>
            <a:custGeom>
              <a:rect b="b" l="l" r="r" t="t"/>
              <a:pathLst>
                <a:path extrusionOk="0" h="1558" w="1021">
                  <a:moveTo>
                    <a:pt x="799" y="1"/>
                  </a:moveTo>
                  <a:cubicBezTo>
                    <a:pt x="754" y="1"/>
                    <a:pt x="711" y="14"/>
                    <a:pt x="676" y="36"/>
                  </a:cubicBezTo>
                  <a:cubicBezTo>
                    <a:pt x="530" y="154"/>
                    <a:pt x="371" y="459"/>
                    <a:pt x="1" y="1478"/>
                  </a:cubicBezTo>
                  <a:lnTo>
                    <a:pt x="27" y="1557"/>
                  </a:lnTo>
                  <a:cubicBezTo>
                    <a:pt x="530" y="1280"/>
                    <a:pt x="835" y="830"/>
                    <a:pt x="967" y="380"/>
                  </a:cubicBezTo>
                  <a:cubicBezTo>
                    <a:pt x="994" y="274"/>
                    <a:pt x="1020" y="115"/>
                    <a:pt x="914" y="36"/>
                  </a:cubicBezTo>
                  <a:cubicBezTo>
                    <a:pt x="877" y="11"/>
                    <a:pt x="837" y="1"/>
                    <a:pt x="79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5" name="Google Shape;1365;p13"/>
            <p:cNvSpPr/>
            <p:nvPr/>
          </p:nvSpPr>
          <p:spPr>
            <a:xfrm>
              <a:off x="4250799" y="1861181"/>
              <a:ext cx="20915" cy="32984"/>
            </a:xfrm>
            <a:custGeom>
              <a:rect b="b" l="l" r="r" t="t"/>
              <a:pathLst>
                <a:path extrusionOk="0" h="1003" w="636">
                  <a:moveTo>
                    <a:pt x="609" y="0"/>
                  </a:moveTo>
                  <a:cubicBezTo>
                    <a:pt x="463" y="357"/>
                    <a:pt x="251" y="688"/>
                    <a:pt x="0" y="992"/>
                  </a:cubicBezTo>
                  <a:cubicBezTo>
                    <a:pt x="0" y="999"/>
                    <a:pt x="4" y="1003"/>
                    <a:pt x="7" y="1003"/>
                  </a:cubicBezTo>
                  <a:cubicBezTo>
                    <a:pt x="10" y="1003"/>
                    <a:pt x="13" y="999"/>
                    <a:pt x="13" y="992"/>
                  </a:cubicBezTo>
                  <a:cubicBezTo>
                    <a:pt x="265" y="701"/>
                    <a:pt x="477" y="371"/>
                    <a:pt x="636" y="13"/>
                  </a:cubicBezTo>
                  <a:cubicBezTo>
                    <a:pt x="636" y="0"/>
                    <a:pt x="636" y="0"/>
                    <a:pt x="62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6" name="Google Shape;1366;p13"/>
            <p:cNvSpPr/>
            <p:nvPr/>
          </p:nvSpPr>
          <p:spPr>
            <a:xfrm>
              <a:off x="4264282" y="1888245"/>
              <a:ext cx="20060" cy="57384"/>
            </a:xfrm>
            <a:custGeom>
              <a:rect b="b" l="l" r="r" t="t"/>
              <a:pathLst>
                <a:path extrusionOk="0" h="1745" w="610">
                  <a:moveTo>
                    <a:pt x="401" y="0"/>
                  </a:moveTo>
                  <a:cubicBezTo>
                    <a:pt x="339" y="0"/>
                    <a:pt x="278" y="28"/>
                    <a:pt x="238" y="77"/>
                  </a:cubicBezTo>
                  <a:cubicBezTo>
                    <a:pt x="133" y="222"/>
                    <a:pt x="53" y="554"/>
                    <a:pt x="0" y="1639"/>
                  </a:cubicBezTo>
                  <a:lnTo>
                    <a:pt x="53" y="1745"/>
                  </a:lnTo>
                  <a:cubicBezTo>
                    <a:pt x="450" y="1361"/>
                    <a:pt x="609" y="792"/>
                    <a:pt x="609" y="328"/>
                  </a:cubicBezTo>
                  <a:cubicBezTo>
                    <a:pt x="609" y="210"/>
                    <a:pt x="583" y="63"/>
                    <a:pt x="464" y="11"/>
                  </a:cubicBezTo>
                  <a:cubicBezTo>
                    <a:pt x="443" y="4"/>
                    <a:pt x="422" y="0"/>
                    <a:pt x="40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7" name="Google Shape;1367;p13"/>
            <p:cNvSpPr/>
            <p:nvPr/>
          </p:nvSpPr>
          <p:spPr>
            <a:xfrm>
              <a:off x="4265597" y="1903373"/>
              <a:ext cx="10885" cy="37916"/>
            </a:xfrm>
            <a:custGeom>
              <a:rect b="b" l="l" r="r" t="t"/>
              <a:pathLst>
                <a:path extrusionOk="0" h="1153" w="331">
                  <a:moveTo>
                    <a:pt x="331" y="1"/>
                  </a:moveTo>
                  <a:cubicBezTo>
                    <a:pt x="318" y="1"/>
                    <a:pt x="318" y="1"/>
                    <a:pt x="318" y="14"/>
                  </a:cubicBezTo>
                  <a:cubicBezTo>
                    <a:pt x="265" y="398"/>
                    <a:pt x="159" y="782"/>
                    <a:pt x="0" y="1139"/>
                  </a:cubicBezTo>
                  <a:lnTo>
                    <a:pt x="13" y="1153"/>
                  </a:lnTo>
                  <a:lnTo>
                    <a:pt x="27" y="1139"/>
                  </a:lnTo>
                  <a:cubicBezTo>
                    <a:pt x="186" y="782"/>
                    <a:pt x="278" y="411"/>
                    <a:pt x="331" y="14"/>
                  </a:cubicBezTo>
                  <a:lnTo>
                    <a:pt x="331"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8" name="Google Shape;1368;p13"/>
            <p:cNvSpPr/>
            <p:nvPr/>
          </p:nvSpPr>
          <p:spPr>
            <a:xfrm>
              <a:off x="4245110" y="1863779"/>
              <a:ext cx="34858" cy="103621"/>
            </a:xfrm>
            <a:custGeom>
              <a:rect b="b" l="l" r="r" t="t"/>
              <a:pathLst>
                <a:path extrusionOk="0" h="3151" w="1060">
                  <a:moveTo>
                    <a:pt x="1" y="1"/>
                  </a:moveTo>
                  <a:cubicBezTo>
                    <a:pt x="1" y="278"/>
                    <a:pt x="27" y="557"/>
                    <a:pt x="68" y="834"/>
                  </a:cubicBezTo>
                  <a:cubicBezTo>
                    <a:pt x="120" y="1112"/>
                    <a:pt x="186" y="1390"/>
                    <a:pt x="266" y="1655"/>
                  </a:cubicBezTo>
                  <a:cubicBezTo>
                    <a:pt x="359" y="1933"/>
                    <a:pt x="465" y="2184"/>
                    <a:pt x="583" y="2436"/>
                  </a:cubicBezTo>
                  <a:cubicBezTo>
                    <a:pt x="650" y="2568"/>
                    <a:pt x="716" y="2687"/>
                    <a:pt x="795" y="2807"/>
                  </a:cubicBezTo>
                  <a:cubicBezTo>
                    <a:pt x="835" y="2872"/>
                    <a:pt x="874" y="2925"/>
                    <a:pt x="915" y="2992"/>
                  </a:cubicBezTo>
                  <a:cubicBezTo>
                    <a:pt x="927" y="3018"/>
                    <a:pt x="954" y="3045"/>
                    <a:pt x="980" y="3071"/>
                  </a:cubicBezTo>
                  <a:cubicBezTo>
                    <a:pt x="980" y="3084"/>
                    <a:pt x="994" y="3098"/>
                    <a:pt x="1007" y="3110"/>
                  </a:cubicBezTo>
                  <a:lnTo>
                    <a:pt x="1033" y="3137"/>
                  </a:lnTo>
                  <a:cubicBezTo>
                    <a:pt x="1033" y="3137"/>
                    <a:pt x="1047" y="3151"/>
                    <a:pt x="1060" y="3151"/>
                  </a:cubicBezTo>
                  <a:lnTo>
                    <a:pt x="1060" y="3124"/>
                  </a:lnTo>
                  <a:cubicBezTo>
                    <a:pt x="1020" y="3084"/>
                    <a:pt x="968" y="3031"/>
                    <a:pt x="941" y="2965"/>
                  </a:cubicBezTo>
                  <a:cubicBezTo>
                    <a:pt x="901" y="2912"/>
                    <a:pt x="862" y="2846"/>
                    <a:pt x="821" y="2793"/>
                  </a:cubicBezTo>
                  <a:cubicBezTo>
                    <a:pt x="756" y="2674"/>
                    <a:pt x="689" y="2555"/>
                    <a:pt x="623" y="2422"/>
                  </a:cubicBezTo>
                  <a:cubicBezTo>
                    <a:pt x="504" y="2171"/>
                    <a:pt x="398" y="1907"/>
                    <a:pt x="318" y="1642"/>
                  </a:cubicBezTo>
                  <a:cubicBezTo>
                    <a:pt x="226" y="1377"/>
                    <a:pt x="160" y="1112"/>
                    <a:pt x="120" y="834"/>
                  </a:cubicBezTo>
                  <a:cubicBezTo>
                    <a:pt x="94" y="689"/>
                    <a:pt x="80" y="557"/>
                    <a:pt x="68" y="410"/>
                  </a:cubicBezTo>
                  <a:cubicBezTo>
                    <a:pt x="54" y="278"/>
                    <a:pt x="54" y="133"/>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9" name="Google Shape;1369;p13"/>
            <p:cNvSpPr/>
            <p:nvPr/>
          </p:nvSpPr>
          <p:spPr>
            <a:xfrm>
              <a:off x="4239486" y="1801066"/>
              <a:ext cx="25683" cy="67973"/>
            </a:xfrm>
            <a:custGeom>
              <a:rect b="b" l="l" r="r" t="t"/>
              <a:pathLst>
                <a:path extrusionOk="0" h="2067" w="781">
                  <a:moveTo>
                    <a:pt x="564" y="1"/>
                  </a:moveTo>
                  <a:cubicBezTo>
                    <a:pt x="441" y="1"/>
                    <a:pt x="354" y="127"/>
                    <a:pt x="291" y="253"/>
                  </a:cubicBezTo>
                  <a:cubicBezTo>
                    <a:pt x="80" y="729"/>
                    <a:pt x="0" y="1417"/>
                    <a:pt x="172" y="2066"/>
                  </a:cubicBezTo>
                  <a:lnTo>
                    <a:pt x="212" y="2026"/>
                  </a:lnTo>
                  <a:cubicBezTo>
                    <a:pt x="662" y="861"/>
                    <a:pt x="781" y="411"/>
                    <a:pt x="741" y="187"/>
                  </a:cubicBezTo>
                  <a:cubicBezTo>
                    <a:pt x="728" y="108"/>
                    <a:pt x="662" y="14"/>
                    <a:pt x="583" y="2"/>
                  </a:cubicBezTo>
                  <a:cubicBezTo>
                    <a:pt x="576" y="1"/>
                    <a:pt x="570" y="1"/>
                    <a:pt x="56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0" name="Google Shape;1370;p13"/>
            <p:cNvSpPr/>
            <p:nvPr/>
          </p:nvSpPr>
          <p:spPr>
            <a:xfrm>
              <a:off x="4245998" y="1818529"/>
              <a:ext cx="8715" cy="46171"/>
            </a:xfrm>
            <a:custGeom>
              <a:rect b="b" l="l" r="r" t="t"/>
              <a:pathLst>
                <a:path extrusionOk="0" h="1404" w="265">
                  <a:moveTo>
                    <a:pt x="239" y="0"/>
                  </a:moveTo>
                  <a:cubicBezTo>
                    <a:pt x="106" y="450"/>
                    <a:pt x="27" y="927"/>
                    <a:pt x="0" y="1403"/>
                  </a:cubicBezTo>
                  <a:lnTo>
                    <a:pt x="14" y="1403"/>
                  </a:lnTo>
                  <a:cubicBezTo>
                    <a:pt x="41" y="927"/>
                    <a:pt x="120" y="463"/>
                    <a:pt x="26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1" name="Google Shape;1371;p13"/>
            <p:cNvSpPr/>
            <p:nvPr/>
          </p:nvSpPr>
          <p:spPr>
            <a:xfrm>
              <a:off x="4198972" y="1722372"/>
              <a:ext cx="26604" cy="16969"/>
            </a:xfrm>
            <a:custGeom>
              <a:rect b="b" l="l" r="r" t="t"/>
              <a:pathLst>
                <a:path extrusionOk="0" h="516" w="809">
                  <a:moveTo>
                    <a:pt x="226" y="0"/>
                  </a:moveTo>
                  <a:cubicBezTo>
                    <a:pt x="191" y="0"/>
                    <a:pt x="163" y="9"/>
                    <a:pt x="147" y="25"/>
                  </a:cubicBezTo>
                  <a:cubicBezTo>
                    <a:pt x="107" y="65"/>
                    <a:pt x="1" y="224"/>
                    <a:pt x="253" y="396"/>
                  </a:cubicBezTo>
                  <a:cubicBezTo>
                    <a:pt x="438" y="515"/>
                    <a:pt x="650" y="515"/>
                    <a:pt x="756" y="515"/>
                  </a:cubicBezTo>
                  <a:cubicBezTo>
                    <a:pt x="782" y="501"/>
                    <a:pt x="809" y="475"/>
                    <a:pt x="782" y="436"/>
                  </a:cubicBezTo>
                  <a:cubicBezTo>
                    <a:pt x="624" y="130"/>
                    <a:pt x="365" y="0"/>
                    <a:pt x="2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2" name="Google Shape;1372;p13"/>
            <p:cNvSpPr/>
            <p:nvPr/>
          </p:nvSpPr>
          <p:spPr>
            <a:xfrm>
              <a:off x="4203345" y="1723161"/>
              <a:ext cx="20487" cy="14437"/>
            </a:xfrm>
            <a:custGeom>
              <a:rect b="b" l="l" r="r" t="t"/>
              <a:pathLst>
                <a:path extrusionOk="0" h="439" w="623">
                  <a:moveTo>
                    <a:pt x="199" y="1"/>
                  </a:moveTo>
                  <a:cubicBezTo>
                    <a:pt x="199" y="41"/>
                    <a:pt x="199" y="94"/>
                    <a:pt x="212" y="133"/>
                  </a:cubicBezTo>
                  <a:cubicBezTo>
                    <a:pt x="146" y="94"/>
                    <a:pt x="80" y="54"/>
                    <a:pt x="0" y="15"/>
                  </a:cubicBezTo>
                  <a:lnTo>
                    <a:pt x="0" y="27"/>
                  </a:lnTo>
                  <a:cubicBezTo>
                    <a:pt x="67" y="68"/>
                    <a:pt x="146" y="107"/>
                    <a:pt x="226" y="160"/>
                  </a:cubicBezTo>
                  <a:cubicBezTo>
                    <a:pt x="146" y="174"/>
                    <a:pt x="67" y="213"/>
                    <a:pt x="0" y="239"/>
                  </a:cubicBezTo>
                  <a:lnTo>
                    <a:pt x="0" y="253"/>
                  </a:lnTo>
                  <a:cubicBezTo>
                    <a:pt x="80" y="213"/>
                    <a:pt x="159" y="186"/>
                    <a:pt x="238" y="174"/>
                  </a:cubicBezTo>
                  <a:cubicBezTo>
                    <a:pt x="318" y="213"/>
                    <a:pt x="397" y="266"/>
                    <a:pt x="464" y="319"/>
                  </a:cubicBezTo>
                  <a:cubicBezTo>
                    <a:pt x="371" y="332"/>
                    <a:pt x="279" y="372"/>
                    <a:pt x="185" y="412"/>
                  </a:cubicBezTo>
                  <a:lnTo>
                    <a:pt x="199" y="412"/>
                  </a:lnTo>
                  <a:cubicBezTo>
                    <a:pt x="291" y="372"/>
                    <a:pt x="385" y="345"/>
                    <a:pt x="477" y="332"/>
                  </a:cubicBezTo>
                  <a:cubicBezTo>
                    <a:pt x="530" y="372"/>
                    <a:pt x="570" y="398"/>
                    <a:pt x="623" y="438"/>
                  </a:cubicBezTo>
                  <a:lnTo>
                    <a:pt x="609" y="425"/>
                  </a:lnTo>
                  <a:cubicBezTo>
                    <a:pt x="570" y="385"/>
                    <a:pt x="530" y="345"/>
                    <a:pt x="477" y="319"/>
                  </a:cubicBezTo>
                  <a:cubicBezTo>
                    <a:pt x="477" y="279"/>
                    <a:pt x="477" y="227"/>
                    <a:pt x="490" y="186"/>
                  </a:cubicBezTo>
                  <a:lnTo>
                    <a:pt x="477" y="174"/>
                  </a:lnTo>
                  <a:cubicBezTo>
                    <a:pt x="464" y="213"/>
                    <a:pt x="464" y="266"/>
                    <a:pt x="464" y="306"/>
                  </a:cubicBezTo>
                  <a:cubicBezTo>
                    <a:pt x="397" y="253"/>
                    <a:pt x="318" y="200"/>
                    <a:pt x="226" y="147"/>
                  </a:cubicBezTo>
                  <a:cubicBezTo>
                    <a:pt x="212" y="107"/>
                    <a:pt x="212" y="54"/>
                    <a:pt x="21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3" name="Google Shape;1373;p13"/>
            <p:cNvSpPr/>
            <p:nvPr/>
          </p:nvSpPr>
          <p:spPr>
            <a:xfrm>
              <a:off x="4223372" y="1714874"/>
              <a:ext cx="19632" cy="23677"/>
            </a:xfrm>
            <a:custGeom>
              <a:rect b="b" l="l" r="r" t="t"/>
              <a:pathLst>
                <a:path extrusionOk="0" h="720" w="597">
                  <a:moveTo>
                    <a:pt x="369" y="0"/>
                  </a:moveTo>
                  <a:cubicBezTo>
                    <a:pt x="255" y="0"/>
                    <a:pt x="13" y="260"/>
                    <a:pt x="0" y="664"/>
                  </a:cubicBezTo>
                  <a:cubicBezTo>
                    <a:pt x="0" y="696"/>
                    <a:pt x="28" y="720"/>
                    <a:pt x="52" y="720"/>
                  </a:cubicBezTo>
                  <a:cubicBezTo>
                    <a:pt x="57" y="720"/>
                    <a:pt x="62" y="719"/>
                    <a:pt x="67" y="717"/>
                  </a:cubicBezTo>
                  <a:cubicBezTo>
                    <a:pt x="173" y="677"/>
                    <a:pt x="358" y="571"/>
                    <a:pt x="450" y="385"/>
                  </a:cubicBezTo>
                  <a:cubicBezTo>
                    <a:pt x="596" y="108"/>
                    <a:pt x="437" y="29"/>
                    <a:pt x="384" y="2"/>
                  </a:cubicBezTo>
                  <a:cubicBezTo>
                    <a:pt x="380" y="1"/>
                    <a:pt x="374" y="0"/>
                    <a:pt x="36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4" name="Google Shape;1374;p13"/>
            <p:cNvSpPr/>
            <p:nvPr/>
          </p:nvSpPr>
          <p:spPr>
            <a:xfrm>
              <a:off x="4224227" y="1715334"/>
              <a:ext cx="16147" cy="23118"/>
            </a:xfrm>
            <a:custGeom>
              <a:rect b="b" l="l" r="r" t="t"/>
              <a:pathLst>
                <a:path extrusionOk="0" h="703" w="491">
                  <a:moveTo>
                    <a:pt x="371" y="1"/>
                  </a:moveTo>
                  <a:cubicBezTo>
                    <a:pt x="332" y="67"/>
                    <a:pt x="292" y="133"/>
                    <a:pt x="239" y="200"/>
                  </a:cubicBezTo>
                  <a:cubicBezTo>
                    <a:pt x="239" y="160"/>
                    <a:pt x="212" y="107"/>
                    <a:pt x="186" y="80"/>
                  </a:cubicBezTo>
                  <a:lnTo>
                    <a:pt x="186" y="80"/>
                  </a:lnTo>
                  <a:cubicBezTo>
                    <a:pt x="212" y="120"/>
                    <a:pt x="226" y="173"/>
                    <a:pt x="239" y="226"/>
                  </a:cubicBezTo>
                  <a:cubicBezTo>
                    <a:pt x="186" y="306"/>
                    <a:pt x="133" y="385"/>
                    <a:pt x="94" y="477"/>
                  </a:cubicBezTo>
                  <a:cubicBezTo>
                    <a:pt x="80" y="424"/>
                    <a:pt x="53" y="385"/>
                    <a:pt x="27" y="359"/>
                  </a:cubicBezTo>
                  <a:lnTo>
                    <a:pt x="27" y="371"/>
                  </a:lnTo>
                  <a:cubicBezTo>
                    <a:pt x="53" y="412"/>
                    <a:pt x="67" y="451"/>
                    <a:pt x="94" y="491"/>
                  </a:cubicBezTo>
                  <a:cubicBezTo>
                    <a:pt x="53" y="557"/>
                    <a:pt x="27" y="623"/>
                    <a:pt x="1" y="689"/>
                  </a:cubicBezTo>
                  <a:lnTo>
                    <a:pt x="1" y="703"/>
                  </a:lnTo>
                  <a:cubicBezTo>
                    <a:pt x="41" y="636"/>
                    <a:pt x="67" y="570"/>
                    <a:pt x="94" y="504"/>
                  </a:cubicBezTo>
                  <a:cubicBezTo>
                    <a:pt x="186" y="465"/>
                    <a:pt x="279" y="451"/>
                    <a:pt x="385" y="451"/>
                  </a:cubicBezTo>
                  <a:lnTo>
                    <a:pt x="385" y="438"/>
                  </a:lnTo>
                  <a:cubicBezTo>
                    <a:pt x="292" y="438"/>
                    <a:pt x="200" y="451"/>
                    <a:pt x="106" y="491"/>
                  </a:cubicBezTo>
                  <a:cubicBezTo>
                    <a:pt x="147" y="398"/>
                    <a:pt x="186" y="318"/>
                    <a:pt x="239" y="239"/>
                  </a:cubicBezTo>
                  <a:cubicBezTo>
                    <a:pt x="318" y="226"/>
                    <a:pt x="398" y="213"/>
                    <a:pt x="491" y="213"/>
                  </a:cubicBezTo>
                  <a:lnTo>
                    <a:pt x="491" y="200"/>
                  </a:lnTo>
                  <a:cubicBezTo>
                    <a:pt x="411" y="200"/>
                    <a:pt x="332" y="213"/>
                    <a:pt x="253" y="226"/>
                  </a:cubicBezTo>
                  <a:cubicBezTo>
                    <a:pt x="292" y="147"/>
                    <a:pt x="345" y="80"/>
                    <a:pt x="385"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5" name="Google Shape;1375;p13"/>
            <p:cNvSpPr/>
            <p:nvPr/>
          </p:nvSpPr>
          <p:spPr>
            <a:xfrm>
              <a:off x="4203345" y="1747990"/>
              <a:ext cx="24861" cy="19205"/>
            </a:xfrm>
            <a:custGeom>
              <a:rect b="b" l="l" r="r" t="t"/>
              <a:pathLst>
                <a:path extrusionOk="0" h="584" w="756">
                  <a:moveTo>
                    <a:pt x="224" y="0"/>
                  </a:moveTo>
                  <a:cubicBezTo>
                    <a:pt x="203" y="0"/>
                    <a:pt x="186" y="5"/>
                    <a:pt x="173" y="14"/>
                  </a:cubicBezTo>
                  <a:cubicBezTo>
                    <a:pt x="120" y="54"/>
                    <a:pt x="0" y="199"/>
                    <a:pt x="226" y="398"/>
                  </a:cubicBezTo>
                  <a:cubicBezTo>
                    <a:pt x="385" y="557"/>
                    <a:pt x="596" y="583"/>
                    <a:pt x="702" y="583"/>
                  </a:cubicBezTo>
                  <a:cubicBezTo>
                    <a:pt x="741" y="583"/>
                    <a:pt x="755" y="557"/>
                    <a:pt x="741" y="517"/>
                  </a:cubicBezTo>
                  <a:cubicBezTo>
                    <a:pt x="616" y="175"/>
                    <a:pt x="353" y="0"/>
                    <a:pt x="2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6" name="Google Shape;1376;p13"/>
            <p:cNvSpPr/>
            <p:nvPr/>
          </p:nvSpPr>
          <p:spPr>
            <a:xfrm>
              <a:off x="4207259" y="1749305"/>
              <a:ext cx="19205" cy="16574"/>
            </a:xfrm>
            <a:custGeom>
              <a:rect b="b" l="l" r="r" t="t"/>
              <a:pathLst>
                <a:path extrusionOk="0" h="504" w="584">
                  <a:moveTo>
                    <a:pt x="27" y="0"/>
                  </a:moveTo>
                  <a:lnTo>
                    <a:pt x="225" y="159"/>
                  </a:lnTo>
                  <a:lnTo>
                    <a:pt x="225" y="173"/>
                  </a:lnTo>
                  <a:cubicBezTo>
                    <a:pt x="146" y="173"/>
                    <a:pt x="80" y="199"/>
                    <a:pt x="1" y="226"/>
                  </a:cubicBezTo>
                  <a:cubicBezTo>
                    <a:pt x="80" y="199"/>
                    <a:pt x="160" y="185"/>
                    <a:pt x="252" y="173"/>
                  </a:cubicBezTo>
                  <a:cubicBezTo>
                    <a:pt x="319" y="238"/>
                    <a:pt x="384" y="305"/>
                    <a:pt x="451" y="358"/>
                  </a:cubicBezTo>
                  <a:cubicBezTo>
                    <a:pt x="358" y="358"/>
                    <a:pt x="266" y="384"/>
                    <a:pt x="172" y="411"/>
                  </a:cubicBezTo>
                  <a:lnTo>
                    <a:pt x="186" y="424"/>
                  </a:lnTo>
                  <a:cubicBezTo>
                    <a:pt x="266" y="397"/>
                    <a:pt x="371" y="371"/>
                    <a:pt x="464" y="371"/>
                  </a:cubicBezTo>
                  <a:cubicBezTo>
                    <a:pt x="504" y="411"/>
                    <a:pt x="543" y="450"/>
                    <a:pt x="583" y="503"/>
                  </a:cubicBezTo>
                  <a:lnTo>
                    <a:pt x="583" y="490"/>
                  </a:lnTo>
                  <a:lnTo>
                    <a:pt x="583" y="477"/>
                  </a:lnTo>
                  <a:cubicBezTo>
                    <a:pt x="543" y="437"/>
                    <a:pt x="517" y="397"/>
                    <a:pt x="464" y="358"/>
                  </a:cubicBezTo>
                  <a:cubicBezTo>
                    <a:pt x="477" y="318"/>
                    <a:pt x="477" y="265"/>
                    <a:pt x="490" y="226"/>
                  </a:cubicBezTo>
                  <a:lnTo>
                    <a:pt x="477" y="212"/>
                  </a:lnTo>
                  <a:cubicBezTo>
                    <a:pt x="464" y="252"/>
                    <a:pt x="464" y="305"/>
                    <a:pt x="464" y="344"/>
                  </a:cubicBezTo>
                  <a:cubicBezTo>
                    <a:pt x="384" y="279"/>
                    <a:pt x="319" y="226"/>
                    <a:pt x="239" y="159"/>
                  </a:cubicBezTo>
                  <a:cubicBezTo>
                    <a:pt x="239" y="106"/>
                    <a:pt x="239" y="53"/>
                    <a:pt x="252" y="14"/>
                  </a:cubicBezTo>
                  <a:lnTo>
                    <a:pt x="239" y="0"/>
                  </a:lnTo>
                  <a:cubicBezTo>
                    <a:pt x="225" y="53"/>
                    <a:pt x="225" y="93"/>
                    <a:pt x="225" y="146"/>
                  </a:cubicBezTo>
                  <a:cubicBezTo>
                    <a:pt x="172" y="93"/>
                    <a:pt x="107"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7" name="Google Shape;1377;p13"/>
            <p:cNvSpPr/>
            <p:nvPr/>
          </p:nvSpPr>
          <p:spPr>
            <a:xfrm>
              <a:off x="4226431" y="1744800"/>
              <a:ext cx="22197" cy="22066"/>
            </a:xfrm>
            <a:custGeom>
              <a:rect b="b" l="l" r="r" t="t"/>
              <a:pathLst>
                <a:path extrusionOk="0" h="671" w="675">
                  <a:moveTo>
                    <a:pt x="439" y="0"/>
                  </a:moveTo>
                  <a:cubicBezTo>
                    <a:pt x="326" y="0"/>
                    <a:pt x="61" y="222"/>
                    <a:pt x="0" y="614"/>
                  </a:cubicBezTo>
                  <a:cubicBezTo>
                    <a:pt x="0" y="647"/>
                    <a:pt x="18" y="670"/>
                    <a:pt x="46" y="670"/>
                  </a:cubicBezTo>
                  <a:cubicBezTo>
                    <a:pt x="52" y="670"/>
                    <a:pt x="59" y="669"/>
                    <a:pt x="66" y="667"/>
                  </a:cubicBezTo>
                  <a:cubicBezTo>
                    <a:pt x="159" y="640"/>
                    <a:pt x="357" y="574"/>
                    <a:pt x="489" y="402"/>
                  </a:cubicBezTo>
                  <a:cubicBezTo>
                    <a:pt x="675" y="151"/>
                    <a:pt x="530" y="45"/>
                    <a:pt x="463" y="5"/>
                  </a:cubicBezTo>
                  <a:cubicBezTo>
                    <a:pt x="456" y="2"/>
                    <a:pt x="448" y="0"/>
                    <a:pt x="43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8" name="Google Shape;1378;p13"/>
            <p:cNvSpPr/>
            <p:nvPr/>
          </p:nvSpPr>
          <p:spPr>
            <a:xfrm>
              <a:off x="4228568" y="1745392"/>
              <a:ext cx="16574" cy="19172"/>
            </a:xfrm>
            <a:custGeom>
              <a:rect b="b" l="l" r="r" t="t"/>
              <a:pathLst>
                <a:path extrusionOk="0" h="583" w="504">
                  <a:moveTo>
                    <a:pt x="424" y="1"/>
                  </a:moveTo>
                  <a:cubicBezTo>
                    <a:pt x="371" y="66"/>
                    <a:pt x="319" y="133"/>
                    <a:pt x="266" y="186"/>
                  </a:cubicBezTo>
                  <a:cubicBezTo>
                    <a:pt x="266" y="146"/>
                    <a:pt x="253" y="93"/>
                    <a:pt x="226" y="53"/>
                  </a:cubicBezTo>
                  <a:lnTo>
                    <a:pt x="213" y="66"/>
                  </a:lnTo>
                  <a:cubicBezTo>
                    <a:pt x="239" y="106"/>
                    <a:pt x="253" y="159"/>
                    <a:pt x="253" y="199"/>
                  </a:cubicBezTo>
                  <a:cubicBezTo>
                    <a:pt x="186" y="278"/>
                    <a:pt x="133" y="357"/>
                    <a:pt x="80" y="437"/>
                  </a:cubicBezTo>
                  <a:cubicBezTo>
                    <a:pt x="68" y="384"/>
                    <a:pt x="54" y="345"/>
                    <a:pt x="27" y="304"/>
                  </a:cubicBezTo>
                  <a:lnTo>
                    <a:pt x="27" y="318"/>
                  </a:lnTo>
                  <a:cubicBezTo>
                    <a:pt x="41" y="357"/>
                    <a:pt x="54" y="398"/>
                    <a:pt x="68" y="451"/>
                  </a:cubicBezTo>
                  <a:cubicBezTo>
                    <a:pt x="41" y="477"/>
                    <a:pt x="27" y="516"/>
                    <a:pt x="1" y="543"/>
                  </a:cubicBezTo>
                  <a:lnTo>
                    <a:pt x="1" y="583"/>
                  </a:lnTo>
                  <a:lnTo>
                    <a:pt x="80" y="463"/>
                  </a:lnTo>
                  <a:cubicBezTo>
                    <a:pt x="133" y="451"/>
                    <a:pt x="200" y="437"/>
                    <a:pt x="253" y="437"/>
                  </a:cubicBezTo>
                  <a:cubicBezTo>
                    <a:pt x="292" y="437"/>
                    <a:pt x="332" y="451"/>
                    <a:pt x="359" y="451"/>
                  </a:cubicBezTo>
                  <a:cubicBezTo>
                    <a:pt x="371" y="451"/>
                    <a:pt x="371" y="437"/>
                    <a:pt x="371" y="437"/>
                  </a:cubicBezTo>
                  <a:cubicBezTo>
                    <a:pt x="332" y="437"/>
                    <a:pt x="292" y="424"/>
                    <a:pt x="253" y="424"/>
                  </a:cubicBezTo>
                  <a:cubicBezTo>
                    <a:pt x="200" y="424"/>
                    <a:pt x="147" y="437"/>
                    <a:pt x="80" y="451"/>
                  </a:cubicBezTo>
                  <a:cubicBezTo>
                    <a:pt x="133" y="371"/>
                    <a:pt x="200" y="292"/>
                    <a:pt x="253" y="225"/>
                  </a:cubicBezTo>
                  <a:cubicBezTo>
                    <a:pt x="292" y="225"/>
                    <a:pt x="319" y="212"/>
                    <a:pt x="359" y="212"/>
                  </a:cubicBezTo>
                  <a:cubicBezTo>
                    <a:pt x="398" y="212"/>
                    <a:pt x="451" y="225"/>
                    <a:pt x="504" y="225"/>
                  </a:cubicBezTo>
                  <a:lnTo>
                    <a:pt x="504" y="212"/>
                  </a:lnTo>
                  <a:cubicBezTo>
                    <a:pt x="451" y="212"/>
                    <a:pt x="412" y="199"/>
                    <a:pt x="359" y="199"/>
                  </a:cubicBezTo>
                  <a:cubicBezTo>
                    <a:pt x="319" y="199"/>
                    <a:pt x="292" y="212"/>
                    <a:pt x="266" y="212"/>
                  </a:cubicBezTo>
                  <a:cubicBezTo>
                    <a:pt x="319" y="146"/>
                    <a:pt x="371" y="80"/>
                    <a:pt x="438" y="13"/>
                  </a:cubicBezTo>
                  <a:cubicBezTo>
                    <a:pt x="424" y="13"/>
                    <a:pt x="424" y="1"/>
                    <a:pt x="42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9" name="Google Shape;1379;p13"/>
            <p:cNvSpPr/>
            <p:nvPr/>
          </p:nvSpPr>
          <p:spPr>
            <a:xfrm>
              <a:off x="4201602" y="1769628"/>
              <a:ext cx="19632" cy="23776"/>
            </a:xfrm>
            <a:custGeom>
              <a:rect b="b" l="l" r="r" t="t"/>
              <a:pathLst>
                <a:path extrusionOk="0" h="723" w="597">
                  <a:moveTo>
                    <a:pt x="249" y="1"/>
                  </a:moveTo>
                  <a:cubicBezTo>
                    <a:pt x="241" y="1"/>
                    <a:pt x="233" y="2"/>
                    <a:pt x="226" y="5"/>
                  </a:cubicBezTo>
                  <a:cubicBezTo>
                    <a:pt x="159" y="31"/>
                    <a:pt x="0" y="111"/>
                    <a:pt x="146" y="388"/>
                  </a:cubicBezTo>
                  <a:cubicBezTo>
                    <a:pt x="252" y="573"/>
                    <a:pt x="438" y="679"/>
                    <a:pt x="530" y="719"/>
                  </a:cubicBezTo>
                  <a:cubicBezTo>
                    <a:pt x="537" y="722"/>
                    <a:pt x="543" y="723"/>
                    <a:pt x="549" y="723"/>
                  </a:cubicBezTo>
                  <a:cubicBezTo>
                    <a:pt x="578" y="723"/>
                    <a:pt x="596" y="699"/>
                    <a:pt x="596" y="667"/>
                  </a:cubicBezTo>
                  <a:cubicBezTo>
                    <a:pt x="596" y="258"/>
                    <a:pt x="366" y="1"/>
                    <a:pt x="249"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0" name="Google Shape;1380;p13"/>
            <p:cNvSpPr/>
            <p:nvPr/>
          </p:nvSpPr>
          <p:spPr>
            <a:xfrm>
              <a:off x="4204661" y="1770187"/>
              <a:ext cx="15259" cy="21803"/>
            </a:xfrm>
            <a:custGeom>
              <a:rect b="b" l="l" r="r" t="t"/>
              <a:pathLst>
                <a:path extrusionOk="0" h="663" w="464">
                  <a:moveTo>
                    <a:pt x="93" y="0"/>
                  </a:moveTo>
                  <a:cubicBezTo>
                    <a:pt x="145" y="80"/>
                    <a:pt x="198" y="147"/>
                    <a:pt x="239" y="226"/>
                  </a:cubicBezTo>
                  <a:cubicBezTo>
                    <a:pt x="159" y="200"/>
                    <a:pt x="80" y="200"/>
                    <a:pt x="0" y="200"/>
                  </a:cubicBezTo>
                  <a:lnTo>
                    <a:pt x="0" y="212"/>
                  </a:lnTo>
                  <a:cubicBezTo>
                    <a:pt x="80" y="212"/>
                    <a:pt x="172" y="212"/>
                    <a:pt x="251" y="239"/>
                  </a:cubicBezTo>
                  <a:cubicBezTo>
                    <a:pt x="292" y="318"/>
                    <a:pt x="345" y="398"/>
                    <a:pt x="384" y="477"/>
                  </a:cubicBezTo>
                  <a:cubicBezTo>
                    <a:pt x="292" y="450"/>
                    <a:pt x="198" y="438"/>
                    <a:pt x="93" y="438"/>
                  </a:cubicBezTo>
                  <a:cubicBezTo>
                    <a:pt x="93" y="438"/>
                    <a:pt x="106" y="438"/>
                    <a:pt x="106" y="450"/>
                  </a:cubicBezTo>
                  <a:cubicBezTo>
                    <a:pt x="198" y="450"/>
                    <a:pt x="304" y="464"/>
                    <a:pt x="384" y="503"/>
                  </a:cubicBezTo>
                  <a:lnTo>
                    <a:pt x="384" y="491"/>
                  </a:lnTo>
                  <a:cubicBezTo>
                    <a:pt x="410" y="544"/>
                    <a:pt x="437" y="609"/>
                    <a:pt x="463" y="662"/>
                  </a:cubicBezTo>
                  <a:lnTo>
                    <a:pt x="463" y="636"/>
                  </a:lnTo>
                  <a:cubicBezTo>
                    <a:pt x="450" y="583"/>
                    <a:pt x="424" y="530"/>
                    <a:pt x="398" y="491"/>
                  </a:cubicBezTo>
                  <a:cubicBezTo>
                    <a:pt x="410" y="438"/>
                    <a:pt x="437" y="398"/>
                    <a:pt x="463" y="371"/>
                  </a:cubicBezTo>
                  <a:cubicBezTo>
                    <a:pt x="463" y="358"/>
                    <a:pt x="463" y="358"/>
                    <a:pt x="450" y="345"/>
                  </a:cubicBezTo>
                  <a:cubicBezTo>
                    <a:pt x="424" y="385"/>
                    <a:pt x="410" y="424"/>
                    <a:pt x="384" y="464"/>
                  </a:cubicBezTo>
                  <a:cubicBezTo>
                    <a:pt x="345" y="385"/>
                    <a:pt x="304" y="305"/>
                    <a:pt x="251" y="212"/>
                  </a:cubicBezTo>
                  <a:cubicBezTo>
                    <a:pt x="251" y="173"/>
                    <a:pt x="278" y="120"/>
                    <a:pt x="304" y="80"/>
                  </a:cubicBezTo>
                  <a:lnTo>
                    <a:pt x="292" y="67"/>
                  </a:lnTo>
                  <a:cubicBezTo>
                    <a:pt x="265" y="106"/>
                    <a:pt x="251" y="159"/>
                    <a:pt x="239" y="200"/>
                  </a:cubicBezTo>
                  <a:cubicBezTo>
                    <a:pt x="198" y="133"/>
                    <a:pt x="159" y="67"/>
                    <a:pt x="10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1" name="Google Shape;1381;p13"/>
            <p:cNvSpPr/>
            <p:nvPr/>
          </p:nvSpPr>
          <p:spPr>
            <a:xfrm>
              <a:off x="4219459" y="1776370"/>
              <a:ext cx="26571" cy="17100"/>
            </a:xfrm>
            <a:custGeom>
              <a:rect b="b" l="l" r="r" t="t"/>
              <a:pathLst>
                <a:path extrusionOk="0" h="520" w="808">
                  <a:moveTo>
                    <a:pt x="588" y="1"/>
                  </a:moveTo>
                  <a:cubicBezTo>
                    <a:pt x="450" y="1"/>
                    <a:pt x="184" y="139"/>
                    <a:pt x="13" y="448"/>
                  </a:cubicBezTo>
                  <a:cubicBezTo>
                    <a:pt x="0" y="474"/>
                    <a:pt x="13" y="514"/>
                    <a:pt x="53" y="514"/>
                  </a:cubicBezTo>
                  <a:cubicBezTo>
                    <a:pt x="78" y="517"/>
                    <a:pt x="109" y="520"/>
                    <a:pt x="145" y="520"/>
                  </a:cubicBezTo>
                  <a:cubicBezTo>
                    <a:pt x="258" y="520"/>
                    <a:pt x="415" y="496"/>
                    <a:pt x="556" y="395"/>
                  </a:cubicBezTo>
                  <a:cubicBezTo>
                    <a:pt x="807" y="223"/>
                    <a:pt x="701" y="77"/>
                    <a:pt x="662" y="24"/>
                  </a:cubicBezTo>
                  <a:cubicBezTo>
                    <a:pt x="647" y="9"/>
                    <a:pt x="621" y="1"/>
                    <a:pt x="58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2" name="Google Shape;1382;p13"/>
            <p:cNvSpPr/>
            <p:nvPr/>
          </p:nvSpPr>
          <p:spPr>
            <a:xfrm>
              <a:off x="4222057" y="1777159"/>
              <a:ext cx="19599" cy="13943"/>
            </a:xfrm>
            <a:custGeom>
              <a:rect b="b" l="l" r="r" t="t"/>
              <a:pathLst>
                <a:path extrusionOk="0" h="424" w="596">
                  <a:moveTo>
                    <a:pt x="398" y="0"/>
                  </a:moveTo>
                  <a:cubicBezTo>
                    <a:pt x="384" y="0"/>
                    <a:pt x="384" y="0"/>
                    <a:pt x="384" y="14"/>
                  </a:cubicBezTo>
                  <a:cubicBezTo>
                    <a:pt x="384" y="53"/>
                    <a:pt x="384" y="106"/>
                    <a:pt x="371" y="159"/>
                  </a:cubicBezTo>
                  <a:cubicBezTo>
                    <a:pt x="451" y="120"/>
                    <a:pt x="530" y="80"/>
                    <a:pt x="596" y="40"/>
                  </a:cubicBezTo>
                  <a:lnTo>
                    <a:pt x="596" y="27"/>
                  </a:lnTo>
                  <a:cubicBezTo>
                    <a:pt x="517" y="67"/>
                    <a:pt x="451" y="106"/>
                    <a:pt x="384" y="146"/>
                  </a:cubicBezTo>
                  <a:cubicBezTo>
                    <a:pt x="398" y="93"/>
                    <a:pt x="398" y="53"/>
                    <a:pt x="398" y="0"/>
                  </a:cubicBezTo>
                  <a:close/>
                  <a:moveTo>
                    <a:pt x="371" y="159"/>
                  </a:moveTo>
                  <a:cubicBezTo>
                    <a:pt x="278" y="212"/>
                    <a:pt x="199" y="265"/>
                    <a:pt x="133" y="318"/>
                  </a:cubicBezTo>
                  <a:cubicBezTo>
                    <a:pt x="133" y="265"/>
                    <a:pt x="133" y="226"/>
                    <a:pt x="119" y="173"/>
                  </a:cubicBezTo>
                  <a:cubicBezTo>
                    <a:pt x="119" y="186"/>
                    <a:pt x="119" y="186"/>
                    <a:pt x="107" y="186"/>
                  </a:cubicBezTo>
                  <a:cubicBezTo>
                    <a:pt x="119" y="238"/>
                    <a:pt x="119" y="279"/>
                    <a:pt x="107" y="318"/>
                  </a:cubicBezTo>
                  <a:cubicBezTo>
                    <a:pt x="80" y="344"/>
                    <a:pt x="40" y="371"/>
                    <a:pt x="1" y="411"/>
                  </a:cubicBezTo>
                  <a:lnTo>
                    <a:pt x="1" y="424"/>
                  </a:lnTo>
                  <a:cubicBezTo>
                    <a:pt x="40" y="397"/>
                    <a:pt x="80" y="371"/>
                    <a:pt x="119" y="332"/>
                  </a:cubicBezTo>
                  <a:lnTo>
                    <a:pt x="119" y="344"/>
                  </a:lnTo>
                  <a:cubicBezTo>
                    <a:pt x="213" y="358"/>
                    <a:pt x="305" y="385"/>
                    <a:pt x="384" y="424"/>
                  </a:cubicBezTo>
                  <a:cubicBezTo>
                    <a:pt x="398" y="424"/>
                    <a:pt x="398" y="424"/>
                    <a:pt x="411" y="411"/>
                  </a:cubicBezTo>
                  <a:cubicBezTo>
                    <a:pt x="319" y="371"/>
                    <a:pt x="225" y="344"/>
                    <a:pt x="133" y="332"/>
                  </a:cubicBezTo>
                  <a:cubicBezTo>
                    <a:pt x="199" y="279"/>
                    <a:pt x="278" y="226"/>
                    <a:pt x="358" y="173"/>
                  </a:cubicBezTo>
                  <a:cubicBezTo>
                    <a:pt x="437" y="199"/>
                    <a:pt x="517" y="226"/>
                    <a:pt x="596" y="265"/>
                  </a:cubicBezTo>
                  <a:lnTo>
                    <a:pt x="596" y="252"/>
                  </a:lnTo>
                  <a:cubicBezTo>
                    <a:pt x="530" y="212"/>
                    <a:pt x="451" y="186"/>
                    <a:pt x="37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3" name="Google Shape;1383;p13"/>
            <p:cNvSpPr/>
            <p:nvPr/>
          </p:nvSpPr>
          <p:spPr>
            <a:xfrm>
              <a:off x="4194203" y="1797482"/>
              <a:ext cx="20487" cy="23217"/>
            </a:xfrm>
            <a:custGeom>
              <a:rect b="b" l="l" r="r" t="t"/>
              <a:pathLst>
                <a:path extrusionOk="0" h="706" w="623">
                  <a:moveTo>
                    <a:pt x="237" y="1"/>
                  </a:moveTo>
                  <a:cubicBezTo>
                    <a:pt x="228" y="1"/>
                    <a:pt x="220" y="2"/>
                    <a:pt x="213" y="5"/>
                  </a:cubicBezTo>
                  <a:cubicBezTo>
                    <a:pt x="146" y="31"/>
                    <a:pt x="1" y="123"/>
                    <a:pt x="160" y="388"/>
                  </a:cubicBezTo>
                  <a:cubicBezTo>
                    <a:pt x="265" y="573"/>
                    <a:pt x="451" y="667"/>
                    <a:pt x="557" y="706"/>
                  </a:cubicBezTo>
                  <a:cubicBezTo>
                    <a:pt x="596" y="706"/>
                    <a:pt x="622" y="679"/>
                    <a:pt x="622" y="653"/>
                  </a:cubicBezTo>
                  <a:cubicBezTo>
                    <a:pt x="598" y="247"/>
                    <a:pt x="356" y="1"/>
                    <a:pt x="23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4" name="Google Shape;1384;p13"/>
            <p:cNvSpPr/>
            <p:nvPr/>
          </p:nvSpPr>
          <p:spPr>
            <a:xfrm>
              <a:off x="4197229" y="1798041"/>
              <a:ext cx="15292" cy="20060"/>
            </a:xfrm>
            <a:custGeom>
              <a:rect b="b" l="l" r="r" t="t"/>
              <a:pathLst>
                <a:path extrusionOk="0" h="610" w="465">
                  <a:moveTo>
                    <a:pt x="80" y="1"/>
                  </a:moveTo>
                  <a:cubicBezTo>
                    <a:pt x="133" y="80"/>
                    <a:pt x="186" y="147"/>
                    <a:pt x="239" y="212"/>
                  </a:cubicBezTo>
                  <a:cubicBezTo>
                    <a:pt x="173" y="212"/>
                    <a:pt x="107" y="200"/>
                    <a:pt x="41" y="200"/>
                  </a:cubicBezTo>
                  <a:lnTo>
                    <a:pt x="1" y="200"/>
                  </a:lnTo>
                  <a:lnTo>
                    <a:pt x="1" y="212"/>
                  </a:lnTo>
                  <a:lnTo>
                    <a:pt x="54" y="212"/>
                  </a:lnTo>
                  <a:cubicBezTo>
                    <a:pt x="121" y="212"/>
                    <a:pt x="186" y="226"/>
                    <a:pt x="253" y="239"/>
                  </a:cubicBezTo>
                  <a:cubicBezTo>
                    <a:pt x="306" y="305"/>
                    <a:pt x="345" y="385"/>
                    <a:pt x="398" y="464"/>
                  </a:cubicBezTo>
                  <a:cubicBezTo>
                    <a:pt x="306" y="451"/>
                    <a:pt x="226" y="438"/>
                    <a:pt x="133" y="438"/>
                  </a:cubicBezTo>
                  <a:lnTo>
                    <a:pt x="107" y="438"/>
                  </a:lnTo>
                  <a:lnTo>
                    <a:pt x="121" y="451"/>
                  </a:lnTo>
                  <a:lnTo>
                    <a:pt x="133" y="451"/>
                  </a:lnTo>
                  <a:cubicBezTo>
                    <a:pt x="226" y="451"/>
                    <a:pt x="319" y="464"/>
                    <a:pt x="398" y="491"/>
                  </a:cubicBezTo>
                  <a:cubicBezTo>
                    <a:pt x="424" y="530"/>
                    <a:pt x="451" y="570"/>
                    <a:pt x="465" y="609"/>
                  </a:cubicBezTo>
                  <a:lnTo>
                    <a:pt x="465" y="583"/>
                  </a:lnTo>
                  <a:cubicBezTo>
                    <a:pt x="451" y="544"/>
                    <a:pt x="424" y="503"/>
                    <a:pt x="412" y="477"/>
                  </a:cubicBezTo>
                  <a:cubicBezTo>
                    <a:pt x="424" y="424"/>
                    <a:pt x="438" y="385"/>
                    <a:pt x="465" y="345"/>
                  </a:cubicBezTo>
                  <a:lnTo>
                    <a:pt x="465" y="332"/>
                  </a:lnTo>
                  <a:cubicBezTo>
                    <a:pt x="438" y="371"/>
                    <a:pt x="412" y="411"/>
                    <a:pt x="398" y="464"/>
                  </a:cubicBezTo>
                  <a:cubicBezTo>
                    <a:pt x="359" y="371"/>
                    <a:pt x="306" y="292"/>
                    <a:pt x="253" y="212"/>
                  </a:cubicBezTo>
                  <a:cubicBezTo>
                    <a:pt x="253" y="159"/>
                    <a:pt x="266" y="120"/>
                    <a:pt x="292" y="80"/>
                  </a:cubicBezTo>
                  <a:lnTo>
                    <a:pt x="292" y="67"/>
                  </a:lnTo>
                  <a:cubicBezTo>
                    <a:pt x="266" y="106"/>
                    <a:pt x="239" y="147"/>
                    <a:pt x="239" y="200"/>
                  </a:cubicBezTo>
                  <a:cubicBezTo>
                    <a:pt x="200" y="133"/>
                    <a:pt x="147"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5" name="Google Shape;1385;p13"/>
            <p:cNvSpPr/>
            <p:nvPr/>
          </p:nvSpPr>
          <p:spPr>
            <a:xfrm>
              <a:off x="4212915" y="1803007"/>
              <a:ext cx="25716" cy="17692"/>
            </a:xfrm>
            <a:custGeom>
              <a:rect b="b" l="l" r="r" t="t"/>
              <a:pathLst>
                <a:path extrusionOk="0" h="538" w="782">
                  <a:moveTo>
                    <a:pt x="555" y="0"/>
                  </a:moveTo>
                  <a:cubicBezTo>
                    <a:pt x="423" y="0"/>
                    <a:pt x="165" y="148"/>
                    <a:pt x="14" y="472"/>
                  </a:cubicBezTo>
                  <a:cubicBezTo>
                    <a:pt x="0" y="499"/>
                    <a:pt x="14" y="538"/>
                    <a:pt x="53" y="538"/>
                  </a:cubicBezTo>
                  <a:cubicBezTo>
                    <a:pt x="159" y="538"/>
                    <a:pt x="371" y="525"/>
                    <a:pt x="544" y="393"/>
                  </a:cubicBezTo>
                  <a:cubicBezTo>
                    <a:pt x="782" y="207"/>
                    <a:pt x="676" y="61"/>
                    <a:pt x="623" y="22"/>
                  </a:cubicBezTo>
                  <a:cubicBezTo>
                    <a:pt x="608" y="8"/>
                    <a:pt x="585" y="0"/>
                    <a:pt x="55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6" name="Google Shape;1386;p13"/>
            <p:cNvSpPr/>
            <p:nvPr/>
          </p:nvSpPr>
          <p:spPr>
            <a:xfrm>
              <a:off x="4214230" y="1803730"/>
              <a:ext cx="20487" cy="15686"/>
            </a:xfrm>
            <a:custGeom>
              <a:rect b="b" l="l" r="r" t="t"/>
              <a:pathLst>
                <a:path extrusionOk="0" h="477" w="623">
                  <a:moveTo>
                    <a:pt x="398" y="0"/>
                  </a:moveTo>
                  <a:lnTo>
                    <a:pt x="398" y="13"/>
                  </a:lnTo>
                  <a:cubicBezTo>
                    <a:pt x="398" y="53"/>
                    <a:pt x="398" y="106"/>
                    <a:pt x="384" y="159"/>
                  </a:cubicBezTo>
                  <a:cubicBezTo>
                    <a:pt x="305" y="212"/>
                    <a:pt x="225" y="265"/>
                    <a:pt x="159" y="330"/>
                  </a:cubicBezTo>
                  <a:cubicBezTo>
                    <a:pt x="159" y="278"/>
                    <a:pt x="146" y="238"/>
                    <a:pt x="146" y="185"/>
                  </a:cubicBezTo>
                  <a:lnTo>
                    <a:pt x="133" y="198"/>
                  </a:lnTo>
                  <a:cubicBezTo>
                    <a:pt x="146" y="251"/>
                    <a:pt x="146" y="291"/>
                    <a:pt x="146" y="344"/>
                  </a:cubicBezTo>
                  <a:cubicBezTo>
                    <a:pt x="93" y="371"/>
                    <a:pt x="40" y="410"/>
                    <a:pt x="1" y="450"/>
                  </a:cubicBezTo>
                  <a:lnTo>
                    <a:pt x="1" y="477"/>
                  </a:lnTo>
                  <a:cubicBezTo>
                    <a:pt x="40" y="436"/>
                    <a:pt x="93" y="397"/>
                    <a:pt x="146" y="357"/>
                  </a:cubicBezTo>
                  <a:cubicBezTo>
                    <a:pt x="239" y="357"/>
                    <a:pt x="331" y="383"/>
                    <a:pt x="424" y="424"/>
                  </a:cubicBezTo>
                  <a:cubicBezTo>
                    <a:pt x="424" y="424"/>
                    <a:pt x="437" y="424"/>
                    <a:pt x="437" y="410"/>
                  </a:cubicBezTo>
                  <a:cubicBezTo>
                    <a:pt x="345" y="371"/>
                    <a:pt x="252" y="357"/>
                    <a:pt x="159" y="344"/>
                  </a:cubicBezTo>
                  <a:cubicBezTo>
                    <a:pt x="225" y="278"/>
                    <a:pt x="305" y="225"/>
                    <a:pt x="384" y="172"/>
                  </a:cubicBezTo>
                  <a:cubicBezTo>
                    <a:pt x="463" y="185"/>
                    <a:pt x="543" y="212"/>
                    <a:pt x="609" y="251"/>
                  </a:cubicBezTo>
                  <a:cubicBezTo>
                    <a:pt x="622" y="251"/>
                    <a:pt x="622" y="238"/>
                    <a:pt x="622" y="238"/>
                  </a:cubicBezTo>
                  <a:cubicBezTo>
                    <a:pt x="557" y="212"/>
                    <a:pt x="477" y="185"/>
                    <a:pt x="398" y="172"/>
                  </a:cubicBezTo>
                  <a:lnTo>
                    <a:pt x="398" y="159"/>
                  </a:lnTo>
                  <a:cubicBezTo>
                    <a:pt x="463" y="119"/>
                    <a:pt x="543" y="66"/>
                    <a:pt x="609" y="27"/>
                  </a:cubicBezTo>
                  <a:lnTo>
                    <a:pt x="609" y="13"/>
                  </a:lnTo>
                  <a:cubicBezTo>
                    <a:pt x="530" y="53"/>
                    <a:pt x="463" y="106"/>
                    <a:pt x="398" y="145"/>
                  </a:cubicBezTo>
                  <a:cubicBezTo>
                    <a:pt x="410" y="92"/>
                    <a:pt x="410" y="53"/>
                    <a:pt x="398"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7" name="Google Shape;1387;p13"/>
            <p:cNvSpPr/>
            <p:nvPr/>
          </p:nvSpPr>
          <p:spPr>
            <a:xfrm>
              <a:off x="4191145" y="1832143"/>
              <a:ext cx="25749" cy="17758"/>
            </a:xfrm>
            <a:custGeom>
              <a:rect b="b" l="l" r="r" t="t"/>
              <a:pathLst>
                <a:path extrusionOk="0" h="540" w="783">
                  <a:moveTo>
                    <a:pt x="227" y="0"/>
                  </a:moveTo>
                  <a:cubicBezTo>
                    <a:pt x="197" y="0"/>
                    <a:pt x="174" y="8"/>
                    <a:pt x="159" y="22"/>
                  </a:cubicBezTo>
                  <a:cubicBezTo>
                    <a:pt x="106" y="63"/>
                    <a:pt x="1" y="208"/>
                    <a:pt x="253" y="393"/>
                  </a:cubicBezTo>
                  <a:cubicBezTo>
                    <a:pt x="424" y="525"/>
                    <a:pt x="623" y="539"/>
                    <a:pt x="729" y="539"/>
                  </a:cubicBezTo>
                  <a:cubicBezTo>
                    <a:pt x="768" y="539"/>
                    <a:pt x="782" y="499"/>
                    <a:pt x="768" y="472"/>
                  </a:cubicBezTo>
                  <a:cubicBezTo>
                    <a:pt x="617" y="148"/>
                    <a:pt x="360"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8" name="Google Shape;1388;p13"/>
            <p:cNvSpPr/>
            <p:nvPr/>
          </p:nvSpPr>
          <p:spPr>
            <a:xfrm>
              <a:off x="4195091" y="1832867"/>
              <a:ext cx="19172" cy="14404"/>
            </a:xfrm>
            <a:custGeom>
              <a:rect b="b" l="l" r="r" t="t"/>
              <a:pathLst>
                <a:path extrusionOk="0" h="438" w="583">
                  <a:moveTo>
                    <a:pt x="225" y="0"/>
                  </a:moveTo>
                  <a:cubicBezTo>
                    <a:pt x="212" y="53"/>
                    <a:pt x="212" y="106"/>
                    <a:pt x="225" y="146"/>
                  </a:cubicBezTo>
                  <a:cubicBezTo>
                    <a:pt x="159" y="106"/>
                    <a:pt x="92" y="53"/>
                    <a:pt x="27" y="14"/>
                  </a:cubicBezTo>
                  <a:lnTo>
                    <a:pt x="13" y="27"/>
                  </a:lnTo>
                  <a:cubicBezTo>
                    <a:pt x="92" y="67"/>
                    <a:pt x="159" y="120"/>
                    <a:pt x="238" y="173"/>
                  </a:cubicBezTo>
                  <a:cubicBezTo>
                    <a:pt x="159" y="186"/>
                    <a:pt x="80" y="212"/>
                    <a:pt x="0" y="239"/>
                  </a:cubicBezTo>
                  <a:lnTo>
                    <a:pt x="13" y="252"/>
                  </a:lnTo>
                  <a:cubicBezTo>
                    <a:pt x="92" y="212"/>
                    <a:pt x="172" y="199"/>
                    <a:pt x="251" y="173"/>
                  </a:cubicBezTo>
                  <a:cubicBezTo>
                    <a:pt x="318" y="226"/>
                    <a:pt x="397" y="292"/>
                    <a:pt x="463" y="345"/>
                  </a:cubicBezTo>
                  <a:cubicBezTo>
                    <a:pt x="371" y="358"/>
                    <a:pt x="278" y="385"/>
                    <a:pt x="186" y="411"/>
                  </a:cubicBezTo>
                  <a:lnTo>
                    <a:pt x="198" y="424"/>
                  </a:lnTo>
                  <a:cubicBezTo>
                    <a:pt x="291" y="385"/>
                    <a:pt x="384" y="358"/>
                    <a:pt x="477" y="358"/>
                  </a:cubicBezTo>
                  <a:cubicBezTo>
                    <a:pt x="516" y="385"/>
                    <a:pt x="542" y="411"/>
                    <a:pt x="583" y="438"/>
                  </a:cubicBezTo>
                  <a:cubicBezTo>
                    <a:pt x="583" y="424"/>
                    <a:pt x="569" y="424"/>
                    <a:pt x="569" y="411"/>
                  </a:cubicBezTo>
                  <a:cubicBezTo>
                    <a:pt x="542" y="385"/>
                    <a:pt x="516" y="371"/>
                    <a:pt x="489" y="345"/>
                  </a:cubicBezTo>
                  <a:lnTo>
                    <a:pt x="489" y="212"/>
                  </a:lnTo>
                  <a:lnTo>
                    <a:pt x="489" y="199"/>
                  </a:lnTo>
                  <a:cubicBezTo>
                    <a:pt x="477" y="239"/>
                    <a:pt x="477" y="279"/>
                    <a:pt x="477" y="332"/>
                  </a:cubicBezTo>
                  <a:cubicBezTo>
                    <a:pt x="397" y="265"/>
                    <a:pt x="318" y="212"/>
                    <a:pt x="238" y="159"/>
                  </a:cubicBezTo>
                  <a:cubicBezTo>
                    <a:pt x="225" y="106"/>
                    <a:pt x="225" y="53"/>
                    <a:pt x="238" y="14"/>
                  </a:cubicBezTo>
                  <a:lnTo>
                    <a:pt x="225"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9" name="Google Shape;1389;p13"/>
            <p:cNvSpPr/>
            <p:nvPr/>
          </p:nvSpPr>
          <p:spPr>
            <a:xfrm>
              <a:off x="4215118" y="1826224"/>
              <a:ext cx="20454" cy="22888"/>
            </a:xfrm>
            <a:custGeom>
              <a:rect b="b" l="l" r="r" t="t"/>
              <a:pathLst>
                <a:path extrusionOk="0" h="696" w="622">
                  <a:moveTo>
                    <a:pt x="388" y="0"/>
                  </a:moveTo>
                  <a:cubicBezTo>
                    <a:pt x="280" y="0"/>
                    <a:pt x="37" y="247"/>
                    <a:pt x="0" y="652"/>
                  </a:cubicBezTo>
                  <a:cubicBezTo>
                    <a:pt x="0" y="674"/>
                    <a:pt x="18" y="696"/>
                    <a:pt x="46" y="696"/>
                  </a:cubicBezTo>
                  <a:cubicBezTo>
                    <a:pt x="52" y="696"/>
                    <a:pt x="59" y="695"/>
                    <a:pt x="66" y="693"/>
                  </a:cubicBezTo>
                  <a:cubicBezTo>
                    <a:pt x="172" y="666"/>
                    <a:pt x="357" y="573"/>
                    <a:pt x="463" y="388"/>
                  </a:cubicBezTo>
                  <a:cubicBezTo>
                    <a:pt x="622" y="123"/>
                    <a:pt x="477" y="31"/>
                    <a:pt x="410" y="4"/>
                  </a:cubicBezTo>
                  <a:cubicBezTo>
                    <a:pt x="403" y="2"/>
                    <a:pt x="396" y="0"/>
                    <a:pt x="38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0" name="Google Shape;1390;p13"/>
            <p:cNvSpPr/>
            <p:nvPr/>
          </p:nvSpPr>
          <p:spPr>
            <a:xfrm>
              <a:off x="4216401" y="1826783"/>
              <a:ext cx="16147" cy="21375"/>
            </a:xfrm>
            <a:custGeom>
              <a:rect b="b" l="l" r="r" t="t"/>
              <a:pathLst>
                <a:path extrusionOk="0" h="650" w="491">
                  <a:moveTo>
                    <a:pt x="397" y="0"/>
                  </a:moveTo>
                  <a:cubicBezTo>
                    <a:pt x="344" y="67"/>
                    <a:pt x="305" y="132"/>
                    <a:pt x="252" y="199"/>
                  </a:cubicBezTo>
                  <a:cubicBezTo>
                    <a:pt x="252" y="146"/>
                    <a:pt x="226" y="106"/>
                    <a:pt x="199" y="67"/>
                  </a:cubicBezTo>
                  <a:lnTo>
                    <a:pt x="199" y="79"/>
                  </a:lnTo>
                  <a:cubicBezTo>
                    <a:pt x="226" y="120"/>
                    <a:pt x="239" y="159"/>
                    <a:pt x="239" y="212"/>
                  </a:cubicBezTo>
                  <a:cubicBezTo>
                    <a:pt x="186" y="291"/>
                    <a:pt x="133" y="371"/>
                    <a:pt x="93" y="450"/>
                  </a:cubicBezTo>
                  <a:cubicBezTo>
                    <a:pt x="80" y="411"/>
                    <a:pt x="53" y="371"/>
                    <a:pt x="27" y="331"/>
                  </a:cubicBezTo>
                  <a:lnTo>
                    <a:pt x="27" y="344"/>
                  </a:lnTo>
                  <a:cubicBezTo>
                    <a:pt x="53" y="384"/>
                    <a:pt x="67" y="424"/>
                    <a:pt x="80" y="477"/>
                  </a:cubicBezTo>
                  <a:lnTo>
                    <a:pt x="0" y="635"/>
                  </a:lnTo>
                  <a:lnTo>
                    <a:pt x="0" y="649"/>
                  </a:lnTo>
                  <a:cubicBezTo>
                    <a:pt x="27" y="596"/>
                    <a:pt x="53" y="543"/>
                    <a:pt x="93" y="477"/>
                  </a:cubicBezTo>
                  <a:lnTo>
                    <a:pt x="93" y="490"/>
                  </a:lnTo>
                  <a:cubicBezTo>
                    <a:pt x="173" y="464"/>
                    <a:pt x="265" y="450"/>
                    <a:pt x="344" y="450"/>
                  </a:cubicBezTo>
                  <a:lnTo>
                    <a:pt x="371" y="450"/>
                  </a:lnTo>
                  <a:lnTo>
                    <a:pt x="385" y="437"/>
                  </a:lnTo>
                  <a:lnTo>
                    <a:pt x="344" y="437"/>
                  </a:lnTo>
                  <a:cubicBezTo>
                    <a:pt x="265" y="437"/>
                    <a:pt x="186" y="450"/>
                    <a:pt x="93" y="464"/>
                  </a:cubicBezTo>
                  <a:cubicBezTo>
                    <a:pt x="146" y="384"/>
                    <a:pt x="199" y="305"/>
                    <a:pt x="252" y="238"/>
                  </a:cubicBezTo>
                  <a:cubicBezTo>
                    <a:pt x="305" y="226"/>
                    <a:pt x="371" y="212"/>
                    <a:pt x="438" y="212"/>
                  </a:cubicBezTo>
                  <a:lnTo>
                    <a:pt x="491" y="212"/>
                  </a:lnTo>
                  <a:lnTo>
                    <a:pt x="491" y="199"/>
                  </a:lnTo>
                  <a:lnTo>
                    <a:pt x="438" y="199"/>
                  </a:lnTo>
                  <a:cubicBezTo>
                    <a:pt x="385" y="199"/>
                    <a:pt x="318" y="212"/>
                    <a:pt x="252" y="212"/>
                  </a:cubicBezTo>
                  <a:cubicBezTo>
                    <a:pt x="305" y="146"/>
                    <a:pt x="358" y="79"/>
                    <a:pt x="411"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1" name="Google Shape;1391;p13"/>
            <p:cNvSpPr/>
            <p:nvPr/>
          </p:nvSpPr>
          <p:spPr>
            <a:xfrm>
              <a:off x="4201175" y="1866442"/>
              <a:ext cx="27426" cy="14930"/>
            </a:xfrm>
            <a:custGeom>
              <a:rect b="b" l="l" r="r" t="t"/>
              <a:pathLst>
                <a:path extrusionOk="0" h="454" w="834">
                  <a:moveTo>
                    <a:pt x="228" y="0"/>
                  </a:moveTo>
                  <a:cubicBezTo>
                    <a:pt x="176" y="0"/>
                    <a:pt x="137" y="14"/>
                    <a:pt x="119" y="38"/>
                  </a:cubicBezTo>
                  <a:cubicBezTo>
                    <a:pt x="80" y="91"/>
                    <a:pt x="1" y="250"/>
                    <a:pt x="278" y="396"/>
                  </a:cubicBezTo>
                  <a:cubicBezTo>
                    <a:pt x="372" y="440"/>
                    <a:pt x="470" y="454"/>
                    <a:pt x="557" y="454"/>
                  </a:cubicBezTo>
                  <a:cubicBezTo>
                    <a:pt x="654" y="454"/>
                    <a:pt x="739" y="437"/>
                    <a:pt x="795" y="423"/>
                  </a:cubicBezTo>
                  <a:cubicBezTo>
                    <a:pt x="821" y="423"/>
                    <a:pt x="834" y="382"/>
                    <a:pt x="807" y="356"/>
                  </a:cubicBezTo>
                  <a:cubicBezTo>
                    <a:pt x="623" y="103"/>
                    <a:pt x="374" y="0"/>
                    <a:pt x="22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2" name="Google Shape;1392;p13"/>
            <p:cNvSpPr/>
            <p:nvPr/>
          </p:nvSpPr>
          <p:spPr>
            <a:xfrm>
              <a:off x="4204200" y="1866804"/>
              <a:ext cx="21375" cy="13549"/>
            </a:xfrm>
            <a:custGeom>
              <a:rect b="b" l="l" r="r" t="t"/>
              <a:pathLst>
                <a:path extrusionOk="0" h="412" w="650">
                  <a:moveTo>
                    <a:pt x="212" y="1"/>
                  </a:moveTo>
                  <a:cubicBezTo>
                    <a:pt x="212" y="41"/>
                    <a:pt x="226" y="94"/>
                    <a:pt x="239" y="133"/>
                  </a:cubicBezTo>
                  <a:cubicBezTo>
                    <a:pt x="173" y="107"/>
                    <a:pt x="94" y="80"/>
                    <a:pt x="14" y="54"/>
                  </a:cubicBezTo>
                  <a:lnTo>
                    <a:pt x="1" y="67"/>
                  </a:lnTo>
                  <a:cubicBezTo>
                    <a:pt x="94" y="94"/>
                    <a:pt x="173" y="120"/>
                    <a:pt x="253" y="160"/>
                  </a:cubicBezTo>
                  <a:cubicBezTo>
                    <a:pt x="173" y="186"/>
                    <a:pt x="107" y="226"/>
                    <a:pt x="41" y="279"/>
                  </a:cubicBezTo>
                  <a:lnTo>
                    <a:pt x="54" y="279"/>
                  </a:lnTo>
                  <a:cubicBezTo>
                    <a:pt x="120" y="239"/>
                    <a:pt x="186" y="200"/>
                    <a:pt x="265" y="160"/>
                  </a:cubicBezTo>
                  <a:cubicBezTo>
                    <a:pt x="359" y="200"/>
                    <a:pt x="438" y="239"/>
                    <a:pt x="517" y="279"/>
                  </a:cubicBezTo>
                  <a:cubicBezTo>
                    <a:pt x="424" y="306"/>
                    <a:pt x="345" y="345"/>
                    <a:pt x="265" y="412"/>
                  </a:cubicBezTo>
                  <a:lnTo>
                    <a:pt x="279" y="412"/>
                  </a:lnTo>
                  <a:cubicBezTo>
                    <a:pt x="359" y="359"/>
                    <a:pt x="438" y="318"/>
                    <a:pt x="530" y="292"/>
                  </a:cubicBezTo>
                  <a:lnTo>
                    <a:pt x="530" y="279"/>
                  </a:lnTo>
                  <a:cubicBezTo>
                    <a:pt x="570" y="306"/>
                    <a:pt x="610" y="332"/>
                    <a:pt x="650" y="345"/>
                  </a:cubicBezTo>
                  <a:lnTo>
                    <a:pt x="650" y="332"/>
                  </a:lnTo>
                  <a:cubicBezTo>
                    <a:pt x="610" y="306"/>
                    <a:pt x="570" y="292"/>
                    <a:pt x="530" y="265"/>
                  </a:cubicBezTo>
                  <a:cubicBezTo>
                    <a:pt x="517" y="226"/>
                    <a:pt x="517" y="186"/>
                    <a:pt x="517" y="133"/>
                  </a:cubicBezTo>
                  <a:lnTo>
                    <a:pt x="504" y="133"/>
                  </a:lnTo>
                  <a:cubicBezTo>
                    <a:pt x="504" y="173"/>
                    <a:pt x="504" y="213"/>
                    <a:pt x="517" y="265"/>
                  </a:cubicBezTo>
                  <a:cubicBezTo>
                    <a:pt x="438" y="226"/>
                    <a:pt x="345" y="186"/>
                    <a:pt x="265" y="147"/>
                  </a:cubicBezTo>
                  <a:cubicBezTo>
                    <a:pt x="239" y="94"/>
                    <a:pt x="226" y="54"/>
                    <a:pt x="22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3" name="Google Shape;1393;p13"/>
            <p:cNvSpPr/>
            <p:nvPr/>
          </p:nvSpPr>
          <p:spPr>
            <a:xfrm>
              <a:off x="4224721" y="1854604"/>
              <a:ext cx="18284" cy="25025"/>
            </a:xfrm>
            <a:custGeom>
              <a:rect b="b" l="l" r="r" t="t"/>
              <a:pathLst>
                <a:path extrusionOk="0" h="761" w="556">
                  <a:moveTo>
                    <a:pt x="310" y="1"/>
                  </a:moveTo>
                  <a:cubicBezTo>
                    <a:pt x="203" y="1"/>
                    <a:pt x="0" y="301"/>
                    <a:pt x="52" y="716"/>
                  </a:cubicBezTo>
                  <a:cubicBezTo>
                    <a:pt x="62" y="746"/>
                    <a:pt x="79" y="761"/>
                    <a:pt x="104" y="761"/>
                  </a:cubicBezTo>
                  <a:cubicBezTo>
                    <a:pt x="113" y="761"/>
                    <a:pt x="122" y="759"/>
                    <a:pt x="132" y="756"/>
                  </a:cubicBezTo>
                  <a:cubicBezTo>
                    <a:pt x="224" y="703"/>
                    <a:pt x="383" y="571"/>
                    <a:pt x="462" y="372"/>
                  </a:cubicBezTo>
                  <a:cubicBezTo>
                    <a:pt x="555" y="81"/>
                    <a:pt x="383" y="15"/>
                    <a:pt x="317" y="1"/>
                  </a:cubicBezTo>
                  <a:cubicBezTo>
                    <a:pt x="315" y="1"/>
                    <a:pt x="313" y="1"/>
                    <a:pt x="31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4" name="Google Shape;1394;p13"/>
            <p:cNvSpPr/>
            <p:nvPr/>
          </p:nvSpPr>
          <p:spPr>
            <a:xfrm>
              <a:off x="4226431" y="1855064"/>
              <a:ext cx="14371" cy="23973"/>
            </a:xfrm>
            <a:custGeom>
              <a:rect b="b" l="l" r="r" t="t"/>
              <a:pathLst>
                <a:path extrusionOk="0" h="729" w="437">
                  <a:moveTo>
                    <a:pt x="291" y="1"/>
                  </a:moveTo>
                  <a:cubicBezTo>
                    <a:pt x="265" y="67"/>
                    <a:pt x="225" y="146"/>
                    <a:pt x="198" y="213"/>
                  </a:cubicBezTo>
                  <a:cubicBezTo>
                    <a:pt x="186" y="172"/>
                    <a:pt x="159" y="133"/>
                    <a:pt x="119" y="93"/>
                  </a:cubicBezTo>
                  <a:lnTo>
                    <a:pt x="119" y="107"/>
                  </a:lnTo>
                  <a:cubicBezTo>
                    <a:pt x="145" y="146"/>
                    <a:pt x="172" y="186"/>
                    <a:pt x="186" y="239"/>
                  </a:cubicBezTo>
                  <a:cubicBezTo>
                    <a:pt x="159" y="331"/>
                    <a:pt x="119" y="411"/>
                    <a:pt x="92" y="504"/>
                  </a:cubicBezTo>
                  <a:cubicBezTo>
                    <a:pt x="66" y="464"/>
                    <a:pt x="39" y="437"/>
                    <a:pt x="0" y="398"/>
                  </a:cubicBezTo>
                  <a:lnTo>
                    <a:pt x="0" y="411"/>
                  </a:lnTo>
                  <a:cubicBezTo>
                    <a:pt x="39" y="451"/>
                    <a:pt x="66" y="490"/>
                    <a:pt x="80" y="517"/>
                  </a:cubicBezTo>
                  <a:cubicBezTo>
                    <a:pt x="66" y="583"/>
                    <a:pt x="53" y="649"/>
                    <a:pt x="39" y="702"/>
                  </a:cubicBezTo>
                  <a:lnTo>
                    <a:pt x="39" y="728"/>
                  </a:lnTo>
                  <a:cubicBezTo>
                    <a:pt x="53" y="663"/>
                    <a:pt x="80" y="596"/>
                    <a:pt x="92" y="530"/>
                  </a:cubicBezTo>
                  <a:cubicBezTo>
                    <a:pt x="186" y="490"/>
                    <a:pt x="278" y="451"/>
                    <a:pt x="371" y="437"/>
                  </a:cubicBezTo>
                  <a:lnTo>
                    <a:pt x="371" y="424"/>
                  </a:lnTo>
                  <a:cubicBezTo>
                    <a:pt x="278" y="437"/>
                    <a:pt x="186" y="477"/>
                    <a:pt x="106" y="517"/>
                  </a:cubicBezTo>
                  <a:cubicBezTo>
                    <a:pt x="133" y="424"/>
                    <a:pt x="159" y="345"/>
                    <a:pt x="198" y="252"/>
                  </a:cubicBezTo>
                  <a:cubicBezTo>
                    <a:pt x="278" y="225"/>
                    <a:pt x="357" y="199"/>
                    <a:pt x="436" y="186"/>
                  </a:cubicBezTo>
                  <a:lnTo>
                    <a:pt x="436" y="172"/>
                  </a:lnTo>
                  <a:cubicBezTo>
                    <a:pt x="357" y="186"/>
                    <a:pt x="278" y="213"/>
                    <a:pt x="198" y="239"/>
                  </a:cubicBezTo>
                  <a:cubicBezTo>
                    <a:pt x="238" y="160"/>
                    <a:pt x="265" y="80"/>
                    <a:pt x="30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5" name="Google Shape;1395;p13"/>
            <p:cNvSpPr/>
            <p:nvPr/>
          </p:nvSpPr>
          <p:spPr>
            <a:xfrm>
              <a:off x="4200714" y="1896138"/>
              <a:ext cx="23118" cy="21211"/>
            </a:xfrm>
            <a:custGeom>
              <a:rect b="b" l="l" r="r" t="t"/>
              <a:pathLst>
                <a:path extrusionOk="0" h="645" w="703">
                  <a:moveTo>
                    <a:pt x="236" y="0"/>
                  </a:moveTo>
                  <a:cubicBezTo>
                    <a:pt x="222" y="0"/>
                    <a:pt x="210" y="3"/>
                    <a:pt x="200" y="9"/>
                  </a:cubicBezTo>
                  <a:cubicBezTo>
                    <a:pt x="147" y="35"/>
                    <a:pt x="1" y="155"/>
                    <a:pt x="200" y="393"/>
                  </a:cubicBezTo>
                  <a:cubicBezTo>
                    <a:pt x="332" y="565"/>
                    <a:pt x="530" y="618"/>
                    <a:pt x="636" y="644"/>
                  </a:cubicBezTo>
                  <a:cubicBezTo>
                    <a:pt x="663" y="644"/>
                    <a:pt x="703" y="618"/>
                    <a:pt x="689" y="578"/>
                  </a:cubicBezTo>
                  <a:cubicBezTo>
                    <a:pt x="607" y="200"/>
                    <a:pt x="354" y="0"/>
                    <a:pt x="23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6" name="Google Shape;1396;p13"/>
            <p:cNvSpPr/>
            <p:nvPr/>
          </p:nvSpPr>
          <p:spPr>
            <a:xfrm>
              <a:off x="4204200" y="1896861"/>
              <a:ext cx="17889" cy="19172"/>
            </a:xfrm>
            <a:custGeom>
              <a:rect b="b" l="l" r="r" t="t"/>
              <a:pathLst>
                <a:path extrusionOk="0" h="583" w="544">
                  <a:moveTo>
                    <a:pt x="67" y="1"/>
                  </a:moveTo>
                  <a:cubicBezTo>
                    <a:pt x="120" y="66"/>
                    <a:pt x="186" y="133"/>
                    <a:pt x="239" y="186"/>
                  </a:cubicBezTo>
                  <a:lnTo>
                    <a:pt x="200" y="186"/>
                  </a:lnTo>
                  <a:cubicBezTo>
                    <a:pt x="133" y="186"/>
                    <a:pt x="67" y="199"/>
                    <a:pt x="1" y="212"/>
                  </a:cubicBezTo>
                  <a:lnTo>
                    <a:pt x="1" y="225"/>
                  </a:lnTo>
                  <a:cubicBezTo>
                    <a:pt x="67" y="212"/>
                    <a:pt x="133" y="199"/>
                    <a:pt x="200" y="199"/>
                  </a:cubicBezTo>
                  <a:lnTo>
                    <a:pt x="253" y="199"/>
                  </a:lnTo>
                  <a:cubicBezTo>
                    <a:pt x="318" y="278"/>
                    <a:pt x="371" y="345"/>
                    <a:pt x="424" y="424"/>
                  </a:cubicBezTo>
                  <a:cubicBezTo>
                    <a:pt x="385" y="410"/>
                    <a:pt x="345" y="410"/>
                    <a:pt x="306" y="410"/>
                  </a:cubicBezTo>
                  <a:cubicBezTo>
                    <a:pt x="253" y="410"/>
                    <a:pt x="186" y="410"/>
                    <a:pt x="133" y="424"/>
                  </a:cubicBezTo>
                  <a:cubicBezTo>
                    <a:pt x="147" y="424"/>
                    <a:pt x="147" y="437"/>
                    <a:pt x="147" y="437"/>
                  </a:cubicBezTo>
                  <a:cubicBezTo>
                    <a:pt x="200" y="424"/>
                    <a:pt x="253" y="424"/>
                    <a:pt x="306" y="424"/>
                  </a:cubicBezTo>
                  <a:cubicBezTo>
                    <a:pt x="345" y="424"/>
                    <a:pt x="398" y="424"/>
                    <a:pt x="438" y="437"/>
                  </a:cubicBezTo>
                  <a:cubicBezTo>
                    <a:pt x="477" y="477"/>
                    <a:pt x="504" y="530"/>
                    <a:pt x="544" y="583"/>
                  </a:cubicBezTo>
                  <a:lnTo>
                    <a:pt x="544" y="556"/>
                  </a:lnTo>
                  <a:cubicBezTo>
                    <a:pt x="517" y="504"/>
                    <a:pt x="477" y="463"/>
                    <a:pt x="451" y="424"/>
                  </a:cubicBezTo>
                  <a:cubicBezTo>
                    <a:pt x="451" y="371"/>
                    <a:pt x="464" y="331"/>
                    <a:pt x="491" y="292"/>
                  </a:cubicBezTo>
                  <a:cubicBezTo>
                    <a:pt x="477" y="292"/>
                    <a:pt x="477" y="278"/>
                    <a:pt x="477" y="278"/>
                  </a:cubicBezTo>
                  <a:cubicBezTo>
                    <a:pt x="464" y="318"/>
                    <a:pt x="438" y="357"/>
                    <a:pt x="438" y="410"/>
                  </a:cubicBezTo>
                  <a:cubicBezTo>
                    <a:pt x="371" y="331"/>
                    <a:pt x="318" y="265"/>
                    <a:pt x="253" y="186"/>
                  </a:cubicBezTo>
                  <a:cubicBezTo>
                    <a:pt x="253" y="133"/>
                    <a:pt x="265" y="80"/>
                    <a:pt x="279" y="40"/>
                  </a:cubicBezTo>
                  <a:lnTo>
                    <a:pt x="265" y="27"/>
                  </a:lnTo>
                  <a:cubicBezTo>
                    <a:pt x="253" y="80"/>
                    <a:pt x="239" y="119"/>
                    <a:pt x="239" y="172"/>
                  </a:cubicBezTo>
                  <a:cubicBezTo>
                    <a:pt x="186" y="106"/>
                    <a:pt x="133" y="53"/>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7" name="Google Shape;1397;p13"/>
            <p:cNvSpPr/>
            <p:nvPr/>
          </p:nvSpPr>
          <p:spPr>
            <a:xfrm>
              <a:off x="4221662" y="1897289"/>
              <a:ext cx="24368" cy="19698"/>
            </a:xfrm>
            <a:custGeom>
              <a:rect b="b" l="l" r="r" t="t"/>
              <a:pathLst>
                <a:path extrusionOk="0" h="599" w="741">
                  <a:moveTo>
                    <a:pt x="509" y="0"/>
                  </a:moveTo>
                  <a:cubicBezTo>
                    <a:pt x="388" y="0"/>
                    <a:pt x="127" y="179"/>
                    <a:pt x="13" y="543"/>
                  </a:cubicBezTo>
                  <a:cubicBezTo>
                    <a:pt x="1" y="566"/>
                    <a:pt x="19" y="599"/>
                    <a:pt x="50" y="599"/>
                  </a:cubicBezTo>
                  <a:cubicBezTo>
                    <a:pt x="55" y="599"/>
                    <a:pt x="60" y="598"/>
                    <a:pt x="66" y="596"/>
                  </a:cubicBezTo>
                  <a:cubicBezTo>
                    <a:pt x="172" y="596"/>
                    <a:pt x="370" y="556"/>
                    <a:pt x="529" y="397"/>
                  </a:cubicBezTo>
                  <a:cubicBezTo>
                    <a:pt x="740" y="173"/>
                    <a:pt x="608" y="53"/>
                    <a:pt x="555" y="14"/>
                  </a:cubicBezTo>
                  <a:cubicBezTo>
                    <a:pt x="544" y="5"/>
                    <a:pt x="528" y="0"/>
                    <a:pt x="5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8" name="Google Shape;1398;p13"/>
            <p:cNvSpPr/>
            <p:nvPr/>
          </p:nvSpPr>
          <p:spPr>
            <a:xfrm>
              <a:off x="4222057" y="1898144"/>
              <a:ext cx="20487" cy="18317"/>
            </a:xfrm>
            <a:custGeom>
              <a:rect b="b" l="l" r="r" t="t"/>
              <a:pathLst>
                <a:path extrusionOk="0" h="557" w="623">
                  <a:moveTo>
                    <a:pt x="569" y="1"/>
                  </a:moveTo>
                  <a:cubicBezTo>
                    <a:pt x="504" y="54"/>
                    <a:pt x="437" y="107"/>
                    <a:pt x="384" y="160"/>
                  </a:cubicBezTo>
                  <a:cubicBezTo>
                    <a:pt x="384" y="107"/>
                    <a:pt x="384" y="67"/>
                    <a:pt x="371" y="14"/>
                  </a:cubicBezTo>
                  <a:cubicBezTo>
                    <a:pt x="358" y="14"/>
                    <a:pt x="358" y="27"/>
                    <a:pt x="358" y="27"/>
                  </a:cubicBezTo>
                  <a:cubicBezTo>
                    <a:pt x="371" y="67"/>
                    <a:pt x="371" y="120"/>
                    <a:pt x="371" y="173"/>
                  </a:cubicBezTo>
                  <a:cubicBezTo>
                    <a:pt x="292" y="239"/>
                    <a:pt x="225" y="306"/>
                    <a:pt x="160" y="371"/>
                  </a:cubicBezTo>
                  <a:cubicBezTo>
                    <a:pt x="160" y="332"/>
                    <a:pt x="160" y="306"/>
                    <a:pt x="146" y="265"/>
                  </a:cubicBezTo>
                  <a:cubicBezTo>
                    <a:pt x="146" y="279"/>
                    <a:pt x="133" y="279"/>
                    <a:pt x="133" y="292"/>
                  </a:cubicBezTo>
                  <a:cubicBezTo>
                    <a:pt x="146" y="318"/>
                    <a:pt x="146" y="359"/>
                    <a:pt x="146" y="385"/>
                  </a:cubicBezTo>
                  <a:cubicBezTo>
                    <a:pt x="133" y="398"/>
                    <a:pt x="119" y="424"/>
                    <a:pt x="107" y="438"/>
                  </a:cubicBezTo>
                  <a:cubicBezTo>
                    <a:pt x="93" y="451"/>
                    <a:pt x="93" y="465"/>
                    <a:pt x="93" y="465"/>
                  </a:cubicBezTo>
                  <a:cubicBezTo>
                    <a:pt x="119" y="451"/>
                    <a:pt x="133" y="424"/>
                    <a:pt x="160" y="398"/>
                  </a:cubicBezTo>
                  <a:lnTo>
                    <a:pt x="199" y="398"/>
                  </a:lnTo>
                  <a:cubicBezTo>
                    <a:pt x="278" y="398"/>
                    <a:pt x="371" y="412"/>
                    <a:pt x="437" y="424"/>
                  </a:cubicBezTo>
                  <a:lnTo>
                    <a:pt x="451" y="424"/>
                  </a:lnTo>
                  <a:cubicBezTo>
                    <a:pt x="371" y="398"/>
                    <a:pt x="292" y="385"/>
                    <a:pt x="199" y="385"/>
                  </a:cubicBezTo>
                  <a:lnTo>
                    <a:pt x="172" y="385"/>
                  </a:lnTo>
                  <a:cubicBezTo>
                    <a:pt x="239" y="318"/>
                    <a:pt x="292" y="253"/>
                    <a:pt x="371" y="186"/>
                  </a:cubicBezTo>
                  <a:cubicBezTo>
                    <a:pt x="451" y="200"/>
                    <a:pt x="530" y="212"/>
                    <a:pt x="610" y="239"/>
                  </a:cubicBezTo>
                  <a:cubicBezTo>
                    <a:pt x="610" y="226"/>
                    <a:pt x="610" y="226"/>
                    <a:pt x="622" y="226"/>
                  </a:cubicBezTo>
                  <a:cubicBezTo>
                    <a:pt x="543" y="200"/>
                    <a:pt x="464" y="186"/>
                    <a:pt x="384" y="173"/>
                  </a:cubicBezTo>
                  <a:cubicBezTo>
                    <a:pt x="451" y="120"/>
                    <a:pt x="504" y="67"/>
                    <a:pt x="583" y="14"/>
                  </a:cubicBezTo>
                  <a:lnTo>
                    <a:pt x="569" y="1"/>
                  </a:lnTo>
                  <a:close/>
                  <a:moveTo>
                    <a:pt x="14" y="530"/>
                  </a:moveTo>
                  <a:cubicBezTo>
                    <a:pt x="14" y="544"/>
                    <a:pt x="14" y="544"/>
                    <a:pt x="1" y="557"/>
                  </a:cubicBezTo>
                  <a:lnTo>
                    <a:pt x="14" y="557"/>
                  </a:lnTo>
                  <a:lnTo>
                    <a:pt x="14" y="53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9" name="Google Shape;1399;p13"/>
            <p:cNvSpPr/>
            <p:nvPr/>
          </p:nvSpPr>
          <p:spPr>
            <a:xfrm>
              <a:off x="4205943" y="1737992"/>
              <a:ext cx="26604" cy="236805"/>
            </a:xfrm>
            <a:custGeom>
              <a:rect b="b" l="l" r="r" t="t"/>
              <a:pathLst>
                <a:path extrusionOk="0" h="7201" w="809">
                  <a:moveTo>
                    <a:pt x="597" y="0"/>
                  </a:moveTo>
                  <a:lnTo>
                    <a:pt x="544" y="26"/>
                  </a:lnTo>
                  <a:cubicBezTo>
                    <a:pt x="742" y="503"/>
                    <a:pt x="609" y="1059"/>
                    <a:pt x="451" y="1549"/>
                  </a:cubicBezTo>
                  <a:lnTo>
                    <a:pt x="411" y="1668"/>
                  </a:lnTo>
                  <a:cubicBezTo>
                    <a:pt x="265" y="2131"/>
                    <a:pt x="94" y="2621"/>
                    <a:pt x="186" y="3097"/>
                  </a:cubicBezTo>
                  <a:cubicBezTo>
                    <a:pt x="226" y="3309"/>
                    <a:pt x="318" y="3508"/>
                    <a:pt x="398" y="3693"/>
                  </a:cubicBezTo>
                  <a:cubicBezTo>
                    <a:pt x="477" y="3865"/>
                    <a:pt x="544" y="4037"/>
                    <a:pt x="597" y="4223"/>
                  </a:cubicBezTo>
                  <a:cubicBezTo>
                    <a:pt x="715" y="4726"/>
                    <a:pt x="570" y="5255"/>
                    <a:pt x="411" y="5718"/>
                  </a:cubicBezTo>
                  <a:cubicBezTo>
                    <a:pt x="385" y="5797"/>
                    <a:pt x="345" y="5877"/>
                    <a:pt x="318" y="5970"/>
                  </a:cubicBezTo>
                  <a:cubicBezTo>
                    <a:pt x="173" y="6367"/>
                    <a:pt x="27" y="6777"/>
                    <a:pt x="1" y="7200"/>
                  </a:cubicBezTo>
                  <a:lnTo>
                    <a:pt x="54" y="7200"/>
                  </a:lnTo>
                  <a:cubicBezTo>
                    <a:pt x="80" y="6790"/>
                    <a:pt x="226" y="6380"/>
                    <a:pt x="371" y="5983"/>
                  </a:cubicBezTo>
                  <a:cubicBezTo>
                    <a:pt x="398" y="5903"/>
                    <a:pt x="438" y="5811"/>
                    <a:pt x="464" y="5732"/>
                  </a:cubicBezTo>
                  <a:cubicBezTo>
                    <a:pt x="623" y="5268"/>
                    <a:pt x="768" y="4726"/>
                    <a:pt x="650" y="4209"/>
                  </a:cubicBezTo>
                  <a:cubicBezTo>
                    <a:pt x="597" y="4024"/>
                    <a:pt x="530" y="3852"/>
                    <a:pt x="451" y="3680"/>
                  </a:cubicBezTo>
                  <a:cubicBezTo>
                    <a:pt x="371" y="3482"/>
                    <a:pt x="279" y="3296"/>
                    <a:pt x="253" y="3097"/>
                  </a:cubicBezTo>
                  <a:cubicBezTo>
                    <a:pt x="159" y="2621"/>
                    <a:pt x="318" y="2144"/>
                    <a:pt x="464" y="1681"/>
                  </a:cubicBezTo>
                  <a:lnTo>
                    <a:pt x="504" y="1562"/>
                  </a:lnTo>
                  <a:cubicBezTo>
                    <a:pt x="662" y="1073"/>
                    <a:pt x="809" y="490"/>
                    <a:pt x="59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0" name="Google Shape;1400;p13"/>
            <p:cNvSpPr/>
            <p:nvPr/>
          </p:nvSpPr>
          <p:spPr>
            <a:xfrm>
              <a:off x="4188974" y="1923170"/>
              <a:ext cx="40087" cy="20290"/>
            </a:xfrm>
            <a:custGeom>
              <a:rect b="b" l="l" r="r" t="t"/>
              <a:pathLst>
                <a:path extrusionOk="0" h="617" w="1219">
                  <a:moveTo>
                    <a:pt x="842" y="1"/>
                  </a:moveTo>
                  <a:cubicBezTo>
                    <a:pt x="562" y="1"/>
                    <a:pt x="196" y="103"/>
                    <a:pt x="1" y="577"/>
                  </a:cubicBezTo>
                  <a:cubicBezTo>
                    <a:pt x="1" y="577"/>
                    <a:pt x="119" y="616"/>
                    <a:pt x="290" y="616"/>
                  </a:cubicBezTo>
                  <a:cubicBezTo>
                    <a:pt x="552" y="616"/>
                    <a:pt x="938" y="525"/>
                    <a:pt x="1219" y="60"/>
                  </a:cubicBezTo>
                  <a:cubicBezTo>
                    <a:pt x="1219" y="60"/>
                    <a:pt x="1055" y="1"/>
                    <a:pt x="842"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1" name="Google Shape;1401;p13"/>
            <p:cNvSpPr/>
            <p:nvPr/>
          </p:nvSpPr>
          <p:spPr>
            <a:xfrm>
              <a:off x="4188974" y="1925143"/>
              <a:ext cx="40087" cy="17034"/>
            </a:xfrm>
            <a:custGeom>
              <a:rect b="b" l="l" r="r" t="t"/>
              <a:pathLst>
                <a:path extrusionOk="0" h="518" w="1219">
                  <a:moveTo>
                    <a:pt x="1" y="517"/>
                  </a:moveTo>
                  <a:lnTo>
                    <a:pt x="1" y="517"/>
                  </a:lnTo>
                  <a:lnTo>
                    <a:pt x="1" y="517"/>
                  </a:lnTo>
                  <a:close/>
                  <a:moveTo>
                    <a:pt x="1205" y="0"/>
                  </a:moveTo>
                  <a:lnTo>
                    <a:pt x="1205" y="0"/>
                  </a:lnTo>
                  <a:lnTo>
                    <a:pt x="1219"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2" name="Google Shape;1402;p13"/>
            <p:cNvSpPr/>
            <p:nvPr/>
          </p:nvSpPr>
          <p:spPr>
            <a:xfrm>
              <a:off x="4188974" y="1922972"/>
              <a:ext cx="40087" cy="19599"/>
            </a:xfrm>
            <a:custGeom>
              <a:rect b="b" l="l" r="r" t="t"/>
              <a:pathLst>
                <a:path extrusionOk="0" h="596" w="1219">
                  <a:moveTo>
                    <a:pt x="808" y="1"/>
                  </a:moveTo>
                  <a:lnTo>
                    <a:pt x="804" y="10"/>
                  </a:lnTo>
                  <a:lnTo>
                    <a:pt x="804" y="10"/>
                  </a:lnTo>
                  <a:cubicBezTo>
                    <a:pt x="806" y="8"/>
                    <a:pt x="808" y="5"/>
                    <a:pt x="808" y="1"/>
                  </a:cubicBezTo>
                  <a:close/>
                  <a:moveTo>
                    <a:pt x="804" y="10"/>
                  </a:moveTo>
                  <a:lnTo>
                    <a:pt x="804" y="10"/>
                  </a:lnTo>
                  <a:cubicBezTo>
                    <a:pt x="801" y="13"/>
                    <a:pt x="795" y="13"/>
                    <a:pt x="795" y="13"/>
                  </a:cubicBezTo>
                  <a:lnTo>
                    <a:pt x="675" y="292"/>
                  </a:lnTo>
                  <a:lnTo>
                    <a:pt x="345" y="437"/>
                  </a:lnTo>
                  <a:lnTo>
                    <a:pt x="490" y="66"/>
                  </a:lnTo>
                  <a:cubicBezTo>
                    <a:pt x="477" y="66"/>
                    <a:pt x="477" y="80"/>
                    <a:pt x="464" y="80"/>
                  </a:cubicBezTo>
                  <a:lnTo>
                    <a:pt x="319" y="437"/>
                  </a:lnTo>
                  <a:lnTo>
                    <a:pt x="1" y="583"/>
                  </a:lnTo>
                  <a:lnTo>
                    <a:pt x="14" y="596"/>
                  </a:lnTo>
                  <a:lnTo>
                    <a:pt x="319" y="463"/>
                  </a:lnTo>
                  <a:lnTo>
                    <a:pt x="649" y="557"/>
                  </a:lnTo>
                  <a:lnTo>
                    <a:pt x="675" y="557"/>
                  </a:lnTo>
                  <a:lnTo>
                    <a:pt x="345" y="451"/>
                  </a:lnTo>
                  <a:lnTo>
                    <a:pt x="675" y="305"/>
                  </a:lnTo>
                  <a:lnTo>
                    <a:pt x="689" y="305"/>
                  </a:lnTo>
                  <a:lnTo>
                    <a:pt x="954" y="384"/>
                  </a:lnTo>
                  <a:lnTo>
                    <a:pt x="967" y="371"/>
                  </a:lnTo>
                  <a:lnTo>
                    <a:pt x="702" y="292"/>
                  </a:lnTo>
                  <a:lnTo>
                    <a:pt x="1205" y="80"/>
                  </a:lnTo>
                  <a:lnTo>
                    <a:pt x="1219" y="66"/>
                  </a:lnTo>
                  <a:lnTo>
                    <a:pt x="1205" y="66"/>
                  </a:lnTo>
                  <a:lnTo>
                    <a:pt x="702" y="278"/>
                  </a:lnTo>
                  <a:lnTo>
                    <a:pt x="804" y="1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3" name="Google Shape;1403;p13"/>
            <p:cNvSpPr/>
            <p:nvPr/>
          </p:nvSpPr>
          <p:spPr>
            <a:xfrm>
              <a:off x="4151978" y="1906858"/>
              <a:ext cx="40087" cy="30452"/>
            </a:xfrm>
            <a:custGeom>
              <a:rect b="b" l="l" r="r" t="t"/>
              <a:pathLst>
                <a:path extrusionOk="0" h="926" w="1219">
                  <a:moveTo>
                    <a:pt x="0" y="0"/>
                  </a:moveTo>
                  <a:cubicBezTo>
                    <a:pt x="0" y="0"/>
                    <a:pt x="164" y="926"/>
                    <a:pt x="1043" y="926"/>
                  </a:cubicBezTo>
                  <a:cubicBezTo>
                    <a:pt x="1098" y="926"/>
                    <a:pt x="1157" y="922"/>
                    <a:pt x="1218" y="914"/>
                  </a:cubicBezTo>
                  <a:cubicBezTo>
                    <a:pt x="1218" y="914"/>
                    <a:pt x="1033" y="14"/>
                    <a:pt x="0"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4" name="Google Shape;1404;p13"/>
            <p:cNvSpPr/>
            <p:nvPr/>
          </p:nvSpPr>
          <p:spPr>
            <a:xfrm>
              <a:off x="4178089" y="1915146"/>
              <a:ext cx="33" cy="33"/>
            </a:xfrm>
            <a:custGeom>
              <a:rect b="b" l="l" r="r" t="t"/>
              <a:pathLst>
                <a:path extrusionOk="0" h="1" w="1">
                  <a:moveTo>
                    <a:pt x="1" y="0"/>
                  </a:moveTo>
                  <a:lnTo>
                    <a:pt x="1" y="0"/>
                  </a:lnTo>
                  <a:lnTo>
                    <a:pt x="1"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5" name="Google Shape;1405;p13"/>
            <p:cNvSpPr/>
            <p:nvPr/>
          </p:nvSpPr>
          <p:spPr>
            <a:xfrm>
              <a:off x="4151978" y="1906858"/>
              <a:ext cx="40087" cy="30090"/>
            </a:xfrm>
            <a:custGeom>
              <a:rect b="b" l="l" r="r" t="t"/>
              <a:pathLst>
                <a:path extrusionOk="0" h="915" w="1219">
                  <a:moveTo>
                    <a:pt x="795" y="252"/>
                  </a:moveTo>
                  <a:cubicBezTo>
                    <a:pt x="795" y="255"/>
                    <a:pt x="795" y="257"/>
                    <a:pt x="796" y="259"/>
                  </a:cubicBezTo>
                  <a:lnTo>
                    <a:pt x="796" y="259"/>
                  </a:lnTo>
                  <a:lnTo>
                    <a:pt x="795" y="252"/>
                  </a:lnTo>
                  <a:close/>
                  <a:moveTo>
                    <a:pt x="0" y="0"/>
                  </a:moveTo>
                  <a:lnTo>
                    <a:pt x="0" y="14"/>
                  </a:lnTo>
                  <a:lnTo>
                    <a:pt x="517" y="398"/>
                  </a:lnTo>
                  <a:lnTo>
                    <a:pt x="173" y="438"/>
                  </a:lnTo>
                  <a:cubicBezTo>
                    <a:pt x="173" y="450"/>
                    <a:pt x="186" y="450"/>
                    <a:pt x="186" y="450"/>
                  </a:cubicBezTo>
                  <a:lnTo>
                    <a:pt x="530" y="411"/>
                  </a:lnTo>
                  <a:lnTo>
                    <a:pt x="874" y="662"/>
                  </a:lnTo>
                  <a:lnTo>
                    <a:pt x="424" y="715"/>
                  </a:lnTo>
                  <a:cubicBezTo>
                    <a:pt x="424" y="729"/>
                    <a:pt x="438" y="729"/>
                    <a:pt x="438" y="742"/>
                  </a:cubicBezTo>
                  <a:lnTo>
                    <a:pt x="888" y="676"/>
                  </a:lnTo>
                  <a:lnTo>
                    <a:pt x="1205" y="914"/>
                  </a:lnTo>
                  <a:lnTo>
                    <a:pt x="1218" y="914"/>
                  </a:lnTo>
                  <a:lnTo>
                    <a:pt x="1218" y="888"/>
                  </a:lnTo>
                  <a:lnTo>
                    <a:pt x="914" y="662"/>
                  </a:lnTo>
                  <a:lnTo>
                    <a:pt x="821" y="279"/>
                  </a:lnTo>
                  <a:cubicBezTo>
                    <a:pt x="811" y="268"/>
                    <a:pt x="800" y="266"/>
                    <a:pt x="796" y="259"/>
                  </a:cubicBezTo>
                  <a:lnTo>
                    <a:pt x="796" y="259"/>
                  </a:lnTo>
                  <a:lnTo>
                    <a:pt x="888" y="650"/>
                  </a:lnTo>
                  <a:lnTo>
                    <a:pt x="544" y="398"/>
                  </a:lnTo>
                  <a:lnTo>
                    <a:pt x="544" y="385"/>
                  </a:lnTo>
                  <a:lnTo>
                    <a:pt x="477" y="80"/>
                  </a:lnTo>
                  <a:lnTo>
                    <a:pt x="450" y="80"/>
                  </a:lnTo>
                  <a:lnTo>
                    <a:pt x="530" y="385"/>
                  </a:lnTo>
                  <a:lnTo>
                    <a:pt x="530" y="385"/>
                  </a:lnTo>
                  <a:lnTo>
                    <a:pt x="14" y="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6" name="Google Shape;1406;p13"/>
            <p:cNvSpPr/>
            <p:nvPr/>
          </p:nvSpPr>
          <p:spPr>
            <a:xfrm>
              <a:off x="4180293" y="1864469"/>
              <a:ext cx="16969" cy="97274"/>
            </a:xfrm>
            <a:custGeom>
              <a:rect b="b" l="l" r="r" t="t"/>
              <a:pathLst>
                <a:path extrusionOk="0" h="2958" w="516">
                  <a:moveTo>
                    <a:pt x="69" y="1"/>
                  </a:moveTo>
                  <a:cubicBezTo>
                    <a:pt x="60" y="1"/>
                    <a:pt x="50" y="2"/>
                    <a:pt x="39" y="6"/>
                  </a:cubicBezTo>
                  <a:cubicBezTo>
                    <a:pt x="13" y="19"/>
                    <a:pt x="0" y="45"/>
                    <a:pt x="13" y="72"/>
                  </a:cubicBezTo>
                  <a:cubicBezTo>
                    <a:pt x="357" y="959"/>
                    <a:pt x="397" y="1965"/>
                    <a:pt x="145" y="2878"/>
                  </a:cubicBezTo>
                  <a:cubicBezTo>
                    <a:pt x="145" y="2918"/>
                    <a:pt x="159" y="2944"/>
                    <a:pt x="186" y="2957"/>
                  </a:cubicBezTo>
                  <a:lnTo>
                    <a:pt x="212" y="2957"/>
                  </a:lnTo>
                  <a:cubicBezTo>
                    <a:pt x="238" y="2944"/>
                    <a:pt x="251" y="2931"/>
                    <a:pt x="251" y="2918"/>
                  </a:cubicBezTo>
                  <a:cubicBezTo>
                    <a:pt x="516" y="1965"/>
                    <a:pt x="463" y="945"/>
                    <a:pt x="119" y="33"/>
                  </a:cubicBezTo>
                  <a:cubicBezTo>
                    <a:pt x="110" y="13"/>
                    <a:pt x="93" y="1"/>
                    <a:pt x="69"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7" name="Google Shape;1407;p13"/>
            <p:cNvSpPr/>
            <p:nvPr/>
          </p:nvSpPr>
          <p:spPr>
            <a:xfrm>
              <a:off x="4143264" y="1825467"/>
              <a:ext cx="83199" cy="82673"/>
            </a:xfrm>
            <a:custGeom>
              <a:rect b="b" l="l" r="r" t="t"/>
              <a:pathLst>
                <a:path extrusionOk="0" h="2514" w="2530">
                  <a:moveTo>
                    <a:pt x="797" y="1"/>
                  </a:moveTo>
                  <a:cubicBezTo>
                    <a:pt x="732" y="1"/>
                    <a:pt x="668" y="17"/>
                    <a:pt x="610" y="54"/>
                  </a:cubicBezTo>
                  <a:cubicBezTo>
                    <a:pt x="464" y="146"/>
                    <a:pt x="424" y="358"/>
                    <a:pt x="491" y="517"/>
                  </a:cubicBezTo>
                  <a:cubicBezTo>
                    <a:pt x="544" y="689"/>
                    <a:pt x="676" y="808"/>
                    <a:pt x="795" y="940"/>
                  </a:cubicBezTo>
                  <a:cubicBezTo>
                    <a:pt x="636" y="834"/>
                    <a:pt x="464" y="769"/>
                    <a:pt x="279" y="769"/>
                  </a:cubicBezTo>
                  <a:cubicBezTo>
                    <a:pt x="173" y="769"/>
                    <a:pt x="41" y="808"/>
                    <a:pt x="14" y="901"/>
                  </a:cubicBezTo>
                  <a:cubicBezTo>
                    <a:pt x="1" y="993"/>
                    <a:pt x="41" y="1166"/>
                    <a:pt x="120" y="1231"/>
                  </a:cubicBezTo>
                  <a:cubicBezTo>
                    <a:pt x="318" y="1377"/>
                    <a:pt x="597" y="1364"/>
                    <a:pt x="835" y="1390"/>
                  </a:cubicBezTo>
                  <a:cubicBezTo>
                    <a:pt x="835" y="1390"/>
                    <a:pt x="292" y="1774"/>
                    <a:pt x="306" y="2105"/>
                  </a:cubicBezTo>
                  <a:cubicBezTo>
                    <a:pt x="306" y="2237"/>
                    <a:pt x="371" y="2370"/>
                    <a:pt x="477" y="2449"/>
                  </a:cubicBezTo>
                  <a:cubicBezTo>
                    <a:pt x="538" y="2488"/>
                    <a:pt x="609" y="2506"/>
                    <a:pt x="680" y="2506"/>
                  </a:cubicBezTo>
                  <a:cubicBezTo>
                    <a:pt x="780" y="2506"/>
                    <a:pt x="883" y="2471"/>
                    <a:pt x="967" y="2410"/>
                  </a:cubicBezTo>
                  <a:cubicBezTo>
                    <a:pt x="1073" y="2317"/>
                    <a:pt x="1153" y="2198"/>
                    <a:pt x="1192" y="2052"/>
                  </a:cubicBezTo>
                  <a:cubicBezTo>
                    <a:pt x="1218" y="1960"/>
                    <a:pt x="1312" y="1748"/>
                    <a:pt x="1312" y="1748"/>
                  </a:cubicBezTo>
                  <a:cubicBezTo>
                    <a:pt x="1312" y="1748"/>
                    <a:pt x="1483" y="1946"/>
                    <a:pt x="1536" y="2025"/>
                  </a:cubicBezTo>
                  <a:cubicBezTo>
                    <a:pt x="1629" y="2158"/>
                    <a:pt x="1735" y="2277"/>
                    <a:pt x="1867" y="2383"/>
                  </a:cubicBezTo>
                  <a:cubicBezTo>
                    <a:pt x="1966" y="2452"/>
                    <a:pt x="2086" y="2513"/>
                    <a:pt x="2201" y="2513"/>
                  </a:cubicBezTo>
                  <a:cubicBezTo>
                    <a:pt x="2241" y="2513"/>
                    <a:pt x="2280" y="2506"/>
                    <a:pt x="2317" y="2489"/>
                  </a:cubicBezTo>
                  <a:cubicBezTo>
                    <a:pt x="2423" y="2436"/>
                    <a:pt x="2489" y="2304"/>
                    <a:pt x="2503" y="2184"/>
                  </a:cubicBezTo>
                  <a:cubicBezTo>
                    <a:pt x="2503" y="2066"/>
                    <a:pt x="2463" y="1946"/>
                    <a:pt x="2397" y="1840"/>
                  </a:cubicBezTo>
                  <a:cubicBezTo>
                    <a:pt x="2238" y="1549"/>
                    <a:pt x="1960" y="1337"/>
                    <a:pt x="1642" y="1245"/>
                  </a:cubicBezTo>
                  <a:cubicBezTo>
                    <a:pt x="1880" y="1219"/>
                    <a:pt x="2106" y="1125"/>
                    <a:pt x="2304" y="993"/>
                  </a:cubicBezTo>
                  <a:cubicBezTo>
                    <a:pt x="2423" y="914"/>
                    <a:pt x="2529" y="795"/>
                    <a:pt x="2515" y="663"/>
                  </a:cubicBezTo>
                  <a:cubicBezTo>
                    <a:pt x="2489" y="543"/>
                    <a:pt x="2383" y="464"/>
                    <a:pt x="2277" y="451"/>
                  </a:cubicBezTo>
                  <a:cubicBezTo>
                    <a:pt x="2261" y="449"/>
                    <a:pt x="2246" y="448"/>
                    <a:pt x="2230" y="448"/>
                  </a:cubicBezTo>
                  <a:cubicBezTo>
                    <a:pt x="2130" y="448"/>
                    <a:pt x="2039" y="484"/>
                    <a:pt x="1947" y="530"/>
                  </a:cubicBezTo>
                  <a:cubicBezTo>
                    <a:pt x="1748" y="636"/>
                    <a:pt x="1562" y="808"/>
                    <a:pt x="1457" y="1007"/>
                  </a:cubicBezTo>
                  <a:cubicBezTo>
                    <a:pt x="1536" y="675"/>
                    <a:pt x="1377" y="292"/>
                    <a:pt x="1086" y="93"/>
                  </a:cubicBezTo>
                  <a:cubicBezTo>
                    <a:pt x="999" y="38"/>
                    <a:pt x="897" y="1"/>
                    <a:pt x="797"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8" name="Google Shape;1408;p13"/>
            <p:cNvSpPr/>
            <p:nvPr/>
          </p:nvSpPr>
          <p:spPr>
            <a:xfrm>
              <a:off x="4260368" y="1864667"/>
              <a:ext cx="3058" cy="3058"/>
            </a:xfrm>
            <a:custGeom>
              <a:rect b="b" l="l" r="r" t="t"/>
              <a:pathLst>
                <a:path extrusionOk="0" h="93" w="93">
                  <a:moveTo>
                    <a:pt x="66" y="0"/>
                  </a:moveTo>
                  <a:lnTo>
                    <a:pt x="54" y="13"/>
                  </a:lnTo>
                  <a:cubicBezTo>
                    <a:pt x="27" y="27"/>
                    <a:pt x="13" y="53"/>
                    <a:pt x="13" y="66"/>
                  </a:cubicBezTo>
                  <a:cubicBezTo>
                    <a:pt x="13" y="80"/>
                    <a:pt x="1" y="80"/>
                    <a:pt x="13" y="92"/>
                  </a:cubicBezTo>
                  <a:lnTo>
                    <a:pt x="27" y="92"/>
                  </a:lnTo>
                  <a:cubicBezTo>
                    <a:pt x="40" y="92"/>
                    <a:pt x="40" y="92"/>
                    <a:pt x="40" y="80"/>
                  </a:cubicBezTo>
                  <a:cubicBezTo>
                    <a:pt x="54" y="80"/>
                    <a:pt x="54" y="66"/>
                    <a:pt x="66" y="66"/>
                  </a:cubicBezTo>
                  <a:cubicBezTo>
                    <a:pt x="80" y="53"/>
                    <a:pt x="80" y="53"/>
                    <a:pt x="80" y="39"/>
                  </a:cubicBezTo>
                  <a:cubicBezTo>
                    <a:pt x="93" y="27"/>
                    <a:pt x="93" y="27"/>
                    <a:pt x="80" y="13"/>
                  </a:cubicBezTo>
                  <a:cubicBezTo>
                    <a:pt x="80" y="0"/>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9" name="Google Shape;1409;p13"/>
            <p:cNvSpPr/>
            <p:nvPr/>
          </p:nvSpPr>
          <p:spPr>
            <a:xfrm>
              <a:off x="4229029" y="1911660"/>
              <a:ext cx="2664" cy="3058"/>
            </a:xfrm>
            <a:custGeom>
              <a:rect b="b" l="l" r="r" t="t"/>
              <a:pathLst>
                <a:path extrusionOk="0" h="93" w="81">
                  <a:moveTo>
                    <a:pt x="27" y="1"/>
                  </a:moveTo>
                  <a:cubicBezTo>
                    <a:pt x="13" y="1"/>
                    <a:pt x="1" y="13"/>
                    <a:pt x="13" y="13"/>
                  </a:cubicBezTo>
                  <a:lnTo>
                    <a:pt x="13" y="40"/>
                  </a:lnTo>
                  <a:cubicBezTo>
                    <a:pt x="27" y="54"/>
                    <a:pt x="27" y="66"/>
                    <a:pt x="54" y="80"/>
                  </a:cubicBezTo>
                  <a:cubicBezTo>
                    <a:pt x="54" y="93"/>
                    <a:pt x="66" y="93"/>
                    <a:pt x="66" y="93"/>
                  </a:cubicBezTo>
                  <a:cubicBezTo>
                    <a:pt x="80" y="93"/>
                    <a:pt x="80" y="80"/>
                    <a:pt x="80" y="80"/>
                  </a:cubicBezTo>
                  <a:lnTo>
                    <a:pt x="80" y="54"/>
                  </a:lnTo>
                  <a:cubicBezTo>
                    <a:pt x="66" y="54"/>
                    <a:pt x="66" y="40"/>
                    <a:pt x="66" y="27"/>
                  </a:cubicBezTo>
                  <a:cubicBezTo>
                    <a:pt x="66" y="27"/>
                    <a:pt x="54" y="13"/>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0" name="Google Shape;1410;p13"/>
            <p:cNvSpPr/>
            <p:nvPr/>
          </p:nvSpPr>
          <p:spPr>
            <a:xfrm>
              <a:off x="4238598" y="1925833"/>
              <a:ext cx="1776" cy="2401"/>
            </a:xfrm>
            <a:custGeom>
              <a:rect b="b" l="l" r="r" t="t"/>
              <a:pathLst>
                <a:path extrusionOk="0" h="73" w="54">
                  <a:moveTo>
                    <a:pt x="24" y="0"/>
                  </a:moveTo>
                  <a:cubicBezTo>
                    <a:pt x="21" y="0"/>
                    <a:pt x="18" y="2"/>
                    <a:pt x="14" y="6"/>
                  </a:cubicBezTo>
                  <a:cubicBezTo>
                    <a:pt x="14" y="6"/>
                    <a:pt x="1" y="6"/>
                    <a:pt x="1" y="20"/>
                  </a:cubicBezTo>
                  <a:lnTo>
                    <a:pt x="14" y="20"/>
                  </a:lnTo>
                  <a:cubicBezTo>
                    <a:pt x="14" y="32"/>
                    <a:pt x="27" y="46"/>
                    <a:pt x="27" y="59"/>
                  </a:cubicBezTo>
                  <a:cubicBezTo>
                    <a:pt x="40" y="59"/>
                    <a:pt x="40" y="73"/>
                    <a:pt x="54" y="73"/>
                  </a:cubicBezTo>
                  <a:lnTo>
                    <a:pt x="54" y="59"/>
                  </a:lnTo>
                  <a:lnTo>
                    <a:pt x="54" y="46"/>
                  </a:lnTo>
                  <a:cubicBezTo>
                    <a:pt x="54" y="32"/>
                    <a:pt x="54" y="32"/>
                    <a:pt x="40" y="20"/>
                  </a:cubicBezTo>
                  <a:lnTo>
                    <a:pt x="40" y="6"/>
                  </a:lnTo>
                  <a:cubicBezTo>
                    <a:pt x="32" y="6"/>
                    <a:pt x="29"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1" name="Google Shape;1411;p13"/>
            <p:cNvSpPr/>
            <p:nvPr/>
          </p:nvSpPr>
          <p:spPr>
            <a:xfrm>
              <a:off x="4276055" y="1922117"/>
              <a:ext cx="2631" cy="3387"/>
            </a:xfrm>
            <a:custGeom>
              <a:rect b="b" l="l" r="r" t="t"/>
              <a:pathLst>
                <a:path extrusionOk="0" h="103" w="80">
                  <a:moveTo>
                    <a:pt x="39" y="0"/>
                  </a:moveTo>
                  <a:cubicBezTo>
                    <a:pt x="39" y="13"/>
                    <a:pt x="39" y="13"/>
                    <a:pt x="27" y="13"/>
                  </a:cubicBezTo>
                  <a:cubicBezTo>
                    <a:pt x="27" y="27"/>
                    <a:pt x="27" y="39"/>
                    <a:pt x="13" y="39"/>
                  </a:cubicBezTo>
                  <a:lnTo>
                    <a:pt x="13" y="66"/>
                  </a:lnTo>
                  <a:cubicBezTo>
                    <a:pt x="0" y="80"/>
                    <a:pt x="0" y="92"/>
                    <a:pt x="13" y="92"/>
                  </a:cubicBezTo>
                  <a:cubicBezTo>
                    <a:pt x="13" y="99"/>
                    <a:pt x="16" y="103"/>
                    <a:pt x="21" y="103"/>
                  </a:cubicBezTo>
                  <a:cubicBezTo>
                    <a:pt x="26" y="103"/>
                    <a:pt x="33" y="99"/>
                    <a:pt x="39" y="92"/>
                  </a:cubicBezTo>
                  <a:lnTo>
                    <a:pt x="53" y="80"/>
                  </a:lnTo>
                  <a:cubicBezTo>
                    <a:pt x="66" y="66"/>
                    <a:pt x="66" y="53"/>
                    <a:pt x="66" y="27"/>
                  </a:cubicBezTo>
                  <a:cubicBezTo>
                    <a:pt x="79" y="13"/>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2" name="Google Shape;1412;p13"/>
            <p:cNvSpPr/>
            <p:nvPr/>
          </p:nvSpPr>
          <p:spPr>
            <a:xfrm>
              <a:off x="4277798" y="1918171"/>
              <a:ext cx="1315" cy="2631"/>
            </a:xfrm>
            <a:custGeom>
              <a:rect b="b" l="l" r="r" t="t"/>
              <a:pathLst>
                <a:path extrusionOk="0" h="80" w="40">
                  <a:moveTo>
                    <a:pt x="39" y="1"/>
                  </a:moveTo>
                  <a:cubicBezTo>
                    <a:pt x="26" y="1"/>
                    <a:pt x="26" y="1"/>
                    <a:pt x="26" y="14"/>
                  </a:cubicBezTo>
                  <a:lnTo>
                    <a:pt x="13" y="14"/>
                  </a:lnTo>
                  <a:cubicBezTo>
                    <a:pt x="13" y="27"/>
                    <a:pt x="13" y="27"/>
                    <a:pt x="0" y="41"/>
                  </a:cubicBezTo>
                  <a:lnTo>
                    <a:pt x="0" y="54"/>
                  </a:lnTo>
                  <a:lnTo>
                    <a:pt x="0" y="80"/>
                  </a:lnTo>
                  <a:lnTo>
                    <a:pt x="13" y="80"/>
                  </a:lnTo>
                  <a:lnTo>
                    <a:pt x="26" y="67"/>
                  </a:lnTo>
                  <a:cubicBezTo>
                    <a:pt x="26" y="54"/>
                    <a:pt x="39" y="41"/>
                    <a:pt x="39" y="27"/>
                  </a:cubicBez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3" name="Google Shape;1413;p13"/>
            <p:cNvSpPr/>
            <p:nvPr/>
          </p:nvSpPr>
          <p:spPr>
            <a:xfrm>
              <a:off x="4245110" y="1825599"/>
              <a:ext cx="1776" cy="2532"/>
            </a:xfrm>
            <a:custGeom>
              <a:rect b="b" l="l" r="r" t="t"/>
              <a:pathLst>
                <a:path extrusionOk="0" h="77" w="54">
                  <a:moveTo>
                    <a:pt x="39" y="0"/>
                  </a:moveTo>
                  <a:cubicBezTo>
                    <a:pt x="38" y="0"/>
                    <a:pt x="34" y="3"/>
                    <a:pt x="27" y="10"/>
                  </a:cubicBezTo>
                  <a:cubicBezTo>
                    <a:pt x="27" y="23"/>
                    <a:pt x="15" y="23"/>
                    <a:pt x="15" y="36"/>
                  </a:cubicBezTo>
                  <a:lnTo>
                    <a:pt x="15" y="50"/>
                  </a:lnTo>
                  <a:cubicBezTo>
                    <a:pt x="1" y="63"/>
                    <a:pt x="15" y="63"/>
                    <a:pt x="15" y="76"/>
                  </a:cubicBezTo>
                  <a:lnTo>
                    <a:pt x="27" y="76"/>
                  </a:lnTo>
                  <a:lnTo>
                    <a:pt x="41" y="63"/>
                  </a:lnTo>
                  <a:cubicBezTo>
                    <a:pt x="41" y="50"/>
                    <a:pt x="54" y="36"/>
                    <a:pt x="54" y="23"/>
                  </a:cubicBezTo>
                  <a:cubicBezTo>
                    <a:pt x="54" y="10"/>
                    <a:pt x="54" y="10"/>
                    <a:pt x="41" y="10"/>
                  </a:cubicBezTo>
                  <a:cubicBezTo>
                    <a:pt x="41" y="3"/>
                    <a:pt x="41" y="0"/>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4" name="Google Shape;1414;p13"/>
            <p:cNvSpPr/>
            <p:nvPr/>
          </p:nvSpPr>
          <p:spPr>
            <a:xfrm>
              <a:off x="4251654" y="1806328"/>
              <a:ext cx="2664" cy="3946"/>
            </a:xfrm>
            <a:custGeom>
              <a:rect b="b" l="l" r="r" t="t"/>
              <a:pathLst>
                <a:path extrusionOk="0" h="120" w="81">
                  <a:moveTo>
                    <a:pt x="40" y="1"/>
                  </a:moveTo>
                  <a:cubicBezTo>
                    <a:pt x="40" y="13"/>
                    <a:pt x="40" y="13"/>
                    <a:pt x="27" y="27"/>
                  </a:cubicBezTo>
                  <a:cubicBezTo>
                    <a:pt x="27" y="27"/>
                    <a:pt x="27" y="40"/>
                    <a:pt x="14" y="53"/>
                  </a:cubicBezTo>
                  <a:cubicBezTo>
                    <a:pt x="14" y="66"/>
                    <a:pt x="1" y="66"/>
                    <a:pt x="1" y="80"/>
                  </a:cubicBezTo>
                  <a:cubicBezTo>
                    <a:pt x="1" y="93"/>
                    <a:pt x="1" y="106"/>
                    <a:pt x="14" y="119"/>
                  </a:cubicBezTo>
                  <a:lnTo>
                    <a:pt x="40" y="119"/>
                  </a:lnTo>
                  <a:lnTo>
                    <a:pt x="54" y="106"/>
                  </a:lnTo>
                  <a:cubicBezTo>
                    <a:pt x="67" y="80"/>
                    <a:pt x="80" y="53"/>
                    <a:pt x="80" y="27"/>
                  </a:cubicBezTo>
                  <a:cubicBezTo>
                    <a:pt x="80" y="27"/>
                    <a:pt x="80" y="13"/>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5" name="Google Shape;1415;p13"/>
            <p:cNvSpPr/>
            <p:nvPr/>
          </p:nvSpPr>
          <p:spPr>
            <a:xfrm>
              <a:off x="4206404" y="1731876"/>
              <a:ext cx="2203" cy="1776"/>
            </a:xfrm>
            <a:custGeom>
              <a:rect b="b" l="l" r="r" t="t"/>
              <a:pathLst>
                <a:path extrusionOk="0" h="54" w="67">
                  <a:moveTo>
                    <a:pt x="13" y="1"/>
                  </a:moveTo>
                  <a:cubicBezTo>
                    <a:pt x="13" y="1"/>
                    <a:pt x="0" y="1"/>
                    <a:pt x="0" y="14"/>
                  </a:cubicBezTo>
                  <a:lnTo>
                    <a:pt x="0" y="27"/>
                  </a:lnTo>
                  <a:lnTo>
                    <a:pt x="13" y="27"/>
                  </a:lnTo>
                  <a:cubicBezTo>
                    <a:pt x="13" y="41"/>
                    <a:pt x="27" y="41"/>
                    <a:pt x="40" y="54"/>
                  </a:cubicBezTo>
                  <a:lnTo>
                    <a:pt x="53" y="54"/>
                  </a:lnTo>
                  <a:cubicBezTo>
                    <a:pt x="66" y="54"/>
                    <a:pt x="66" y="41"/>
                    <a:pt x="66" y="27"/>
                  </a:cubicBezTo>
                  <a:cubicBezTo>
                    <a:pt x="66" y="27"/>
                    <a:pt x="53" y="27"/>
                    <a:pt x="53" y="14"/>
                  </a:cubicBezTo>
                  <a:cubicBezTo>
                    <a:pt x="40" y="14"/>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6" name="Google Shape;1416;p13"/>
            <p:cNvSpPr/>
            <p:nvPr/>
          </p:nvSpPr>
          <p:spPr>
            <a:xfrm>
              <a:off x="4208574" y="1734079"/>
              <a:ext cx="1743" cy="1315"/>
            </a:xfrm>
            <a:custGeom>
              <a:rect b="b" l="l" r="r" t="t"/>
              <a:pathLst>
                <a:path extrusionOk="0" h="40" w="53">
                  <a:moveTo>
                    <a:pt x="14" y="0"/>
                  </a:moveTo>
                  <a:lnTo>
                    <a:pt x="0" y="13"/>
                  </a:lnTo>
                  <a:lnTo>
                    <a:pt x="14" y="27"/>
                  </a:lnTo>
                  <a:cubicBezTo>
                    <a:pt x="14" y="27"/>
                    <a:pt x="26" y="27"/>
                    <a:pt x="26" y="40"/>
                  </a:cubicBezTo>
                  <a:lnTo>
                    <a:pt x="40" y="40"/>
                  </a:lnTo>
                  <a:cubicBezTo>
                    <a:pt x="53" y="40"/>
                    <a:pt x="53" y="27"/>
                    <a:pt x="53" y="27"/>
                  </a:cubicBezTo>
                  <a:cubicBezTo>
                    <a:pt x="53" y="13"/>
                    <a:pt x="40" y="13"/>
                    <a:pt x="40" y="13"/>
                  </a:cubicBezTo>
                  <a:cubicBezTo>
                    <a:pt x="40" y="0"/>
                    <a:pt x="26"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7" name="Google Shape;1417;p13"/>
            <p:cNvSpPr/>
            <p:nvPr/>
          </p:nvSpPr>
          <p:spPr>
            <a:xfrm>
              <a:off x="4207686" y="1722767"/>
              <a:ext cx="1776" cy="1315"/>
            </a:xfrm>
            <a:custGeom>
              <a:rect b="b" l="l" r="r" t="t"/>
              <a:pathLst>
                <a:path extrusionOk="0" h="40" w="54">
                  <a:moveTo>
                    <a:pt x="14" y="0"/>
                  </a:moveTo>
                  <a:cubicBezTo>
                    <a:pt x="14" y="0"/>
                    <a:pt x="14" y="13"/>
                    <a:pt x="1" y="13"/>
                  </a:cubicBezTo>
                  <a:cubicBezTo>
                    <a:pt x="1" y="13"/>
                    <a:pt x="1" y="27"/>
                    <a:pt x="14" y="27"/>
                  </a:cubicBezTo>
                  <a:lnTo>
                    <a:pt x="27" y="39"/>
                  </a:lnTo>
                  <a:lnTo>
                    <a:pt x="41" y="39"/>
                  </a:lnTo>
                  <a:cubicBezTo>
                    <a:pt x="53" y="39"/>
                    <a:pt x="53" y="27"/>
                    <a:pt x="53" y="27"/>
                  </a:cubicBezTo>
                  <a:lnTo>
                    <a:pt x="41" y="13"/>
                  </a:lnTo>
                  <a:cubicBezTo>
                    <a:pt x="41" y="13"/>
                    <a:pt x="27" y="13"/>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8" name="Google Shape;1418;p13"/>
            <p:cNvSpPr/>
            <p:nvPr/>
          </p:nvSpPr>
          <p:spPr>
            <a:xfrm>
              <a:off x="4236428" y="1724049"/>
              <a:ext cx="1776" cy="2236"/>
            </a:xfrm>
            <a:custGeom>
              <a:rect b="b" l="l" r="r" t="t"/>
              <a:pathLst>
                <a:path extrusionOk="0" h="68" w="54">
                  <a:moveTo>
                    <a:pt x="40" y="0"/>
                  </a:moveTo>
                  <a:cubicBezTo>
                    <a:pt x="40" y="0"/>
                    <a:pt x="27" y="0"/>
                    <a:pt x="27" y="14"/>
                  </a:cubicBezTo>
                  <a:cubicBezTo>
                    <a:pt x="14" y="14"/>
                    <a:pt x="0" y="27"/>
                    <a:pt x="0" y="41"/>
                  </a:cubicBezTo>
                  <a:lnTo>
                    <a:pt x="0" y="53"/>
                  </a:lnTo>
                  <a:cubicBezTo>
                    <a:pt x="0" y="67"/>
                    <a:pt x="0" y="67"/>
                    <a:pt x="14" y="67"/>
                  </a:cubicBezTo>
                  <a:cubicBezTo>
                    <a:pt x="14" y="67"/>
                    <a:pt x="27" y="67"/>
                    <a:pt x="27" y="53"/>
                  </a:cubicBezTo>
                  <a:cubicBezTo>
                    <a:pt x="40" y="53"/>
                    <a:pt x="40" y="41"/>
                    <a:pt x="40" y="27"/>
                  </a:cubicBezTo>
                  <a:lnTo>
                    <a:pt x="53" y="27"/>
                  </a:lnTo>
                  <a:cubicBezTo>
                    <a:pt x="53" y="14"/>
                    <a:pt x="53" y="14"/>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9" name="Google Shape;1419;p13"/>
            <p:cNvSpPr/>
            <p:nvPr/>
          </p:nvSpPr>
          <p:spPr>
            <a:xfrm>
              <a:off x="4235540" y="1727107"/>
              <a:ext cx="1348" cy="1315"/>
            </a:xfrm>
            <a:custGeom>
              <a:rect b="b" l="l" r="r" t="t"/>
              <a:pathLst>
                <a:path extrusionOk="0" h="40" w="41">
                  <a:moveTo>
                    <a:pt x="27" y="1"/>
                  </a:moveTo>
                  <a:cubicBezTo>
                    <a:pt x="14" y="13"/>
                    <a:pt x="14" y="13"/>
                    <a:pt x="14" y="27"/>
                  </a:cubicBezTo>
                  <a:cubicBezTo>
                    <a:pt x="1" y="27"/>
                    <a:pt x="1" y="27"/>
                    <a:pt x="1" y="40"/>
                  </a:cubicBezTo>
                  <a:lnTo>
                    <a:pt x="27" y="40"/>
                  </a:lnTo>
                  <a:cubicBezTo>
                    <a:pt x="27" y="27"/>
                    <a:pt x="41" y="27"/>
                    <a:pt x="41" y="27"/>
                  </a:cubicBezTo>
                  <a:lnTo>
                    <a:pt x="41" y="13"/>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0" name="Google Shape;1420;p13"/>
            <p:cNvSpPr/>
            <p:nvPr/>
          </p:nvSpPr>
          <p:spPr>
            <a:xfrm>
              <a:off x="4231199" y="1716781"/>
              <a:ext cx="1348" cy="1644"/>
            </a:xfrm>
            <a:custGeom>
              <a:rect b="b" l="l" r="r" t="t"/>
              <a:pathLst>
                <a:path extrusionOk="0" h="50" w="41">
                  <a:moveTo>
                    <a:pt x="28" y="0"/>
                  </a:moveTo>
                  <a:cubicBezTo>
                    <a:pt x="27" y="0"/>
                    <a:pt x="27" y="3"/>
                    <a:pt x="27" y="10"/>
                  </a:cubicBezTo>
                  <a:cubicBezTo>
                    <a:pt x="14" y="10"/>
                    <a:pt x="14" y="10"/>
                    <a:pt x="14" y="23"/>
                  </a:cubicBezTo>
                  <a:cubicBezTo>
                    <a:pt x="0" y="23"/>
                    <a:pt x="0" y="36"/>
                    <a:pt x="0" y="36"/>
                  </a:cubicBezTo>
                  <a:cubicBezTo>
                    <a:pt x="14" y="36"/>
                    <a:pt x="14" y="50"/>
                    <a:pt x="14" y="50"/>
                  </a:cubicBezTo>
                  <a:cubicBezTo>
                    <a:pt x="27" y="50"/>
                    <a:pt x="27" y="36"/>
                    <a:pt x="27" y="36"/>
                  </a:cubicBezTo>
                  <a:lnTo>
                    <a:pt x="41" y="23"/>
                  </a:lnTo>
                  <a:lnTo>
                    <a:pt x="41" y="10"/>
                  </a:lnTo>
                  <a:cubicBezTo>
                    <a:pt x="34" y="3"/>
                    <a:pt x="30" y="0"/>
                    <a:pt x="28"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1" name="Google Shape;1421;p13"/>
            <p:cNvSpPr/>
            <p:nvPr/>
          </p:nvSpPr>
          <p:spPr>
            <a:xfrm>
              <a:off x="4209889" y="1757691"/>
              <a:ext cx="2170" cy="2072"/>
            </a:xfrm>
            <a:custGeom>
              <a:rect b="b" l="l" r="r" t="t"/>
              <a:pathLst>
                <a:path extrusionOk="0" h="63" w="66">
                  <a:moveTo>
                    <a:pt x="20" y="0"/>
                  </a:moveTo>
                  <a:cubicBezTo>
                    <a:pt x="16" y="0"/>
                    <a:pt x="13" y="3"/>
                    <a:pt x="13" y="10"/>
                  </a:cubicBezTo>
                  <a:cubicBezTo>
                    <a:pt x="0" y="10"/>
                    <a:pt x="13" y="24"/>
                    <a:pt x="13" y="24"/>
                  </a:cubicBezTo>
                  <a:lnTo>
                    <a:pt x="13" y="36"/>
                  </a:lnTo>
                  <a:cubicBezTo>
                    <a:pt x="27" y="36"/>
                    <a:pt x="39" y="50"/>
                    <a:pt x="39" y="50"/>
                  </a:cubicBezTo>
                  <a:cubicBezTo>
                    <a:pt x="53" y="50"/>
                    <a:pt x="53" y="63"/>
                    <a:pt x="66" y="63"/>
                  </a:cubicBezTo>
                  <a:lnTo>
                    <a:pt x="66" y="36"/>
                  </a:lnTo>
                  <a:lnTo>
                    <a:pt x="66" y="24"/>
                  </a:lnTo>
                  <a:cubicBezTo>
                    <a:pt x="53" y="10"/>
                    <a:pt x="39" y="10"/>
                    <a:pt x="27" y="10"/>
                  </a:cubicBezTo>
                  <a:cubicBezTo>
                    <a:pt x="27" y="3"/>
                    <a:pt x="23" y="0"/>
                    <a:pt x="2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2" name="Google Shape;1422;p13"/>
            <p:cNvSpPr/>
            <p:nvPr/>
          </p:nvSpPr>
          <p:spPr>
            <a:xfrm>
              <a:off x="4212027" y="1760190"/>
              <a:ext cx="1381" cy="1315"/>
            </a:xfrm>
            <a:custGeom>
              <a:rect b="b" l="l" r="r" t="t"/>
              <a:pathLst>
                <a:path extrusionOk="0" h="40" w="42">
                  <a:moveTo>
                    <a:pt x="15" y="1"/>
                  </a:moveTo>
                  <a:lnTo>
                    <a:pt x="1" y="13"/>
                  </a:lnTo>
                  <a:lnTo>
                    <a:pt x="1" y="27"/>
                  </a:lnTo>
                  <a:lnTo>
                    <a:pt x="15" y="27"/>
                  </a:lnTo>
                  <a:lnTo>
                    <a:pt x="27" y="40"/>
                  </a:lnTo>
                  <a:lnTo>
                    <a:pt x="41" y="40"/>
                  </a:lnTo>
                  <a:lnTo>
                    <a:pt x="41" y="27"/>
                  </a:lnTo>
                  <a:lnTo>
                    <a:pt x="41" y="13"/>
                  </a:lnTo>
                  <a:cubicBezTo>
                    <a:pt x="41"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3" name="Google Shape;1423;p13"/>
            <p:cNvSpPr/>
            <p:nvPr/>
          </p:nvSpPr>
          <p:spPr>
            <a:xfrm>
              <a:off x="4212915" y="1749305"/>
              <a:ext cx="1348" cy="888"/>
            </a:xfrm>
            <a:custGeom>
              <a:rect b="b" l="l" r="r" t="t"/>
              <a:pathLst>
                <a:path extrusionOk="0" h="27" w="41">
                  <a:moveTo>
                    <a:pt x="0" y="0"/>
                  </a:moveTo>
                  <a:lnTo>
                    <a:pt x="0" y="14"/>
                  </a:lnTo>
                  <a:cubicBezTo>
                    <a:pt x="14" y="14"/>
                    <a:pt x="14" y="27"/>
                    <a:pt x="27" y="27"/>
                  </a:cubicBezTo>
                  <a:cubicBezTo>
                    <a:pt x="41" y="27"/>
                    <a:pt x="41" y="27"/>
                    <a:pt x="41" y="14"/>
                  </a:cubicBez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4" name="Google Shape;1424;p13"/>
            <p:cNvSpPr/>
            <p:nvPr/>
          </p:nvSpPr>
          <p:spPr>
            <a:xfrm>
              <a:off x="4240769" y="1754501"/>
              <a:ext cx="1776" cy="1776"/>
            </a:xfrm>
            <a:custGeom>
              <a:rect b="b" l="l" r="r" t="t"/>
              <a:pathLst>
                <a:path extrusionOk="0" h="54" w="54">
                  <a:moveTo>
                    <a:pt x="27" y="1"/>
                  </a:moveTo>
                  <a:lnTo>
                    <a:pt x="0" y="27"/>
                  </a:lnTo>
                  <a:lnTo>
                    <a:pt x="0" y="41"/>
                  </a:lnTo>
                  <a:cubicBezTo>
                    <a:pt x="0" y="54"/>
                    <a:pt x="0" y="54"/>
                    <a:pt x="14" y="54"/>
                  </a:cubicBezTo>
                  <a:lnTo>
                    <a:pt x="27" y="54"/>
                  </a:lnTo>
                  <a:cubicBezTo>
                    <a:pt x="41" y="41"/>
                    <a:pt x="41" y="27"/>
                    <a:pt x="53" y="27"/>
                  </a:cubicBezTo>
                  <a:lnTo>
                    <a:pt x="53" y="15"/>
                  </a:lnTo>
                  <a:lnTo>
                    <a:pt x="53"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5" name="Google Shape;1425;p13"/>
            <p:cNvSpPr/>
            <p:nvPr/>
          </p:nvSpPr>
          <p:spPr>
            <a:xfrm>
              <a:off x="4239881" y="1757132"/>
              <a:ext cx="1381" cy="1348"/>
            </a:xfrm>
            <a:custGeom>
              <a:rect b="b" l="l" r="r" t="t"/>
              <a:pathLst>
                <a:path extrusionOk="0" h="41" w="42">
                  <a:moveTo>
                    <a:pt x="15" y="0"/>
                  </a:moveTo>
                  <a:cubicBezTo>
                    <a:pt x="15" y="14"/>
                    <a:pt x="1" y="14"/>
                    <a:pt x="1" y="27"/>
                  </a:cubicBezTo>
                  <a:lnTo>
                    <a:pt x="1" y="41"/>
                  </a:lnTo>
                  <a:lnTo>
                    <a:pt x="15" y="41"/>
                  </a:lnTo>
                  <a:lnTo>
                    <a:pt x="27" y="27"/>
                  </a:ln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6" name="Google Shape;1426;p13"/>
            <p:cNvSpPr/>
            <p:nvPr/>
          </p:nvSpPr>
          <p:spPr>
            <a:xfrm>
              <a:off x="4236855" y="1746280"/>
              <a:ext cx="1348" cy="1315"/>
            </a:xfrm>
            <a:custGeom>
              <a:rect b="b" l="l" r="r" t="t"/>
              <a:pathLst>
                <a:path extrusionOk="0" h="40" w="41">
                  <a:moveTo>
                    <a:pt x="27" y="0"/>
                  </a:moveTo>
                  <a:lnTo>
                    <a:pt x="1" y="26"/>
                  </a:lnTo>
                  <a:lnTo>
                    <a:pt x="1" y="39"/>
                  </a:lnTo>
                  <a:lnTo>
                    <a:pt x="27" y="39"/>
                  </a:lnTo>
                  <a:cubicBezTo>
                    <a:pt x="27" y="26"/>
                    <a:pt x="27" y="26"/>
                    <a:pt x="40" y="26"/>
                  </a:cubicBezTo>
                  <a:lnTo>
                    <a:pt x="40"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7" name="Google Shape;1427;p13"/>
            <p:cNvSpPr/>
            <p:nvPr/>
          </p:nvSpPr>
          <p:spPr>
            <a:xfrm>
              <a:off x="4206831" y="1778902"/>
              <a:ext cx="1776" cy="2203"/>
            </a:xfrm>
            <a:custGeom>
              <a:rect b="b" l="l" r="r" t="t"/>
              <a:pathLst>
                <a:path extrusionOk="0" h="67" w="54">
                  <a:moveTo>
                    <a:pt x="0" y="0"/>
                  </a:moveTo>
                  <a:lnTo>
                    <a:pt x="0" y="27"/>
                  </a:lnTo>
                  <a:lnTo>
                    <a:pt x="27" y="53"/>
                  </a:lnTo>
                  <a:cubicBezTo>
                    <a:pt x="27" y="53"/>
                    <a:pt x="27" y="67"/>
                    <a:pt x="40" y="67"/>
                  </a:cubicBezTo>
                  <a:cubicBezTo>
                    <a:pt x="40" y="67"/>
                    <a:pt x="53" y="67"/>
                    <a:pt x="53" y="53"/>
                  </a:cubicBezTo>
                  <a:lnTo>
                    <a:pt x="53" y="40"/>
                  </a:lnTo>
                  <a:cubicBezTo>
                    <a:pt x="40" y="27"/>
                    <a:pt x="40"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8" name="Google Shape;1428;p13"/>
            <p:cNvSpPr/>
            <p:nvPr/>
          </p:nvSpPr>
          <p:spPr>
            <a:xfrm>
              <a:off x="4207686" y="1781960"/>
              <a:ext cx="1348" cy="1315"/>
            </a:xfrm>
            <a:custGeom>
              <a:rect b="b" l="l" r="r" t="t"/>
              <a:pathLst>
                <a:path extrusionOk="0" h="40" w="41">
                  <a:moveTo>
                    <a:pt x="14" y="0"/>
                  </a:moveTo>
                  <a:cubicBezTo>
                    <a:pt x="14" y="0"/>
                    <a:pt x="14" y="13"/>
                    <a:pt x="1" y="13"/>
                  </a:cubicBezTo>
                  <a:lnTo>
                    <a:pt x="14" y="13"/>
                  </a:lnTo>
                  <a:cubicBezTo>
                    <a:pt x="14" y="27"/>
                    <a:pt x="14" y="27"/>
                    <a:pt x="27" y="40"/>
                  </a:cubicBezTo>
                  <a:lnTo>
                    <a:pt x="41" y="40"/>
                  </a:lnTo>
                  <a:lnTo>
                    <a:pt x="41" y="13"/>
                  </a:lnTo>
                  <a:cubicBezTo>
                    <a:pt x="41" y="13"/>
                    <a:pt x="27"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9" name="Google Shape;1429;p13"/>
            <p:cNvSpPr/>
            <p:nvPr/>
          </p:nvSpPr>
          <p:spPr>
            <a:xfrm>
              <a:off x="4212487" y="1771503"/>
              <a:ext cx="921" cy="1315"/>
            </a:xfrm>
            <a:custGeom>
              <a:rect b="b" l="l" r="r" t="t"/>
              <a:pathLst>
                <a:path extrusionOk="0" h="40" w="28">
                  <a:moveTo>
                    <a:pt x="1" y="1"/>
                  </a:moveTo>
                  <a:lnTo>
                    <a:pt x="1" y="13"/>
                  </a:lnTo>
                  <a:lnTo>
                    <a:pt x="1" y="27"/>
                  </a:lnTo>
                  <a:lnTo>
                    <a:pt x="13" y="40"/>
                  </a:lnTo>
                  <a:lnTo>
                    <a:pt x="27" y="40"/>
                  </a:lnTo>
                  <a:lnTo>
                    <a:pt x="27" y="27"/>
                  </a:lnTo>
                  <a:cubicBezTo>
                    <a:pt x="27" y="13"/>
                    <a:pt x="27" y="13"/>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0" name="Google Shape;1430;p13"/>
            <p:cNvSpPr/>
            <p:nvPr/>
          </p:nvSpPr>
          <p:spPr>
            <a:xfrm>
              <a:off x="4236428" y="1786301"/>
              <a:ext cx="2203" cy="1513"/>
            </a:xfrm>
            <a:custGeom>
              <a:rect b="b" l="l" r="r" t="t"/>
              <a:pathLst>
                <a:path extrusionOk="0" h="46" w="67">
                  <a:moveTo>
                    <a:pt x="40" y="1"/>
                  </a:moveTo>
                  <a:cubicBezTo>
                    <a:pt x="40" y="1"/>
                    <a:pt x="27" y="1"/>
                    <a:pt x="14" y="13"/>
                  </a:cubicBezTo>
                  <a:lnTo>
                    <a:pt x="0" y="27"/>
                  </a:lnTo>
                  <a:cubicBezTo>
                    <a:pt x="0" y="40"/>
                    <a:pt x="0" y="40"/>
                    <a:pt x="14" y="40"/>
                  </a:cubicBezTo>
                  <a:cubicBezTo>
                    <a:pt x="14" y="44"/>
                    <a:pt x="15" y="46"/>
                    <a:pt x="17" y="46"/>
                  </a:cubicBezTo>
                  <a:cubicBezTo>
                    <a:pt x="21" y="46"/>
                    <a:pt x="27" y="40"/>
                    <a:pt x="27" y="40"/>
                  </a:cubicBezTo>
                  <a:cubicBezTo>
                    <a:pt x="40" y="40"/>
                    <a:pt x="53" y="27"/>
                    <a:pt x="53" y="27"/>
                  </a:cubicBezTo>
                  <a:lnTo>
                    <a:pt x="67" y="27"/>
                  </a:lnTo>
                  <a:lnTo>
                    <a:pt x="6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1" name="Google Shape;1431;p13"/>
            <p:cNvSpPr/>
            <p:nvPr/>
          </p:nvSpPr>
          <p:spPr>
            <a:xfrm>
              <a:off x="4234685" y="1788471"/>
              <a:ext cx="1776" cy="888"/>
            </a:xfrm>
            <a:custGeom>
              <a:rect b="b" l="l" r="r" t="t"/>
              <a:pathLst>
                <a:path extrusionOk="0" h="27" w="54">
                  <a:moveTo>
                    <a:pt x="14" y="0"/>
                  </a:moveTo>
                  <a:cubicBezTo>
                    <a:pt x="14" y="14"/>
                    <a:pt x="0" y="14"/>
                    <a:pt x="0" y="14"/>
                  </a:cubicBezTo>
                  <a:cubicBezTo>
                    <a:pt x="0" y="27"/>
                    <a:pt x="0" y="27"/>
                    <a:pt x="14" y="27"/>
                  </a:cubicBezTo>
                  <a:lnTo>
                    <a:pt x="27" y="27"/>
                  </a:lnTo>
                  <a:cubicBezTo>
                    <a:pt x="27" y="27"/>
                    <a:pt x="40" y="27"/>
                    <a:pt x="40" y="14"/>
                  </a:cubicBezTo>
                  <a:cubicBezTo>
                    <a:pt x="53" y="14"/>
                    <a:pt x="53" y="0"/>
                    <a:pt x="5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2" name="Google Shape;1432;p13"/>
            <p:cNvSpPr/>
            <p:nvPr/>
          </p:nvSpPr>
          <p:spPr>
            <a:xfrm>
              <a:off x="4235540" y="1777159"/>
              <a:ext cx="1776" cy="1085"/>
            </a:xfrm>
            <a:custGeom>
              <a:rect b="b" l="l" r="r" t="t"/>
              <a:pathLst>
                <a:path extrusionOk="0" h="33" w="54">
                  <a:moveTo>
                    <a:pt x="41" y="0"/>
                  </a:moveTo>
                  <a:cubicBezTo>
                    <a:pt x="27" y="0"/>
                    <a:pt x="14" y="0"/>
                    <a:pt x="14" y="14"/>
                  </a:cubicBezTo>
                  <a:cubicBezTo>
                    <a:pt x="14" y="14"/>
                    <a:pt x="1" y="14"/>
                    <a:pt x="1" y="27"/>
                  </a:cubicBezTo>
                  <a:lnTo>
                    <a:pt x="14" y="27"/>
                  </a:lnTo>
                  <a:cubicBezTo>
                    <a:pt x="14" y="31"/>
                    <a:pt x="14" y="33"/>
                    <a:pt x="15" y="33"/>
                  </a:cubicBezTo>
                  <a:cubicBezTo>
                    <a:pt x="16" y="33"/>
                    <a:pt x="19" y="27"/>
                    <a:pt x="27" y="27"/>
                  </a:cubicBezTo>
                  <a:lnTo>
                    <a:pt x="41" y="27"/>
                  </a:lnTo>
                  <a:lnTo>
                    <a:pt x="41" y="14"/>
                  </a:lnTo>
                  <a:cubicBezTo>
                    <a:pt x="54" y="14"/>
                    <a:pt x="54" y="14"/>
                    <a:pt x="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3" name="Google Shape;1433;p13"/>
            <p:cNvSpPr/>
            <p:nvPr/>
          </p:nvSpPr>
          <p:spPr>
            <a:xfrm>
              <a:off x="4199432" y="1806756"/>
              <a:ext cx="1776" cy="2203"/>
            </a:xfrm>
            <a:custGeom>
              <a:rect b="b" l="l" r="r" t="t"/>
              <a:pathLst>
                <a:path extrusionOk="0" h="67" w="54">
                  <a:moveTo>
                    <a:pt x="1" y="0"/>
                  </a:moveTo>
                  <a:lnTo>
                    <a:pt x="1" y="27"/>
                  </a:lnTo>
                  <a:cubicBezTo>
                    <a:pt x="13" y="40"/>
                    <a:pt x="13" y="53"/>
                    <a:pt x="27" y="53"/>
                  </a:cubicBezTo>
                  <a:cubicBezTo>
                    <a:pt x="27" y="67"/>
                    <a:pt x="40" y="67"/>
                    <a:pt x="40" y="67"/>
                  </a:cubicBezTo>
                  <a:cubicBezTo>
                    <a:pt x="54" y="67"/>
                    <a:pt x="54" y="67"/>
                    <a:pt x="54" y="53"/>
                  </a:cubicBezTo>
                  <a:lnTo>
                    <a:pt x="54" y="40"/>
                  </a:lnTo>
                  <a:cubicBezTo>
                    <a:pt x="40" y="27"/>
                    <a:pt x="40" y="14"/>
                    <a:pt x="27" y="14"/>
                  </a:cubicBezTo>
                  <a:cubicBezTo>
                    <a:pt x="27" y="0"/>
                    <a:pt x="13" y="0"/>
                    <a:pt x="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4" name="Google Shape;1434;p13"/>
            <p:cNvSpPr/>
            <p:nvPr/>
          </p:nvSpPr>
          <p:spPr>
            <a:xfrm>
              <a:off x="4200714" y="1809814"/>
              <a:ext cx="1381" cy="1315"/>
            </a:xfrm>
            <a:custGeom>
              <a:rect b="b" l="l" r="r" t="t"/>
              <a:pathLst>
                <a:path extrusionOk="0" h="40" w="42">
                  <a:moveTo>
                    <a:pt x="1" y="0"/>
                  </a:moveTo>
                  <a:lnTo>
                    <a:pt x="1" y="13"/>
                  </a:lnTo>
                  <a:cubicBezTo>
                    <a:pt x="1" y="27"/>
                    <a:pt x="15" y="27"/>
                    <a:pt x="15" y="40"/>
                  </a:cubicBezTo>
                  <a:lnTo>
                    <a:pt x="41" y="40"/>
                  </a:lnTo>
                  <a:lnTo>
                    <a:pt x="41" y="27"/>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5" name="Google Shape;1435;p13"/>
            <p:cNvSpPr/>
            <p:nvPr/>
          </p:nvSpPr>
          <p:spPr>
            <a:xfrm>
              <a:off x="4204661" y="1799356"/>
              <a:ext cx="1315" cy="1315"/>
            </a:xfrm>
            <a:custGeom>
              <a:rect b="b" l="l" r="r" t="t"/>
              <a:pathLst>
                <a:path extrusionOk="0" h="40" w="40">
                  <a:moveTo>
                    <a:pt x="0" y="1"/>
                  </a:moveTo>
                  <a:lnTo>
                    <a:pt x="0" y="13"/>
                  </a:lnTo>
                  <a:cubicBezTo>
                    <a:pt x="0" y="27"/>
                    <a:pt x="13" y="27"/>
                    <a:pt x="13" y="40"/>
                  </a:cubicBezTo>
                  <a:lnTo>
                    <a:pt x="27" y="40"/>
                  </a:lnTo>
                  <a:cubicBezTo>
                    <a:pt x="27" y="40"/>
                    <a:pt x="40" y="40"/>
                    <a:pt x="40" y="27"/>
                  </a:cubicBezTo>
                  <a:lnTo>
                    <a:pt x="27"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6" name="Google Shape;1436;p13"/>
            <p:cNvSpPr/>
            <p:nvPr/>
          </p:nvSpPr>
          <p:spPr>
            <a:xfrm>
              <a:off x="4229456" y="1812412"/>
              <a:ext cx="2236" cy="1776"/>
            </a:xfrm>
            <a:custGeom>
              <a:rect b="b" l="l" r="r" t="t"/>
              <a:pathLst>
                <a:path extrusionOk="0" h="54" w="68">
                  <a:moveTo>
                    <a:pt x="41" y="1"/>
                  </a:moveTo>
                  <a:lnTo>
                    <a:pt x="14" y="27"/>
                  </a:lnTo>
                  <a:cubicBezTo>
                    <a:pt x="0" y="27"/>
                    <a:pt x="0" y="27"/>
                    <a:pt x="0" y="40"/>
                  </a:cubicBezTo>
                  <a:cubicBezTo>
                    <a:pt x="0" y="40"/>
                    <a:pt x="0" y="54"/>
                    <a:pt x="14" y="54"/>
                  </a:cubicBezTo>
                  <a:lnTo>
                    <a:pt x="27" y="54"/>
                  </a:lnTo>
                  <a:cubicBezTo>
                    <a:pt x="41" y="40"/>
                    <a:pt x="41" y="40"/>
                    <a:pt x="53" y="40"/>
                  </a:cubicBezTo>
                  <a:lnTo>
                    <a:pt x="67" y="27"/>
                  </a:lnTo>
                  <a:lnTo>
                    <a:pt x="67" y="14"/>
                  </a:lnTo>
                  <a:cubicBezTo>
                    <a:pt x="67" y="1"/>
                    <a:pt x="53"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7" name="Google Shape;1437;p13"/>
            <p:cNvSpPr/>
            <p:nvPr/>
          </p:nvSpPr>
          <p:spPr>
            <a:xfrm>
              <a:off x="4227713" y="1815043"/>
              <a:ext cx="1776" cy="888"/>
            </a:xfrm>
            <a:custGeom>
              <a:rect b="b" l="l" r="r" t="t"/>
              <a:pathLst>
                <a:path extrusionOk="0" h="27" w="54">
                  <a:moveTo>
                    <a:pt x="14" y="0"/>
                  </a:moveTo>
                  <a:cubicBezTo>
                    <a:pt x="14" y="13"/>
                    <a:pt x="0" y="13"/>
                    <a:pt x="0" y="13"/>
                  </a:cubicBezTo>
                  <a:cubicBezTo>
                    <a:pt x="0" y="27"/>
                    <a:pt x="14" y="27"/>
                    <a:pt x="14" y="27"/>
                  </a:cubicBezTo>
                  <a:lnTo>
                    <a:pt x="27" y="27"/>
                  </a:lnTo>
                  <a:cubicBezTo>
                    <a:pt x="27" y="27"/>
                    <a:pt x="41" y="27"/>
                    <a:pt x="41" y="13"/>
                  </a:cubicBezTo>
                  <a:lnTo>
                    <a:pt x="53" y="13"/>
                  </a:lnTo>
                  <a:lnTo>
                    <a:pt x="53"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8" name="Google Shape;1438;p13"/>
            <p:cNvSpPr/>
            <p:nvPr/>
          </p:nvSpPr>
          <p:spPr>
            <a:xfrm>
              <a:off x="4228174" y="1803730"/>
              <a:ext cx="1776" cy="1085"/>
            </a:xfrm>
            <a:custGeom>
              <a:rect b="b" l="l" r="r" t="t"/>
              <a:pathLst>
                <a:path extrusionOk="0" h="33" w="54">
                  <a:moveTo>
                    <a:pt x="27" y="0"/>
                  </a:moveTo>
                  <a:cubicBezTo>
                    <a:pt x="27" y="0"/>
                    <a:pt x="13" y="0"/>
                    <a:pt x="13" y="13"/>
                  </a:cubicBezTo>
                  <a:cubicBezTo>
                    <a:pt x="0" y="13"/>
                    <a:pt x="0" y="13"/>
                    <a:pt x="0" y="27"/>
                  </a:cubicBezTo>
                  <a:lnTo>
                    <a:pt x="13" y="27"/>
                  </a:lnTo>
                  <a:cubicBezTo>
                    <a:pt x="13" y="31"/>
                    <a:pt x="13" y="32"/>
                    <a:pt x="13" y="32"/>
                  </a:cubicBezTo>
                  <a:cubicBezTo>
                    <a:pt x="14" y="32"/>
                    <a:pt x="17" y="27"/>
                    <a:pt x="27" y="27"/>
                  </a:cubicBezTo>
                  <a:cubicBezTo>
                    <a:pt x="27" y="27"/>
                    <a:pt x="39" y="27"/>
                    <a:pt x="39" y="13"/>
                  </a:cubicBezTo>
                  <a:cubicBezTo>
                    <a:pt x="39" y="13"/>
                    <a:pt x="53" y="13"/>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9" name="Google Shape;1439;p13"/>
            <p:cNvSpPr/>
            <p:nvPr/>
          </p:nvSpPr>
          <p:spPr>
            <a:xfrm>
              <a:off x="4198117" y="1841581"/>
              <a:ext cx="2236" cy="1776"/>
            </a:xfrm>
            <a:custGeom>
              <a:rect b="b" l="l" r="r" t="t"/>
              <a:pathLst>
                <a:path extrusionOk="0" h="54" w="68">
                  <a:moveTo>
                    <a:pt x="27" y="0"/>
                  </a:moveTo>
                  <a:cubicBezTo>
                    <a:pt x="14" y="0"/>
                    <a:pt x="14" y="0"/>
                    <a:pt x="0" y="14"/>
                  </a:cubicBezTo>
                  <a:cubicBezTo>
                    <a:pt x="0" y="14"/>
                    <a:pt x="0" y="27"/>
                    <a:pt x="14" y="27"/>
                  </a:cubicBezTo>
                  <a:lnTo>
                    <a:pt x="14" y="40"/>
                  </a:lnTo>
                  <a:cubicBezTo>
                    <a:pt x="27" y="40"/>
                    <a:pt x="41" y="40"/>
                    <a:pt x="41" y="53"/>
                  </a:cubicBezTo>
                  <a:lnTo>
                    <a:pt x="67" y="53"/>
                  </a:lnTo>
                  <a:lnTo>
                    <a:pt x="67" y="40"/>
                  </a:lnTo>
                  <a:cubicBezTo>
                    <a:pt x="67" y="27"/>
                    <a:pt x="67" y="27"/>
                    <a:pt x="53" y="27"/>
                  </a:cubicBezTo>
                  <a:cubicBezTo>
                    <a:pt x="53" y="14"/>
                    <a:pt x="41"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0" name="Google Shape;1440;p13"/>
            <p:cNvSpPr/>
            <p:nvPr/>
          </p:nvSpPr>
          <p:spPr>
            <a:xfrm>
              <a:off x="4200320" y="1844179"/>
              <a:ext cx="1776" cy="888"/>
            </a:xfrm>
            <a:custGeom>
              <a:rect b="b" l="l" r="r" t="t"/>
              <a:pathLst>
                <a:path extrusionOk="0" h="27" w="54">
                  <a:moveTo>
                    <a:pt x="13" y="1"/>
                  </a:moveTo>
                  <a:cubicBezTo>
                    <a:pt x="0" y="1"/>
                    <a:pt x="13" y="14"/>
                    <a:pt x="13" y="14"/>
                  </a:cubicBezTo>
                  <a:cubicBezTo>
                    <a:pt x="13" y="27"/>
                    <a:pt x="27" y="27"/>
                    <a:pt x="27" y="27"/>
                  </a:cubicBezTo>
                  <a:lnTo>
                    <a:pt x="39" y="27"/>
                  </a:lnTo>
                  <a:cubicBezTo>
                    <a:pt x="53" y="27"/>
                    <a:pt x="53" y="27"/>
                    <a:pt x="53" y="14"/>
                  </a:cubicBezTo>
                  <a:lnTo>
                    <a:pt x="39" y="14"/>
                  </a:lnTo>
                  <a:cubicBezTo>
                    <a:pt x="39"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1" name="Google Shape;1441;p13"/>
            <p:cNvSpPr/>
            <p:nvPr/>
          </p:nvSpPr>
          <p:spPr>
            <a:xfrm>
              <a:off x="4200320" y="1832867"/>
              <a:ext cx="1315" cy="1348"/>
            </a:xfrm>
            <a:custGeom>
              <a:rect b="b" l="l" r="r" t="t"/>
              <a:pathLst>
                <a:path extrusionOk="0" h="41" w="40">
                  <a:moveTo>
                    <a:pt x="0" y="0"/>
                  </a:moveTo>
                  <a:lnTo>
                    <a:pt x="0" y="14"/>
                  </a:lnTo>
                  <a:lnTo>
                    <a:pt x="0" y="27"/>
                  </a:lnTo>
                  <a:lnTo>
                    <a:pt x="27" y="27"/>
                  </a:lnTo>
                  <a:cubicBezTo>
                    <a:pt x="27" y="41"/>
                    <a:pt x="27" y="41"/>
                    <a:pt x="39" y="41"/>
                  </a:cubicBezTo>
                  <a:lnTo>
                    <a:pt x="39" y="27"/>
                  </a:lnTo>
                  <a:lnTo>
                    <a:pt x="39"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2" name="Google Shape;1442;p13"/>
            <p:cNvSpPr/>
            <p:nvPr/>
          </p:nvSpPr>
          <p:spPr>
            <a:xfrm>
              <a:off x="4228568" y="1835464"/>
              <a:ext cx="1776" cy="2236"/>
            </a:xfrm>
            <a:custGeom>
              <a:rect b="b" l="l" r="r" t="t"/>
              <a:pathLst>
                <a:path extrusionOk="0" h="68" w="54">
                  <a:moveTo>
                    <a:pt x="54" y="1"/>
                  </a:moveTo>
                  <a:cubicBezTo>
                    <a:pt x="41" y="1"/>
                    <a:pt x="41" y="1"/>
                    <a:pt x="27" y="15"/>
                  </a:cubicBezTo>
                  <a:cubicBezTo>
                    <a:pt x="15" y="15"/>
                    <a:pt x="15" y="27"/>
                    <a:pt x="1" y="41"/>
                  </a:cubicBezTo>
                  <a:lnTo>
                    <a:pt x="1" y="54"/>
                  </a:lnTo>
                  <a:cubicBezTo>
                    <a:pt x="1" y="67"/>
                    <a:pt x="1" y="67"/>
                    <a:pt x="15" y="67"/>
                  </a:cubicBezTo>
                  <a:cubicBezTo>
                    <a:pt x="27" y="67"/>
                    <a:pt x="27" y="67"/>
                    <a:pt x="27" y="54"/>
                  </a:cubicBezTo>
                  <a:cubicBezTo>
                    <a:pt x="41" y="54"/>
                    <a:pt x="41" y="41"/>
                    <a:pt x="54" y="27"/>
                  </a:cubicBezTo>
                  <a:lnTo>
                    <a:pt x="54"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3" name="Google Shape;1443;p13"/>
            <p:cNvSpPr/>
            <p:nvPr/>
          </p:nvSpPr>
          <p:spPr>
            <a:xfrm>
              <a:off x="4227713" y="1838523"/>
              <a:ext cx="1348" cy="1348"/>
            </a:xfrm>
            <a:custGeom>
              <a:rect b="b" l="l" r="r" t="t"/>
              <a:pathLst>
                <a:path extrusionOk="0" h="41" w="41">
                  <a:moveTo>
                    <a:pt x="27" y="1"/>
                  </a:moveTo>
                  <a:lnTo>
                    <a:pt x="0" y="27"/>
                  </a:lnTo>
                  <a:lnTo>
                    <a:pt x="0" y="40"/>
                  </a:lnTo>
                  <a:lnTo>
                    <a:pt x="27" y="40"/>
                  </a:lnTo>
                  <a:cubicBezTo>
                    <a:pt x="27" y="27"/>
                    <a:pt x="41" y="27"/>
                    <a:pt x="41" y="27"/>
                  </a:cubicBezTo>
                  <a:lnTo>
                    <a:pt x="41" y="14"/>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4" name="Google Shape;1444;p13"/>
            <p:cNvSpPr/>
            <p:nvPr/>
          </p:nvSpPr>
          <p:spPr>
            <a:xfrm>
              <a:off x="4223800" y="1828098"/>
              <a:ext cx="1315" cy="1315"/>
            </a:xfrm>
            <a:custGeom>
              <a:rect b="b" l="l" r="r" t="t"/>
              <a:pathLst>
                <a:path extrusionOk="0" h="40" w="40">
                  <a:moveTo>
                    <a:pt x="27" y="0"/>
                  </a:moveTo>
                  <a:cubicBezTo>
                    <a:pt x="14" y="0"/>
                    <a:pt x="14" y="13"/>
                    <a:pt x="14" y="13"/>
                  </a:cubicBezTo>
                  <a:cubicBezTo>
                    <a:pt x="14" y="27"/>
                    <a:pt x="1" y="27"/>
                    <a:pt x="14" y="27"/>
                  </a:cubicBezTo>
                  <a:lnTo>
                    <a:pt x="14" y="39"/>
                  </a:lnTo>
                  <a:lnTo>
                    <a:pt x="27" y="39"/>
                  </a:lnTo>
                  <a:cubicBezTo>
                    <a:pt x="27" y="27"/>
                    <a:pt x="40" y="27"/>
                    <a:pt x="40" y="13"/>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5" name="Google Shape;1445;p13"/>
            <p:cNvSpPr/>
            <p:nvPr/>
          </p:nvSpPr>
          <p:spPr>
            <a:xfrm>
              <a:off x="4209002" y="1866804"/>
              <a:ext cx="1315" cy="1250"/>
            </a:xfrm>
            <a:custGeom>
              <a:rect b="b" l="l" r="r" t="t"/>
              <a:pathLst>
                <a:path extrusionOk="0" h="38" w="40">
                  <a:moveTo>
                    <a:pt x="13" y="1"/>
                  </a:moveTo>
                  <a:cubicBezTo>
                    <a:pt x="1" y="1"/>
                    <a:pt x="1" y="1"/>
                    <a:pt x="1" y="15"/>
                  </a:cubicBezTo>
                  <a:lnTo>
                    <a:pt x="1" y="27"/>
                  </a:lnTo>
                  <a:lnTo>
                    <a:pt x="27" y="27"/>
                  </a:lnTo>
                  <a:cubicBezTo>
                    <a:pt x="27" y="34"/>
                    <a:pt x="30" y="38"/>
                    <a:pt x="34" y="38"/>
                  </a:cubicBezTo>
                  <a:cubicBezTo>
                    <a:pt x="37" y="38"/>
                    <a:pt x="40" y="34"/>
                    <a:pt x="40" y="27"/>
                  </a:cubicBezTo>
                  <a:lnTo>
                    <a:pt x="40" y="15"/>
                  </a:lnTo>
                  <a:cubicBezTo>
                    <a:pt x="27" y="1"/>
                    <a:pt x="13"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6" name="Google Shape;1446;p13"/>
            <p:cNvSpPr/>
            <p:nvPr/>
          </p:nvSpPr>
          <p:spPr>
            <a:xfrm>
              <a:off x="4237283" y="1863318"/>
              <a:ext cx="1776" cy="2433"/>
            </a:xfrm>
            <a:custGeom>
              <a:rect b="b" l="l" r="r" t="t"/>
              <a:pathLst>
                <a:path extrusionOk="0" h="74" w="54">
                  <a:moveTo>
                    <a:pt x="41" y="1"/>
                  </a:moveTo>
                  <a:cubicBezTo>
                    <a:pt x="41" y="1"/>
                    <a:pt x="27" y="1"/>
                    <a:pt x="27" y="15"/>
                  </a:cubicBezTo>
                  <a:cubicBezTo>
                    <a:pt x="14" y="15"/>
                    <a:pt x="14" y="27"/>
                    <a:pt x="1" y="41"/>
                  </a:cubicBezTo>
                  <a:lnTo>
                    <a:pt x="1" y="68"/>
                  </a:lnTo>
                  <a:cubicBezTo>
                    <a:pt x="10" y="68"/>
                    <a:pt x="13" y="73"/>
                    <a:pt x="18" y="73"/>
                  </a:cubicBezTo>
                  <a:cubicBezTo>
                    <a:pt x="20" y="73"/>
                    <a:pt x="23" y="72"/>
                    <a:pt x="27" y="68"/>
                  </a:cubicBezTo>
                  <a:lnTo>
                    <a:pt x="41" y="54"/>
                  </a:lnTo>
                  <a:cubicBezTo>
                    <a:pt x="41" y="54"/>
                    <a:pt x="41" y="41"/>
                    <a:pt x="54" y="27"/>
                  </a:cubicBezTo>
                  <a:cubicBezTo>
                    <a:pt x="54" y="15"/>
                    <a:pt x="54"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7" name="Google Shape;1447;p13"/>
            <p:cNvSpPr/>
            <p:nvPr/>
          </p:nvSpPr>
          <p:spPr>
            <a:xfrm>
              <a:off x="4237283" y="1866640"/>
              <a:ext cx="921" cy="1513"/>
            </a:xfrm>
            <a:custGeom>
              <a:rect b="b" l="l" r="r" t="t"/>
              <a:pathLst>
                <a:path extrusionOk="0" h="46" w="28">
                  <a:moveTo>
                    <a:pt x="24" y="0"/>
                  </a:moveTo>
                  <a:cubicBezTo>
                    <a:pt x="20" y="0"/>
                    <a:pt x="14" y="6"/>
                    <a:pt x="14" y="6"/>
                  </a:cubicBezTo>
                  <a:cubicBezTo>
                    <a:pt x="1" y="6"/>
                    <a:pt x="1" y="20"/>
                    <a:pt x="1" y="20"/>
                  </a:cubicBezTo>
                  <a:lnTo>
                    <a:pt x="1" y="32"/>
                  </a:lnTo>
                  <a:cubicBezTo>
                    <a:pt x="1" y="46"/>
                    <a:pt x="14" y="46"/>
                    <a:pt x="14" y="46"/>
                  </a:cubicBezTo>
                  <a:cubicBezTo>
                    <a:pt x="14" y="46"/>
                    <a:pt x="14" y="32"/>
                    <a:pt x="27" y="32"/>
                  </a:cubicBezTo>
                  <a:lnTo>
                    <a:pt x="27" y="20"/>
                  </a:lnTo>
                  <a:lnTo>
                    <a:pt x="27" y="6"/>
                  </a:lnTo>
                  <a:cubicBezTo>
                    <a:pt x="27" y="2"/>
                    <a:pt x="26"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8" name="Google Shape;1448;p13"/>
            <p:cNvSpPr/>
            <p:nvPr/>
          </p:nvSpPr>
          <p:spPr>
            <a:xfrm>
              <a:off x="4231199" y="1857235"/>
              <a:ext cx="1348" cy="1348"/>
            </a:xfrm>
            <a:custGeom>
              <a:rect b="b" l="l" r="r" t="t"/>
              <a:pathLst>
                <a:path extrusionOk="0" h="41" w="41">
                  <a:moveTo>
                    <a:pt x="14" y="1"/>
                  </a:moveTo>
                  <a:lnTo>
                    <a:pt x="0" y="14"/>
                  </a:lnTo>
                  <a:lnTo>
                    <a:pt x="0" y="27"/>
                  </a:lnTo>
                  <a:cubicBezTo>
                    <a:pt x="0" y="41"/>
                    <a:pt x="14" y="41"/>
                    <a:pt x="14" y="41"/>
                  </a:cubicBezTo>
                  <a:cubicBezTo>
                    <a:pt x="27" y="41"/>
                    <a:pt x="27" y="41"/>
                    <a:pt x="27" y="27"/>
                  </a:cubicBezTo>
                  <a:cubicBezTo>
                    <a:pt x="27" y="27"/>
                    <a:pt x="27" y="14"/>
                    <a:pt x="41" y="14"/>
                  </a:cubicBezTo>
                  <a:cubicBezTo>
                    <a:pt x="41"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9" name="Google Shape;1449;p13"/>
            <p:cNvSpPr/>
            <p:nvPr/>
          </p:nvSpPr>
          <p:spPr>
            <a:xfrm>
              <a:off x="4206831" y="1905576"/>
              <a:ext cx="2203" cy="1940"/>
            </a:xfrm>
            <a:custGeom>
              <a:rect b="b" l="l" r="r" t="t"/>
              <a:pathLst>
                <a:path extrusionOk="0" h="59" w="67">
                  <a:moveTo>
                    <a:pt x="0" y="0"/>
                  </a:moveTo>
                  <a:lnTo>
                    <a:pt x="0" y="27"/>
                  </a:lnTo>
                  <a:cubicBezTo>
                    <a:pt x="14" y="39"/>
                    <a:pt x="27" y="39"/>
                    <a:pt x="27" y="53"/>
                  </a:cubicBezTo>
                  <a:cubicBezTo>
                    <a:pt x="36" y="53"/>
                    <a:pt x="39" y="59"/>
                    <a:pt x="44" y="59"/>
                  </a:cubicBezTo>
                  <a:cubicBezTo>
                    <a:pt x="46" y="59"/>
                    <a:pt x="49" y="57"/>
                    <a:pt x="53" y="53"/>
                  </a:cubicBezTo>
                  <a:lnTo>
                    <a:pt x="67" y="39"/>
                  </a:lnTo>
                  <a:lnTo>
                    <a:pt x="53" y="27"/>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0" name="Google Shape;1450;p13"/>
            <p:cNvSpPr/>
            <p:nvPr/>
          </p:nvSpPr>
          <p:spPr>
            <a:xfrm>
              <a:off x="4208574" y="1908174"/>
              <a:ext cx="1348" cy="1315"/>
            </a:xfrm>
            <a:custGeom>
              <a:rect b="b" l="l" r="r" t="t"/>
              <a:pathLst>
                <a:path extrusionOk="0" h="40" w="41">
                  <a:moveTo>
                    <a:pt x="14" y="1"/>
                  </a:moveTo>
                  <a:cubicBezTo>
                    <a:pt x="14" y="1"/>
                    <a:pt x="0" y="1"/>
                    <a:pt x="0" y="13"/>
                  </a:cubicBezTo>
                  <a:lnTo>
                    <a:pt x="0" y="27"/>
                  </a:lnTo>
                  <a:cubicBezTo>
                    <a:pt x="0" y="27"/>
                    <a:pt x="14" y="27"/>
                    <a:pt x="14" y="40"/>
                  </a:cubicBezTo>
                  <a:lnTo>
                    <a:pt x="26" y="40"/>
                  </a:lnTo>
                  <a:cubicBezTo>
                    <a:pt x="26" y="40"/>
                    <a:pt x="40" y="40"/>
                    <a:pt x="40" y="27"/>
                  </a:cubicBezTo>
                  <a:lnTo>
                    <a:pt x="40" y="13"/>
                  </a:lnTo>
                  <a:cubicBezTo>
                    <a:pt x="26" y="13"/>
                    <a:pt x="26" y="13"/>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1" name="Google Shape;1451;p13"/>
            <p:cNvSpPr/>
            <p:nvPr/>
          </p:nvSpPr>
          <p:spPr>
            <a:xfrm>
              <a:off x="4237283" y="1906858"/>
              <a:ext cx="2236" cy="1776"/>
            </a:xfrm>
            <a:custGeom>
              <a:rect b="b" l="l" r="r" t="t"/>
              <a:pathLst>
                <a:path extrusionOk="0" h="54" w="68">
                  <a:moveTo>
                    <a:pt x="41" y="0"/>
                  </a:moveTo>
                  <a:cubicBezTo>
                    <a:pt x="27" y="0"/>
                    <a:pt x="27" y="14"/>
                    <a:pt x="14" y="27"/>
                  </a:cubicBezTo>
                  <a:lnTo>
                    <a:pt x="1" y="41"/>
                  </a:lnTo>
                  <a:cubicBezTo>
                    <a:pt x="1" y="53"/>
                    <a:pt x="14" y="53"/>
                    <a:pt x="14" y="53"/>
                  </a:cubicBezTo>
                  <a:lnTo>
                    <a:pt x="27" y="53"/>
                  </a:lnTo>
                  <a:cubicBezTo>
                    <a:pt x="41" y="41"/>
                    <a:pt x="54" y="41"/>
                    <a:pt x="54" y="27"/>
                  </a:cubicBezTo>
                  <a:lnTo>
                    <a:pt x="67" y="27"/>
                  </a:lnTo>
                  <a:lnTo>
                    <a:pt x="6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2" name="Google Shape;1452;p13"/>
            <p:cNvSpPr/>
            <p:nvPr/>
          </p:nvSpPr>
          <p:spPr>
            <a:xfrm>
              <a:off x="4236000" y="1909456"/>
              <a:ext cx="1776" cy="1381"/>
            </a:xfrm>
            <a:custGeom>
              <a:rect b="b" l="l" r="r" t="t"/>
              <a:pathLst>
                <a:path extrusionOk="0" h="42" w="54">
                  <a:moveTo>
                    <a:pt x="27" y="1"/>
                  </a:moveTo>
                  <a:lnTo>
                    <a:pt x="13" y="15"/>
                  </a:lnTo>
                  <a:lnTo>
                    <a:pt x="0" y="27"/>
                  </a:lnTo>
                  <a:lnTo>
                    <a:pt x="13" y="41"/>
                  </a:lnTo>
                  <a:cubicBezTo>
                    <a:pt x="13" y="41"/>
                    <a:pt x="27" y="41"/>
                    <a:pt x="27" y="27"/>
                  </a:cubicBezTo>
                  <a:cubicBezTo>
                    <a:pt x="27" y="27"/>
                    <a:pt x="40" y="27"/>
                    <a:pt x="40" y="15"/>
                  </a:cubicBezTo>
                  <a:lnTo>
                    <a:pt x="53" y="15"/>
                  </a:ln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3" name="Google Shape;1453;p13"/>
            <p:cNvSpPr/>
            <p:nvPr/>
          </p:nvSpPr>
          <p:spPr>
            <a:xfrm>
              <a:off x="4235113" y="1898144"/>
              <a:ext cx="1348" cy="1348"/>
            </a:xfrm>
            <a:custGeom>
              <a:rect b="b" l="l" r="r" t="t"/>
              <a:pathLst>
                <a:path extrusionOk="0" h="41" w="41">
                  <a:moveTo>
                    <a:pt x="27" y="1"/>
                  </a:moveTo>
                  <a:cubicBezTo>
                    <a:pt x="14" y="14"/>
                    <a:pt x="1" y="14"/>
                    <a:pt x="1" y="14"/>
                  </a:cubicBezTo>
                  <a:lnTo>
                    <a:pt x="1" y="27"/>
                  </a:lnTo>
                  <a:lnTo>
                    <a:pt x="1" y="41"/>
                  </a:lnTo>
                  <a:lnTo>
                    <a:pt x="14" y="41"/>
                  </a:lnTo>
                  <a:lnTo>
                    <a:pt x="27" y="27"/>
                  </a:lnTo>
                  <a:lnTo>
                    <a:pt x="40" y="27"/>
                  </a:lnTo>
                  <a:lnTo>
                    <a:pt x="40" y="14"/>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4" name="Google Shape;1454;p13"/>
            <p:cNvSpPr/>
            <p:nvPr/>
          </p:nvSpPr>
          <p:spPr>
            <a:xfrm>
              <a:off x="4210284" y="1924255"/>
              <a:ext cx="2236" cy="1381"/>
            </a:xfrm>
            <a:custGeom>
              <a:rect b="b" l="l" r="r" t="t"/>
              <a:pathLst>
                <a:path extrusionOk="0" h="42" w="68">
                  <a:moveTo>
                    <a:pt x="41" y="1"/>
                  </a:moveTo>
                  <a:cubicBezTo>
                    <a:pt x="41" y="1"/>
                    <a:pt x="27" y="1"/>
                    <a:pt x="15" y="15"/>
                  </a:cubicBezTo>
                  <a:cubicBezTo>
                    <a:pt x="15" y="15"/>
                    <a:pt x="1" y="15"/>
                    <a:pt x="1" y="27"/>
                  </a:cubicBezTo>
                  <a:lnTo>
                    <a:pt x="1" y="41"/>
                  </a:lnTo>
                  <a:lnTo>
                    <a:pt x="27" y="41"/>
                  </a:lnTo>
                  <a:cubicBezTo>
                    <a:pt x="27" y="41"/>
                    <a:pt x="41" y="27"/>
                    <a:pt x="54" y="27"/>
                  </a:cubicBezTo>
                  <a:lnTo>
                    <a:pt x="68" y="15"/>
                  </a:lnTo>
                  <a:cubicBezTo>
                    <a:pt x="54" y="1"/>
                    <a:pt x="54" y="1"/>
                    <a:pt x="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5" name="Google Shape;1455;p13"/>
            <p:cNvSpPr/>
            <p:nvPr/>
          </p:nvSpPr>
          <p:spPr>
            <a:xfrm>
              <a:off x="4208574" y="1925998"/>
              <a:ext cx="1348" cy="921"/>
            </a:xfrm>
            <a:custGeom>
              <a:rect b="b" l="l" r="r" t="t"/>
              <a:pathLst>
                <a:path extrusionOk="0" h="28" w="41">
                  <a:moveTo>
                    <a:pt x="14" y="1"/>
                  </a:moveTo>
                  <a:cubicBezTo>
                    <a:pt x="0" y="1"/>
                    <a:pt x="0" y="1"/>
                    <a:pt x="0" y="15"/>
                  </a:cubicBezTo>
                  <a:lnTo>
                    <a:pt x="0" y="27"/>
                  </a:lnTo>
                  <a:lnTo>
                    <a:pt x="14" y="27"/>
                  </a:lnTo>
                  <a:cubicBezTo>
                    <a:pt x="26" y="15"/>
                    <a:pt x="26" y="15"/>
                    <a:pt x="40" y="15"/>
                  </a:cubicBezTo>
                  <a:lnTo>
                    <a:pt x="40"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6" name="Google Shape;1456;p13"/>
            <p:cNvSpPr/>
            <p:nvPr/>
          </p:nvSpPr>
          <p:spPr>
            <a:xfrm>
              <a:off x="4222485" y="1924715"/>
              <a:ext cx="1776" cy="921"/>
            </a:xfrm>
            <a:custGeom>
              <a:rect b="b" l="l" r="r" t="t"/>
              <a:pathLst>
                <a:path extrusionOk="0" h="28" w="54">
                  <a:moveTo>
                    <a:pt x="14" y="1"/>
                  </a:moveTo>
                  <a:lnTo>
                    <a:pt x="1" y="13"/>
                  </a:lnTo>
                  <a:cubicBezTo>
                    <a:pt x="1" y="27"/>
                    <a:pt x="14" y="27"/>
                    <a:pt x="14" y="27"/>
                  </a:cubicBezTo>
                  <a:lnTo>
                    <a:pt x="41" y="27"/>
                  </a:lnTo>
                  <a:cubicBezTo>
                    <a:pt x="54" y="27"/>
                    <a:pt x="54" y="13"/>
                    <a:pt x="54" y="13"/>
                  </a:cubicBezTo>
                  <a:lnTo>
                    <a:pt x="5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7" name="Google Shape;1457;p13"/>
            <p:cNvSpPr/>
            <p:nvPr/>
          </p:nvSpPr>
          <p:spPr>
            <a:xfrm>
              <a:off x="4160693" y="1923498"/>
              <a:ext cx="2203" cy="2138"/>
            </a:xfrm>
            <a:custGeom>
              <a:rect b="b" l="l" r="r" t="t"/>
              <a:pathLst>
                <a:path extrusionOk="0" h="65" w="67">
                  <a:moveTo>
                    <a:pt x="20" y="1"/>
                  </a:moveTo>
                  <a:cubicBezTo>
                    <a:pt x="17" y="1"/>
                    <a:pt x="14" y="4"/>
                    <a:pt x="14" y="11"/>
                  </a:cubicBezTo>
                  <a:cubicBezTo>
                    <a:pt x="0" y="11"/>
                    <a:pt x="0" y="24"/>
                    <a:pt x="14" y="24"/>
                  </a:cubicBezTo>
                  <a:cubicBezTo>
                    <a:pt x="14" y="38"/>
                    <a:pt x="27" y="50"/>
                    <a:pt x="40" y="50"/>
                  </a:cubicBezTo>
                  <a:cubicBezTo>
                    <a:pt x="40" y="64"/>
                    <a:pt x="53" y="64"/>
                    <a:pt x="53" y="64"/>
                  </a:cubicBezTo>
                  <a:cubicBezTo>
                    <a:pt x="67" y="64"/>
                    <a:pt x="67" y="50"/>
                    <a:pt x="67" y="50"/>
                  </a:cubicBezTo>
                  <a:cubicBezTo>
                    <a:pt x="67" y="38"/>
                    <a:pt x="67" y="38"/>
                    <a:pt x="53" y="38"/>
                  </a:cubicBezTo>
                  <a:cubicBezTo>
                    <a:pt x="53" y="24"/>
                    <a:pt x="40" y="11"/>
                    <a:pt x="40" y="11"/>
                  </a:cubicBezTo>
                  <a:lnTo>
                    <a:pt x="27" y="11"/>
                  </a:lnTo>
                  <a:cubicBezTo>
                    <a:pt x="27" y="4"/>
                    <a:pt x="23" y="1"/>
                    <a:pt x="2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8" name="Google Shape;1458;p13"/>
            <p:cNvSpPr/>
            <p:nvPr/>
          </p:nvSpPr>
          <p:spPr>
            <a:xfrm>
              <a:off x="4163751" y="1925143"/>
              <a:ext cx="1315" cy="1348"/>
            </a:xfrm>
            <a:custGeom>
              <a:rect b="b" l="l" r="r" t="t"/>
              <a:pathLst>
                <a:path extrusionOk="0" h="41" w="40">
                  <a:moveTo>
                    <a:pt x="0" y="0"/>
                  </a:moveTo>
                  <a:lnTo>
                    <a:pt x="0" y="14"/>
                  </a:lnTo>
                  <a:cubicBezTo>
                    <a:pt x="13" y="27"/>
                    <a:pt x="13" y="27"/>
                    <a:pt x="13" y="41"/>
                  </a:cubicBezTo>
                  <a:lnTo>
                    <a:pt x="27" y="41"/>
                  </a:lnTo>
                  <a:cubicBezTo>
                    <a:pt x="39" y="41"/>
                    <a:pt x="39" y="41"/>
                    <a:pt x="39" y="27"/>
                  </a:cubicBezTo>
                  <a:lnTo>
                    <a:pt x="39" y="14"/>
                  </a:lnTo>
                  <a:cubicBezTo>
                    <a:pt x="27" y="14"/>
                    <a:pt x="27" y="14"/>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9" name="Google Shape;1459;p13"/>
            <p:cNvSpPr/>
            <p:nvPr/>
          </p:nvSpPr>
          <p:spPr>
            <a:xfrm>
              <a:off x="4154576" y="1911462"/>
              <a:ext cx="1381" cy="1710"/>
            </a:xfrm>
            <a:custGeom>
              <a:rect b="b" l="l" r="r" t="t"/>
              <a:pathLst>
                <a:path extrusionOk="0" h="52" w="42">
                  <a:moveTo>
                    <a:pt x="10" y="0"/>
                  </a:moveTo>
                  <a:cubicBezTo>
                    <a:pt x="8" y="0"/>
                    <a:pt x="5" y="2"/>
                    <a:pt x="1" y="7"/>
                  </a:cubicBezTo>
                  <a:lnTo>
                    <a:pt x="1" y="19"/>
                  </a:lnTo>
                  <a:cubicBezTo>
                    <a:pt x="1" y="33"/>
                    <a:pt x="15" y="46"/>
                    <a:pt x="15" y="46"/>
                  </a:cubicBezTo>
                  <a:cubicBezTo>
                    <a:pt x="23" y="46"/>
                    <a:pt x="26" y="52"/>
                    <a:pt x="31" y="52"/>
                  </a:cubicBezTo>
                  <a:cubicBezTo>
                    <a:pt x="33" y="52"/>
                    <a:pt x="36" y="50"/>
                    <a:pt x="41" y="46"/>
                  </a:cubicBezTo>
                  <a:cubicBezTo>
                    <a:pt x="41" y="46"/>
                    <a:pt x="41" y="33"/>
                    <a:pt x="27" y="33"/>
                  </a:cubicBezTo>
                  <a:cubicBezTo>
                    <a:pt x="27" y="19"/>
                    <a:pt x="15" y="19"/>
                    <a:pt x="15" y="7"/>
                  </a:cubicBezTo>
                  <a:cubicBezTo>
                    <a:pt x="15" y="7"/>
                    <a:pt x="15" y="0"/>
                    <a:pt x="10"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0" name="Google Shape;1460;p13"/>
            <p:cNvSpPr/>
            <p:nvPr/>
          </p:nvSpPr>
          <p:spPr>
            <a:xfrm>
              <a:off x="4182036" y="1864667"/>
              <a:ext cx="6544" cy="6182"/>
            </a:xfrm>
            <a:custGeom>
              <a:rect b="b" l="l" r="r" t="t"/>
              <a:pathLst>
                <a:path extrusionOk="0" h="188" w="199">
                  <a:moveTo>
                    <a:pt x="92" y="0"/>
                  </a:moveTo>
                  <a:cubicBezTo>
                    <a:pt x="39" y="0"/>
                    <a:pt x="0" y="53"/>
                    <a:pt x="0" y="106"/>
                  </a:cubicBezTo>
                  <a:cubicBezTo>
                    <a:pt x="11" y="152"/>
                    <a:pt x="43" y="188"/>
                    <a:pt x="86" y="188"/>
                  </a:cubicBezTo>
                  <a:cubicBezTo>
                    <a:pt x="93" y="188"/>
                    <a:pt x="99" y="187"/>
                    <a:pt x="106" y="185"/>
                  </a:cubicBezTo>
                  <a:cubicBezTo>
                    <a:pt x="159" y="185"/>
                    <a:pt x="198" y="132"/>
                    <a:pt x="198" y="80"/>
                  </a:cubicBezTo>
                  <a:cubicBezTo>
                    <a:pt x="185" y="39"/>
                    <a:pt x="145" y="0"/>
                    <a:pt x="9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61" name="Google Shape;1461;p13"/>
          <p:cNvGrpSpPr/>
          <p:nvPr/>
        </p:nvGrpSpPr>
        <p:grpSpPr>
          <a:xfrm flipH="1" rot="721927">
            <a:off x="6832828" y="3680571"/>
            <a:ext cx="1063230" cy="1608193"/>
            <a:chOff x="3587009" y="1983415"/>
            <a:chExt cx="119735" cy="181132"/>
          </a:xfrm>
        </p:grpSpPr>
        <p:sp>
          <p:nvSpPr>
            <p:cNvPr id="1462" name="Google Shape;1462;p13"/>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3" name="Google Shape;1463;p13"/>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4" name="Google Shape;1464;p13"/>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5" name="Google Shape;1465;p13"/>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6" name="Google Shape;1466;p13"/>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7" name="Google Shape;1467;p13"/>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8" name="Google Shape;1468;p13"/>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9" name="Google Shape;1469;p13"/>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0" name="Google Shape;1470;p13"/>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1" name="Google Shape;1471;p13"/>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2" name="Google Shape;1472;p13"/>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3" name="Google Shape;1473;p13"/>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4" name="Google Shape;1474;p13"/>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5" name="Google Shape;1475;p13"/>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6" name="Google Shape;1476;p13"/>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7" name="Google Shape;1477;p13"/>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8" name="Google Shape;1478;p13"/>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9" name="Google Shape;1479;p13"/>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0" name="Google Shape;1480;p13"/>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1" name="Google Shape;1481;p13"/>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2" name="Google Shape;1482;p13"/>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3" name="Google Shape;1483;p13"/>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4" name="Google Shape;1484;p13"/>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5" name="Google Shape;1485;p13"/>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6" name="Google Shape;1486;p13"/>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7" name="Google Shape;1487;p13"/>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8" name="Google Shape;1488;p13"/>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9" name="Google Shape;1489;p13"/>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0" name="Google Shape;1490;p13"/>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1" name="Google Shape;1491;p13"/>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2" name="Google Shape;1492;p13"/>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3" name="Google Shape;1493;p13"/>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4" name="Google Shape;1494;p13"/>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5" name="Google Shape;1495;p13"/>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6" name="Google Shape;1496;p13"/>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97" name="Google Shape;1497;p13"/>
          <p:cNvGrpSpPr/>
          <p:nvPr/>
        </p:nvGrpSpPr>
        <p:grpSpPr>
          <a:xfrm rot="-721927">
            <a:off x="1247943" y="3680571"/>
            <a:ext cx="1063230" cy="1608193"/>
            <a:chOff x="3587009" y="1983415"/>
            <a:chExt cx="119735" cy="181132"/>
          </a:xfrm>
        </p:grpSpPr>
        <p:sp>
          <p:nvSpPr>
            <p:cNvPr id="1498" name="Google Shape;1498;p13"/>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9" name="Google Shape;1499;p13"/>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0" name="Google Shape;1500;p13"/>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1" name="Google Shape;1501;p13"/>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2" name="Google Shape;1502;p13"/>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3" name="Google Shape;1503;p13"/>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4" name="Google Shape;1504;p13"/>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5" name="Google Shape;1505;p13"/>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6" name="Google Shape;1506;p13"/>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7" name="Google Shape;1507;p13"/>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8" name="Google Shape;1508;p13"/>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9" name="Google Shape;1509;p13"/>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0" name="Google Shape;1510;p13"/>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1" name="Google Shape;1511;p13"/>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2" name="Google Shape;1512;p13"/>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3" name="Google Shape;1513;p13"/>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4" name="Google Shape;1514;p13"/>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5" name="Google Shape;1515;p13"/>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6" name="Google Shape;1516;p13"/>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7" name="Google Shape;1517;p13"/>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8" name="Google Shape;1518;p13"/>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9" name="Google Shape;1519;p13"/>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0" name="Google Shape;1520;p13"/>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1" name="Google Shape;1521;p13"/>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2" name="Google Shape;1522;p13"/>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3" name="Google Shape;1523;p13"/>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4" name="Google Shape;1524;p13"/>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5" name="Google Shape;1525;p13"/>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6" name="Google Shape;1526;p13"/>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7" name="Google Shape;1527;p13"/>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8" name="Google Shape;1528;p13"/>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9" name="Google Shape;1529;p13"/>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0" name="Google Shape;1530;p13"/>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1" name="Google Shape;1531;p13"/>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2" name="Google Shape;1532;p13"/>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AND_TWO_COLUMNS_1_2">
    <p:spTree>
      <p:nvGrpSpPr>
        <p:cNvPr id="1533" name="Shape 1533"/>
        <p:cNvGrpSpPr/>
        <p:nvPr/>
      </p:nvGrpSpPr>
      <p:grpSpPr>
        <a:xfrm>
          <a:off x="0" y="0"/>
          <a:ext cx="0" cy="0"/>
          <a:chOff x="0" y="0"/>
          <a:chExt cx="0" cy="0"/>
        </a:xfrm>
      </p:grpSpPr>
      <p:pic>
        <p:nvPicPr>
          <p:cNvPr id="1534" name="Google Shape;1534;p14"/>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1535" name="Google Shape;1535;p14"/>
          <p:cNvSpPr txBox="1"/>
          <p:nvPr>
            <p:ph idx="1" type="subTitle"/>
          </p:nvPr>
        </p:nvSpPr>
        <p:spPr>
          <a:xfrm>
            <a:off x="720000" y="3201603"/>
            <a:ext cx="4146000" cy="52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200"/>
              <a:buFont typeface="Shadows Into Light Two"/>
              <a:buNone/>
              <a:defRPr b="1" sz="3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1536" name="Google Shape;1536;p14"/>
          <p:cNvSpPr txBox="1"/>
          <p:nvPr>
            <p:ph idx="2" type="subTitle"/>
          </p:nvPr>
        </p:nvSpPr>
        <p:spPr>
          <a:xfrm>
            <a:off x="720000" y="1054488"/>
            <a:ext cx="4146000" cy="2147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600"/>
              <a:buNone/>
              <a:defRPr sz="2600"/>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537" name="Google Shape;1537;p14"/>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538" name="Google Shape;1538;p14"/>
          <p:cNvGrpSpPr/>
          <p:nvPr/>
        </p:nvGrpSpPr>
        <p:grpSpPr>
          <a:xfrm flipH="1" rot="721927">
            <a:off x="8042153" y="3680571"/>
            <a:ext cx="1063230" cy="1608193"/>
            <a:chOff x="3587009" y="1983415"/>
            <a:chExt cx="119735" cy="181132"/>
          </a:xfrm>
        </p:grpSpPr>
        <p:sp>
          <p:nvSpPr>
            <p:cNvPr id="1539" name="Google Shape;1539;p14"/>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0" name="Google Shape;1540;p14"/>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1" name="Google Shape;1541;p14"/>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2" name="Google Shape;1542;p14"/>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3" name="Google Shape;1543;p14"/>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4" name="Google Shape;1544;p14"/>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5" name="Google Shape;1545;p14"/>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6" name="Google Shape;1546;p14"/>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7" name="Google Shape;1547;p14"/>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8" name="Google Shape;1548;p14"/>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9" name="Google Shape;1549;p14"/>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0" name="Google Shape;1550;p14"/>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1" name="Google Shape;1551;p14"/>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2" name="Google Shape;1552;p14"/>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3" name="Google Shape;1553;p14"/>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4" name="Google Shape;1554;p14"/>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5" name="Google Shape;1555;p14"/>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6" name="Google Shape;1556;p14"/>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7" name="Google Shape;1557;p14"/>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8" name="Google Shape;1558;p14"/>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9" name="Google Shape;1559;p14"/>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0" name="Google Shape;1560;p14"/>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1" name="Google Shape;1561;p14"/>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2" name="Google Shape;1562;p14"/>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3" name="Google Shape;1563;p14"/>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4" name="Google Shape;1564;p14"/>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5" name="Google Shape;1565;p14"/>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6" name="Google Shape;1566;p14"/>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7" name="Google Shape;1567;p14"/>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8" name="Google Shape;1568;p14"/>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9" name="Google Shape;1569;p14"/>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0" name="Google Shape;1570;p14"/>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1" name="Google Shape;1571;p14"/>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2" name="Google Shape;1572;p14"/>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3" name="Google Shape;1573;p14"/>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574" name="Google Shape;1574;p14"/>
          <p:cNvGrpSpPr/>
          <p:nvPr/>
        </p:nvGrpSpPr>
        <p:grpSpPr>
          <a:xfrm rot="-721927">
            <a:off x="-8332" y="3680571"/>
            <a:ext cx="1063230" cy="1608193"/>
            <a:chOff x="3587009" y="1983415"/>
            <a:chExt cx="119735" cy="181132"/>
          </a:xfrm>
        </p:grpSpPr>
        <p:sp>
          <p:nvSpPr>
            <p:cNvPr id="1575" name="Google Shape;1575;p14"/>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6" name="Google Shape;1576;p14"/>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7" name="Google Shape;1577;p14"/>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8" name="Google Shape;1578;p14"/>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9" name="Google Shape;1579;p14"/>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0" name="Google Shape;1580;p14"/>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1" name="Google Shape;1581;p14"/>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2" name="Google Shape;1582;p14"/>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3" name="Google Shape;1583;p14"/>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4" name="Google Shape;1584;p14"/>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5" name="Google Shape;1585;p14"/>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6" name="Google Shape;1586;p14"/>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7" name="Google Shape;1587;p14"/>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8" name="Google Shape;1588;p14"/>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9" name="Google Shape;1589;p14"/>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0" name="Google Shape;1590;p14"/>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1" name="Google Shape;1591;p14"/>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2" name="Google Shape;1592;p14"/>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3" name="Google Shape;1593;p14"/>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4" name="Google Shape;1594;p14"/>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5" name="Google Shape;1595;p14"/>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6" name="Google Shape;1596;p14"/>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7" name="Google Shape;1597;p14"/>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8" name="Google Shape;1598;p14"/>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9" name="Google Shape;1599;p14"/>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0" name="Google Shape;1600;p14"/>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1" name="Google Shape;1601;p14"/>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2" name="Google Shape;1602;p14"/>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3" name="Google Shape;1603;p14"/>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4" name="Google Shape;1604;p14"/>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5" name="Google Shape;1605;p14"/>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6" name="Google Shape;1606;p14"/>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7" name="Google Shape;1607;p14"/>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8" name="Google Shape;1608;p14"/>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9" name="Google Shape;1609;p14"/>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10" name="Shape 1610"/>
        <p:cNvGrpSpPr/>
        <p:nvPr/>
      </p:nvGrpSpPr>
      <p:grpSpPr>
        <a:xfrm>
          <a:off x="0" y="0"/>
          <a:ext cx="0" cy="0"/>
          <a:chOff x="0" y="0"/>
          <a:chExt cx="0" cy="0"/>
        </a:xfrm>
      </p:grpSpPr>
      <p:sp>
        <p:nvSpPr>
          <p:cNvPr id="1611" name="Google Shape;1611;p15"/>
          <p:cNvSpPr txBox="1"/>
          <p:nvPr>
            <p:ph idx="1" type="body"/>
          </p:nvPr>
        </p:nvSpPr>
        <p:spPr>
          <a:xfrm>
            <a:off x="1486050" y="540000"/>
            <a:ext cx="6171900" cy="605100"/>
          </a:xfrm>
          <a:prstGeom prst="rect">
            <a:avLst/>
          </a:prstGeom>
          <a:solidFill>
            <a:srgbClr val="92D3D1">
              <a:alpha val="26666"/>
            </a:srgbClr>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600"/>
              <a:buNone/>
              <a:defRPr b="1" sz="3200">
                <a:solidFill>
                  <a:schemeClr val="lt1"/>
                </a:solidFill>
                <a:latin typeface="Shadows Into Light Two"/>
                <a:ea typeface="Shadows Into Light Two"/>
                <a:cs typeface="Shadows Into Light Two"/>
                <a:sym typeface="Shadows Into Light Two"/>
              </a:defRPr>
            </a:lvl1pPr>
          </a:lstStyle>
          <a:p/>
        </p:txBody>
      </p:sp>
      <p:grpSp>
        <p:nvGrpSpPr>
          <p:cNvPr id="1612" name="Google Shape;1612;p15"/>
          <p:cNvGrpSpPr/>
          <p:nvPr/>
        </p:nvGrpSpPr>
        <p:grpSpPr>
          <a:xfrm>
            <a:off x="7941588" y="3148651"/>
            <a:ext cx="1152140" cy="2122556"/>
            <a:chOff x="4143264" y="1714874"/>
            <a:chExt cx="141078" cy="259923"/>
          </a:xfrm>
        </p:grpSpPr>
        <p:sp>
          <p:nvSpPr>
            <p:cNvPr id="1613" name="Google Shape;1613;p15"/>
            <p:cNvSpPr/>
            <p:nvPr/>
          </p:nvSpPr>
          <p:spPr>
            <a:xfrm>
              <a:off x="4212487" y="1840003"/>
              <a:ext cx="36601" cy="53833"/>
            </a:xfrm>
            <a:custGeom>
              <a:rect b="b" l="l" r="r" t="t"/>
              <a:pathLst>
                <a:path extrusionOk="0" h="1637" w="1113">
                  <a:moveTo>
                    <a:pt x="209" y="0"/>
                  </a:moveTo>
                  <a:cubicBezTo>
                    <a:pt x="170" y="0"/>
                    <a:pt x="130" y="11"/>
                    <a:pt x="93" y="35"/>
                  </a:cubicBezTo>
                  <a:cubicBezTo>
                    <a:pt x="1" y="128"/>
                    <a:pt x="27" y="286"/>
                    <a:pt x="54" y="392"/>
                  </a:cubicBezTo>
                  <a:cubicBezTo>
                    <a:pt x="212" y="856"/>
                    <a:pt x="543" y="1345"/>
                    <a:pt x="1086" y="1636"/>
                  </a:cubicBezTo>
                  <a:lnTo>
                    <a:pt x="1112" y="1583"/>
                  </a:lnTo>
                  <a:cubicBezTo>
                    <a:pt x="689" y="525"/>
                    <a:pt x="490" y="154"/>
                    <a:pt x="331" y="35"/>
                  </a:cubicBezTo>
                  <a:cubicBezTo>
                    <a:pt x="296" y="14"/>
                    <a:pt x="253" y="0"/>
                    <a:pt x="20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4" name="Google Shape;1614;p15"/>
            <p:cNvSpPr/>
            <p:nvPr/>
          </p:nvSpPr>
          <p:spPr>
            <a:xfrm>
              <a:off x="4223372" y="1855064"/>
              <a:ext cx="23513" cy="34858"/>
            </a:xfrm>
            <a:custGeom>
              <a:rect b="b" l="l" r="r" t="t"/>
              <a:pathLst>
                <a:path extrusionOk="0" h="1060" w="715">
                  <a:moveTo>
                    <a:pt x="14" y="1"/>
                  </a:moveTo>
                  <a:cubicBezTo>
                    <a:pt x="14" y="1"/>
                    <a:pt x="0" y="14"/>
                    <a:pt x="14" y="14"/>
                  </a:cubicBezTo>
                  <a:cubicBezTo>
                    <a:pt x="185" y="398"/>
                    <a:pt x="424" y="755"/>
                    <a:pt x="702" y="1060"/>
                  </a:cubicBezTo>
                  <a:lnTo>
                    <a:pt x="715" y="1060"/>
                  </a:lnTo>
                  <a:lnTo>
                    <a:pt x="715" y="1046"/>
                  </a:lnTo>
                  <a:cubicBezTo>
                    <a:pt x="437" y="742"/>
                    <a:pt x="199" y="384"/>
                    <a:pt x="27" y="14"/>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5" name="Google Shape;1615;p15"/>
            <p:cNvSpPr/>
            <p:nvPr/>
          </p:nvSpPr>
          <p:spPr>
            <a:xfrm>
              <a:off x="4220742" y="1896565"/>
              <a:ext cx="45316" cy="49492"/>
            </a:xfrm>
            <a:custGeom>
              <a:rect b="b" l="l" r="r" t="t"/>
              <a:pathLst>
                <a:path extrusionOk="0" h="1505" w="1378">
                  <a:moveTo>
                    <a:pt x="236" y="0"/>
                  </a:moveTo>
                  <a:cubicBezTo>
                    <a:pt x="181" y="0"/>
                    <a:pt x="127" y="21"/>
                    <a:pt x="94" y="62"/>
                  </a:cubicBezTo>
                  <a:cubicBezTo>
                    <a:pt x="1" y="155"/>
                    <a:pt x="54" y="313"/>
                    <a:pt x="120" y="433"/>
                  </a:cubicBezTo>
                  <a:cubicBezTo>
                    <a:pt x="359" y="869"/>
                    <a:pt x="782" y="1280"/>
                    <a:pt x="1377" y="1505"/>
                  </a:cubicBezTo>
                  <a:lnTo>
                    <a:pt x="1351" y="1413"/>
                  </a:lnTo>
                  <a:cubicBezTo>
                    <a:pt x="729" y="407"/>
                    <a:pt x="504" y="128"/>
                    <a:pt x="332" y="22"/>
                  </a:cubicBezTo>
                  <a:cubicBezTo>
                    <a:pt x="302" y="8"/>
                    <a:pt x="269" y="0"/>
                    <a:pt x="23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6" name="Google Shape;1616;p15"/>
            <p:cNvSpPr/>
            <p:nvPr/>
          </p:nvSpPr>
          <p:spPr>
            <a:xfrm>
              <a:off x="4234257" y="1911331"/>
              <a:ext cx="27426" cy="30287"/>
            </a:xfrm>
            <a:custGeom>
              <a:rect b="b" l="l" r="r" t="t"/>
              <a:pathLst>
                <a:path extrusionOk="0" h="921" w="834">
                  <a:moveTo>
                    <a:pt x="12" y="0"/>
                  </a:moveTo>
                  <a:cubicBezTo>
                    <a:pt x="10" y="0"/>
                    <a:pt x="7" y="4"/>
                    <a:pt x="0" y="11"/>
                  </a:cubicBezTo>
                  <a:cubicBezTo>
                    <a:pt x="146" y="222"/>
                    <a:pt x="304" y="408"/>
                    <a:pt x="463" y="579"/>
                  </a:cubicBezTo>
                  <a:cubicBezTo>
                    <a:pt x="583" y="699"/>
                    <a:pt x="701" y="805"/>
                    <a:pt x="821" y="911"/>
                  </a:cubicBezTo>
                  <a:cubicBezTo>
                    <a:pt x="821" y="917"/>
                    <a:pt x="824" y="920"/>
                    <a:pt x="827" y="920"/>
                  </a:cubicBezTo>
                  <a:cubicBezTo>
                    <a:pt x="831" y="920"/>
                    <a:pt x="834" y="917"/>
                    <a:pt x="834" y="911"/>
                  </a:cubicBezTo>
                  <a:cubicBezTo>
                    <a:pt x="530" y="646"/>
                    <a:pt x="251" y="341"/>
                    <a:pt x="13" y="11"/>
                  </a:cubicBezTo>
                  <a:cubicBezTo>
                    <a:pt x="13" y="4"/>
                    <a:pt x="13" y="0"/>
                    <a:pt x="1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7" name="Google Shape;1617;p15"/>
            <p:cNvSpPr/>
            <p:nvPr/>
          </p:nvSpPr>
          <p:spPr>
            <a:xfrm>
              <a:off x="4248595" y="1844343"/>
              <a:ext cx="33576" cy="51235"/>
            </a:xfrm>
            <a:custGeom>
              <a:rect b="b" l="l" r="r" t="t"/>
              <a:pathLst>
                <a:path extrusionOk="0" h="1558" w="1021">
                  <a:moveTo>
                    <a:pt x="799" y="1"/>
                  </a:moveTo>
                  <a:cubicBezTo>
                    <a:pt x="754" y="1"/>
                    <a:pt x="711" y="14"/>
                    <a:pt x="676" y="36"/>
                  </a:cubicBezTo>
                  <a:cubicBezTo>
                    <a:pt x="530" y="154"/>
                    <a:pt x="371" y="459"/>
                    <a:pt x="1" y="1478"/>
                  </a:cubicBezTo>
                  <a:lnTo>
                    <a:pt x="27" y="1557"/>
                  </a:lnTo>
                  <a:cubicBezTo>
                    <a:pt x="530" y="1280"/>
                    <a:pt x="835" y="830"/>
                    <a:pt x="967" y="380"/>
                  </a:cubicBezTo>
                  <a:cubicBezTo>
                    <a:pt x="994" y="274"/>
                    <a:pt x="1020" y="115"/>
                    <a:pt x="914" y="36"/>
                  </a:cubicBezTo>
                  <a:cubicBezTo>
                    <a:pt x="877" y="11"/>
                    <a:pt x="837" y="1"/>
                    <a:pt x="79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8" name="Google Shape;1618;p15"/>
            <p:cNvSpPr/>
            <p:nvPr/>
          </p:nvSpPr>
          <p:spPr>
            <a:xfrm>
              <a:off x="4250799" y="1861181"/>
              <a:ext cx="20915" cy="32984"/>
            </a:xfrm>
            <a:custGeom>
              <a:rect b="b" l="l" r="r" t="t"/>
              <a:pathLst>
                <a:path extrusionOk="0" h="1003" w="636">
                  <a:moveTo>
                    <a:pt x="609" y="0"/>
                  </a:moveTo>
                  <a:cubicBezTo>
                    <a:pt x="463" y="357"/>
                    <a:pt x="251" y="688"/>
                    <a:pt x="0" y="992"/>
                  </a:cubicBezTo>
                  <a:cubicBezTo>
                    <a:pt x="0" y="999"/>
                    <a:pt x="4" y="1003"/>
                    <a:pt x="7" y="1003"/>
                  </a:cubicBezTo>
                  <a:cubicBezTo>
                    <a:pt x="10" y="1003"/>
                    <a:pt x="13" y="999"/>
                    <a:pt x="13" y="992"/>
                  </a:cubicBezTo>
                  <a:cubicBezTo>
                    <a:pt x="265" y="701"/>
                    <a:pt x="477" y="371"/>
                    <a:pt x="636" y="13"/>
                  </a:cubicBezTo>
                  <a:cubicBezTo>
                    <a:pt x="636" y="0"/>
                    <a:pt x="636" y="0"/>
                    <a:pt x="62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9" name="Google Shape;1619;p15"/>
            <p:cNvSpPr/>
            <p:nvPr/>
          </p:nvSpPr>
          <p:spPr>
            <a:xfrm>
              <a:off x="4264282" y="1888245"/>
              <a:ext cx="20060" cy="57384"/>
            </a:xfrm>
            <a:custGeom>
              <a:rect b="b" l="l" r="r" t="t"/>
              <a:pathLst>
                <a:path extrusionOk="0" h="1745" w="610">
                  <a:moveTo>
                    <a:pt x="401" y="0"/>
                  </a:moveTo>
                  <a:cubicBezTo>
                    <a:pt x="339" y="0"/>
                    <a:pt x="278" y="28"/>
                    <a:pt x="238" y="77"/>
                  </a:cubicBezTo>
                  <a:cubicBezTo>
                    <a:pt x="133" y="222"/>
                    <a:pt x="53" y="554"/>
                    <a:pt x="0" y="1639"/>
                  </a:cubicBezTo>
                  <a:lnTo>
                    <a:pt x="53" y="1745"/>
                  </a:lnTo>
                  <a:cubicBezTo>
                    <a:pt x="450" y="1361"/>
                    <a:pt x="609" y="792"/>
                    <a:pt x="609" y="328"/>
                  </a:cubicBezTo>
                  <a:cubicBezTo>
                    <a:pt x="609" y="210"/>
                    <a:pt x="583" y="63"/>
                    <a:pt x="464" y="11"/>
                  </a:cubicBezTo>
                  <a:cubicBezTo>
                    <a:pt x="443" y="4"/>
                    <a:pt x="422" y="0"/>
                    <a:pt x="40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0" name="Google Shape;1620;p15"/>
            <p:cNvSpPr/>
            <p:nvPr/>
          </p:nvSpPr>
          <p:spPr>
            <a:xfrm>
              <a:off x="4265597" y="1903373"/>
              <a:ext cx="10885" cy="37916"/>
            </a:xfrm>
            <a:custGeom>
              <a:rect b="b" l="l" r="r" t="t"/>
              <a:pathLst>
                <a:path extrusionOk="0" h="1153" w="331">
                  <a:moveTo>
                    <a:pt x="331" y="1"/>
                  </a:moveTo>
                  <a:cubicBezTo>
                    <a:pt x="318" y="1"/>
                    <a:pt x="318" y="1"/>
                    <a:pt x="318" y="14"/>
                  </a:cubicBezTo>
                  <a:cubicBezTo>
                    <a:pt x="265" y="398"/>
                    <a:pt x="159" y="782"/>
                    <a:pt x="0" y="1139"/>
                  </a:cubicBezTo>
                  <a:lnTo>
                    <a:pt x="13" y="1153"/>
                  </a:lnTo>
                  <a:lnTo>
                    <a:pt x="27" y="1139"/>
                  </a:lnTo>
                  <a:cubicBezTo>
                    <a:pt x="186" y="782"/>
                    <a:pt x="278" y="411"/>
                    <a:pt x="331" y="14"/>
                  </a:cubicBezTo>
                  <a:lnTo>
                    <a:pt x="331"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1" name="Google Shape;1621;p15"/>
            <p:cNvSpPr/>
            <p:nvPr/>
          </p:nvSpPr>
          <p:spPr>
            <a:xfrm>
              <a:off x="4245110" y="1863779"/>
              <a:ext cx="34858" cy="103621"/>
            </a:xfrm>
            <a:custGeom>
              <a:rect b="b" l="l" r="r" t="t"/>
              <a:pathLst>
                <a:path extrusionOk="0" h="3151" w="1060">
                  <a:moveTo>
                    <a:pt x="1" y="1"/>
                  </a:moveTo>
                  <a:cubicBezTo>
                    <a:pt x="1" y="278"/>
                    <a:pt x="27" y="557"/>
                    <a:pt x="68" y="834"/>
                  </a:cubicBezTo>
                  <a:cubicBezTo>
                    <a:pt x="120" y="1112"/>
                    <a:pt x="186" y="1390"/>
                    <a:pt x="266" y="1655"/>
                  </a:cubicBezTo>
                  <a:cubicBezTo>
                    <a:pt x="359" y="1933"/>
                    <a:pt x="465" y="2184"/>
                    <a:pt x="583" y="2436"/>
                  </a:cubicBezTo>
                  <a:cubicBezTo>
                    <a:pt x="650" y="2568"/>
                    <a:pt x="716" y="2687"/>
                    <a:pt x="795" y="2807"/>
                  </a:cubicBezTo>
                  <a:cubicBezTo>
                    <a:pt x="835" y="2872"/>
                    <a:pt x="874" y="2925"/>
                    <a:pt x="915" y="2992"/>
                  </a:cubicBezTo>
                  <a:cubicBezTo>
                    <a:pt x="927" y="3018"/>
                    <a:pt x="954" y="3045"/>
                    <a:pt x="980" y="3071"/>
                  </a:cubicBezTo>
                  <a:cubicBezTo>
                    <a:pt x="980" y="3084"/>
                    <a:pt x="994" y="3098"/>
                    <a:pt x="1007" y="3110"/>
                  </a:cubicBezTo>
                  <a:lnTo>
                    <a:pt x="1033" y="3137"/>
                  </a:lnTo>
                  <a:cubicBezTo>
                    <a:pt x="1033" y="3137"/>
                    <a:pt x="1047" y="3151"/>
                    <a:pt x="1060" y="3151"/>
                  </a:cubicBezTo>
                  <a:lnTo>
                    <a:pt x="1060" y="3124"/>
                  </a:lnTo>
                  <a:cubicBezTo>
                    <a:pt x="1020" y="3084"/>
                    <a:pt x="968" y="3031"/>
                    <a:pt x="941" y="2965"/>
                  </a:cubicBezTo>
                  <a:cubicBezTo>
                    <a:pt x="901" y="2912"/>
                    <a:pt x="862" y="2846"/>
                    <a:pt x="821" y="2793"/>
                  </a:cubicBezTo>
                  <a:cubicBezTo>
                    <a:pt x="756" y="2674"/>
                    <a:pt x="689" y="2555"/>
                    <a:pt x="623" y="2422"/>
                  </a:cubicBezTo>
                  <a:cubicBezTo>
                    <a:pt x="504" y="2171"/>
                    <a:pt x="398" y="1907"/>
                    <a:pt x="318" y="1642"/>
                  </a:cubicBezTo>
                  <a:cubicBezTo>
                    <a:pt x="226" y="1377"/>
                    <a:pt x="160" y="1112"/>
                    <a:pt x="120" y="834"/>
                  </a:cubicBezTo>
                  <a:cubicBezTo>
                    <a:pt x="94" y="689"/>
                    <a:pt x="80" y="557"/>
                    <a:pt x="68" y="410"/>
                  </a:cubicBezTo>
                  <a:cubicBezTo>
                    <a:pt x="54" y="278"/>
                    <a:pt x="54" y="133"/>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2" name="Google Shape;1622;p15"/>
            <p:cNvSpPr/>
            <p:nvPr/>
          </p:nvSpPr>
          <p:spPr>
            <a:xfrm>
              <a:off x="4239486" y="1801066"/>
              <a:ext cx="25683" cy="67973"/>
            </a:xfrm>
            <a:custGeom>
              <a:rect b="b" l="l" r="r" t="t"/>
              <a:pathLst>
                <a:path extrusionOk="0" h="2067" w="781">
                  <a:moveTo>
                    <a:pt x="564" y="1"/>
                  </a:moveTo>
                  <a:cubicBezTo>
                    <a:pt x="441" y="1"/>
                    <a:pt x="354" y="127"/>
                    <a:pt x="291" y="253"/>
                  </a:cubicBezTo>
                  <a:cubicBezTo>
                    <a:pt x="80" y="729"/>
                    <a:pt x="0" y="1417"/>
                    <a:pt x="172" y="2066"/>
                  </a:cubicBezTo>
                  <a:lnTo>
                    <a:pt x="212" y="2026"/>
                  </a:lnTo>
                  <a:cubicBezTo>
                    <a:pt x="662" y="861"/>
                    <a:pt x="781" y="411"/>
                    <a:pt x="741" y="187"/>
                  </a:cubicBezTo>
                  <a:cubicBezTo>
                    <a:pt x="728" y="108"/>
                    <a:pt x="662" y="14"/>
                    <a:pt x="583" y="2"/>
                  </a:cubicBezTo>
                  <a:cubicBezTo>
                    <a:pt x="576" y="1"/>
                    <a:pt x="570" y="1"/>
                    <a:pt x="56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3" name="Google Shape;1623;p15"/>
            <p:cNvSpPr/>
            <p:nvPr/>
          </p:nvSpPr>
          <p:spPr>
            <a:xfrm>
              <a:off x="4245998" y="1818529"/>
              <a:ext cx="8715" cy="46171"/>
            </a:xfrm>
            <a:custGeom>
              <a:rect b="b" l="l" r="r" t="t"/>
              <a:pathLst>
                <a:path extrusionOk="0" h="1404" w="265">
                  <a:moveTo>
                    <a:pt x="239" y="0"/>
                  </a:moveTo>
                  <a:cubicBezTo>
                    <a:pt x="106" y="450"/>
                    <a:pt x="27" y="927"/>
                    <a:pt x="0" y="1403"/>
                  </a:cubicBezTo>
                  <a:lnTo>
                    <a:pt x="14" y="1403"/>
                  </a:lnTo>
                  <a:cubicBezTo>
                    <a:pt x="41" y="927"/>
                    <a:pt x="120" y="463"/>
                    <a:pt x="26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4" name="Google Shape;1624;p15"/>
            <p:cNvSpPr/>
            <p:nvPr/>
          </p:nvSpPr>
          <p:spPr>
            <a:xfrm>
              <a:off x="4198972" y="1722372"/>
              <a:ext cx="26604" cy="16969"/>
            </a:xfrm>
            <a:custGeom>
              <a:rect b="b" l="l" r="r" t="t"/>
              <a:pathLst>
                <a:path extrusionOk="0" h="516" w="809">
                  <a:moveTo>
                    <a:pt x="226" y="0"/>
                  </a:moveTo>
                  <a:cubicBezTo>
                    <a:pt x="191" y="0"/>
                    <a:pt x="163" y="9"/>
                    <a:pt x="147" y="25"/>
                  </a:cubicBezTo>
                  <a:cubicBezTo>
                    <a:pt x="107" y="65"/>
                    <a:pt x="1" y="224"/>
                    <a:pt x="253" y="396"/>
                  </a:cubicBezTo>
                  <a:cubicBezTo>
                    <a:pt x="438" y="515"/>
                    <a:pt x="650" y="515"/>
                    <a:pt x="756" y="515"/>
                  </a:cubicBezTo>
                  <a:cubicBezTo>
                    <a:pt x="782" y="501"/>
                    <a:pt x="809" y="475"/>
                    <a:pt x="782" y="436"/>
                  </a:cubicBezTo>
                  <a:cubicBezTo>
                    <a:pt x="624" y="130"/>
                    <a:pt x="365" y="0"/>
                    <a:pt x="2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5" name="Google Shape;1625;p15"/>
            <p:cNvSpPr/>
            <p:nvPr/>
          </p:nvSpPr>
          <p:spPr>
            <a:xfrm>
              <a:off x="4203345" y="1723161"/>
              <a:ext cx="20487" cy="14437"/>
            </a:xfrm>
            <a:custGeom>
              <a:rect b="b" l="l" r="r" t="t"/>
              <a:pathLst>
                <a:path extrusionOk="0" h="439" w="623">
                  <a:moveTo>
                    <a:pt x="199" y="1"/>
                  </a:moveTo>
                  <a:cubicBezTo>
                    <a:pt x="199" y="41"/>
                    <a:pt x="199" y="94"/>
                    <a:pt x="212" y="133"/>
                  </a:cubicBezTo>
                  <a:cubicBezTo>
                    <a:pt x="146" y="94"/>
                    <a:pt x="80" y="54"/>
                    <a:pt x="0" y="15"/>
                  </a:cubicBezTo>
                  <a:lnTo>
                    <a:pt x="0" y="27"/>
                  </a:lnTo>
                  <a:cubicBezTo>
                    <a:pt x="67" y="68"/>
                    <a:pt x="146" y="107"/>
                    <a:pt x="226" y="160"/>
                  </a:cubicBezTo>
                  <a:cubicBezTo>
                    <a:pt x="146" y="174"/>
                    <a:pt x="67" y="213"/>
                    <a:pt x="0" y="239"/>
                  </a:cubicBezTo>
                  <a:lnTo>
                    <a:pt x="0" y="253"/>
                  </a:lnTo>
                  <a:cubicBezTo>
                    <a:pt x="80" y="213"/>
                    <a:pt x="159" y="186"/>
                    <a:pt x="238" y="174"/>
                  </a:cubicBezTo>
                  <a:cubicBezTo>
                    <a:pt x="318" y="213"/>
                    <a:pt x="397" y="266"/>
                    <a:pt x="464" y="319"/>
                  </a:cubicBezTo>
                  <a:cubicBezTo>
                    <a:pt x="371" y="332"/>
                    <a:pt x="279" y="372"/>
                    <a:pt x="185" y="412"/>
                  </a:cubicBezTo>
                  <a:lnTo>
                    <a:pt x="199" y="412"/>
                  </a:lnTo>
                  <a:cubicBezTo>
                    <a:pt x="291" y="372"/>
                    <a:pt x="385" y="345"/>
                    <a:pt x="477" y="332"/>
                  </a:cubicBezTo>
                  <a:cubicBezTo>
                    <a:pt x="530" y="372"/>
                    <a:pt x="570" y="398"/>
                    <a:pt x="623" y="438"/>
                  </a:cubicBezTo>
                  <a:lnTo>
                    <a:pt x="609" y="425"/>
                  </a:lnTo>
                  <a:cubicBezTo>
                    <a:pt x="570" y="385"/>
                    <a:pt x="530" y="345"/>
                    <a:pt x="477" y="319"/>
                  </a:cubicBezTo>
                  <a:cubicBezTo>
                    <a:pt x="477" y="279"/>
                    <a:pt x="477" y="227"/>
                    <a:pt x="490" y="186"/>
                  </a:cubicBezTo>
                  <a:lnTo>
                    <a:pt x="477" y="174"/>
                  </a:lnTo>
                  <a:cubicBezTo>
                    <a:pt x="464" y="213"/>
                    <a:pt x="464" y="266"/>
                    <a:pt x="464" y="306"/>
                  </a:cubicBezTo>
                  <a:cubicBezTo>
                    <a:pt x="397" y="253"/>
                    <a:pt x="318" y="200"/>
                    <a:pt x="226" y="147"/>
                  </a:cubicBezTo>
                  <a:cubicBezTo>
                    <a:pt x="212" y="107"/>
                    <a:pt x="212" y="54"/>
                    <a:pt x="21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6" name="Google Shape;1626;p15"/>
            <p:cNvSpPr/>
            <p:nvPr/>
          </p:nvSpPr>
          <p:spPr>
            <a:xfrm>
              <a:off x="4223372" y="1714874"/>
              <a:ext cx="19632" cy="23677"/>
            </a:xfrm>
            <a:custGeom>
              <a:rect b="b" l="l" r="r" t="t"/>
              <a:pathLst>
                <a:path extrusionOk="0" h="720" w="597">
                  <a:moveTo>
                    <a:pt x="369" y="0"/>
                  </a:moveTo>
                  <a:cubicBezTo>
                    <a:pt x="255" y="0"/>
                    <a:pt x="13" y="260"/>
                    <a:pt x="0" y="664"/>
                  </a:cubicBezTo>
                  <a:cubicBezTo>
                    <a:pt x="0" y="696"/>
                    <a:pt x="28" y="720"/>
                    <a:pt x="52" y="720"/>
                  </a:cubicBezTo>
                  <a:cubicBezTo>
                    <a:pt x="57" y="720"/>
                    <a:pt x="62" y="719"/>
                    <a:pt x="67" y="717"/>
                  </a:cubicBezTo>
                  <a:cubicBezTo>
                    <a:pt x="173" y="677"/>
                    <a:pt x="358" y="571"/>
                    <a:pt x="450" y="385"/>
                  </a:cubicBezTo>
                  <a:cubicBezTo>
                    <a:pt x="596" y="108"/>
                    <a:pt x="437" y="29"/>
                    <a:pt x="384" y="2"/>
                  </a:cubicBezTo>
                  <a:cubicBezTo>
                    <a:pt x="380" y="1"/>
                    <a:pt x="374" y="0"/>
                    <a:pt x="36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7" name="Google Shape;1627;p15"/>
            <p:cNvSpPr/>
            <p:nvPr/>
          </p:nvSpPr>
          <p:spPr>
            <a:xfrm>
              <a:off x="4224227" y="1715334"/>
              <a:ext cx="16147" cy="23118"/>
            </a:xfrm>
            <a:custGeom>
              <a:rect b="b" l="l" r="r" t="t"/>
              <a:pathLst>
                <a:path extrusionOk="0" h="703" w="491">
                  <a:moveTo>
                    <a:pt x="371" y="1"/>
                  </a:moveTo>
                  <a:cubicBezTo>
                    <a:pt x="332" y="67"/>
                    <a:pt x="292" y="133"/>
                    <a:pt x="239" y="200"/>
                  </a:cubicBezTo>
                  <a:cubicBezTo>
                    <a:pt x="239" y="160"/>
                    <a:pt x="212" y="107"/>
                    <a:pt x="186" y="80"/>
                  </a:cubicBezTo>
                  <a:lnTo>
                    <a:pt x="186" y="80"/>
                  </a:lnTo>
                  <a:cubicBezTo>
                    <a:pt x="212" y="120"/>
                    <a:pt x="226" y="173"/>
                    <a:pt x="239" y="226"/>
                  </a:cubicBezTo>
                  <a:cubicBezTo>
                    <a:pt x="186" y="306"/>
                    <a:pt x="133" y="385"/>
                    <a:pt x="94" y="477"/>
                  </a:cubicBezTo>
                  <a:cubicBezTo>
                    <a:pt x="80" y="424"/>
                    <a:pt x="53" y="385"/>
                    <a:pt x="27" y="359"/>
                  </a:cubicBezTo>
                  <a:lnTo>
                    <a:pt x="27" y="371"/>
                  </a:lnTo>
                  <a:cubicBezTo>
                    <a:pt x="53" y="412"/>
                    <a:pt x="67" y="451"/>
                    <a:pt x="94" y="491"/>
                  </a:cubicBezTo>
                  <a:cubicBezTo>
                    <a:pt x="53" y="557"/>
                    <a:pt x="27" y="623"/>
                    <a:pt x="1" y="689"/>
                  </a:cubicBezTo>
                  <a:lnTo>
                    <a:pt x="1" y="703"/>
                  </a:lnTo>
                  <a:cubicBezTo>
                    <a:pt x="41" y="636"/>
                    <a:pt x="67" y="570"/>
                    <a:pt x="94" y="504"/>
                  </a:cubicBezTo>
                  <a:cubicBezTo>
                    <a:pt x="186" y="465"/>
                    <a:pt x="279" y="451"/>
                    <a:pt x="385" y="451"/>
                  </a:cubicBezTo>
                  <a:lnTo>
                    <a:pt x="385" y="438"/>
                  </a:lnTo>
                  <a:cubicBezTo>
                    <a:pt x="292" y="438"/>
                    <a:pt x="200" y="451"/>
                    <a:pt x="106" y="491"/>
                  </a:cubicBezTo>
                  <a:cubicBezTo>
                    <a:pt x="147" y="398"/>
                    <a:pt x="186" y="318"/>
                    <a:pt x="239" y="239"/>
                  </a:cubicBezTo>
                  <a:cubicBezTo>
                    <a:pt x="318" y="226"/>
                    <a:pt x="398" y="213"/>
                    <a:pt x="491" y="213"/>
                  </a:cubicBezTo>
                  <a:lnTo>
                    <a:pt x="491" y="200"/>
                  </a:lnTo>
                  <a:cubicBezTo>
                    <a:pt x="411" y="200"/>
                    <a:pt x="332" y="213"/>
                    <a:pt x="253" y="226"/>
                  </a:cubicBezTo>
                  <a:cubicBezTo>
                    <a:pt x="292" y="147"/>
                    <a:pt x="345" y="80"/>
                    <a:pt x="385"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8" name="Google Shape;1628;p15"/>
            <p:cNvSpPr/>
            <p:nvPr/>
          </p:nvSpPr>
          <p:spPr>
            <a:xfrm>
              <a:off x="4203345" y="1747990"/>
              <a:ext cx="24861" cy="19205"/>
            </a:xfrm>
            <a:custGeom>
              <a:rect b="b" l="l" r="r" t="t"/>
              <a:pathLst>
                <a:path extrusionOk="0" h="584" w="756">
                  <a:moveTo>
                    <a:pt x="224" y="0"/>
                  </a:moveTo>
                  <a:cubicBezTo>
                    <a:pt x="203" y="0"/>
                    <a:pt x="186" y="5"/>
                    <a:pt x="173" y="14"/>
                  </a:cubicBezTo>
                  <a:cubicBezTo>
                    <a:pt x="120" y="54"/>
                    <a:pt x="0" y="199"/>
                    <a:pt x="226" y="398"/>
                  </a:cubicBezTo>
                  <a:cubicBezTo>
                    <a:pt x="385" y="557"/>
                    <a:pt x="596" y="583"/>
                    <a:pt x="702" y="583"/>
                  </a:cubicBezTo>
                  <a:cubicBezTo>
                    <a:pt x="741" y="583"/>
                    <a:pt x="755" y="557"/>
                    <a:pt x="741" y="517"/>
                  </a:cubicBezTo>
                  <a:cubicBezTo>
                    <a:pt x="616" y="175"/>
                    <a:pt x="353" y="0"/>
                    <a:pt x="2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9" name="Google Shape;1629;p15"/>
            <p:cNvSpPr/>
            <p:nvPr/>
          </p:nvSpPr>
          <p:spPr>
            <a:xfrm>
              <a:off x="4207259" y="1749305"/>
              <a:ext cx="19205" cy="16574"/>
            </a:xfrm>
            <a:custGeom>
              <a:rect b="b" l="l" r="r" t="t"/>
              <a:pathLst>
                <a:path extrusionOk="0" h="504" w="584">
                  <a:moveTo>
                    <a:pt x="27" y="0"/>
                  </a:moveTo>
                  <a:lnTo>
                    <a:pt x="225" y="159"/>
                  </a:lnTo>
                  <a:lnTo>
                    <a:pt x="225" y="173"/>
                  </a:lnTo>
                  <a:cubicBezTo>
                    <a:pt x="146" y="173"/>
                    <a:pt x="80" y="199"/>
                    <a:pt x="1" y="226"/>
                  </a:cubicBezTo>
                  <a:cubicBezTo>
                    <a:pt x="80" y="199"/>
                    <a:pt x="160" y="185"/>
                    <a:pt x="252" y="173"/>
                  </a:cubicBezTo>
                  <a:cubicBezTo>
                    <a:pt x="319" y="238"/>
                    <a:pt x="384" y="305"/>
                    <a:pt x="451" y="358"/>
                  </a:cubicBezTo>
                  <a:cubicBezTo>
                    <a:pt x="358" y="358"/>
                    <a:pt x="266" y="384"/>
                    <a:pt x="172" y="411"/>
                  </a:cubicBezTo>
                  <a:lnTo>
                    <a:pt x="186" y="424"/>
                  </a:lnTo>
                  <a:cubicBezTo>
                    <a:pt x="266" y="397"/>
                    <a:pt x="371" y="371"/>
                    <a:pt x="464" y="371"/>
                  </a:cubicBezTo>
                  <a:cubicBezTo>
                    <a:pt x="504" y="411"/>
                    <a:pt x="543" y="450"/>
                    <a:pt x="583" y="503"/>
                  </a:cubicBezTo>
                  <a:lnTo>
                    <a:pt x="583" y="490"/>
                  </a:lnTo>
                  <a:lnTo>
                    <a:pt x="583" y="477"/>
                  </a:lnTo>
                  <a:cubicBezTo>
                    <a:pt x="543" y="437"/>
                    <a:pt x="517" y="397"/>
                    <a:pt x="464" y="358"/>
                  </a:cubicBezTo>
                  <a:cubicBezTo>
                    <a:pt x="477" y="318"/>
                    <a:pt x="477" y="265"/>
                    <a:pt x="490" y="226"/>
                  </a:cubicBezTo>
                  <a:lnTo>
                    <a:pt x="477" y="212"/>
                  </a:lnTo>
                  <a:cubicBezTo>
                    <a:pt x="464" y="252"/>
                    <a:pt x="464" y="305"/>
                    <a:pt x="464" y="344"/>
                  </a:cubicBezTo>
                  <a:cubicBezTo>
                    <a:pt x="384" y="279"/>
                    <a:pt x="319" y="226"/>
                    <a:pt x="239" y="159"/>
                  </a:cubicBezTo>
                  <a:cubicBezTo>
                    <a:pt x="239" y="106"/>
                    <a:pt x="239" y="53"/>
                    <a:pt x="252" y="14"/>
                  </a:cubicBezTo>
                  <a:lnTo>
                    <a:pt x="239" y="0"/>
                  </a:lnTo>
                  <a:cubicBezTo>
                    <a:pt x="225" y="53"/>
                    <a:pt x="225" y="93"/>
                    <a:pt x="225" y="146"/>
                  </a:cubicBezTo>
                  <a:cubicBezTo>
                    <a:pt x="172" y="93"/>
                    <a:pt x="107"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0" name="Google Shape;1630;p15"/>
            <p:cNvSpPr/>
            <p:nvPr/>
          </p:nvSpPr>
          <p:spPr>
            <a:xfrm>
              <a:off x="4226431" y="1744800"/>
              <a:ext cx="22197" cy="22066"/>
            </a:xfrm>
            <a:custGeom>
              <a:rect b="b" l="l" r="r" t="t"/>
              <a:pathLst>
                <a:path extrusionOk="0" h="671" w="675">
                  <a:moveTo>
                    <a:pt x="439" y="0"/>
                  </a:moveTo>
                  <a:cubicBezTo>
                    <a:pt x="326" y="0"/>
                    <a:pt x="61" y="222"/>
                    <a:pt x="0" y="614"/>
                  </a:cubicBezTo>
                  <a:cubicBezTo>
                    <a:pt x="0" y="647"/>
                    <a:pt x="18" y="670"/>
                    <a:pt x="46" y="670"/>
                  </a:cubicBezTo>
                  <a:cubicBezTo>
                    <a:pt x="52" y="670"/>
                    <a:pt x="59" y="669"/>
                    <a:pt x="66" y="667"/>
                  </a:cubicBezTo>
                  <a:cubicBezTo>
                    <a:pt x="159" y="640"/>
                    <a:pt x="357" y="574"/>
                    <a:pt x="489" y="402"/>
                  </a:cubicBezTo>
                  <a:cubicBezTo>
                    <a:pt x="675" y="151"/>
                    <a:pt x="530" y="45"/>
                    <a:pt x="463" y="5"/>
                  </a:cubicBezTo>
                  <a:cubicBezTo>
                    <a:pt x="456" y="2"/>
                    <a:pt x="448" y="0"/>
                    <a:pt x="43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1" name="Google Shape;1631;p15"/>
            <p:cNvSpPr/>
            <p:nvPr/>
          </p:nvSpPr>
          <p:spPr>
            <a:xfrm>
              <a:off x="4228568" y="1745392"/>
              <a:ext cx="16574" cy="19172"/>
            </a:xfrm>
            <a:custGeom>
              <a:rect b="b" l="l" r="r" t="t"/>
              <a:pathLst>
                <a:path extrusionOk="0" h="583" w="504">
                  <a:moveTo>
                    <a:pt x="424" y="1"/>
                  </a:moveTo>
                  <a:cubicBezTo>
                    <a:pt x="371" y="66"/>
                    <a:pt x="319" y="133"/>
                    <a:pt x="266" y="186"/>
                  </a:cubicBezTo>
                  <a:cubicBezTo>
                    <a:pt x="266" y="146"/>
                    <a:pt x="253" y="93"/>
                    <a:pt x="226" y="53"/>
                  </a:cubicBezTo>
                  <a:lnTo>
                    <a:pt x="213" y="66"/>
                  </a:lnTo>
                  <a:cubicBezTo>
                    <a:pt x="239" y="106"/>
                    <a:pt x="253" y="159"/>
                    <a:pt x="253" y="199"/>
                  </a:cubicBezTo>
                  <a:cubicBezTo>
                    <a:pt x="186" y="278"/>
                    <a:pt x="133" y="357"/>
                    <a:pt x="80" y="437"/>
                  </a:cubicBezTo>
                  <a:cubicBezTo>
                    <a:pt x="68" y="384"/>
                    <a:pt x="54" y="345"/>
                    <a:pt x="27" y="304"/>
                  </a:cubicBezTo>
                  <a:lnTo>
                    <a:pt x="27" y="318"/>
                  </a:lnTo>
                  <a:cubicBezTo>
                    <a:pt x="41" y="357"/>
                    <a:pt x="54" y="398"/>
                    <a:pt x="68" y="451"/>
                  </a:cubicBezTo>
                  <a:cubicBezTo>
                    <a:pt x="41" y="477"/>
                    <a:pt x="27" y="516"/>
                    <a:pt x="1" y="543"/>
                  </a:cubicBezTo>
                  <a:lnTo>
                    <a:pt x="1" y="583"/>
                  </a:lnTo>
                  <a:lnTo>
                    <a:pt x="80" y="463"/>
                  </a:lnTo>
                  <a:cubicBezTo>
                    <a:pt x="133" y="451"/>
                    <a:pt x="200" y="437"/>
                    <a:pt x="253" y="437"/>
                  </a:cubicBezTo>
                  <a:cubicBezTo>
                    <a:pt x="292" y="437"/>
                    <a:pt x="332" y="451"/>
                    <a:pt x="359" y="451"/>
                  </a:cubicBezTo>
                  <a:cubicBezTo>
                    <a:pt x="371" y="451"/>
                    <a:pt x="371" y="437"/>
                    <a:pt x="371" y="437"/>
                  </a:cubicBezTo>
                  <a:cubicBezTo>
                    <a:pt x="332" y="437"/>
                    <a:pt x="292" y="424"/>
                    <a:pt x="253" y="424"/>
                  </a:cubicBezTo>
                  <a:cubicBezTo>
                    <a:pt x="200" y="424"/>
                    <a:pt x="147" y="437"/>
                    <a:pt x="80" y="451"/>
                  </a:cubicBezTo>
                  <a:cubicBezTo>
                    <a:pt x="133" y="371"/>
                    <a:pt x="200" y="292"/>
                    <a:pt x="253" y="225"/>
                  </a:cubicBezTo>
                  <a:cubicBezTo>
                    <a:pt x="292" y="225"/>
                    <a:pt x="319" y="212"/>
                    <a:pt x="359" y="212"/>
                  </a:cubicBezTo>
                  <a:cubicBezTo>
                    <a:pt x="398" y="212"/>
                    <a:pt x="451" y="225"/>
                    <a:pt x="504" y="225"/>
                  </a:cubicBezTo>
                  <a:lnTo>
                    <a:pt x="504" y="212"/>
                  </a:lnTo>
                  <a:cubicBezTo>
                    <a:pt x="451" y="212"/>
                    <a:pt x="412" y="199"/>
                    <a:pt x="359" y="199"/>
                  </a:cubicBezTo>
                  <a:cubicBezTo>
                    <a:pt x="319" y="199"/>
                    <a:pt x="292" y="212"/>
                    <a:pt x="266" y="212"/>
                  </a:cubicBezTo>
                  <a:cubicBezTo>
                    <a:pt x="319" y="146"/>
                    <a:pt x="371" y="80"/>
                    <a:pt x="438" y="13"/>
                  </a:cubicBezTo>
                  <a:cubicBezTo>
                    <a:pt x="424" y="13"/>
                    <a:pt x="424" y="1"/>
                    <a:pt x="42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2" name="Google Shape;1632;p15"/>
            <p:cNvSpPr/>
            <p:nvPr/>
          </p:nvSpPr>
          <p:spPr>
            <a:xfrm>
              <a:off x="4201602" y="1769628"/>
              <a:ext cx="19632" cy="23776"/>
            </a:xfrm>
            <a:custGeom>
              <a:rect b="b" l="l" r="r" t="t"/>
              <a:pathLst>
                <a:path extrusionOk="0" h="723" w="597">
                  <a:moveTo>
                    <a:pt x="249" y="1"/>
                  </a:moveTo>
                  <a:cubicBezTo>
                    <a:pt x="241" y="1"/>
                    <a:pt x="233" y="2"/>
                    <a:pt x="226" y="5"/>
                  </a:cubicBezTo>
                  <a:cubicBezTo>
                    <a:pt x="159" y="31"/>
                    <a:pt x="0" y="111"/>
                    <a:pt x="146" y="388"/>
                  </a:cubicBezTo>
                  <a:cubicBezTo>
                    <a:pt x="252" y="573"/>
                    <a:pt x="438" y="679"/>
                    <a:pt x="530" y="719"/>
                  </a:cubicBezTo>
                  <a:cubicBezTo>
                    <a:pt x="537" y="722"/>
                    <a:pt x="543" y="723"/>
                    <a:pt x="549" y="723"/>
                  </a:cubicBezTo>
                  <a:cubicBezTo>
                    <a:pt x="578" y="723"/>
                    <a:pt x="596" y="699"/>
                    <a:pt x="596" y="667"/>
                  </a:cubicBezTo>
                  <a:cubicBezTo>
                    <a:pt x="596" y="258"/>
                    <a:pt x="366" y="1"/>
                    <a:pt x="249"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3" name="Google Shape;1633;p15"/>
            <p:cNvSpPr/>
            <p:nvPr/>
          </p:nvSpPr>
          <p:spPr>
            <a:xfrm>
              <a:off x="4204661" y="1770187"/>
              <a:ext cx="15259" cy="21803"/>
            </a:xfrm>
            <a:custGeom>
              <a:rect b="b" l="l" r="r" t="t"/>
              <a:pathLst>
                <a:path extrusionOk="0" h="663" w="464">
                  <a:moveTo>
                    <a:pt x="93" y="0"/>
                  </a:moveTo>
                  <a:cubicBezTo>
                    <a:pt x="145" y="80"/>
                    <a:pt x="198" y="147"/>
                    <a:pt x="239" y="226"/>
                  </a:cubicBezTo>
                  <a:cubicBezTo>
                    <a:pt x="159" y="200"/>
                    <a:pt x="80" y="200"/>
                    <a:pt x="0" y="200"/>
                  </a:cubicBezTo>
                  <a:lnTo>
                    <a:pt x="0" y="212"/>
                  </a:lnTo>
                  <a:cubicBezTo>
                    <a:pt x="80" y="212"/>
                    <a:pt x="172" y="212"/>
                    <a:pt x="251" y="239"/>
                  </a:cubicBezTo>
                  <a:cubicBezTo>
                    <a:pt x="292" y="318"/>
                    <a:pt x="345" y="398"/>
                    <a:pt x="384" y="477"/>
                  </a:cubicBezTo>
                  <a:cubicBezTo>
                    <a:pt x="292" y="450"/>
                    <a:pt x="198" y="438"/>
                    <a:pt x="93" y="438"/>
                  </a:cubicBezTo>
                  <a:cubicBezTo>
                    <a:pt x="93" y="438"/>
                    <a:pt x="106" y="438"/>
                    <a:pt x="106" y="450"/>
                  </a:cubicBezTo>
                  <a:cubicBezTo>
                    <a:pt x="198" y="450"/>
                    <a:pt x="304" y="464"/>
                    <a:pt x="384" y="503"/>
                  </a:cubicBezTo>
                  <a:lnTo>
                    <a:pt x="384" y="491"/>
                  </a:lnTo>
                  <a:cubicBezTo>
                    <a:pt x="410" y="544"/>
                    <a:pt x="437" y="609"/>
                    <a:pt x="463" y="662"/>
                  </a:cubicBezTo>
                  <a:lnTo>
                    <a:pt x="463" y="636"/>
                  </a:lnTo>
                  <a:cubicBezTo>
                    <a:pt x="450" y="583"/>
                    <a:pt x="424" y="530"/>
                    <a:pt x="398" y="491"/>
                  </a:cubicBezTo>
                  <a:cubicBezTo>
                    <a:pt x="410" y="438"/>
                    <a:pt x="437" y="398"/>
                    <a:pt x="463" y="371"/>
                  </a:cubicBezTo>
                  <a:cubicBezTo>
                    <a:pt x="463" y="358"/>
                    <a:pt x="463" y="358"/>
                    <a:pt x="450" y="345"/>
                  </a:cubicBezTo>
                  <a:cubicBezTo>
                    <a:pt x="424" y="385"/>
                    <a:pt x="410" y="424"/>
                    <a:pt x="384" y="464"/>
                  </a:cubicBezTo>
                  <a:cubicBezTo>
                    <a:pt x="345" y="385"/>
                    <a:pt x="304" y="305"/>
                    <a:pt x="251" y="212"/>
                  </a:cubicBezTo>
                  <a:cubicBezTo>
                    <a:pt x="251" y="173"/>
                    <a:pt x="278" y="120"/>
                    <a:pt x="304" y="80"/>
                  </a:cubicBezTo>
                  <a:lnTo>
                    <a:pt x="292" y="67"/>
                  </a:lnTo>
                  <a:cubicBezTo>
                    <a:pt x="265" y="106"/>
                    <a:pt x="251" y="159"/>
                    <a:pt x="239" y="200"/>
                  </a:cubicBezTo>
                  <a:cubicBezTo>
                    <a:pt x="198" y="133"/>
                    <a:pt x="159" y="67"/>
                    <a:pt x="10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4" name="Google Shape;1634;p15"/>
            <p:cNvSpPr/>
            <p:nvPr/>
          </p:nvSpPr>
          <p:spPr>
            <a:xfrm>
              <a:off x="4219459" y="1776370"/>
              <a:ext cx="26571" cy="17100"/>
            </a:xfrm>
            <a:custGeom>
              <a:rect b="b" l="l" r="r" t="t"/>
              <a:pathLst>
                <a:path extrusionOk="0" h="520" w="808">
                  <a:moveTo>
                    <a:pt x="588" y="1"/>
                  </a:moveTo>
                  <a:cubicBezTo>
                    <a:pt x="450" y="1"/>
                    <a:pt x="184" y="139"/>
                    <a:pt x="13" y="448"/>
                  </a:cubicBezTo>
                  <a:cubicBezTo>
                    <a:pt x="0" y="474"/>
                    <a:pt x="13" y="514"/>
                    <a:pt x="53" y="514"/>
                  </a:cubicBezTo>
                  <a:cubicBezTo>
                    <a:pt x="78" y="517"/>
                    <a:pt x="109" y="520"/>
                    <a:pt x="145" y="520"/>
                  </a:cubicBezTo>
                  <a:cubicBezTo>
                    <a:pt x="258" y="520"/>
                    <a:pt x="415" y="496"/>
                    <a:pt x="556" y="395"/>
                  </a:cubicBezTo>
                  <a:cubicBezTo>
                    <a:pt x="807" y="223"/>
                    <a:pt x="701" y="77"/>
                    <a:pt x="662" y="24"/>
                  </a:cubicBezTo>
                  <a:cubicBezTo>
                    <a:pt x="647" y="9"/>
                    <a:pt x="621" y="1"/>
                    <a:pt x="58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5" name="Google Shape;1635;p15"/>
            <p:cNvSpPr/>
            <p:nvPr/>
          </p:nvSpPr>
          <p:spPr>
            <a:xfrm>
              <a:off x="4222057" y="1777159"/>
              <a:ext cx="19599" cy="13943"/>
            </a:xfrm>
            <a:custGeom>
              <a:rect b="b" l="l" r="r" t="t"/>
              <a:pathLst>
                <a:path extrusionOk="0" h="424" w="596">
                  <a:moveTo>
                    <a:pt x="398" y="0"/>
                  </a:moveTo>
                  <a:cubicBezTo>
                    <a:pt x="384" y="0"/>
                    <a:pt x="384" y="0"/>
                    <a:pt x="384" y="14"/>
                  </a:cubicBezTo>
                  <a:cubicBezTo>
                    <a:pt x="384" y="53"/>
                    <a:pt x="384" y="106"/>
                    <a:pt x="371" y="159"/>
                  </a:cubicBezTo>
                  <a:cubicBezTo>
                    <a:pt x="451" y="120"/>
                    <a:pt x="530" y="80"/>
                    <a:pt x="596" y="40"/>
                  </a:cubicBezTo>
                  <a:lnTo>
                    <a:pt x="596" y="27"/>
                  </a:lnTo>
                  <a:cubicBezTo>
                    <a:pt x="517" y="67"/>
                    <a:pt x="451" y="106"/>
                    <a:pt x="384" y="146"/>
                  </a:cubicBezTo>
                  <a:cubicBezTo>
                    <a:pt x="398" y="93"/>
                    <a:pt x="398" y="53"/>
                    <a:pt x="398" y="0"/>
                  </a:cubicBezTo>
                  <a:close/>
                  <a:moveTo>
                    <a:pt x="371" y="159"/>
                  </a:moveTo>
                  <a:cubicBezTo>
                    <a:pt x="278" y="212"/>
                    <a:pt x="199" y="265"/>
                    <a:pt x="133" y="318"/>
                  </a:cubicBezTo>
                  <a:cubicBezTo>
                    <a:pt x="133" y="265"/>
                    <a:pt x="133" y="226"/>
                    <a:pt x="119" y="173"/>
                  </a:cubicBezTo>
                  <a:cubicBezTo>
                    <a:pt x="119" y="186"/>
                    <a:pt x="119" y="186"/>
                    <a:pt x="107" y="186"/>
                  </a:cubicBezTo>
                  <a:cubicBezTo>
                    <a:pt x="119" y="238"/>
                    <a:pt x="119" y="279"/>
                    <a:pt x="107" y="318"/>
                  </a:cubicBezTo>
                  <a:cubicBezTo>
                    <a:pt x="80" y="344"/>
                    <a:pt x="40" y="371"/>
                    <a:pt x="1" y="411"/>
                  </a:cubicBezTo>
                  <a:lnTo>
                    <a:pt x="1" y="424"/>
                  </a:lnTo>
                  <a:cubicBezTo>
                    <a:pt x="40" y="397"/>
                    <a:pt x="80" y="371"/>
                    <a:pt x="119" y="332"/>
                  </a:cubicBezTo>
                  <a:lnTo>
                    <a:pt x="119" y="344"/>
                  </a:lnTo>
                  <a:cubicBezTo>
                    <a:pt x="213" y="358"/>
                    <a:pt x="305" y="385"/>
                    <a:pt x="384" y="424"/>
                  </a:cubicBezTo>
                  <a:cubicBezTo>
                    <a:pt x="398" y="424"/>
                    <a:pt x="398" y="424"/>
                    <a:pt x="411" y="411"/>
                  </a:cubicBezTo>
                  <a:cubicBezTo>
                    <a:pt x="319" y="371"/>
                    <a:pt x="225" y="344"/>
                    <a:pt x="133" y="332"/>
                  </a:cubicBezTo>
                  <a:cubicBezTo>
                    <a:pt x="199" y="279"/>
                    <a:pt x="278" y="226"/>
                    <a:pt x="358" y="173"/>
                  </a:cubicBezTo>
                  <a:cubicBezTo>
                    <a:pt x="437" y="199"/>
                    <a:pt x="517" y="226"/>
                    <a:pt x="596" y="265"/>
                  </a:cubicBezTo>
                  <a:lnTo>
                    <a:pt x="596" y="252"/>
                  </a:lnTo>
                  <a:cubicBezTo>
                    <a:pt x="530" y="212"/>
                    <a:pt x="451" y="186"/>
                    <a:pt x="37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6" name="Google Shape;1636;p15"/>
            <p:cNvSpPr/>
            <p:nvPr/>
          </p:nvSpPr>
          <p:spPr>
            <a:xfrm>
              <a:off x="4194203" y="1797482"/>
              <a:ext cx="20487" cy="23217"/>
            </a:xfrm>
            <a:custGeom>
              <a:rect b="b" l="l" r="r" t="t"/>
              <a:pathLst>
                <a:path extrusionOk="0" h="706" w="623">
                  <a:moveTo>
                    <a:pt x="237" y="1"/>
                  </a:moveTo>
                  <a:cubicBezTo>
                    <a:pt x="228" y="1"/>
                    <a:pt x="220" y="2"/>
                    <a:pt x="213" y="5"/>
                  </a:cubicBezTo>
                  <a:cubicBezTo>
                    <a:pt x="146" y="31"/>
                    <a:pt x="1" y="123"/>
                    <a:pt x="160" y="388"/>
                  </a:cubicBezTo>
                  <a:cubicBezTo>
                    <a:pt x="265" y="573"/>
                    <a:pt x="451" y="667"/>
                    <a:pt x="557" y="706"/>
                  </a:cubicBezTo>
                  <a:cubicBezTo>
                    <a:pt x="596" y="706"/>
                    <a:pt x="622" y="679"/>
                    <a:pt x="622" y="653"/>
                  </a:cubicBezTo>
                  <a:cubicBezTo>
                    <a:pt x="598" y="247"/>
                    <a:pt x="356" y="1"/>
                    <a:pt x="23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7" name="Google Shape;1637;p15"/>
            <p:cNvSpPr/>
            <p:nvPr/>
          </p:nvSpPr>
          <p:spPr>
            <a:xfrm>
              <a:off x="4197229" y="1798041"/>
              <a:ext cx="15292" cy="20060"/>
            </a:xfrm>
            <a:custGeom>
              <a:rect b="b" l="l" r="r" t="t"/>
              <a:pathLst>
                <a:path extrusionOk="0" h="610" w="465">
                  <a:moveTo>
                    <a:pt x="80" y="1"/>
                  </a:moveTo>
                  <a:cubicBezTo>
                    <a:pt x="133" y="80"/>
                    <a:pt x="186" y="147"/>
                    <a:pt x="239" y="212"/>
                  </a:cubicBezTo>
                  <a:cubicBezTo>
                    <a:pt x="173" y="212"/>
                    <a:pt x="107" y="200"/>
                    <a:pt x="41" y="200"/>
                  </a:cubicBezTo>
                  <a:lnTo>
                    <a:pt x="1" y="200"/>
                  </a:lnTo>
                  <a:lnTo>
                    <a:pt x="1" y="212"/>
                  </a:lnTo>
                  <a:lnTo>
                    <a:pt x="54" y="212"/>
                  </a:lnTo>
                  <a:cubicBezTo>
                    <a:pt x="121" y="212"/>
                    <a:pt x="186" y="226"/>
                    <a:pt x="253" y="239"/>
                  </a:cubicBezTo>
                  <a:cubicBezTo>
                    <a:pt x="306" y="305"/>
                    <a:pt x="345" y="385"/>
                    <a:pt x="398" y="464"/>
                  </a:cubicBezTo>
                  <a:cubicBezTo>
                    <a:pt x="306" y="451"/>
                    <a:pt x="226" y="438"/>
                    <a:pt x="133" y="438"/>
                  </a:cubicBezTo>
                  <a:lnTo>
                    <a:pt x="107" y="438"/>
                  </a:lnTo>
                  <a:lnTo>
                    <a:pt x="121" y="451"/>
                  </a:lnTo>
                  <a:lnTo>
                    <a:pt x="133" y="451"/>
                  </a:lnTo>
                  <a:cubicBezTo>
                    <a:pt x="226" y="451"/>
                    <a:pt x="319" y="464"/>
                    <a:pt x="398" y="491"/>
                  </a:cubicBezTo>
                  <a:cubicBezTo>
                    <a:pt x="424" y="530"/>
                    <a:pt x="451" y="570"/>
                    <a:pt x="465" y="609"/>
                  </a:cubicBezTo>
                  <a:lnTo>
                    <a:pt x="465" y="583"/>
                  </a:lnTo>
                  <a:cubicBezTo>
                    <a:pt x="451" y="544"/>
                    <a:pt x="424" y="503"/>
                    <a:pt x="412" y="477"/>
                  </a:cubicBezTo>
                  <a:cubicBezTo>
                    <a:pt x="424" y="424"/>
                    <a:pt x="438" y="385"/>
                    <a:pt x="465" y="345"/>
                  </a:cubicBezTo>
                  <a:lnTo>
                    <a:pt x="465" y="332"/>
                  </a:lnTo>
                  <a:cubicBezTo>
                    <a:pt x="438" y="371"/>
                    <a:pt x="412" y="411"/>
                    <a:pt x="398" y="464"/>
                  </a:cubicBezTo>
                  <a:cubicBezTo>
                    <a:pt x="359" y="371"/>
                    <a:pt x="306" y="292"/>
                    <a:pt x="253" y="212"/>
                  </a:cubicBezTo>
                  <a:cubicBezTo>
                    <a:pt x="253" y="159"/>
                    <a:pt x="266" y="120"/>
                    <a:pt x="292" y="80"/>
                  </a:cubicBezTo>
                  <a:lnTo>
                    <a:pt x="292" y="67"/>
                  </a:lnTo>
                  <a:cubicBezTo>
                    <a:pt x="266" y="106"/>
                    <a:pt x="239" y="147"/>
                    <a:pt x="239" y="200"/>
                  </a:cubicBezTo>
                  <a:cubicBezTo>
                    <a:pt x="200" y="133"/>
                    <a:pt x="147"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8" name="Google Shape;1638;p15"/>
            <p:cNvSpPr/>
            <p:nvPr/>
          </p:nvSpPr>
          <p:spPr>
            <a:xfrm>
              <a:off x="4212915" y="1803007"/>
              <a:ext cx="25716" cy="17692"/>
            </a:xfrm>
            <a:custGeom>
              <a:rect b="b" l="l" r="r" t="t"/>
              <a:pathLst>
                <a:path extrusionOk="0" h="538" w="782">
                  <a:moveTo>
                    <a:pt x="555" y="0"/>
                  </a:moveTo>
                  <a:cubicBezTo>
                    <a:pt x="423" y="0"/>
                    <a:pt x="165" y="148"/>
                    <a:pt x="14" y="472"/>
                  </a:cubicBezTo>
                  <a:cubicBezTo>
                    <a:pt x="0" y="499"/>
                    <a:pt x="14" y="538"/>
                    <a:pt x="53" y="538"/>
                  </a:cubicBezTo>
                  <a:cubicBezTo>
                    <a:pt x="159" y="538"/>
                    <a:pt x="371" y="525"/>
                    <a:pt x="544" y="393"/>
                  </a:cubicBezTo>
                  <a:cubicBezTo>
                    <a:pt x="782" y="207"/>
                    <a:pt x="676" y="61"/>
                    <a:pt x="623" y="22"/>
                  </a:cubicBezTo>
                  <a:cubicBezTo>
                    <a:pt x="608" y="8"/>
                    <a:pt x="585" y="0"/>
                    <a:pt x="55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9" name="Google Shape;1639;p15"/>
            <p:cNvSpPr/>
            <p:nvPr/>
          </p:nvSpPr>
          <p:spPr>
            <a:xfrm>
              <a:off x="4214230" y="1803730"/>
              <a:ext cx="20487" cy="15686"/>
            </a:xfrm>
            <a:custGeom>
              <a:rect b="b" l="l" r="r" t="t"/>
              <a:pathLst>
                <a:path extrusionOk="0" h="477" w="623">
                  <a:moveTo>
                    <a:pt x="398" y="0"/>
                  </a:moveTo>
                  <a:lnTo>
                    <a:pt x="398" y="13"/>
                  </a:lnTo>
                  <a:cubicBezTo>
                    <a:pt x="398" y="53"/>
                    <a:pt x="398" y="106"/>
                    <a:pt x="384" y="159"/>
                  </a:cubicBezTo>
                  <a:cubicBezTo>
                    <a:pt x="305" y="212"/>
                    <a:pt x="225" y="265"/>
                    <a:pt x="159" y="330"/>
                  </a:cubicBezTo>
                  <a:cubicBezTo>
                    <a:pt x="159" y="278"/>
                    <a:pt x="146" y="238"/>
                    <a:pt x="146" y="185"/>
                  </a:cubicBezTo>
                  <a:lnTo>
                    <a:pt x="133" y="198"/>
                  </a:lnTo>
                  <a:cubicBezTo>
                    <a:pt x="146" y="251"/>
                    <a:pt x="146" y="291"/>
                    <a:pt x="146" y="344"/>
                  </a:cubicBezTo>
                  <a:cubicBezTo>
                    <a:pt x="93" y="371"/>
                    <a:pt x="40" y="410"/>
                    <a:pt x="1" y="450"/>
                  </a:cubicBezTo>
                  <a:lnTo>
                    <a:pt x="1" y="477"/>
                  </a:lnTo>
                  <a:cubicBezTo>
                    <a:pt x="40" y="436"/>
                    <a:pt x="93" y="397"/>
                    <a:pt x="146" y="357"/>
                  </a:cubicBezTo>
                  <a:cubicBezTo>
                    <a:pt x="239" y="357"/>
                    <a:pt x="331" y="383"/>
                    <a:pt x="424" y="424"/>
                  </a:cubicBezTo>
                  <a:cubicBezTo>
                    <a:pt x="424" y="424"/>
                    <a:pt x="437" y="424"/>
                    <a:pt x="437" y="410"/>
                  </a:cubicBezTo>
                  <a:cubicBezTo>
                    <a:pt x="345" y="371"/>
                    <a:pt x="252" y="357"/>
                    <a:pt x="159" y="344"/>
                  </a:cubicBezTo>
                  <a:cubicBezTo>
                    <a:pt x="225" y="278"/>
                    <a:pt x="305" y="225"/>
                    <a:pt x="384" y="172"/>
                  </a:cubicBezTo>
                  <a:cubicBezTo>
                    <a:pt x="463" y="185"/>
                    <a:pt x="543" y="212"/>
                    <a:pt x="609" y="251"/>
                  </a:cubicBezTo>
                  <a:cubicBezTo>
                    <a:pt x="622" y="251"/>
                    <a:pt x="622" y="238"/>
                    <a:pt x="622" y="238"/>
                  </a:cubicBezTo>
                  <a:cubicBezTo>
                    <a:pt x="557" y="212"/>
                    <a:pt x="477" y="185"/>
                    <a:pt x="398" y="172"/>
                  </a:cubicBezTo>
                  <a:lnTo>
                    <a:pt x="398" y="159"/>
                  </a:lnTo>
                  <a:cubicBezTo>
                    <a:pt x="463" y="119"/>
                    <a:pt x="543" y="66"/>
                    <a:pt x="609" y="27"/>
                  </a:cubicBezTo>
                  <a:lnTo>
                    <a:pt x="609" y="13"/>
                  </a:lnTo>
                  <a:cubicBezTo>
                    <a:pt x="530" y="53"/>
                    <a:pt x="463" y="106"/>
                    <a:pt x="398" y="145"/>
                  </a:cubicBezTo>
                  <a:cubicBezTo>
                    <a:pt x="410" y="92"/>
                    <a:pt x="410" y="53"/>
                    <a:pt x="398"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0" name="Google Shape;1640;p15"/>
            <p:cNvSpPr/>
            <p:nvPr/>
          </p:nvSpPr>
          <p:spPr>
            <a:xfrm>
              <a:off x="4191145" y="1832143"/>
              <a:ext cx="25749" cy="17758"/>
            </a:xfrm>
            <a:custGeom>
              <a:rect b="b" l="l" r="r" t="t"/>
              <a:pathLst>
                <a:path extrusionOk="0" h="540" w="783">
                  <a:moveTo>
                    <a:pt x="227" y="0"/>
                  </a:moveTo>
                  <a:cubicBezTo>
                    <a:pt x="197" y="0"/>
                    <a:pt x="174" y="8"/>
                    <a:pt x="159" y="22"/>
                  </a:cubicBezTo>
                  <a:cubicBezTo>
                    <a:pt x="106" y="63"/>
                    <a:pt x="1" y="208"/>
                    <a:pt x="253" y="393"/>
                  </a:cubicBezTo>
                  <a:cubicBezTo>
                    <a:pt x="424" y="525"/>
                    <a:pt x="623" y="539"/>
                    <a:pt x="729" y="539"/>
                  </a:cubicBezTo>
                  <a:cubicBezTo>
                    <a:pt x="768" y="539"/>
                    <a:pt x="782" y="499"/>
                    <a:pt x="768" y="472"/>
                  </a:cubicBezTo>
                  <a:cubicBezTo>
                    <a:pt x="617" y="148"/>
                    <a:pt x="360"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1" name="Google Shape;1641;p15"/>
            <p:cNvSpPr/>
            <p:nvPr/>
          </p:nvSpPr>
          <p:spPr>
            <a:xfrm>
              <a:off x="4195091" y="1832867"/>
              <a:ext cx="19172" cy="14404"/>
            </a:xfrm>
            <a:custGeom>
              <a:rect b="b" l="l" r="r" t="t"/>
              <a:pathLst>
                <a:path extrusionOk="0" h="438" w="583">
                  <a:moveTo>
                    <a:pt x="225" y="0"/>
                  </a:moveTo>
                  <a:cubicBezTo>
                    <a:pt x="212" y="53"/>
                    <a:pt x="212" y="106"/>
                    <a:pt x="225" y="146"/>
                  </a:cubicBezTo>
                  <a:cubicBezTo>
                    <a:pt x="159" y="106"/>
                    <a:pt x="92" y="53"/>
                    <a:pt x="27" y="14"/>
                  </a:cubicBezTo>
                  <a:lnTo>
                    <a:pt x="13" y="27"/>
                  </a:lnTo>
                  <a:cubicBezTo>
                    <a:pt x="92" y="67"/>
                    <a:pt x="159" y="120"/>
                    <a:pt x="238" y="173"/>
                  </a:cubicBezTo>
                  <a:cubicBezTo>
                    <a:pt x="159" y="186"/>
                    <a:pt x="80" y="212"/>
                    <a:pt x="0" y="239"/>
                  </a:cubicBezTo>
                  <a:lnTo>
                    <a:pt x="13" y="252"/>
                  </a:lnTo>
                  <a:cubicBezTo>
                    <a:pt x="92" y="212"/>
                    <a:pt x="172" y="199"/>
                    <a:pt x="251" y="173"/>
                  </a:cubicBezTo>
                  <a:cubicBezTo>
                    <a:pt x="318" y="226"/>
                    <a:pt x="397" y="292"/>
                    <a:pt x="463" y="345"/>
                  </a:cubicBezTo>
                  <a:cubicBezTo>
                    <a:pt x="371" y="358"/>
                    <a:pt x="278" y="385"/>
                    <a:pt x="186" y="411"/>
                  </a:cubicBezTo>
                  <a:lnTo>
                    <a:pt x="198" y="424"/>
                  </a:lnTo>
                  <a:cubicBezTo>
                    <a:pt x="291" y="385"/>
                    <a:pt x="384" y="358"/>
                    <a:pt x="477" y="358"/>
                  </a:cubicBezTo>
                  <a:cubicBezTo>
                    <a:pt x="516" y="385"/>
                    <a:pt x="542" y="411"/>
                    <a:pt x="583" y="438"/>
                  </a:cubicBezTo>
                  <a:cubicBezTo>
                    <a:pt x="583" y="424"/>
                    <a:pt x="569" y="424"/>
                    <a:pt x="569" y="411"/>
                  </a:cubicBezTo>
                  <a:cubicBezTo>
                    <a:pt x="542" y="385"/>
                    <a:pt x="516" y="371"/>
                    <a:pt x="489" y="345"/>
                  </a:cubicBezTo>
                  <a:lnTo>
                    <a:pt x="489" y="212"/>
                  </a:lnTo>
                  <a:lnTo>
                    <a:pt x="489" y="199"/>
                  </a:lnTo>
                  <a:cubicBezTo>
                    <a:pt x="477" y="239"/>
                    <a:pt x="477" y="279"/>
                    <a:pt x="477" y="332"/>
                  </a:cubicBezTo>
                  <a:cubicBezTo>
                    <a:pt x="397" y="265"/>
                    <a:pt x="318" y="212"/>
                    <a:pt x="238" y="159"/>
                  </a:cubicBezTo>
                  <a:cubicBezTo>
                    <a:pt x="225" y="106"/>
                    <a:pt x="225" y="53"/>
                    <a:pt x="238" y="14"/>
                  </a:cubicBezTo>
                  <a:lnTo>
                    <a:pt x="225"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2" name="Google Shape;1642;p15"/>
            <p:cNvSpPr/>
            <p:nvPr/>
          </p:nvSpPr>
          <p:spPr>
            <a:xfrm>
              <a:off x="4215118" y="1826224"/>
              <a:ext cx="20454" cy="22888"/>
            </a:xfrm>
            <a:custGeom>
              <a:rect b="b" l="l" r="r" t="t"/>
              <a:pathLst>
                <a:path extrusionOk="0" h="696" w="622">
                  <a:moveTo>
                    <a:pt x="388" y="0"/>
                  </a:moveTo>
                  <a:cubicBezTo>
                    <a:pt x="280" y="0"/>
                    <a:pt x="37" y="247"/>
                    <a:pt x="0" y="652"/>
                  </a:cubicBezTo>
                  <a:cubicBezTo>
                    <a:pt x="0" y="674"/>
                    <a:pt x="18" y="696"/>
                    <a:pt x="46" y="696"/>
                  </a:cubicBezTo>
                  <a:cubicBezTo>
                    <a:pt x="52" y="696"/>
                    <a:pt x="59" y="695"/>
                    <a:pt x="66" y="693"/>
                  </a:cubicBezTo>
                  <a:cubicBezTo>
                    <a:pt x="172" y="666"/>
                    <a:pt x="357" y="573"/>
                    <a:pt x="463" y="388"/>
                  </a:cubicBezTo>
                  <a:cubicBezTo>
                    <a:pt x="622" y="123"/>
                    <a:pt x="477" y="31"/>
                    <a:pt x="410" y="4"/>
                  </a:cubicBezTo>
                  <a:cubicBezTo>
                    <a:pt x="403" y="2"/>
                    <a:pt x="396" y="0"/>
                    <a:pt x="38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3" name="Google Shape;1643;p15"/>
            <p:cNvSpPr/>
            <p:nvPr/>
          </p:nvSpPr>
          <p:spPr>
            <a:xfrm>
              <a:off x="4216401" y="1826783"/>
              <a:ext cx="16147" cy="21375"/>
            </a:xfrm>
            <a:custGeom>
              <a:rect b="b" l="l" r="r" t="t"/>
              <a:pathLst>
                <a:path extrusionOk="0" h="650" w="491">
                  <a:moveTo>
                    <a:pt x="397" y="0"/>
                  </a:moveTo>
                  <a:cubicBezTo>
                    <a:pt x="344" y="67"/>
                    <a:pt x="305" y="132"/>
                    <a:pt x="252" y="199"/>
                  </a:cubicBezTo>
                  <a:cubicBezTo>
                    <a:pt x="252" y="146"/>
                    <a:pt x="226" y="106"/>
                    <a:pt x="199" y="67"/>
                  </a:cubicBezTo>
                  <a:lnTo>
                    <a:pt x="199" y="79"/>
                  </a:lnTo>
                  <a:cubicBezTo>
                    <a:pt x="226" y="120"/>
                    <a:pt x="239" y="159"/>
                    <a:pt x="239" y="212"/>
                  </a:cubicBezTo>
                  <a:cubicBezTo>
                    <a:pt x="186" y="291"/>
                    <a:pt x="133" y="371"/>
                    <a:pt x="93" y="450"/>
                  </a:cubicBezTo>
                  <a:cubicBezTo>
                    <a:pt x="80" y="411"/>
                    <a:pt x="53" y="371"/>
                    <a:pt x="27" y="331"/>
                  </a:cubicBezTo>
                  <a:lnTo>
                    <a:pt x="27" y="344"/>
                  </a:lnTo>
                  <a:cubicBezTo>
                    <a:pt x="53" y="384"/>
                    <a:pt x="67" y="424"/>
                    <a:pt x="80" y="477"/>
                  </a:cubicBezTo>
                  <a:lnTo>
                    <a:pt x="0" y="635"/>
                  </a:lnTo>
                  <a:lnTo>
                    <a:pt x="0" y="649"/>
                  </a:lnTo>
                  <a:cubicBezTo>
                    <a:pt x="27" y="596"/>
                    <a:pt x="53" y="543"/>
                    <a:pt x="93" y="477"/>
                  </a:cubicBezTo>
                  <a:lnTo>
                    <a:pt x="93" y="490"/>
                  </a:lnTo>
                  <a:cubicBezTo>
                    <a:pt x="173" y="464"/>
                    <a:pt x="265" y="450"/>
                    <a:pt x="344" y="450"/>
                  </a:cubicBezTo>
                  <a:lnTo>
                    <a:pt x="371" y="450"/>
                  </a:lnTo>
                  <a:lnTo>
                    <a:pt x="385" y="437"/>
                  </a:lnTo>
                  <a:lnTo>
                    <a:pt x="344" y="437"/>
                  </a:lnTo>
                  <a:cubicBezTo>
                    <a:pt x="265" y="437"/>
                    <a:pt x="186" y="450"/>
                    <a:pt x="93" y="464"/>
                  </a:cubicBezTo>
                  <a:cubicBezTo>
                    <a:pt x="146" y="384"/>
                    <a:pt x="199" y="305"/>
                    <a:pt x="252" y="238"/>
                  </a:cubicBezTo>
                  <a:cubicBezTo>
                    <a:pt x="305" y="226"/>
                    <a:pt x="371" y="212"/>
                    <a:pt x="438" y="212"/>
                  </a:cubicBezTo>
                  <a:lnTo>
                    <a:pt x="491" y="212"/>
                  </a:lnTo>
                  <a:lnTo>
                    <a:pt x="491" y="199"/>
                  </a:lnTo>
                  <a:lnTo>
                    <a:pt x="438" y="199"/>
                  </a:lnTo>
                  <a:cubicBezTo>
                    <a:pt x="385" y="199"/>
                    <a:pt x="318" y="212"/>
                    <a:pt x="252" y="212"/>
                  </a:cubicBezTo>
                  <a:cubicBezTo>
                    <a:pt x="305" y="146"/>
                    <a:pt x="358" y="79"/>
                    <a:pt x="411"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4" name="Google Shape;1644;p15"/>
            <p:cNvSpPr/>
            <p:nvPr/>
          </p:nvSpPr>
          <p:spPr>
            <a:xfrm>
              <a:off x="4201175" y="1866442"/>
              <a:ext cx="27426" cy="14930"/>
            </a:xfrm>
            <a:custGeom>
              <a:rect b="b" l="l" r="r" t="t"/>
              <a:pathLst>
                <a:path extrusionOk="0" h="454" w="834">
                  <a:moveTo>
                    <a:pt x="228" y="0"/>
                  </a:moveTo>
                  <a:cubicBezTo>
                    <a:pt x="176" y="0"/>
                    <a:pt x="137" y="14"/>
                    <a:pt x="119" y="38"/>
                  </a:cubicBezTo>
                  <a:cubicBezTo>
                    <a:pt x="80" y="91"/>
                    <a:pt x="1" y="250"/>
                    <a:pt x="278" y="396"/>
                  </a:cubicBezTo>
                  <a:cubicBezTo>
                    <a:pt x="372" y="440"/>
                    <a:pt x="470" y="454"/>
                    <a:pt x="557" y="454"/>
                  </a:cubicBezTo>
                  <a:cubicBezTo>
                    <a:pt x="654" y="454"/>
                    <a:pt x="739" y="437"/>
                    <a:pt x="795" y="423"/>
                  </a:cubicBezTo>
                  <a:cubicBezTo>
                    <a:pt x="821" y="423"/>
                    <a:pt x="834" y="382"/>
                    <a:pt x="807" y="356"/>
                  </a:cubicBezTo>
                  <a:cubicBezTo>
                    <a:pt x="623" y="103"/>
                    <a:pt x="374" y="0"/>
                    <a:pt x="22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5" name="Google Shape;1645;p15"/>
            <p:cNvSpPr/>
            <p:nvPr/>
          </p:nvSpPr>
          <p:spPr>
            <a:xfrm>
              <a:off x="4204200" y="1866804"/>
              <a:ext cx="21375" cy="13549"/>
            </a:xfrm>
            <a:custGeom>
              <a:rect b="b" l="l" r="r" t="t"/>
              <a:pathLst>
                <a:path extrusionOk="0" h="412" w="650">
                  <a:moveTo>
                    <a:pt x="212" y="1"/>
                  </a:moveTo>
                  <a:cubicBezTo>
                    <a:pt x="212" y="41"/>
                    <a:pt x="226" y="94"/>
                    <a:pt x="239" y="133"/>
                  </a:cubicBezTo>
                  <a:cubicBezTo>
                    <a:pt x="173" y="107"/>
                    <a:pt x="94" y="80"/>
                    <a:pt x="14" y="54"/>
                  </a:cubicBezTo>
                  <a:lnTo>
                    <a:pt x="1" y="67"/>
                  </a:lnTo>
                  <a:cubicBezTo>
                    <a:pt x="94" y="94"/>
                    <a:pt x="173" y="120"/>
                    <a:pt x="253" y="160"/>
                  </a:cubicBezTo>
                  <a:cubicBezTo>
                    <a:pt x="173" y="186"/>
                    <a:pt x="107" y="226"/>
                    <a:pt x="41" y="279"/>
                  </a:cubicBezTo>
                  <a:lnTo>
                    <a:pt x="54" y="279"/>
                  </a:lnTo>
                  <a:cubicBezTo>
                    <a:pt x="120" y="239"/>
                    <a:pt x="186" y="200"/>
                    <a:pt x="265" y="160"/>
                  </a:cubicBezTo>
                  <a:cubicBezTo>
                    <a:pt x="359" y="200"/>
                    <a:pt x="438" y="239"/>
                    <a:pt x="517" y="279"/>
                  </a:cubicBezTo>
                  <a:cubicBezTo>
                    <a:pt x="424" y="306"/>
                    <a:pt x="345" y="345"/>
                    <a:pt x="265" y="412"/>
                  </a:cubicBezTo>
                  <a:lnTo>
                    <a:pt x="279" y="412"/>
                  </a:lnTo>
                  <a:cubicBezTo>
                    <a:pt x="359" y="359"/>
                    <a:pt x="438" y="318"/>
                    <a:pt x="530" y="292"/>
                  </a:cubicBezTo>
                  <a:lnTo>
                    <a:pt x="530" y="279"/>
                  </a:lnTo>
                  <a:cubicBezTo>
                    <a:pt x="570" y="306"/>
                    <a:pt x="610" y="332"/>
                    <a:pt x="650" y="345"/>
                  </a:cubicBezTo>
                  <a:lnTo>
                    <a:pt x="650" y="332"/>
                  </a:lnTo>
                  <a:cubicBezTo>
                    <a:pt x="610" y="306"/>
                    <a:pt x="570" y="292"/>
                    <a:pt x="530" y="265"/>
                  </a:cubicBezTo>
                  <a:cubicBezTo>
                    <a:pt x="517" y="226"/>
                    <a:pt x="517" y="186"/>
                    <a:pt x="517" y="133"/>
                  </a:cubicBezTo>
                  <a:lnTo>
                    <a:pt x="504" y="133"/>
                  </a:lnTo>
                  <a:cubicBezTo>
                    <a:pt x="504" y="173"/>
                    <a:pt x="504" y="213"/>
                    <a:pt x="517" y="265"/>
                  </a:cubicBezTo>
                  <a:cubicBezTo>
                    <a:pt x="438" y="226"/>
                    <a:pt x="345" y="186"/>
                    <a:pt x="265" y="147"/>
                  </a:cubicBezTo>
                  <a:cubicBezTo>
                    <a:pt x="239" y="94"/>
                    <a:pt x="226" y="54"/>
                    <a:pt x="22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6" name="Google Shape;1646;p15"/>
            <p:cNvSpPr/>
            <p:nvPr/>
          </p:nvSpPr>
          <p:spPr>
            <a:xfrm>
              <a:off x="4224721" y="1854604"/>
              <a:ext cx="18284" cy="25025"/>
            </a:xfrm>
            <a:custGeom>
              <a:rect b="b" l="l" r="r" t="t"/>
              <a:pathLst>
                <a:path extrusionOk="0" h="761" w="556">
                  <a:moveTo>
                    <a:pt x="310" y="1"/>
                  </a:moveTo>
                  <a:cubicBezTo>
                    <a:pt x="203" y="1"/>
                    <a:pt x="0" y="301"/>
                    <a:pt x="52" y="716"/>
                  </a:cubicBezTo>
                  <a:cubicBezTo>
                    <a:pt x="62" y="746"/>
                    <a:pt x="79" y="761"/>
                    <a:pt x="104" y="761"/>
                  </a:cubicBezTo>
                  <a:cubicBezTo>
                    <a:pt x="113" y="761"/>
                    <a:pt x="122" y="759"/>
                    <a:pt x="132" y="756"/>
                  </a:cubicBezTo>
                  <a:cubicBezTo>
                    <a:pt x="224" y="703"/>
                    <a:pt x="383" y="571"/>
                    <a:pt x="462" y="372"/>
                  </a:cubicBezTo>
                  <a:cubicBezTo>
                    <a:pt x="555" y="81"/>
                    <a:pt x="383" y="15"/>
                    <a:pt x="317" y="1"/>
                  </a:cubicBezTo>
                  <a:cubicBezTo>
                    <a:pt x="315" y="1"/>
                    <a:pt x="313" y="1"/>
                    <a:pt x="31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7" name="Google Shape;1647;p15"/>
            <p:cNvSpPr/>
            <p:nvPr/>
          </p:nvSpPr>
          <p:spPr>
            <a:xfrm>
              <a:off x="4226431" y="1855064"/>
              <a:ext cx="14371" cy="23973"/>
            </a:xfrm>
            <a:custGeom>
              <a:rect b="b" l="l" r="r" t="t"/>
              <a:pathLst>
                <a:path extrusionOk="0" h="729" w="437">
                  <a:moveTo>
                    <a:pt x="291" y="1"/>
                  </a:moveTo>
                  <a:cubicBezTo>
                    <a:pt x="265" y="67"/>
                    <a:pt x="225" y="146"/>
                    <a:pt x="198" y="213"/>
                  </a:cubicBezTo>
                  <a:cubicBezTo>
                    <a:pt x="186" y="172"/>
                    <a:pt x="159" y="133"/>
                    <a:pt x="119" y="93"/>
                  </a:cubicBezTo>
                  <a:lnTo>
                    <a:pt x="119" y="107"/>
                  </a:lnTo>
                  <a:cubicBezTo>
                    <a:pt x="145" y="146"/>
                    <a:pt x="172" y="186"/>
                    <a:pt x="186" y="239"/>
                  </a:cubicBezTo>
                  <a:cubicBezTo>
                    <a:pt x="159" y="331"/>
                    <a:pt x="119" y="411"/>
                    <a:pt x="92" y="504"/>
                  </a:cubicBezTo>
                  <a:cubicBezTo>
                    <a:pt x="66" y="464"/>
                    <a:pt x="39" y="437"/>
                    <a:pt x="0" y="398"/>
                  </a:cubicBezTo>
                  <a:lnTo>
                    <a:pt x="0" y="411"/>
                  </a:lnTo>
                  <a:cubicBezTo>
                    <a:pt x="39" y="451"/>
                    <a:pt x="66" y="490"/>
                    <a:pt x="80" y="517"/>
                  </a:cubicBezTo>
                  <a:cubicBezTo>
                    <a:pt x="66" y="583"/>
                    <a:pt x="53" y="649"/>
                    <a:pt x="39" y="702"/>
                  </a:cubicBezTo>
                  <a:lnTo>
                    <a:pt x="39" y="728"/>
                  </a:lnTo>
                  <a:cubicBezTo>
                    <a:pt x="53" y="663"/>
                    <a:pt x="80" y="596"/>
                    <a:pt x="92" y="530"/>
                  </a:cubicBezTo>
                  <a:cubicBezTo>
                    <a:pt x="186" y="490"/>
                    <a:pt x="278" y="451"/>
                    <a:pt x="371" y="437"/>
                  </a:cubicBezTo>
                  <a:lnTo>
                    <a:pt x="371" y="424"/>
                  </a:lnTo>
                  <a:cubicBezTo>
                    <a:pt x="278" y="437"/>
                    <a:pt x="186" y="477"/>
                    <a:pt x="106" y="517"/>
                  </a:cubicBezTo>
                  <a:cubicBezTo>
                    <a:pt x="133" y="424"/>
                    <a:pt x="159" y="345"/>
                    <a:pt x="198" y="252"/>
                  </a:cubicBezTo>
                  <a:cubicBezTo>
                    <a:pt x="278" y="225"/>
                    <a:pt x="357" y="199"/>
                    <a:pt x="436" y="186"/>
                  </a:cubicBezTo>
                  <a:lnTo>
                    <a:pt x="436" y="172"/>
                  </a:lnTo>
                  <a:cubicBezTo>
                    <a:pt x="357" y="186"/>
                    <a:pt x="278" y="213"/>
                    <a:pt x="198" y="239"/>
                  </a:cubicBezTo>
                  <a:cubicBezTo>
                    <a:pt x="238" y="160"/>
                    <a:pt x="265" y="80"/>
                    <a:pt x="30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8" name="Google Shape;1648;p15"/>
            <p:cNvSpPr/>
            <p:nvPr/>
          </p:nvSpPr>
          <p:spPr>
            <a:xfrm>
              <a:off x="4200714" y="1896138"/>
              <a:ext cx="23118" cy="21211"/>
            </a:xfrm>
            <a:custGeom>
              <a:rect b="b" l="l" r="r" t="t"/>
              <a:pathLst>
                <a:path extrusionOk="0" h="645" w="703">
                  <a:moveTo>
                    <a:pt x="236" y="0"/>
                  </a:moveTo>
                  <a:cubicBezTo>
                    <a:pt x="222" y="0"/>
                    <a:pt x="210" y="3"/>
                    <a:pt x="200" y="9"/>
                  </a:cubicBezTo>
                  <a:cubicBezTo>
                    <a:pt x="147" y="35"/>
                    <a:pt x="1" y="155"/>
                    <a:pt x="200" y="393"/>
                  </a:cubicBezTo>
                  <a:cubicBezTo>
                    <a:pt x="332" y="565"/>
                    <a:pt x="530" y="618"/>
                    <a:pt x="636" y="644"/>
                  </a:cubicBezTo>
                  <a:cubicBezTo>
                    <a:pt x="663" y="644"/>
                    <a:pt x="703" y="618"/>
                    <a:pt x="689" y="578"/>
                  </a:cubicBezTo>
                  <a:cubicBezTo>
                    <a:pt x="607" y="200"/>
                    <a:pt x="354" y="0"/>
                    <a:pt x="23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9" name="Google Shape;1649;p15"/>
            <p:cNvSpPr/>
            <p:nvPr/>
          </p:nvSpPr>
          <p:spPr>
            <a:xfrm>
              <a:off x="4204200" y="1896861"/>
              <a:ext cx="17889" cy="19172"/>
            </a:xfrm>
            <a:custGeom>
              <a:rect b="b" l="l" r="r" t="t"/>
              <a:pathLst>
                <a:path extrusionOk="0" h="583" w="544">
                  <a:moveTo>
                    <a:pt x="67" y="1"/>
                  </a:moveTo>
                  <a:cubicBezTo>
                    <a:pt x="120" y="66"/>
                    <a:pt x="186" y="133"/>
                    <a:pt x="239" y="186"/>
                  </a:cubicBezTo>
                  <a:lnTo>
                    <a:pt x="200" y="186"/>
                  </a:lnTo>
                  <a:cubicBezTo>
                    <a:pt x="133" y="186"/>
                    <a:pt x="67" y="199"/>
                    <a:pt x="1" y="212"/>
                  </a:cubicBezTo>
                  <a:lnTo>
                    <a:pt x="1" y="225"/>
                  </a:lnTo>
                  <a:cubicBezTo>
                    <a:pt x="67" y="212"/>
                    <a:pt x="133" y="199"/>
                    <a:pt x="200" y="199"/>
                  </a:cubicBezTo>
                  <a:lnTo>
                    <a:pt x="253" y="199"/>
                  </a:lnTo>
                  <a:cubicBezTo>
                    <a:pt x="318" y="278"/>
                    <a:pt x="371" y="345"/>
                    <a:pt x="424" y="424"/>
                  </a:cubicBezTo>
                  <a:cubicBezTo>
                    <a:pt x="385" y="410"/>
                    <a:pt x="345" y="410"/>
                    <a:pt x="306" y="410"/>
                  </a:cubicBezTo>
                  <a:cubicBezTo>
                    <a:pt x="253" y="410"/>
                    <a:pt x="186" y="410"/>
                    <a:pt x="133" y="424"/>
                  </a:cubicBezTo>
                  <a:cubicBezTo>
                    <a:pt x="147" y="424"/>
                    <a:pt x="147" y="437"/>
                    <a:pt x="147" y="437"/>
                  </a:cubicBezTo>
                  <a:cubicBezTo>
                    <a:pt x="200" y="424"/>
                    <a:pt x="253" y="424"/>
                    <a:pt x="306" y="424"/>
                  </a:cubicBezTo>
                  <a:cubicBezTo>
                    <a:pt x="345" y="424"/>
                    <a:pt x="398" y="424"/>
                    <a:pt x="438" y="437"/>
                  </a:cubicBezTo>
                  <a:cubicBezTo>
                    <a:pt x="477" y="477"/>
                    <a:pt x="504" y="530"/>
                    <a:pt x="544" y="583"/>
                  </a:cubicBezTo>
                  <a:lnTo>
                    <a:pt x="544" y="556"/>
                  </a:lnTo>
                  <a:cubicBezTo>
                    <a:pt x="517" y="504"/>
                    <a:pt x="477" y="463"/>
                    <a:pt x="451" y="424"/>
                  </a:cubicBezTo>
                  <a:cubicBezTo>
                    <a:pt x="451" y="371"/>
                    <a:pt x="464" y="331"/>
                    <a:pt x="491" y="292"/>
                  </a:cubicBezTo>
                  <a:cubicBezTo>
                    <a:pt x="477" y="292"/>
                    <a:pt x="477" y="278"/>
                    <a:pt x="477" y="278"/>
                  </a:cubicBezTo>
                  <a:cubicBezTo>
                    <a:pt x="464" y="318"/>
                    <a:pt x="438" y="357"/>
                    <a:pt x="438" y="410"/>
                  </a:cubicBezTo>
                  <a:cubicBezTo>
                    <a:pt x="371" y="331"/>
                    <a:pt x="318" y="265"/>
                    <a:pt x="253" y="186"/>
                  </a:cubicBezTo>
                  <a:cubicBezTo>
                    <a:pt x="253" y="133"/>
                    <a:pt x="265" y="80"/>
                    <a:pt x="279" y="40"/>
                  </a:cubicBezTo>
                  <a:lnTo>
                    <a:pt x="265" y="27"/>
                  </a:lnTo>
                  <a:cubicBezTo>
                    <a:pt x="253" y="80"/>
                    <a:pt x="239" y="119"/>
                    <a:pt x="239" y="172"/>
                  </a:cubicBezTo>
                  <a:cubicBezTo>
                    <a:pt x="186" y="106"/>
                    <a:pt x="133" y="53"/>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0" name="Google Shape;1650;p15"/>
            <p:cNvSpPr/>
            <p:nvPr/>
          </p:nvSpPr>
          <p:spPr>
            <a:xfrm>
              <a:off x="4221662" y="1897289"/>
              <a:ext cx="24368" cy="19698"/>
            </a:xfrm>
            <a:custGeom>
              <a:rect b="b" l="l" r="r" t="t"/>
              <a:pathLst>
                <a:path extrusionOk="0" h="599" w="741">
                  <a:moveTo>
                    <a:pt x="509" y="0"/>
                  </a:moveTo>
                  <a:cubicBezTo>
                    <a:pt x="388" y="0"/>
                    <a:pt x="127" y="179"/>
                    <a:pt x="13" y="543"/>
                  </a:cubicBezTo>
                  <a:cubicBezTo>
                    <a:pt x="1" y="566"/>
                    <a:pt x="19" y="599"/>
                    <a:pt x="50" y="599"/>
                  </a:cubicBezTo>
                  <a:cubicBezTo>
                    <a:pt x="55" y="599"/>
                    <a:pt x="60" y="598"/>
                    <a:pt x="66" y="596"/>
                  </a:cubicBezTo>
                  <a:cubicBezTo>
                    <a:pt x="172" y="596"/>
                    <a:pt x="370" y="556"/>
                    <a:pt x="529" y="397"/>
                  </a:cubicBezTo>
                  <a:cubicBezTo>
                    <a:pt x="740" y="173"/>
                    <a:pt x="608" y="53"/>
                    <a:pt x="555" y="14"/>
                  </a:cubicBezTo>
                  <a:cubicBezTo>
                    <a:pt x="544" y="5"/>
                    <a:pt x="528" y="0"/>
                    <a:pt x="5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1" name="Google Shape;1651;p15"/>
            <p:cNvSpPr/>
            <p:nvPr/>
          </p:nvSpPr>
          <p:spPr>
            <a:xfrm>
              <a:off x="4222057" y="1898144"/>
              <a:ext cx="20487" cy="18317"/>
            </a:xfrm>
            <a:custGeom>
              <a:rect b="b" l="l" r="r" t="t"/>
              <a:pathLst>
                <a:path extrusionOk="0" h="557" w="623">
                  <a:moveTo>
                    <a:pt x="569" y="1"/>
                  </a:moveTo>
                  <a:cubicBezTo>
                    <a:pt x="504" y="54"/>
                    <a:pt x="437" y="107"/>
                    <a:pt x="384" y="160"/>
                  </a:cubicBezTo>
                  <a:cubicBezTo>
                    <a:pt x="384" y="107"/>
                    <a:pt x="384" y="67"/>
                    <a:pt x="371" y="14"/>
                  </a:cubicBezTo>
                  <a:cubicBezTo>
                    <a:pt x="358" y="14"/>
                    <a:pt x="358" y="27"/>
                    <a:pt x="358" y="27"/>
                  </a:cubicBezTo>
                  <a:cubicBezTo>
                    <a:pt x="371" y="67"/>
                    <a:pt x="371" y="120"/>
                    <a:pt x="371" y="173"/>
                  </a:cubicBezTo>
                  <a:cubicBezTo>
                    <a:pt x="292" y="239"/>
                    <a:pt x="225" y="306"/>
                    <a:pt x="160" y="371"/>
                  </a:cubicBezTo>
                  <a:cubicBezTo>
                    <a:pt x="160" y="332"/>
                    <a:pt x="160" y="306"/>
                    <a:pt x="146" y="265"/>
                  </a:cubicBezTo>
                  <a:cubicBezTo>
                    <a:pt x="146" y="279"/>
                    <a:pt x="133" y="279"/>
                    <a:pt x="133" y="292"/>
                  </a:cubicBezTo>
                  <a:cubicBezTo>
                    <a:pt x="146" y="318"/>
                    <a:pt x="146" y="359"/>
                    <a:pt x="146" y="385"/>
                  </a:cubicBezTo>
                  <a:cubicBezTo>
                    <a:pt x="133" y="398"/>
                    <a:pt x="119" y="424"/>
                    <a:pt x="107" y="438"/>
                  </a:cubicBezTo>
                  <a:cubicBezTo>
                    <a:pt x="93" y="451"/>
                    <a:pt x="93" y="465"/>
                    <a:pt x="93" y="465"/>
                  </a:cubicBezTo>
                  <a:cubicBezTo>
                    <a:pt x="119" y="451"/>
                    <a:pt x="133" y="424"/>
                    <a:pt x="160" y="398"/>
                  </a:cubicBezTo>
                  <a:lnTo>
                    <a:pt x="199" y="398"/>
                  </a:lnTo>
                  <a:cubicBezTo>
                    <a:pt x="278" y="398"/>
                    <a:pt x="371" y="412"/>
                    <a:pt x="437" y="424"/>
                  </a:cubicBezTo>
                  <a:lnTo>
                    <a:pt x="451" y="424"/>
                  </a:lnTo>
                  <a:cubicBezTo>
                    <a:pt x="371" y="398"/>
                    <a:pt x="292" y="385"/>
                    <a:pt x="199" y="385"/>
                  </a:cubicBezTo>
                  <a:lnTo>
                    <a:pt x="172" y="385"/>
                  </a:lnTo>
                  <a:cubicBezTo>
                    <a:pt x="239" y="318"/>
                    <a:pt x="292" y="253"/>
                    <a:pt x="371" y="186"/>
                  </a:cubicBezTo>
                  <a:cubicBezTo>
                    <a:pt x="451" y="200"/>
                    <a:pt x="530" y="212"/>
                    <a:pt x="610" y="239"/>
                  </a:cubicBezTo>
                  <a:cubicBezTo>
                    <a:pt x="610" y="226"/>
                    <a:pt x="610" y="226"/>
                    <a:pt x="622" y="226"/>
                  </a:cubicBezTo>
                  <a:cubicBezTo>
                    <a:pt x="543" y="200"/>
                    <a:pt x="464" y="186"/>
                    <a:pt x="384" y="173"/>
                  </a:cubicBezTo>
                  <a:cubicBezTo>
                    <a:pt x="451" y="120"/>
                    <a:pt x="504" y="67"/>
                    <a:pt x="583" y="14"/>
                  </a:cubicBezTo>
                  <a:lnTo>
                    <a:pt x="569" y="1"/>
                  </a:lnTo>
                  <a:close/>
                  <a:moveTo>
                    <a:pt x="14" y="530"/>
                  </a:moveTo>
                  <a:cubicBezTo>
                    <a:pt x="14" y="544"/>
                    <a:pt x="14" y="544"/>
                    <a:pt x="1" y="557"/>
                  </a:cubicBezTo>
                  <a:lnTo>
                    <a:pt x="14" y="557"/>
                  </a:lnTo>
                  <a:lnTo>
                    <a:pt x="14" y="53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2" name="Google Shape;1652;p15"/>
            <p:cNvSpPr/>
            <p:nvPr/>
          </p:nvSpPr>
          <p:spPr>
            <a:xfrm>
              <a:off x="4205943" y="1737992"/>
              <a:ext cx="26604" cy="236805"/>
            </a:xfrm>
            <a:custGeom>
              <a:rect b="b" l="l" r="r" t="t"/>
              <a:pathLst>
                <a:path extrusionOk="0" h="7201" w="809">
                  <a:moveTo>
                    <a:pt x="597" y="0"/>
                  </a:moveTo>
                  <a:lnTo>
                    <a:pt x="544" y="26"/>
                  </a:lnTo>
                  <a:cubicBezTo>
                    <a:pt x="742" y="503"/>
                    <a:pt x="609" y="1059"/>
                    <a:pt x="451" y="1549"/>
                  </a:cubicBezTo>
                  <a:lnTo>
                    <a:pt x="411" y="1668"/>
                  </a:lnTo>
                  <a:cubicBezTo>
                    <a:pt x="265" y="2131"/>
                    <a:pt x="94" y="2621"/>
                    <a:pt x="186" y="3097"/>
                  </a:cubicBezTo>
                  <a:cubicBezTo>
                    <a:pt x="226" y="3309"/>
                    <a:pt x="318" y="3508"/>
                    <a:pt x="398" y="3693"/>
                  </a:cubicBezTo>
                  <a:cubicBezTo>
                    <a:pt x="477" y="3865"/>
                    <a:pt x="544" y="4037"/>
                    <a:pt x="597" y="4223"/>
                  </a:cubicBezTo>
                  <a:cubicBezTo>
                    <a:pt x="715" y="4726"/>
                    <a:pt x="570" y="5255"/>
                    <a:pt x="411" y="5718"/>
                  </a:cubicBezTo>
                  <a:cubicBezTo>
                    <a:pt x="385" y="5797"/>
                    <a:pt x="345" y="5877"/>
                    <a:pt x="318" y="5970"/>
                  </a:cubicBezTo>
                  <a:cubicBezTo>
                    <a:pt x="173" y="6367"/>
                    <a:pt x="27" y="6777"/>
                    <a:pt x="1" y="7200"/>
                  </a:cubicBezTo>
                  <a:lnTo>
                    <a:pt x="54" y="7200"/>
                  </a:lnTo>
                  <a:cubicBezTo>
                    <a:pt x="80" y="6790"/>
                    <a:pt x="226" y="6380"/>
                    <a:pt x="371" y="5983"/>
                  </a:cubicBezTo>
                  <a:cubicBezTo>
                    <a:pt x="398" y="5903"/>
                    <a:pt x="438" y="5811"/>
                    <a:pt x="464" y="5732"/>
                  </a:cubicBezTo>
                  <a:cubicBezTo>
                    <a:pt x="623" y="5268"/>
                    <a:pt x="768" y="4726"/>
                    <a:pt x="650" y="4209"/>
                  </a:cubicBezTo>
                  <a:cubicBezTo>
                    <a:pt x="597" y="4024"/>
                    <a:pt x="530" y="3852"/>
                    <a:pt x="451" y="3680"/>
                  </a:cubicBezTo>
                  <a:cubicBezTo>
                    <a:pt x="371" y="3482"/>
                    <a:pt x="279" y="3296"/>
                    <a:pt x="253" y="3097"/>
                  </a:cubicBezTo>
                  <a:cubicBezTo>
                    <a:pt x="159" y="2621"/>
                    <a:pt x="318" y="2144"/>
                    <a:pt x="464" y="1681"/>
                  </a:cubicBezTo>
                  <a:lnTo>
                    <a:pt x="504" y="1562"/>
                  </a:lnTo>
                  <a:cubicBezTo>
                    <a:pt x="662" y="1073"/>
                    <a:pt x="809" y="490"/>
                    <a:pt x="59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3" name="Google Shape;1653;p15"/>
            <p:cNvSpPr/>
            <p:nvPr/>
          </p:nvSpPr>
          <p:spPr>
            <a:xfrm>
              <a:off x="4188974" y="1923170"/>
              <a:ext cx="40087" cy="20290"/>
            </a:xfrm>
            <a:custGeom>
              <a:rect b="b" l="l" r="r" t="t"/>
              <a:pathLst>
                <a:path extrusionOk="0" h="617" w="1219">
                  <a:moveTo>
                    <a:pt x="842" y="1"/>
                  </a:moveTo>
                  <a:cubicBezTo>
                    <a:pt x="562" y="1"/>
                    <a:pt x="196" y="103"/>
                    <a:pt x="1" y="577"/>
                  </a:cubicBezTo>
                  <a:cubicBezTo>
                    <a:pt x="1" y="577"/>
                    <a:pt x="119" y="616"/>
                    <a:pt x="290" y="616"/>
                  </a:cubicBezTo>
                  <a:cubicBezTo>
                    <a:pt x="552" y="616"/>
                    <a:pt x="938" y="525"/>
                    <a:pt x="1219" y="60"/>
                  </a:cubicBezTo>
                  <a:cubicBezTo>
                    <a:pt x="1219" y="60"/>
                    <a:pt x="1055" y="1"/>
                    <a:pt x="842"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4" name="Google Shape;1654;p15"/>
            <p:cNvSpPr/>
            <p:nvPr/>
          </p:nvSpPr>
          <p:spPr>
            <a:xfrm>
              <a:off x="4188974" y="1925143"/>
              <a:ext cx="40087" cy="17034"/>
            </a:xfrm>
            <a:custGeom>
              <a:rect b="b" l="l" r="r" t="t"/>
              <a:pathLst>
                <a:path extrusionOk="0" h="518" w="1219">
                  <a:moveTo>
                    <a:pt x="1" y="517"/>
                  </a:moveTo>
                  <a:lnTo>
                    <a:pt x="1" y="517"/>
                  </a:lnTo>
                  <a:lnTo>
                    <a:pt x="1" y="517"/>
                  </a:lnTo>
                  <a:close/>
                  <a:moveTo>
                    <a:pt x="1205" y="0"/>
                  </a:moveTo>
                  <a:lnTo>
                    <a:pt x="1205" y="0"/>
                  </a:lnTo>
                  <a:lnTo>
                    <a:pt x="1219"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5" name="Google Shape;1655;p15"/>
            <p:cNvSpPr/>
            <p:nvPr/>
          </p:nvSpPr>
          <p:spPr>
            <a:xfrm>
              <a:off x="4188974" y="1922972"/>
              <a:ext cx="40087" cy="19599"/>
            </a:xfrm>
            <a:custGeom>
              <a:rect b="b" l="l" r="r" t="t"/>
              <a:pathLst>
                <a:path extrusionOk="0" h="596" w="1219">
                  <a:moveTo>
                    <a:pt x="808" y="1"/>
                  </a:moveTo>
                  <a:lnTo>
                    <a:pt x="804" y="10"/>
                  </a:lnTo>
                  <a:lnTo>
                    <a:pt x="804" y="10"/>
                  </a:lnTo>
                  <a:cubicBezTo>
                    <a:pt x="806" y="8"/>
                    <a:pt x="808" y="5"/>
                    <a:pt x="808" y="1"/>
                  </a:cubicBezTo>
                  <a:close/>
                  <a:moveTo>
                    <a:pt x="804" y="10"/>
                  </a:moveTo>
                  <a:lnTo>
                    <a:pt x="804" y="10"/>
                  </a:lnTo>
                  <a:cubicBezTo>
                    <a:pt x="801" y="13"/>
                    <a:pt x="795" y="13"/>
                    <a:pt x="795" y="13"/>
                  </a:cubicBezTo>
                  <a:lnTo>
                    <a:pt x="675" y="292"/>
                  </a:lnTo>
                  <a:lnTo>
                    <a:pt x="345" y="437"/>
                  </a:lnTo>
                  <a:lnTo>
                    <a:pt x="490" y="66"/>
                  </a:lnTo>
                  <a:cubicBezTo>
                    <a:pt x="477" y="66"/>
                    <a:pt x="477" y="80"/>
                    <a:pt x="464" y="80"/>
                  </a:cubicBezTo>
                  <a:lnTo>
                    <a:pt x="319" y="437"/>
                  </a:lnTo>
                  <a:lnTo>
                    <a:pt x="1" y="583"/>
                  </a:lnTo>
                  <a:lnTo>
                    <a:pt x="14" y="596"/>
                  </a:lnTo>
                  <a:lnTo>
                    <a:pt x="319" y="463"/>
                  </a:lnTo>
                  <a:lnTo>
                    <a:pt x="649" y="557"/>
                  </a:lnTo>
                  <a:lnTo>
                    <a:pt x="675" y="557"/>
                  </a:lnTo>
                  <a:lnTo>
                    <a:pt x="345" y="451"/>
                  </a:lnTo>
                  <a:lnTo>
                    <a:pt x="675" y="305"/>
                  </a:lnTo>
                  <a:lnTo>
                    <a:pt x="689" y="305"/>
                  </a:lnTo>
                  <a:lnTo>
                    <a:pt x="954" y="384"/>
                  </a:lnTo>
                  <a:lnTo>
                    <a:pt x="967" y="371"/>
                  </a:lnTo>
                  <a:lnTo>
                    <a:pt x="702" y="292"/>
                  </a:lnTo>
                  <a:lnTo>
                    <a:pt x="1205" y="80"/>
                  </a:lnTo>
                  <a:lnTo>
                    <a:pt x="1219" y="66"/>
                  </a:lnTo>
                  <a:lnTo>
                    <a:pt x="1205" y="66"/>
                  </a:lnTo>
                  <a:lnTo>
                    <a:pt x="702" y="278"/>
                  </a:lnTo>
                  <a:lnTo>
                    <a:pt x="804" y="1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6" name="Google Shape;1656;p15"/>
            <p:cNvSpPr/>
            <p:nvPr/>
          </p:nvSpPr>
          <p:spPr>
            <a:xfrm>
              <a:off x="4151978" y="1906858"/>
              <a:ext cx="40087" cy="30452"/>
            </a:xfrm>
            <a:custGeom>
              <a:rect b="b" l="l" r="r" t="t"/>
              <a:pathLst>
                <a:path extrusionOk="0" h="926" w="1219">
                  <a:moveTo>
                    <a:pt x="0" y="0"/>
                  </a:moveTo>
                  <a:cubicBezTo>
                    <a:pt x="0" y="0"/>
                    <a:pt x="164" y="926"/>
                    <a:pt x="1043" y="926"/>
                  </a:cubicBezTo>
                  <a:cubicBezTo>
                    <a:pt x="1098" y="926"/>
                    <a:pt x="1157" y="922"/>
                    <a:pt x="1218" y="914"/>
                  </a:cubicBezTo>
                  <a:cubicBezTo>
                    <a:pt x="1218" y="914"/>
                    <a:pt x="1033" y="14"/>
                    <a:pt x="0"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7" name="Google Shape;1657;p15"/>
            <p:cNvSpPr/>
            <p:nvPr/>
          </p:nvSpPr>
          <p:spPr>
            <a:xfrm>
              <a:off x="4178089" y="1915146"/>
              <a:ext cx="33" cy="33"/>
            </a:xfrm>
            <a:custGeom>
              <a:rect b="b" l="l" r="r" t="t"/>
              <a:pathLst>
                <a:path extrusionOk="0" h="1" w="1">
                  <a:moveTo>
                    <a:pt x="1" y="0"/>
                  </a:moveTo>
                  <a:lnTo>
                    <a:pt x="1" y="0"/>
                  </a:lnTo>
                  <a:lnTo>
                    <a:pt x="1"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8" name="Google Shape;1658;p15"/>
            <p:cNvSpPr/>
            <p:nvPr/>
          </p:nvSpPr>
          <p:spPr>
            <a:xfrm>
              <a:off x="4151978" y="1906858"/>
              <a:ext cx="40087" cy="30090"/>
            </a:xfrm>
            <a:custGeom>
              <a:rect b="b" l="l" r="r" t="t"/>
              <a:pathLst>
                <a:path extrusionOk="0" h="915" w="1219">
                  <a:moveTo>
                    <a:pt x="795" y="252"/>
                  </a:moveTo>
                  <a:cubicBezTo>
                    <a:pt x="795" y="255"/>
                    <a:pt x="795" y="257"/>
                    <a:pt x="796" y="259"/>
                  </a:cubicBezTo>
                  <a:lnTo>
                    <a:pt x="796" y="259"/>
                  </a:lnTo>
                  <a:lnTo>
                    <a:pt x="795" y="252"/>
                  </a:lnTo>
                  <a:close/>
                  <a:moveTo>
                    <a:pt x="0" y="0"/>
                  </a:moveTo>
                  <a:lnTo>
                    <a:pt x="0" y="14"/>
                  </a:lnTo>
                  <a:lnTo>
                    <a:pt x="517" y="398"/>
                  </a:lnTo>
                  <a:lnTo>
                    <a:pt x="173" y="438"/>
                  </a:lnTo>
                  <a:cubicBezTo>
                    <a:pt x="173" y="450"/>
                    <a:pt x="186" y="450"/>
                    <a:pt x="186" y="450"/>
                  </a:cubicBezTo>
                  <a:lnTo>
                    <a:pt x="530" y="411"/>
                  </a:lnTo>
                  <a:lnTo>
                    <a:pt x="874" y="662"/>
                  </a:lnTo>
                  <a:lnTo>
                    <a:pt x="424" y="715"/>
                  </a:lnTo>
                  <a:cubicBezTo>
                    <a:pt x="424" y="729"/>
                    <a:pt x="438" y="729"/>
                    <a:pt x="438" y="742"/>
                  </a:cubicBezTo>
                  <a:lnTo>
                    <a:pt x="888" y="676"/>
                  </a:lnTo>
                  <a:lnTo>
                    <a:pt x="1205" y="914"/>
                  </a:lnTo>
                  <a:lnTo>
                    <a:pt x="1218" y="914"/>
                  </a:lnTo>
                  <a:lnTo>
                    <a:pt x="1218" y="888"/>
                  </a:lnTo>
                  <a:lnTo>
                    <a:pt x="914" y="662"/>
                  </a:lnTo>
                  <a:lnTo>
                    <a:pt x="821" y="279"/>
                  </a:lnTo>
                  <a:cubicBezTo>
                    <a:pt x="811" y="268"/>
                    <a:pt x="800" y="266"/>
                    <a:pt x="796" y="259"/>
                  </a:cubicBezTo>
                  <a:lnTo>
                    <a:pt x="796" y="259"/>
                  </a:lnTo>
                  <a:lnTo>
                    <a:pt x="888" y="650"/>
                  </a:lnTo>
                  <a:lnTo>
                    <a:pt x="544" y="398"/>
                  </a:lnTo>
                  <a:lnTo>
                    <a:pt x="544" y="385"/>
                  </a:lnTo>
                  <a:lnTo>
                    <a:pt x="477" y="80"/>
                  </a:lnTo>
                  <a:lnTo>
                    <a:pt x="450" y="80"/>
                  </a:lnTo>
                  <a:lnTo>
                    <a:pt x="530" y="385"/>
                  </a:lnTo>
                  <a:lnTo>
                    <a:pt x="530" y="385"/>
                  </a:lnTo>
                  <a:lnTo>
                    <a:pt x="14" y="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9" name="Google Shape;1659;p15"/>
            <p:cNvSpPr/>
            <p:nvPr/>
          </p:nvSpPr>
          <p:spPr>
            <a:xfrm>
              <a:off x="4180293" y="1864469"/>
              <a:ext cx="16969" cy="97274"/>
            </a:xfrm>
            <a:custGeom>
              <a:rect b="b" l="l" r="r" t="t"/>
              <a:pathLst>
                <a:path extrusionOk="0" h="2958" w="516">
                  <a:moveTo>
                    <a:pt x="69" y="1"/>
                  </a:moveTo>
                  <a:cubicBezTo>
                    <a:pt x="60" y="1"/>
                    <a:pt x="50" y="2"/>
                    <a:pt x="39" y="6"/>
                  </a:cubicBezTo>
                  <a:cubicBezTo>
                    <a:pt x="13" y="19"/>
                    <a:pt x="0" y="45"/>
                    <a:pt x="13" y="72"/>
                  </a:cubicBezTo>
                  <a:cubicBezTo>
                    <a:pt x="357" y="959"/>
                    <a:pt x="397" y="1965"/>
                    <a:pt x="145" y="2878"/>
                  </a:cubicBezTo>
                  <a:cubicBezTo>
                    <a:pt x="145" y="2918"/>
                    <a:pt x="159" y="2944"/>
                    <a:pt x="186" y="2957"/>
                  </a:cubicBezTo>
                  <a:lnTo>
                    <a:pt x="212" y="2957"/>
                  </a:lnTo>
                  <a:cubicBezTo>
                    <a:pt x="238" y="2944"/>
                    <a:pt x="251" y="2931"/>
                    <a:pt x="251" y="2918"/>
                  </a:cubicBezTo>
                  <a:cubicBezTo>
                    <a:pt x="516" y="1965"/>
                    <a:pt x="463" y="945"/>
                    <a:pt x="119" y="33"/>
                  </a:cubicBezTo>
                  <a:cubicBezTo>
                    <a:pt x="110" y="13"/>
                    <a:pt x="93" y="1"/>
                    <a:pt x="69"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0" name="Google Shape;1660;p15"/>
            <p:cNvSpPr/>
            <p:nvPr/>
          </p:nvSpPr>
          <p:spPr>
            <a:xfrm>
              <a:off x="4143264" y="1825467"/>
              <a:ext cx="83199" cy="82673"/>
            </a:xfrm>
            <a:custGeom>
              <a:rect b="b" l="l" r="r" t="t"/>
              <a:pathLst>
                <a:path extrusionOk="0" h="2514" w="2530">
                  <a:moveTo>
                    <a:pt x="797" y="1"/>
                  </a:moveTo>
                  <a:cubicBezTo>
                    <a:pt x="732" y="1"/>
                    <a:pt x="668" y="17"/>
                    <a:pt x="610" y="54"/>
                  </a:cubicBezTo>
                  <a:cubicBezTo>
                    <a:pt x="464" y="146"/>
                    <a:pt x="424" y="358"/>
                    <a:pt x="491" y="517"/>
                  </a:cubicBezTo>
                  <a:cubicBezTo>
                    <a:pt x="544" y="689"/>
                    <a:pt x="676" y="808"/>
                    <a:pt x="795" y="940"/>
                  </a:cubicBezTo>
                  <a:cubicBezTo>
                    <a:pt x="636" y="834"/>
                    <a:pt x="464" y="769"/>
                    <a:pt x="279" y="769"/>
                  </a:cubicBezTo>
                  <a:cubicBezTo>
                    <a:pt x="173" y="769"/>
                    <a:pt x="41" y="808"/>
                    <a:pt x="14" y="901"/>
                  </a:cubicBezTo>
                  <a:cubicBezTo>
                    <a:pt x="1" y="993"/>
                    <a:pt x="41" y="1166"/>
                    <a:pt x="120" y="1231"/>
                  </a:cubicBezTo>
                  <a:cubicBezTo>
                    <a:pt x="318" y="1377"/>
                    <a:pt x="597" y="1364"/>
                    <a:pt x="835" y="1390"/>
                  </a:cubicBezTo>
                  <a:cubicBezTo>
                    <a:pt x="835" y="1390"/>
                    <a:pt x="292" y="1774"/>
                    <a:pt x="306" y="2105"/>
                  </a:cubicBezTo>
                  <a:cubicBezTo>
                    <a:pt x="306" y="2237"/>
                    <a:pt x="371" y="2370"/>
                    <a:pt x="477" y="2449"/>
                  </a:cubicBezTo>
                  <a:cubicBezTo>
                    <a:pt x="538" y="2488"/>
                    <a:pt x="609" y="2506"/>
                    <a:pt x="680" y="2506"/>
                  </a:cubicBezTo>
                  <a:cubicBezTo>
                    <a:pt x="780" y="2506"/>
                    <a:pt x="883" y="2471"/>
                    <a:pt x="967" y="2410"/>
                  </a:cubicBezTo>
                  <a:cubicBezTo>
                    <a:pt x="1073" y="2317"/>
                    <a:pt x="1153" y="2198"/>
                    <a:pt x="1192" y="2052"/>
                  </a:cubicBezTo>
                  <a:cubicBezTo>
                    <a:pt x="1218" y="1960"/>
                    <a:pt x="1312" y="1748"/>
                    <a:pt x="1312" y="1748"/>
                  </a:cubicBezTo>
                  <a:cubicBezTo>
                    <a:pt x="1312" y="1748"/>
                    <a:pt x="1483" y="1946"/>
                    <a:pt x="1536" y="2025"/>
                  </a:cubicBezTo>
                  <a:cubicBezTo>
                    <a:pt x="1629" y="2158"/>
                    <a:pt x="1735" y="2277"/>
                    <a:pt x="1867" y="2383"/>
                  </a:cubicBezTo>
                  <a:cubicBezTo>
                    <a:pt x="1966" y="2452"/>
                    <a:pt x="2086" y="2513"/>
                    <a:pt x="2201" y="2513"/>
                  </a:cubicBezTo>
                  <a:cubicBezTo>
                    <a:pt x="2241" y="2513"/>
                    <a:pt x="2280" y="2506"/>
                    <a:pt x="2317" y="2489"/>
                  </a:cubicBezTo>
                  <a:cubicBezTo>
                    <a:pt x="2423" y="2436"/>
                    <a:pt x="2489" y="2304"/>
                    <a:pt x="2503" y="2184"/>
                  </a:cubicBezTo>
                  <a:cubicBezTo>
                    <a:pt x="2503" y="2066"/>
                    <a:pt x="2463" y="1946"/>
                    <a:pt x="2397" y="1840"/>
                  </a:cubicBezTo>
                  <a:cubicBezTo>
                    <a:pt x="2238" y="1549"/>
                    <a:pt x="1960" y="1337"/>
                    <a:pt x="1642" y="1245"/>
                  </a:cubicBezTo>
                  <a:cubicBezTo>
                    <a:pt x="1880" y="1219"/>
                    <a:pt x="2106" y="1125"/>
                    <a:pt x="2304" y="993"/>
                  </a:cubicBezTo>
                  <a:cubicBezTo>
                    <a:pt x="2423" y="914"/>
                    <a:pt x="2529" y="795"/>
                    <a:pt x="2515" y="663"/>
                  </a:cubicBezTo>
                  <a:cubicBezTo>
                    <a:pt x="2489" y="543"/>
                    <a:pt x="2383" y="464"/>
                    <a:pt x="2277" y="451"/>
                  </a:cubicBezTo>
                  <a:cubicBezTo>
                    <a:pt x="2261" y="449"/>
                    <a:pt x="2246" y="448"/>
                    <a:pt x="2230" y="448"/>
                  </a:cubicBezTo>
                  <a:cubicBezTo>
                    <a:pt x="2130" y="448"/>
                    <a:pt x="2039" y="484"/>
                    <a:pt x="1947" y="530"/>
                  </a:cubicBezTo>
                  <a:cubicBezTo>
                    <a:pt x="1748" y="636"/>
                    <a:pt x="1562" y="808"/>
                    <a:pt x="1457" y="1007"/>
                  </a:cubicBezTo>
                  <a:cubicBezTo>
                    <a:pt x="1536" y="675"/>
                    <a:pt x="1377" y="292"/>
                    <a:pt x="1086" y="93"/>
                  </a:cubicBezTo>
                  <a:cubicBezTo>
                    <a:pt x="999" y="38"/>
                    <a:pt x="897" y="1"/>
                    <a:pt x="797"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1" name="Google Shape;1661;p15"/>
            <p:cNvSpPr/>
            <p:nvPr/>
          </p:nvSpPr>
          <p:spPr>
            <a:xfrm>
              <a:off x="4260368" y="1864667"/>
              <a:ext cx="3058" cy="3058"/>
            </a:xfrm>
            <a:custGeom>
              <a:rect b="b" l="l" r="r" t="t"/>
              <a:pathLst>
                <a:path extrusionOk="0" h="93" w="93">
                  <a:moveTo>
                    <a:pt x="66" y="0"/>
                  </a:moveTo>
                  <a:lnTo>
                    <a:pt x="54" y="13"/>
                  </a:lnTo>
                  <a:cubicBezTo>
                    <a:pt x="27" y="27"/>
                    <a:pt x="13" y="53"/>
                    <a:pt x="13" y="66"/>
                  </a:cubicBezTo>
                  <a:cubicBezTo>
                    <a:pt x="13" y="80"/>
                    <a:pt x="1" y="80"/>
                    <a:pt x="13" y="92"/>
                  </a:cubicBezTo>
                  <a:lnTo>
                    <a:pt x="27" y="92"/>
                  </a:lnTo>
                  <a:cubicBezTo>
                    <a:pt x="40" y="92"/>
                    <a:pt x="40" y="92"/>
                    <a:pt x="40" y="80"/>
                  </a:cubicBezTo>
                  <a:cubicBezTo>
                    <a:pt x="54" y="80"/>
                    <a:pt x="54" y="66"/>
                    <a:pt x="66" y="66"/>
                  </a:cubicBezTo>
                  <a:cubicBezTo>
                    <a:pt x="80" y="53"/>
                    <a:pt x="80" y="53"/>
                    <a:pt x="80" y="39"/>
                  </a:cubicBezTo>
                  <a:cubicBezTo>
                    <a:pt x="93" y="27"/>
                    <a:pt x="93" y="27"/>
                    <a:pt x="80" y="13"/>
                  </a:cubicBezTo>
                  <a:cubicBezTo>
                    <a:pt x="80" y="0"/>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2" name="Google Shape;1662;p15"/>
            <p:cNvSpPr/>
            <p:nvPr/>
          </p:nvSpPr>
          <p:spPr>
            <a:xfrm>
              <a:off x="4229029" y="1911660"/>
              <a:ext cx="2664" cy="3058"/>
            </a:xfrm>
            <a:custGeom>
              <a:rect b="b" l="l" r="r" t="t"/>
              <a:pathLst>
                <a:path extrusionOk="0" h="93" w="81">
                  <a:moveTo>
                    <a:pt x="27" y="1"/>
                  </a:moveTo>
                  <a:cubicBezTo>
                    <a:pt x="13" y="1"/>
                    <a:pt x="1" y="13"/>
                    <a:pt x="13" y="13"/>
                  </a:cubicBezTo>
                  <a:lnTo>
                    <a:pt x="13" y="40"/>
                  </a:lnTo>
                  <a:cubicBezTo>
                    <a:pt x="27" y="54"/>
                    <a:pt x="27" y="66"/>
                    <a:pt x="54" y="80"/>
                  </a:cubicBezTo>
                  <a:cubicBezTo>
                    <a:pt x="54" y="93"/>
                    <a:pt x="66" y="93"/>
                    <a:pt x="66" y="93"/>
                  </a:cubicBezTo>
                  <a:cubicBezTo>
                    <a:pt x="80" y="93"/>
                    <a:pt x="80" y="80"/>
                    <a:pt x="80" y="80"/>
                  </a:cubicBezTo>
                  <a:lnTo>
                    <a:pt x="80" y="54"/>
                  </a:lnTo>
                  <a:cubicBezTo>
                    <a:pt x="66" y="54"/>
                    <a:pt x="66" y="40"/>
                    <a:pt x="66" y="27"/>
                  </a:cubicBezTo>
                  <a:cubicBezTo>
                    <a:pt x="66" y="27"/>
                    <a:pt x="54" y="13"/>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3" name="Google Shape;1663;p15"/>
            <p:cNvSpPr/>
            <p:nvPr/>
          </p:nvSpPr>
          <p:spPr>
            <a:xfrm>
              <a:off x="4238598" y="1925833"/>
              <a:ext cx="1776" cy="2401"/>
            </a:xfrm>
            <a:custGeom>
              <a:rect b="b" l="l" r="r" t="t"/>
              <a:pathLst>
                <a:path extrusionOk="0" h="73" w="54">
                  <a:moveTo>
                    <a:pt x="24" y="0"/>
                  </a:moveTo>
                  <a:cubicBezTo>
                    <a:pt x="21" y="0"/>
                    <a:pt x="18" y="2"/>
                    <a:pt x="14" y="6"/>
                  </a:cubicBezTo>
                  <a:cubicBezTo>
                    <a:pt x="14" y="6"/>
                    <a:pt x="1" y="6"/>
                    <a:pt x="1" y="20"/>
                  </a:cubicBezTo>
                  <a:lnTo>
                    <a:pt x="14" y="20"/>
                  </a:lnTo>
                  <a:cubicBezTo>
                    <a:pt x="14" y="32"/>
                    <a:pt x="27" y="46"/>
                    <a:pt x="27" y="59"/>
                  </a:cubicBezTo>
                  <a:cubicBezTo>
                    <a:pt x="40" y="59"/>
                    <a:pt x="40" y="73"/>
                    <a:pt x="54" y="73"/>
                  </a:cubicBezTo>
                  <a:lnTo>
                    <a:pt x="54" y="59"/>
                  </a:lnTo>
                  <a:lnTo>
                    <a:pt x="54" y="46"/>
                  </a:lnTo>
                  <a:cubicBezTo>
                    <a:pt x="54" y="32"/>
                    <a:pt x="54" y="32"/>
                    <a:pt x="40" y="20"/>
                  </a:cubicBezTo>
                  <a:lnTo>
                    <a:pt x="40" y="6"/>
                  </a:lnTo>
                  <a:cubicBezTo>
                    <a:pt x="32" y="6"/>
                    <a:pt x="29"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4" name="Google Shape;1664;p15"/>
            <p:cNvSpPr/>
            <p:nvPr/>
          </p:nvSpPr>
          <p:spPr>
            <a:xfrm>
              <a:off x="4276055" y="1922117"/>
              <a:ext cx="2631" cy="3387"/>
            </a:xfrm>
            <a:custGeom>
              <a:rect b="b" l="l" r="r" t="t"/>
              <a:pathLst>
                <a:path extrusionOk="0" h="103" w="80">
                  <a:moveTo>
                    <a:pt x="39" y="0"/>
                  </a:moveTo>
                  <a:cubicBezTo>
                    <a:pt x="39" y="13"/>
                    <a:pt x="39" y="13"/>
                    <a:pt x="27" y="13"/>
                  </a:cubicBezTo>
                  <a:cubicBezTo>
                    <a:pt x="27" y="27"/>
                    <a:pt x="27" y="39"/>
                    <a:pt x="13" y="39"/>
                  </a:cubicBezTo>
                  <a:lnTo>
                    <a:pt x="13" y="66"/>
                  </a:lnTo>
                  <a:cubicBezTo>
                    <a:pt x="0" y="80"/>
                    <a:pt x="0" y="92"/>
                    <a:pt x="13" y="92"/>
                  </a:cubicBezTo>
                  <a:cubicBezTo>
                    <a:pt x="13" y="99"/>
                    <a:pt x="16" y="103"/>
                    <a:pt x="21" y="103"/>
                  </a:cubicBezTo>
                  <a:cubicBezTo>
                    <a:pt x="26" y="103"/>
                    <a:pt x="33" y="99"/>
                    <a:pt x="39" y="92"/>
                  </a:cubicBezTo>
                  <a:lnTo>
                    <a:pt x="53" y="80"/>
                  </a:lnTo>
                  <a:cubicBezTo>
                    <a:pt x="66" y="66"/>
                    <a:pt x="66" y="53"/>
                    <a:pt x="66" y="27"/>
                  </a:cubicBezTo>
                  <a:cubicBezTo>
                    <a:pt x="79" y="13"/>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5" name="Google Shape;1665;p15"/>
            <p:cNvSpPr/>
            <p:nvPr/>
          </p:nvSpPr>
          <p:spPr>
            <a:xfrm>
              <a:off x="4277798" y="1918171"/>
              <a:ext cx="1315" cy="2631"/>
            </a:xfrm>
            <a:custGeom>
              <a:rect b="b" l="l" r="r" t="t"/>
              <a:pathLst>
                <a:path extrusionOk="0" h="80" w="40">
                  <a:moveTo>
                    <a:pt x="39" y="1"/>
                  </a:moveTo>
                  <a:cubicBezTo>
                    <a:pt x="26" y="1"/>
                    <a:pt x="26" y="1"/>
                    <a:pt x="26" y="14"/>
                  </a:cubicBezTo>
                  <a:lnTo>
                    <a:pt x="13" y="14"/>
                  </a:lnTo>
                  <a:cubicBezTo>
                    <a:pt x="13" y="27"/>
                    <a:pt x="13" y="27"/>
                    <a:pt x="0" y="41"/>
                  </a:cubicBezTo>
                  <a:lnTo>
                    <a:pt x="0" y="54"/>
                  </a:lnTo>
                  <a:lnTo>
                    <a:pt x="0" y="80"/>
                  </a:lnTo>
                  <a:lnTo>
                    <a:pt x="13" y="80"/>
                  </a:lnTo>
                  <a:lnTo>
                    <a:pt x="26" y="67"/>
                  </a:lnTo>
                  <a:cubicBezTo>
                    <a:pt x="26" y="54"/>
                    <a:pt x="39" y="41"/>
                    <a:pt x="39" y="27"/>
                  </a:cubicBez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6" name="Google Shape;1666;p15"/>
            <p:cNvSpPr/>
            <p:nvPr/>
          </p:nvSpPr>
          <p:spPr>
            <a:xfrm>
              <a:off x="4245110" y="1825599"/>
              <a:ext cx="1776" cy="2532"/>
            </a:xfrm>
            <a:custGeom>
              <a:rect b="b" l="l" r="r" t="t"/>
              <a:pathLst>
                <a:path extrusionOk="0" h="77" w="54">
                  <a:moveTo>
                    <a:pt x="39" y="0"/>
                  </a:moveTo>
                  <a:cubicBezTo>
                    <a:pt x="38" y="0"/>
                    <a:pt x="34" y="3"/>
                    <a:pt x="27" y="10"/>
                  </a:cubicBezTo>
                  <a:cubicBezTo>
                    <a:pt x="27" y="23"/>
                    <a:pt x="15" y="23"/>
                    <a:pt x="15" y="36"/>
                  </a:cubicBezTo>
                  <a:lnTo>
                    <a:pt x="15" y="50"/>
                  </a:lnTo>
                  <a:cubicBezTo>
                    <a:pt x="1" y="63"/>
                    <a:pt x="15" y="63"/>
                    <a:pt x="15" y="76"/>
                  </a:cubicBezTo>
                  <a:lnTo>
                    <a:pt x="27" y="76"/>
                  </a:lnTo>
                  <a:lnTo>
                    <a:pt x="41" y="63"/>
                  </a:lnTo>
                  <a:cubicBezTo>
                    <a:pt x="41" y="50"/>
                    <a:pt x="54" y="36"/>
                    <a:pt x="54" y="23"/>
                  </a:cubicBezTo>
                  <a:cubicBezTo>
                    <a:pt x="54" y="10"/>
                    <a:pt x="54" y="10"/>
                    <a:pt x="41" y="10"/>
                  </a:cubicBezTo>
                  <a:cubicBezTo>
                    <a:pt x="41" y="3"/>
                    <a:pt x="41" y="0"/>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7" name="Google Shape;1667;p15"/>
            <p:cNvSpPr/>
            <p:nvPr/>
          </p:nvSpPr>
          <p:spPr>
            <a:xfrm>
              <a:off x="4251654" y="1806328"/>
              <a:ext cx="2664" cy="3946"/>
            </a:xfrm>
            <a:custGeom>
              <a:rect b="b" l="l" r="r" t="t"/>
              <a:pathLst>
                <a:path extrusionOk="0" h="120" w="81">
                  <a:moveTo>
                    <a:pt x="40" y="1"/>
                  </a:moveTo>
                  <a:cubicBezTo>
                    <a:pt x="40" y="13"/>
                    <a:pt x="40" y="13"/>
                    <a:pt x="27" y="27"/>
                  </a:cubicBezTo>
                  <a:cubicBezTo>
                    <a:pt x="27" y="27"/>
                    <a:pt x="27" y="40"/>
                    <a:pt x="14" y="53"/>
                  </a:cubicBezTo>
                  <a:cubicBezTo>
                    <a:pt x="14" y="66"/>
                    <a:pt x="1" y="66"/>
                    <a:pt x="1" y="80"/>
                  </a:cubicBezTo>
                  <a:cubicBezTo>
                    <a:pt x="1" y="93"/>
                    <a:pt x="1" y="106"/>
                    <a:pt x="14" y="119"/>
                  </a:cubicBezTo>
                  <a:lnTo>
                    <a:pt x="40" y="119"/>
                  </a:lnTo>
                  <a:lnTo>
                    <a:pt x="54" y="106"/>
                  </a:lnTo>
                  <a:cubicBezTo>
                    <a:pt x="67" y="80"/>
                    <a:pt x="80" y="53"/>
                    <a:pt x="80" y="27"/>
                  </a:cubicBezTo>
                  <a:cubicBezTo>
                    <a:pt x="80" y="27"/>
                    <a:pt x="80" y="13"/>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8" name="Google Shape;1668;p15"/>
            <p:cNvSpPr/>
            <p:nvPr/>
          </p:nvSpPr>
          <p:spPr>
            <a:xfrm>
              <a:off x="4206404" y="1731876"/>
              <a:ext cx="2203" cy="1776"/>
            </a:xfrm>
            <a:custGeom>
              <a:rect b="b" l="l" r="r" t="t"/>
              <a:pathLst>
                <a:path extrusionOk="0" h="54" w="67">
                  <a:moveTo>
                    <a:pt x="13" y="1"/>
                  </a:moveTo>
                  <a:cubicBezTo>
                    <a:pt x="13" y="1"/>
                    <a:pt x="0" y="1"/>
                    <a:pt x="0" y="14"/>
                  </a:cubicBezTo>
                  <a:lnTo>
                    <a:pt x="0" y="27"/>
                  </a:lnTo>
                  <a:lnTo>
                    <a:pt x="13" y="27"/>
                  </a:lnTo>
                  <a:cubicBezTo>
                    <a:pt x="13" y="41"/>
                    <a:pt x="27" y="41"/>
                    <a:pt x="40" y="54"/>
                  </a:cubicBezTo>
                  <a:lnTo>
                    <a:pt x="53" y="54"/>
                  </a:lnTo>
                  <a:cubicBezTo>
                    <a:pt x="66" y="54"/>
                    <a:pt x="66" y="41"/>
                    <a:pt x="66" y="27"/>
                  </a:cubicBezTo>
                  <a:cubicBezTo>
                    <a:pt x="66" y="27"/>
                    <a:pt x="53" y="27"/>
                    <a:pt x="53" y="14"/>
                  </a:cubicBezTo>
                  <a:cubicBezTo>
                    <a:pt x="40" y="14"/>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9" name="Google Shape;1669;p15"/>
            <p:cNvSpPr/>
            <p:nvPr/>
          </p:nvSpPr>
          <p:spPr>
            <a:xfrm>
              <a:off x="4208574" y="1734079"/>
              <a:ext cx="1743" cy="1315"/>
            </a:xfrm>
            <a:custGeom>
              <a:rect b="b" l="l" r="r" t="t"/>
              <a:pathLst>
                <a:path extrusionOk="0" h="40" w="53">
                  <a:moveTo>
                    <a:pt x="14" y="0"/>
                  </a:moveTo>
                  <a:lnTo>
                    <a:pt x="0" y="13"/>
                  </a:lnTo>
                  <a:lnTo>
                    <a:pt x="14" y="27"/>
                  </a:lnTo>
                  <a:cubicBezTo>
                    <a:pt x="14" y="27"/>
                    <a:pt x="26" y="27"/>
                    <a:pt x="26" y="40"/>
                  </a:cubicBezTo>
                  <a:lnTo>
                    <a:pt x="40" y="40"/>
                  </a:lnTo>
                  <a:cubicBezTo>
                    <a:pt x="53" y="40"/>
                    <a:pt x="53" y="27"/>
                    <a:pt x="53" y="27"/>
                  </a:cubicBezTo>
                  <a:cubicBezTo>
                    <a:pt x="53" y="13"/>
                    <a:pt x="40" y="13"/>
                    <a:pt x="40" y="13"/>
                  </a:cubicBezTo>
                  <a:cubicBezTo>
                    <a:pt x="40" y="0"/>
                    <a:pt x="26"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0" name="Google Shape;1670;p15"/>
            <p:cNvSpPr/>
            <p:nvPr/>
          </p:nvSpPr>
          <p:spPr>
            <a:xfrm>
              <a:off x="4207686" y="1722767"/>
              <a:ext cx="1776" cy="1315"/>
            </a:xfrm>
            <a:custGeom>
              <a:rect b="b" l="l" r="r" t="t"/>
              <a:pathLst>
                <a:path extrusionOk="0" h="40" w="54">
                  <a:moveTo>
                    <a:pt x="14" y="0"/>
                  </a:moveTo>
                  <a:cubicBezTo>
                    <a:pt x="14" y="0"/>
                    <a:pt x="14" y="13"/>
                    <a:pt x="1" y="13"/>
                  </a:cubicBezTo>
                  <a:cubicBezTo>
                    <a:pt x="1" y="13"/>
                    <a:pt x="1" y="27"/>
                    <a:pt x="14" y="27"/>
                  </a:cubicBezTo>
                  <a:lnTo>
                    <a:pt x="27" y="39"/>
                  </a:lnTo>
                  <a:lnTo>
                    <a:pt x="41" y="39"/>
                  </a:lnTo>
                  <a:cubicBezTo>
                    <a:pt x="53" y="39"/>
                    <a:pt x="53" y="27"/>
                    <a:pt x="53" y="27"/>
                  </a:cubicBezTo>
                  <a:lnTo>
                    <a:pt x="41" y="13"/>
                  </a:lnTo>
                  <a:cubicBezTo>
                    <a:pt x="41" y="13"/>
                    <a:pt x="27" y="13"/>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1" name="Google Shape;1671;p15"/>
            <p:cNvSpPr/>
            <p:nvPr/>
          </p:nvSpPr>
          <p:spPr>
            <a:xfrm>
              <a:off x="4236428" y="1724049"/>
              <a:ext cx="1776" cy="2236"/>
            </a:xfrm>
            <a:custGeom>
              <a:rect b="b" l="l" r="r" t="t"/>
              <a:pathLst>
                <a:path extrusionOk="0" h="68" w="54">
                  <a:moveTo>
                    <a:pt x="40" y="0"/>
                  </a:moveTo>
                  <a:cubicBezTo>
                    <a:pt x="40" y="0"/>
                    <a:pt x="27" y="0"/>
                    <a:pt x="27" y="14"/>
                  </a:cubicBezTo>
                  <a:cubicBezTo>
                    <a:pt x="14" y="14"/>
                    <a:pt x="0" y="27"/>
                    <a:pt x="0" y="41"/>
                  </a:cubicBezTo>
                  <a:lnTo>
                    <a:pt x="0" y="53"/>
                  </a:lnTo>
                  <a:cubicBezTo>
                    <a:pt x="0" y="67"/>
                    <a:pt x="0" y="67"/>
                    <a:pt x="14" y="67"/>
                  </a:cubicBezTo>
                  <a:cubicBezTo>
                    <a:pt x="14" y="67"/>
                    <a:pt x="27" y="67"/>
                    <a:pt x="27" y="53"/>
                  </a:cubicBezTo>
                  <a:cubicBezTo>
                    <a:pt x="40" y="53"/>
                    <a:pt x="40" y="41"/>
                    <a:pt x="40" y="27"/>
                  </a:cubicBezTo>
                  <a:lnTo>
                    <a:pt x="53" y="27"/>
                  </a:lnTo>
                  <a:cubicBezTo>
                    <a:pt x="53" y="14"/>
                    <a:pt x="53" y="14"/>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2" name="Google Shape;1672;p15"/>
            <p:cNvSpPr/>
            <p:nvPr/>
          </p:nvSpPr>
          <p:spPr>
            <a:xfrm>
              <a:off x="4235540" y="1727107"/>
              <a:ext cx="1348" cy="1315"/>
            </a:xfrm>
            <a:custGeom>
              <a:rect b="b" l="l" r="r" t="t"/>
              <a:pathLst>
                <a:path extrusionOk="0" h="40" w="41">
                  <a:moveTo>
                    <a:pt x="27" y="1"/>
                  </a:moveTo>
                  <a:cubicBezTo>
                    <a:pt x="14" y="13"/>
                    <a:pt x="14" y="13"/>
                    <a:pt x="14" y="27"/>
                  </a:cubicBezTo>
                  <a:cubicBezTo>
                    <a:pt x="1" y="27"/>
                    <a:pt x="1" y="27"/>
                    <a:pt x="1" y="40"/>
                  </a:cubicBezTo>
                  <a:lnTo>
                    <a:pt x="27" y="40"/>
                  </a:lnTo>
                  <a:cubicBezTo>
                    <a:pt x="27" y="27"/>
                    <a:pt x="41" y="27"/>
                    <a:pt x="41" y="27"/>
                  </a:cubicBezTo>
                  <a:lnTo>
                    <a:pt x="41" y="13"/>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3" name="Google Shape;1673;p15"/>
            <p:cNvSpPr/>
            <p:nvPr/>
          </p:nvSpPr>
          <p:spPr>
            <a:xfrm>
              <a:off x="4231199" y="1716781"/>
              <a:ext cx="1348" cy="1644"/>
            </a:xfrm>
            <a:custGeom>
              <a:rect b="b" l="l" r="r" t="t"/>
              <a:pathLst>
                <a:path extrusionOk="0" h="50" w="41">
                  <a:moveTo>
                    <a:pt x="28" y="0"/>
                  </a:moveTo>
                  <a:cubicBezTo>
                    <a:pt x="27" y="0"/>
                    <a:pt x="27" y="3"/>
                    <a:pt x="27" y="10"/>
                  </a:cubicBezTo>
                  <a:cubicBezTo>
                    <a:pt x="14" y="10"/>
                    <a:pt x="14" y="10"/>
                    <a:pt x="14" y="23"/>
                  </a:cubicBezTo>
                  <a:cubicBezTo>
                    <a:pt x="0" y="23"/>
                    <a:pt x="0" y="36"/>
                    <a:pt x="0" y="36"/>
                  </a:cubicBezTo>
                  <a:cubicBezTo>
                    <a:pt x="14" y="36"/>
                    <a:pt x="14" y="50"/>
                    <a:pt x="14" y="50"/>
                  </a:cubicBezTo>
                  <a:cubicBezTo>
                    <a:pt x="27" y="50"/>
                    <a:pt x="27" y="36"/>
                    <a:pt x="27" y="36"/>
                  </a:cubicBezTo>
                  <a:lnTo>
                    <a:pt x="41" y="23"/>
                  </a:lnTo>
                  <a:lnTo>
                    <a:pt x="41" y="10"/>
                  </a:lnTo>
                  <a:cubicBezTo>
                    <a:pt x="34" y="3"/>
                    <a:pt x="30" y="0"/>
                    <a:pt x="28"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4" name="Google Shape;1674;p15"/>
            <p:cNvSpPr/>
            <p:nvPr/>
          </p:nvSpPr>
          <p:spPr>
            <a:xfrm>
              <a:off x="4209889" y="1757691"/>
              <a:ext cx="2170" cy="2072"/>
            </a:xfrm>
            <a:custGeom>
              <a:rect b="b" l="l" r="r" t="t"/>
              <a:pathLst>
                <a:path extrusionOk="0" h="63" w="66">
                  <a:moveTo>
                    <a:pt x="20" y="0"/>
                  </a:moveTo>
                  <a:cubicBezTo>
                    <a:pt x="16" y="0"/>
                    <a:pt x="13" y="3"/>
                    <a:pt x="13" y="10"/>
                  </a:cubicBezTo>
                  <a:cubicBezTo>
                    <a:pt x="0" y="10"/>
                    <a:pt x="13" y="24"/>
                    <a:pt x="13" y="24"/>
                  </a:cubicBezTo>
                  <a:lnTo>
                    <a:pt x="13" y="36"/>
                  </a:lnTo>
                  <a:cubicBezTo>
                    <a:pt x="27" y="36"/>
                    <a:pt x="39" y="50"/>
                    <a:pt x="39" y="50"/>
                  </a:cubicBezTo>
                  <a:cubicBezTo>
                    <a:pt x="53" y="50"/>
                    <a:pt x="53" y="63"/>
                    <a:pt x="66" y="63"/>
                  </a:cubicBezTo>
                  <a:lnTo>
                    <a:pt x="66" y="36"/>
                  </a:lnTo>
                  <a:lnTo>
                    <a:pt x="66" y="24"/>
                  </a:lnTo>
                  <a:cubicBezTo>
                    <a:pt x="53" y="10"/>
                    <a:pt x="39" y="10"/>
                    <a:pt x="27" y="10"/>
                  </a:cubicBezTo>
                  <a:cubicBezTo>
                    <a:pt x="27" y="3"/>
                    <a:pt x="23" y="0"/>
                    <a:pt x="2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5" name="Google Shape;1675;p15"/>
            <p:cNvSpPr/>
            <p:nvPr/>
          </p:nvSpPr>
          <p:spPr>
            <a:xfrm>
              <a:off x="4212027" y="1760190"/>
              <a:ext cx="1381" cy="1315"/>
            </a:xfrm>
            <a:custGeom>
              <a:rect b="b" l="l" r="r" t="t"/>
              <a:pathLst>
                <a:path extrusionOk="0" h="40" w="42">
                  <a:moveTo>
                    <a:pt x="15" y="1"/>
                  </a:moveTo>
                  <a:lnTo>
                    <a:pt x="1" y="13"/>
                  </a:lnTo>
                  <a:lnTo>
                    <a:pt x="1" y="27"/>
                  </a:lnTo>
                  <a:lnTo>
                    <a:pt x="15" y="27"/>
                  </a:lnTo>
                  <a:lnTo>
                    <a:pt x="27" y="40"/>
                  </a:lnTo>
                  <a:lnTo>
                    <a:pt x="41" y="40"/>
                  </a:lnTo>
                  <a:lnTo>
                    <a:pt x="41" y="27"/>
                  </a:lnTo>
                  <a:lnTo>
                    <a:pt x="41" y="13"/>
                  </a:lnTo>
                  <a:cubicBezTo>
                    <a:pt x="41"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6" name="Google Shape;1676;p15"/>
            <p:cNvSpPr/>
            <p:nvPr/>
          </p:nvSpPr>
          <p:spPr>
            <a:xfrm>
              <a:off x="4212915" y="1749305"/>
              <a:ext cx="1348" cy="888"/>
            </a:xfrm>
            <a:custGeom>
              <a:rect b="b" l="l" r="r" t="t"/>
              <a:pathLst>
                <a:path extrusionOk="0" h="27" w="41">
                  <a:moveTo>
                    <a:pt x="0" y="0"/>
                  </a:moveTo>
                  <a:lnTo>
                    <a:pt x="0" y="14"/>
                  </a:lnTo>
                  <a:cubicBezTo>
                    <a:pt x="14" y="14"/>
                    <a:pt x="14" y="27"/>
                    <a:pt x="27" y="27"/>
                  </a:cubicBezTo>
                  <a:cubicBezTo>
                    <a:pt x="41" y="27"/>
                    <a:pt x="41" y="27"/>
                    <a:pt x="41" y="14"/>
                  </a:cubicBez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7" name="Google Shape;1677;p15"/>
            <p:cNvSpPr/>
            <p:nvPr/>
          </p:nvSpPr>
          <p:spPr>
            <a:xfrm>
              <a:off x="4240769" y="1754501"/>
              <a:ext cx="1776" cy="1776"/>
            </a:xfrm>
            <a:custGeom>
              <a:rect b="b" l="l" r="r" t="t"/>
              <a:pathLst>
                <a:path extrusionOk="0" h="54" w="54">
                  <a:moveTo>
                    <a:pt x="27" y="1"/>
                  </a:moveTo>
                  <a:lnTo>
                    <a:pt x="0" y="27"/>
                  </a:lnTo>
                  <a:lnTo>
                    <a:pt x="0" y="41"/>
                  </a:lnTo>
                  <a:cubicBezTo>
                    <a:pt x="0" y="54"/>
                    <a:pt x="0" y="54"/>
                    <a:pt x="14" y="54"/>
                  </a:cubicBezTo>
                  <a:lnTo>
                    <a:pt x="27" y="54"/>
                  </a:lnTo>
                  <a:cubicBezTo>
                    <a:pt x="41" y="41"/>
                    <a:pt x="41" y="27"/>
                    <a:pt x="53" y="27"/>
                  </a:cubicBezTo>
                  <a:lnTo>
                    <a:pt x="53" y="15"/>
                  </a:lnTo>
                  <a:lnTo>
                    <a:pt x="53"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8" name="Google Shape;1678;p15"/>
            <p:cNvSpPr/>
            <p:nvPr/>
          </p:nvSpPr>
          <p:spPr>
            <a:xfrm>
              <a:off x="4239881" y="1757132"/>
              <a:ext cx="1381" cy="1348"/>
            </a:xfrm>
            <a:custGeom>
              <a:rect b="b" l="l" r="r" t="t"/>
              <a:pathLst>
                <a:path extrusionOk="0" h="41" w="42">
                  <a:moveTo>
                    <a:pt x="15" y="0"/>
                  </a:moveTo>
                  <a:cubicBezTo>
                    <a:pt x="15" y="14"/>
                    <a:pt x="1" y="14"/>
                    <a:pt x="1" y="27"/>
                  </a:cubicBezTo>
                  <a:lnTo>
                    <a:pt x="1" y="41"/>
                  </a:lnTo>
                  <a:lnTo>
                    <a:pt x="15" y="41"/>
                  </a:lnTo>
                  <a:lnTo>
                    <a:pt x="27" y="27"/>
                  </a:ln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9" name="Google Shape;1679;p15"/>
            <p:cNvSpPr/>
            <p:nvPr/>
          </p:nvSpPr>
          <p:spPr>
            <a:xfrm>
              <a:off x="4236855" y="1746280"/>
              <a:ext cx="1348" cy="1315"/>
            </a:xfrm>
            <a:custGeom>
              <a:rect b="b" l="l" r="r" t="t"/>
              <a:pathLst>
                <a:path extrusionOk="0" h="40" w="41">
                  <a:moveTo>
                    <a:pt x="27" y="0"/>
                  </a:moveTo>
                  <a:lnTo>
                    <a:pt x="1" y="26"/>
                  </a:lnTo>
                  <a:lnTo>
                    <a:pt x="1" y="39"/>
                  </a:lnTo>
                  <a:lnTo>
                    <a:pt x="27" y="39"/>
                  </a:lnTo>
                  <a:cubicBezTo>
                    <a:pt x="27" y="26"/>
                    <a:pt x="27" y="26"/>
                    <a:pt x="40" y="26"/>
                  </a:cubicBezTo>
                  <a:lnTo>
                    <a:pt x="40"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0" name="Google Shape;1680;p15"/>
            <p:cNvSpPr/>
            <p:nvPr/>
          </p:nvSpPr>
          <p:spPr>
            <a:xfrm>
              <a:off x="4206831" y="1778902"/>
              <a:ext cx="1776" cy="2203"/>
            </a:xfrm>
            <a:custGeom>
              <a:rect b="b" l="l" r="r" t="t"/>
              <a:pathLst>
                <a:path extrusionOk="0" h="67" w="54">
                  <a:moveTo>
                    <a:pt x="0" y="0"/>
                  </a:moveTo>
                  <a:lnTo>
                    <a:pt x="0" y="27"/>
                  </a:lnTo>
                  <a:lnTo>
                    <a:pt x="27" y="53"/>
                  </a:lnTo>
                  <a:cubicBezTo>
                    <a:pt x="27" y="53"/>
                    <a:pt x="27" y="67"/>
                    <a:pt x="40" y="67"/>
                  </a:cubicBezTo>
                  <a:cubicBezTo>
                    <a:pt x="40" y="67"/>
                    <a:pt x="53" y="67"/>
                    <a:pt x="53" y="53"/>
                  </a:cubicBezTo>
                  <a:lnTo>
                    <a:pt x="53" y="40"/>
                  </a:lnTo>
                  <a:cubicBezTo>
                    <a:pt x="40" y="27"/>
                    <a:pt x="40"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1" name="Google Shape;1681;p15"/>
            <p:cNvSpPr/>
            <p:nvPr/>
          </p:nvSpPr>
          <p:spPr>
            <a:xfrm>
              <a:off x="4207686" y="1781960"/>
              <a:ext cx="1348" cy="1315"/>
            </a:xfrm>
            <a:custGeom>
              <a:rect b="b" l="l" r="r" t="t"/>
              <a:pathLst>
                <a:path extrusionOk="0" h="40" w="41">
                  <a:moveTo>
                    <a:pt x="14" y="0"/>
                  </a:moveTo>
                  <a:cubicBezTo>
                    <a:pt x="14" y="0"/>
                    <a:pt x="14" y="13"/>
                    <a:pt x="1" y="13"/>
                  </a:cubicBezTo>
                  <a:lnTo>
                    <a:pt x="14" y="13"/>
                  </a:lnTo>
                  <a:cubicBezTo>
                    <a:pt x="14" y="27"/>
                    <a:pt x="14" y="27"/>
                    <a:pt x="27" y="40"/>
                  </a:cubicBezTo>
                  <a:lnTo>
                    <a:pt x="41" y="40"/>
                  </a:lnTo>
                  <a:lnTo>
                    <a:pt x="41" y="13"/>
                  </a:lnTo>
                  <a:cubicBezTo>
                    <a:pt x="41" y="13"/>
                    <a:pt x="27"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2" name="Google Shape;1682;p15"/>
            <p:cNvSpPr/>
            <p:nvPr/>
          </p:nvSpPr>
          <p:spPr>
            <a:xfrm>
              <a:off x="4212487" y="1771503"/>
              <a:ext cx="921" cy="1315"/>
            </a:xfrm>
            <a:custGeom>
              <a:rect b="b" l="l" r="r" t="t"/>
              <a:pathLst>
                <a:path extrusionOk="0" h="40" w="28">
                  <a:moveTo>
                    <a:pt x="1" y="1"/>
                  </a:moveTo>
                  <a:lnTo>
                    <a:pt x="1" y="13"/>
                  </a:lnTo>
                  <a:lnTo>
                    <a:pt x="1" y="27"/>
                  </a:lnTo>
                  <a:lnTo>
                    <a:pt x="13" y="40"/>
                  </a:lnTo>
                  <a:lnTo>
                    <a:pt x="27" y="40"/>
                  </a:lnTo>
                  <a:lnTo>
                    <a:pt x="27" y="27"/>
                  </a:lnTo>
                  <a:cubicBezTo>
                    <a:pt x="27" y="13"/>
                    <a:pt x="27" y="13"/>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3" name="Google Shape;1683;p15"/>
            <p:cNvSpPr/>
            <p:nvPr/>
          </p:nvSpPr>
          <p:spPr>
            <a:xfrm>
              <a:off x="4236428" y="1786301"/>
              <a:ext cx="2203" cy="1513"/>
            </a:xfrm>
            <a:custGeom>
              <a:rect b="b" l="l" r="r" t="t"/>
              <a:pathLst>
                <a:path extrusionOk="0" h="46" w="67">
                  <a:moveTo>
                    <a:pt x="40" y="1"/>
                  </a:moveTo>
                  <a:cubicBezTo>
                    <a:pt x="40" y="1"/>
                    <a:pt x="27" y="1"/>
                    <a:pt x="14" y="13"/>
                  </a:cubicBezTo>
                  <a:lnTo>
                    <a:pt x="0" y="27"/>
                  </a:lnTo>
                  <a:cubicBezTo>
                    <a:pt x="0" y="40"/>
                    <a:pt x="0" y="40"/>
                    <a:pt x="14" y="40"/>
                  </a:cubicBezTo>
                  <a:cubicBezTo>
                    <a:pt x="14" y="44"/>
                    <a:pt x="15" y="46"/>
                    <a:pt x="17" y="46"/>
                  </a:cubicBezTo>
                  <a:cubicBezTo>
                    <a:pt x="21" y="46"/>
                    <a:pt x="27" y="40"/>
                    <a:pt x="27" y="40"/>
                  </a:cubicBezTo>
                  <a:cubicBezTo>
                    <a:pt x="40" y="40"/>
                    <a:pt x="53" y="27"/>
                    <a:pt x="53" y="27"/>
                  </a:cubicBezTo>
                  <a:lnTo>
                    <a:pt x="67" y="27"/>
                  </a:lnTo>
                  <a:lnTo>
                    <a:pt x="6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4" name="Google Shape;1684;p15"/>
            <p:cNvSpPr/>
            <p:nvPr/>
          </p:nvSpPr>
          <p:spPr>
            <a:xfrm>
              <a:off x="4234685" y="1788471"/>
              <a:ext cx="1776" cy="888"/>
            </a:xfrm>
            <a:custGeom>
              <a:rect b="b" l="l" r="r" t="t"/>
              <a:pathLst>
                <a:path extrusionOk="0" h="27" w="54">
                  <a:moveTo>
                    <a:pt x="14" y="0"/>
                  </a:moveTo>
                  <a:cubicBezTo>
                    <a:pt x="14" y="14"/>
                    <a:pt x="0" y="14"/>
                    <a:pt x="0" y="14"/>
                  </a:cubicBezTo>
                  <a:cubicBezTo>
                    <a:pt x="0" y="27"/>
                    <a:pt x="0" y="27"/>
                    <a:pt x="14" y="27"/>
                  </a:cubicBezTo>
                  <a:lnTo>
                    <a:pt x="27" y="27"/>
                  </a:lnTo>
                  <a:cubicBezTo>
                    <a:pt x="27" y="27"/>
                    <a:pt x="40" y="27"/>
                    <a:pt x="40" y="14"/>
                  </a:cubicBezTo>
                  <a:cubicBezTo>
                    <a:pt x="53" y="14"/>
                    <a:pt x="53" y="0"/>
                    <a:pt x="5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5" name="Google Shape;1685;p15"/>
            <p:cNvSpPr/>
            <p:nvPr/>
          </p:nvSpPr>
          <p:spPr>
            <a:xfrm>
              <a:off x="4235540" y="1777159"/>
              <a:ext cx="1776" cy="1085"/>
            </a:xfrm>
            <a:custGeom>
              <a:rect b="b" l="l" r="r" t="t"/>
              <a:pathLst>
                <a:path extrusionOk="0" h="33" w="54">
                  <a:moveTo>
                    <a:pt x="41" y="0"/>
                  </a:moveTo>
                  <a:cubicBezTo>
                    <a:pt x="27" y="0"/>
                    <a:pt x="14" y="0"/>
                    <a:pt x="14" y="14"/>
                  </a:cubicBezTo>
                  <a:cubicBezTo>
                    <a:pt x="14" y="14"/>
                    <a:pt x="1" y="14"/>
                    <a:pt x="1" y="27"/>
                  </a:cubicBezTo>
                  <a:lnTo>
                    <a:pt x="14" y="27"/>
                  </a:lnTo>
                  <a:cubicBezTo>
                    <a:pt x="14" y="31"/>
                    <a:pt x="14" y="33"/>
                    <a:pt x="15" y="33"/>
                  </a:cubicBezTo>
                  <a:cubicBezTo>
                    <a:pt x="16" y="33"/>
                    <a:pt x="19" y="27"/>
                    <a:pt x="27" y="27"/>
                  </a:cubicBezTo>
                  <a:lnTo>
                    <a:pt x="41" y="27"/>
                  </a:lnTo>
                  <a:lnTo>
                    <a:pt x="41" y="14"/>
                  </a:lnTo>
                  <a:cubicBezTo>
                    <a:pt x="54" y="14"/>
                    <a:pt x="54" y="14"/>
                    <a:pt x="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6" name="Google Shape;1686;p15"/>
            <p:cNvSpPr/>
            <p:nvPr/>
          </p:nvSpPr>
          <p:spPr>
            <a:xfrm>
              <a:off x="4199432" y="1806756"/>
              <a:ext cx="1776" cy="2203"/>
            </a:xfrm>
            <a:custGeom>
              <a:rect b="b" l="l" r="r" t="t"/>
              <a:pathLst>
                <a:path extrusionOk="0" h="67" w="54">
                  <a:moveTo>
                    <a:pt x="1" y="0"/>
                  </a:moveTo>
                  <a:lnTo>
                    <a:pt x="1" y="27"/>
                  </a:lnTo>
                  <a:cubicBezTo>
                    <a:pt x="13" y="40"/>
                    <a:pt x="13" y="53"/>
                    <a:pt x="27" y="53"/>
                  </a:cubicBezTo>
                  <a:cubicBezTo>
                    <a:pt x="27" y="67"/>
                    <a:pt x="40" y="67"/>
                    <a:pt x="40" y="67"/>
                  </a:cubicBezTo>
                  <a:cubicBezTo>
                    <a:pt x="54" y="67"/>
                    <a:pt x="54" y="67"/>
                    <a:pt x="54" y="53"/>
                  </a:cubicBezTo>
                  <a:lnTo>
                    <a:pt x="54" y="40"/>
                  </a:lnTo>
                  <a:cubicBezTo>
                    <a:pt x="40" y="27"/>
                    <a:pt x="40" y="14"/>
                    <a:pt x="27" y="14"/>
                  </a:cubicBezTo>
                  <a:cubicBezTo>
                    <a:pt x="27" y="0"/>
                    <a:pt x="13" y="0"/>
                    <a:pt x="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7" name="Google Shape;1687;p15"/>
            <p:cNvSpPr/>
            <p:nvPr/>
          </p:nvSpPr>
          <p:spPr>
            <a:xfrm>
              <a:off x="4200714" y="1809814"/>
              <a:ext cx="1381" cy="1315"/>
            </a:xfrm>
            <a:custGeom>
              <a:rect b="b" l="l" r="r" t="t"/>
              <a:pathLst>
                <a:path extrusionOk="0" h="40" w="42">
                  <a:moveTo>
                    <a:pt x="1" y="0"/>
                  </a:moveTo>
                  <a:lnTo>
                    <a:pt x="1" y="13"/>
                  </a:lnTo>
                  <a:cubicBezTo>
                    <a:pt x="1" y="27"/>
                    <a:pt x="15" y="27"/>
                    <a:pt x="15" y="40"/>
                  </a:cubicBezTo>
                  <a:lnTo>
                    <a:pt x="41" y="40"/>
                  </a:lnTo>
                  <a:lnTo>
                    <a:pt x="41" y="27"/>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8" name="Google Shape;1688;p15"/>
            <p:cNvSpPr/>
            <p:nvPr/>
          </p:nvSpPr>
          <p:spPr>
            <a:xfrm>
              <a:off x="4204661" y="1799356"/>
              <a:ext cx="1315" cy="1315"/>
            </a:xfrm>
            <a:custGeom>
              <a:rect b="b" l="l" r="r" t="t"/>
              <a:pathLst>
                <a:path extrusionOk="0" h="40" w="40">
                  <a:moveTo>
                    <a:pt x="0" y="1"/>
                  </a:moveTo>
                  <a:lnTo>
                    <a:pt x="0" y="13"/>
                  </a:lnTo>
                  <a:cubicBezTo>
                    <a:pt x="0" y="27"/>
                    <a:pt x="13" y="27"/>
                    <a:pt x="13" y="40"/>
                  </a:cubicBezTo>
                  <a:lnTo>
                    <a:pt x="27" y="40"/>
                  </a:lnTo>
                  <a:cubicBezTo>
                    <a:pt x="27" y="40"/>
                    <a:pt x="40" y="40"/>
                    <a:pt x="40" y="27"/>
                  </a:cubicBezTo>
                  <a:lnTo>
                    <a:pt x="27"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9" name="Google Shape;1689;p15"/>
            <p:cNvSpPr/>
            <p:nvPr/>
          </p:nvSpPr>
          <p:spPr>
            <a:xfrm>
              <a:off x="4229456" y="1812412"/>
              <a:ext cx="2236" cy="1776"/>
            </a:xfrm>
            <a:custGeom>
              <a:rect b="b" l="l" r="r" t="t"/>
              <a:pathLst>
                <a:path extrusionOk="0" h="54" w="68">
                  <a:moveTo>
                    <a:pt x="41" y="1"/>
                  </a:moveTo>
                  <a:lnTo>
                    <a:pt x="14" y="27"/>
                  </a:lnTo>
                  <a:cubicBezTo>
                    <a:pt x="0" y="27"/>
                    <a:pt x="0" y="27"/>
                    <a:pt x="0" y="40"/>
                  </a:cubicBezTo>
                  <a:cubicBezTo>
                    <a:pt x="0" y="40"/>
                    <a:pt x="0" y="54"/>
                    <a:pt x="14" y="54"/>
                  </a:cubicBezTo>
                  <a:lnTo>
                    <a:pt x="27" y="54"/>
                  </a:lnTo>
                  <a:cubicBezTo>
                    <a:pt x="41" y="40"/>
                    <a:pt x="41" y="40"/>
                    <a:pt x="53" y="40"/>
                  </a:cubicBezTo>
                  <a:lnTo>
                    <a:pt x="67" y="27"/>
                  </a:lnTo>
                  <a:lnTo>
                    <a:pt x="67" y="14"/>
                  </a:lnTo>
                  <a:cubicBezTo>
                    <a:pt x="67" y="1"/>
                    <a:pt x="53"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0" name="Google Shape;1690;p15"/>
            <p:cNvSpPr/>
            <p:nvPr/>
          </p:nvSpPr>
          <p:spPr>
            <a:xfrm>
              <a:off x="4227713" y="1815043"/>
              <a:ext cx="1776" cy="888"/>
            </a:xfrm>
            <a:custGeom>
              <a:rect b="b" l="l" r="r" t="t"/>
              <a:pathLst>
                <a:path extrusionOk="0" h="27" w="54">
                  <a:moveTo>
                    <a:pt x="14" y="0"/>
                  </a:moveTo>
                  <a:cubicBezTo>
                    <a:pt x="14" y="13"/>
                    <a:pt x="0" y="13"/>
                    <a:pt x="0" y="13"/>
                  </a:cubicBezTo>
                  <a:cubicBezTo>
                    <a:pt x="0" y="27"/>
                    <a:pt x="14" y="27"/>
                    <a:pt x="14" y="27"/>
                  </a:cubicBezTo>
                  <a:lnTo>
                    <a:pt x="27" y="27"/>
                  </a:lnTo>
                  <a:cubicBezTo>
                    <a:pt x="27" y="27"/>
                    <a:pt x="41" y="27"/>
                    <a:pt x="41" y="13"/>
                  </a:cubicBezTo>
                  <a:lnTo>
                    <a:pt x="53" y="13"/>
                  </a:lnTo>
                  <a:lnTo>
                    <a:pt x="53"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1" name="Google Shape;1691;p15"/>
            <p:cNvSpPr/>
            <p:nvPr/>
          </p:nvSpPr>
          <p:spPr>
            <a:xfrm>
              <a:off x="4228174" y="1803730"/>
              <a:ext cx="1776" cy="1085"/>
            </a:xfrm>
            <a:custGeom>
              <a:rect b="b" l="l" r="r" t="t"/>
              <a:pathLst>
                <a:path extrusionOk="0" h="33" w="54">
                  <a:moveTo>
                    <a:pt x="27" y="0"/>
                  </a:moveTo>
                  <a:cubicBezTo>
                    <a:pt x="27" y="0"/>
                    <a:pt x="13" y="0"/>
                    <a:pt x="13" y="13"/>
                  </a:cubicBezTo>
                  <a:cubicBezTo>
                    <a:pt x="0" y="13"/>
                    <a:pt x="0" y="13"/>
                    <a:pt x="0" y="27"/>
                  </a:cubicBezTo>
                  <a:lnTo>
                    <a:pt x="13" y="27"/>
                  </a:lnTo>
                  <a:cubicBezTo>
                    <a:pt x="13" y="31"/>
                    <a:pt x="13" y="32"/>
                    <a:pt x="13" y="32"/>
                  </a:cubicBezTo>
                  <a:cubicBezTo>
                    <a:pt x="14" y="32"/>
                    <a:pt x="17" y="27"/>
                    <a:pt x="27" y="27"/>
                  </a:cubicBezTo>
                  <a:cubicBezTo>
                    <a:pt x="27" y="27"/>
                    <a:pt x="39" y="27"/>
                    <a:pt x="39" y="13"/>
                  </a:cubicBezTo>
                  <a:cubicBezTo>
                    <a:pt x="39" y="13"/>
                    <a:pt x="53" y="13"/>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2" name="Google Shape;1692;p15"/>
            <p:cNvSpPr/>
            <p:nvPr/>
          </p:nvSpPr>
          <p:spPr>
            <a:xfrm>
              <a:off x="4198117" y="1841581"/>
              <a:ext cx="2236" cy="1776"/>
            </a:xfrm>
            <a:custGeom>
              <a:rect b="b" l="l" r="r" t="t"/>
              <a:pathLst>
                <a:path extrusionOk="0" h="54" w="68">
                  <a:moveTo>
                    <a:pt x="27" y="0"/>
                  </a:moveTo>
                  <a:cubicBezTo>
                    <a:pt x="14" y="0"/>
                    <a:pt x="14" y="0"/>
                    <a:pt x="0" y="14"/>
                  </a:cubicBezTo>
                  <a:cubicBezTo>
                    <a:pt x="0" y="14"/>
                    <a:pt x="0" y="27"/>
                    <a:pt x="14" y="27"/>
                  </a:cubicBezTo>
                  <a:lnTo>
                    <a:pt x="14" y="40"/>
                  </a:lnTo>
                  <a:cubicBezTo>
                    <a:pt x="27" y="40"/>
                    <a:pt x="41" y="40"/>
                    <a:pt x="41" y="53"/>
                  </a:cubicBezTo>
                  <a:lnTo>
                    <a:pt x="67" y="53"/>
                  </a:lnTo>
                  <a:lnTo>
                    <a:pt x="67" y="40"/>
                  </a:lnTo>
                  <a:cubicBezTo>
                    <a:pt x="67" y="27"/>
                    <a:pt x="67" y="27"/>
                    <a:pt x="53" y="27"/>
                  </a:cubicBezTo>
                  <a:cubicBezTo>
                    <a:pt x="53" y="14"/>
                    <a:pt x="41"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3" name="Google Shape;1693;p15"/>
            <p:cNvSpPr/>
            <p:nvPr/>
          </p:nvSpPr>
          <p:spPr>
            <a:xfrm>
              <a:off x="4200320" y="1844179"/>
              <a:ext cx="1776" cy="888"/>
            </a:xfrm>
            <a:custGeom>
              <a:rect b="b" l="l" r="r" t="t"/>
              <a:pathLst>
                <a:path extrusionOk="0" h="27" w="54">
                  <a:moveTo>
                    <a:pt x="13" y="1"/>
                  </a:moveTo>
                  <a:cubicBezTo>
                    <a:pt x="0" y="1"/>
                    <a:pt x="13" y="14"/>
                    <a:pt x="13" y="14"/>
                  </a:cubicBezTo>
                  <a:cubicBezTo>
                    <a:pt x="13" y="27"/>
                    <a:pt x="27" y="27"/>
                    <a:pt x="27" y="27"/>
                  </a:cubicBezTo>
                  <a:lnTo>
                    <a:pt x="39" y="27"/>
                  </a:lnTo>
                  <a:cubicBezTo>
                    <a:pt x="53" y="27"/>
                    <a:pt x="53" y="27"/>
                    <a:pt x="53" y="14"/>
                  </a:cubicBezTo>
                  <a:lnTo>
                    <a:pt x="39" y="14"/>
                  </a:lnTo>
                  <a:cubicBezTo>
                    <a:pt x="39"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4" name="Google Shape;1694;p15"/>
            <p:cNvSpPr/>
            <p:nvPr/>
          </p:nvSpPr>
          <p:spPr>
            <a:xfrm>
              <a:off x="4200320" y="1832867"/>
              <a:ext cx="1315" cy="1348"/>
            </a:xfrm>
            <a:custGeom>
              <a:rect b="b" l="l" r="r" t="t"/>
              <a:pathLst>
                <a:path extrusionOk="0" h="41" w="40">
                  <a:moveTo>
                    <a:pt x="0" y="0"/>
                  </a:moveTo>
                  <a:lnTo>
                    <a:pt x="0" y="14"/>
                  </a:lnTo>
                  <a:lnTo>
                    <a:pt x="0" y="27"/>
                  </a:lnTo>
                  <a:lnTo>
                    <a:pt x="27" y="27"/>
                  </a:lnTo>
                  <a:cubicBezTo>
                    <a:pt x="27" y="41"/>
                    <a:pt x="27" y="41"/>
                    <a:pt x="39" y="41"/>
                  </a:cubicBezTo>
                  <a:lnTo>
                    <a:pt x="39" y="27"/>
                  </a:lnTo>
                  <a:lnTo>
                    <a:pt x="39"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5" name="Google Shape;1695;p15"/>
            <p:cNvSpPr/>
            <p:nvPr/>
          </p:nvSpPr>
          <p:spPr>
            <a:xfrm>
              <a:off x="4228568" y="1835464"/>
              <a:ext cx="1776" cy="2236"/>
            </a:xfrm>
            <a:custGeom>
              <a:rect b="b" l="l" r="r" t="t"/>
              <a:pathLst>
                <a:path extrusionOk="0" h="68" w="54">
                  <a:moveTo>
                    <a:pt x="54" y="1"/>
                  </a:moveTo>
                  <a:cubicBezTo>
                    <a:pt x="41" y="1"/>
                    <a:pt x="41" y="1"/>
                    <a:pt x="27" y="15"/>
                  </a:cubicBezTo>
                  <a:cubicBezTo>
                    <a:pt x="15" y="15"/>
                    <a:pt x="15" y="27"/>
                    <a:pt x="1" y="41"/>
                  </a:cubicBezTo>
                  <a:lnTo>
                    <a:pt x="1" y="54"/>
                  </a:lnTo>
                  <a:cubicBezTo>
                    <a:pt x="1" y="67"/>
                    <a:pt x="1" y="67"/>
                    <a:pt x="15" y="67"/>
                  </a:cubicBezTo>
                  <a:cubicBezTo>
                    <a:pt x="27" y="67"/>
                    <a:pt x="27" y="67"/>
                    <a:pt x="27" y="54"/>
                  </a:cubicBezTo>
                  <a:cubicBezTo>
                    <a:pt x="41" y="54"/>
                    <a:pt x="41" y="41"/>
                    <a:pt x="54" y="27"/>
                  </a:cubicBezTo>
                  <a:lnTo>
                    <a:pt x="54"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6" name="Google Shape;1696;p15"/>
            <p:cNvSpPr/>
            <p:nvPr/>
          </p:nvSpPr>
          <p:spPr>
            <a:xfrm>
              <a:off x="4227713" y="1838523"/>
              <a:ext cx="1348" cy="1348"/>
            </a:xfrm>
            <a:custGeom>
              <a:rect b="b" l="l" r="r" t="t"/>
              <a:pathLst>
                <a:path extrusionOk="0" h="41" w="41">
                  <a:moveTo>
                    <a:pt x="27" y="1"/>
                  </a:moveTo>
                  <a:lnTo>
                    <a:pt x="0" y="27"/>
                  </a:lnTo>
                  <a:lnTo>
                    <a:pt x="0" y="40"/>
                  </a:lnTo>
                  <a:lnTo>
                    <a:pt x="27" y="40"/>
                  </a:lnTo>
                  <a:cubicBezTo>
                    <a:pt x="27" y="27"/>
                    <a:pt x="41" y="27"/>
                    <a:pt x="41" y="27"/>
                  </a:cubicBezTo>
                  <a:lnTo>
                    <a:pt x="41" y="14"/>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7" name="Google Shape;1697;p15"/>
            <p:cNvSpPr/>
            <p:nvPr/>
          </p:nvSpPr>
          <p:spPr>
            <a:xfrm>
              <a:off x="4223800" y="1828098"/>
              <a:ext cx="1315" cy="1315"/>
            </a:xfrm>
            <a:custGeom>
              <a:rect b="b" l="l" r="r" t="t"/>
              <a:pathLst>
                <a:path extrusionOk="0" h="40" w="40">
                  <a:moveTo>
                    <a:pt x="27" y="0"/>
                  </a:moveTo>
                  <a:cubicBezTo>
                    <a:pt x="14" y="0"/>
                    <a:pt x="14" y="13"/>
                    <a:pt x="14" y="13"/>
                  </a:cubicBezTo>
                  <a:cubicBezTo>
                    <a:pt x="14" y="27"/>
                    <a:pt x="1" y="27"/>
                    <a:pt x="14" y="27"/>
                  </a:cubicBezTo>
                  <a:lnTo>
                    <a:pt x="14" y="39"/>
                  </a:lnTo>
                  <a:lnTo>
                    <a:pt x="27" y="39"/>
                  </a:lnTo>
                  <a:cubicBezTo>
                    <a:pt x="27" y="27"/>
                    <a:pt x="40" y="27"/>
                    <a:pt x="40" y="13"/>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8" name="Google Shape;1698;p15"/>
            <p:cNvSpPr/>
            <p:nvPr/>
          </p:nvSpPr>
          <p:spPr>
            <a:xfrm>
              <a:off x="4209002" y="1866804"/>
              <a:ext cx="1315" cy="1250"/>
            </a:xfrm>
            <a:custGeom>
              <a:rect b="b" l="l" r="r" t="t"/>
              <a:pathLst>
                <a:path extrusionOk="0" h="38" w="40">
                  <a:moveTo>
                    <a:pt x="13" y="1"/>
                  </a:moveTo>
                  <a:cubicBezTo>
                    <a:pt x="1" y="1"/>
                    <a:pt x="1" y="1"/>
                    <a:pt x="1" y="15"/>
                  </a:cubicBezTo>
                  <a:lnTo>
                    <a:pt x="1" y="27"/>
                  </a:lnTo>
                  <a:lnTo>
                    <a:pt x="27" y="27"/>
                  </a:lnTo>
                  <a:cubicBezTo>
                    <a:pt x="27" y="34"/>
                    <a:pt x="30" y="38"/>
                    <a:pt x="34" y="38"/>
                  </a:cubicBezTo>
                  <a:cubicBezTo>
                    <a:pt x="37" y="38"/>
                    <a:pt x="40" y="34"/>
                    <a:pt x="40" y="27"/>
                  </a:cubicBezTo>
                  <a:lnTo>
                    <a:pt x="40" y="15"/>
                  </a:lnTo>
                  <a:cubicBezTo>
                    <a:pt x="27" y="1"/>
                    <a:pt x="13"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9" name="Google Shape;1699;p15"/>
            <p:cNvSpPr/>
            <p:nvPr/>
          </p:nvSpPr>
          <p:spPr>
            <a:xfrm>
              <a:off x="4237283" y="1863318"/>
              <a:ext cx="1776" cy="2433"/>
            </a:xfrm>
            <a:custGeom>
              <a:rect b="b" l="l" r="r" t="t"/>
              <a:pathLst>
                <a:path extrusionOk="0" h="74" w="54">
                  <a:moveTo>
                    <a:pt x="41" y="1"/>
                  </a:moveTo>
                  <a:cubicBezTo>
                    <a:pt x="41" y="1"/>
                    <a:pt x="27" y="1"/>
                    <a:pt x="27" y="15"/>
                  </a:cubicBezTo>
                  <a:cubicBezTo>
                    <a:pt x="14" y="15"/>
                    <a:pt x="14" y="27"/>
                    <a:pt x="1" y="41"/>
                  </a:cubicBezTo>
                  <a:lnTo>
                    <a:pt x="1" y="68"/>
                  </a:lnTo>
                  <a:cubicBezTo>
                    <a:pt x="10" y="68"/>
                    <a:pt x="13" y="73"/>
                    <a:pt x="18" y="73"/>
                  </a:cubicBezTo>
                  <a:cubicBezTo>
                    <a:pt x="20" y="73"/>
                    <a:pt x="23" y="72"/>
                    <a:pt x="27" y="68"/>
                  </a:cubicBezTo>
                  <a:lnTo>
                    <a:pt x="41" y="54"/>
                  </a:lnTo>
                  <a:cubicBezTo>
                    <a:pt x="41" y="54"/>
                    <a:pt x="41" y="41"/>
                    <a:pt x="54" y="27"/>
                  </a:cubicBezTo>
                  <a:cubicBezTo>
                    <a:pt x="54" y="15"/>
                    <a:pt x="54"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0" name="Google Shape;1700;p15"/>
            <p:cNvSpPr/>
            <p:nvPr/>
          </p:nvSpPr>
          <p:spPr>
            <a:xfrm>
              <a:off x="4237283" y="1866640"/>
              <a:ext cx="921" cy="1513"/>
            </a:xfrm>
            <a:custGeom>
              <a:rect b="b" l="l" r="r" t="t"/>
              <a:pathLst>
                <a:path extrusionOk="0" h="46" w="28">
                  <a:moveTo>
                    <a:pt x="24" y="0"/>
                  </a:moveTo>
                  <a:cubicBezTo>
                    <a:pt x="20" y="0"/>
                    <a:pt x="14" y="6"/>
                    <a:pt x="14" y="6"/>
                  </a:cubicBezTo>
                  <a:cubicBezTo>
                    <a:pt x="1" y="6"/>
                    <a:pt x="1" y="20"/>
                    <a:pt x="1" y="20"/>
                  </a:cubicBezTo>
                  <a:lnTo>
                    <a:pt x="1" y="32"/>
                  </a:lnTo>
                  <a:cubicBezTo>
                    <a:pt x="1" y="46"/>
                    <a:pt x="14" y="46"/>
                    <a:pt x="14" y="46"/>
                  </a:cubicBezTo>
                  <a:cubicBezTo>
                    <a:pt x="14" y="46"/>
                    <a:pt x="14" y="32"/>
                    <a:pt x="27" y="32"/>
                  </a:cubicBezTo>
                  <a:lnTo>
                    <a:pt x="27" y="20"/>
                  </a:lnTo>
                  <a:lnTo>
                    <a:pt x="27" y="6"/>
                  </a:lnTo>
                  <a:cubicBezTo>
                    <a:pt x="27" y="2"/>
                    <a:pt x="26"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1" name="Google Shape;1701;p15"/>
            <p:cNvSpPr/>
            <p:nvPr/>
          </p:nvSpPr>
          <p:spPr>
            <a:xfrm>
              <a:off x="4231199" y="1857235"/>
              <a:ext cx="1348" cy="1348"/>
            </a:xfrm>
            <a:custGeom>
              <a:rect b="b" l="l" r="r" t="t"/>
              <a:pathLst>
                <a:path extrusionOk="0" h="41" w="41">
                  <a:moveTo>
                    <a:pt x="14" y="1"/>
                  </a:moveTo>
                  <a:lnTo>
                    <a:pt x="0" y="14"/>
                  </a:lnTo>
                  <a:lnTo>
                    <a:pt x="0" y="27"/>
                  </a:lnTo>
                  <a:cubicBezTo>
                    <a:pt x="0" y="41"/>
                    <a:pt x="14" y="41"/>
                    <a:pt x="14" y="41"/>
                  </a:cubicBezTo>
                  <a:cubicBezTo>
                    <a:pt x="27" y="41"/>
                    <a:pt x="27" y="41"/>
                    <a:pt x="27" y="27"/>
                  </a:cubicBezTo>
                  <a:cubicBezTo>
                    <a:pt x="27" y="27"/>
                    <a:pt x="27" y="14"/>
                    <a:pt x="41" y="14"/>
                  </a:cubicBezTo>
                  <a:cubicBezTo>
                    <a:pt x="41"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2" name="Google Shape;1702;p15"/>
            <p:cNvSpPr/>
            <p:nvPr/>
          </p:nvSpPr>
          <p:spPr>
            <a:xfrm>
              <a:off x="4206831" y="1905576"/>
              <a:ext cx="2203" cy="1940"/>
            </a:xfrm>
            <a:custGeom>
              <a:rect b="b" l="l" r="r" t="t"/>
              <a:pathLst>
                <a:path extrusionOk="0" h="59" w="67">
                  <a:moveTo>
                    <a:pt x="0" y="0"/>
                  </a:moveTo>
                  <a:lnTo>
                    <a:pt x="0" y="27"/>
                  </a:lnTo>
                  <a:cubicBezTo>
                    <a:pt x="14" y="39"/>
                    <a:pt x="27" y="39"/>
                    <a:pt x="27" y="53"/>
                  </a:cubicBezTo>
                  <a:cubicBezTo>
                    <a:pt x="36" y="53"/>
                    <a:pt x="39" y="59"/>
                    <a:pt x="44" y="59"/>
                  </a:cubicBezTo>
                  <a:cubicBezTo>
                    <a:pt x="46" y="59"/>
                    <a:pt x="49" y="57"/>
                    <a:pt x="53" y="53"/>
                  </a:cubicBezTo>
                  <a:lnTo>
                    <a:pt x="67" y="39"/>
                  </a:lnTo>
                  <a:lnTo>
                    <a:pt x="53" y="27"/>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3" name="Google Shape;1703;p15"/>
            <p:cNvSpPr/>
            <p:nvPr/>
          </p:nvSpPr>
          <p:spPr>
            <a:xfrm>
              <a:off x="4208574" y="1908174"/>
              <a:ext cx="1348" cy="1315"/>
            </a:xfrm>
            <a:custGeom>
              <a:rect b="b" l="l" r="r" t="t"/>
              <a:pathLst>
                <a:path extrusionOk="0" h="40" w="41">
                  <a:moveTo>
                    <a:pt x="14" y="1"/>
                  </a:moveTo>
                  <a:cubicBezTo>
                    <a:pt x="14" y="1"/>
                    <a:pt x="0" y="1"/>
                    <a:pt x="0" y="13"/>
                  </a:cubicBezTo>
                  <a:lnTo>
                    <a:pt x="0" y="27"/>
                  </a:lnTo>
                  <a:cubicBezTo>
                    <a:pt x="0" y="27"/>
                    <a:pt x="14" y="27"/>
                    <a:pt x="14" y="40"/>
                  </a:cubicBezTo>
                  <a:lnTo>
                    <a:pt x="26" y="40"/>
                  </a:lnTo>
                  <a:cubicBezTo>
                    <a:pt x="26" y="40"/>
                    <a:pt x="40" y="40"/>
                    <a:pt x="40" y="27"/>
                  </a:cubicBezTo>
                  <a:lnTo>
                    <a:pt x="40" y="13"/>
                  </a:lnTo>
                  <a:cubicBezTo>
                    <a:pt x="26" y="13"/>
                    <a:pt x="26" y="13"/>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4" name="Google Shape;1704;p15"/>
            <p:cNvSpPr/>
            <p:nvPr/>
          </p:nvSpPr>
          <p:spPr>
            <a:xfrm>
              <a:off x="4237283" y="1906858"/>
              <a:ext cx="2236" cy="1776"/>
            </a:xfrm>
            <a:custGeom>
              <a:rect b="b" l="l" r="r" t="t"/>
              <a:pathLst>
                <a:path extrusionOk="0" h="54" w="68">
                  <a:moveTo>
                    <a:pt x="41" y="0"/>
                  </a:moveTo>
                  <a:cubicBezTo>
                    <a:pt x="27" y="0"/>
                    <a:pt x="27" y="14"/>
                    <a:pt x="14" y="27"/>
                  </a:cubicBezTo>
                  <a:lnTo>
                    <a:pt x="1" y="41"/>
                  </a:lnTo>
                  <a:cubicBezTo>
                    <a:pt x="1" y="53"/>
                    <a:pt x="14" y="53"/>
                    <a:pt x="14" y="53"/>
                  </a:cubicBezTo>
                  <a:lnTo>
                    <a:pt x="27" y="53"/>
                  </a:lnTo>
                  <a:cubicBezTo>
                    <a:pt x="41" y="41"/>
                    <a:pt x="54" y="41"/>
                    <a:pt x="54" y="27"/>
                  </a:cubicBezTo>
                  <a:lnTo>
                    <a:pt x="67" y="27"/>
                  </a:lnTo>
                  <a:lnTo>
                    <a:pt x="6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5" name="Google Shape;1705;p15"/>
            <p:cNvSpPr/>
            <p:nvPr/>
          </p:nvSpPr>
          <p:spPr>
            <a:xfrm>
              <a:off x="4236000" y="1909456"/>
              <a:ext cx="1776" cy="1381"/>
            </a:xfrm>
            <a:custGeom>
              <a:rect b="b" l="l" r="r" t="t"/>
              <a:pathLst>
                <a:path extrusionOk="0" h="42" w="54">
                  <a:moveTo>
                    <a:pt x="27" y="1"/>
                  </a:moveTo>
                  <a:lnTo>
                    <a:pt x="13" y="15"/>
                  </a:lnTo>
                  <a:lnTo>
                    <a:pt x="0" y="27"/>
                  </a:lnTo>
                  <a:lnTo>
                    <a:pt x="13" y="41"/>
                  </a:lnTo>
                  <a:cubicBezTo>
                    <a:pt x="13" y="41"/>
                    <a:pt x="27" y="41"/>
                    <a:pt x="27" y="27"/>
                  </a:cubicBezTo>
                  <a:cubicBezTo>
                    <a:pt x="27" y="27"/>
                    <a:pt x="40" y="27"/>
                    <a:pt x="40" y="15"/>
                  </a:cubicBezTo>
                  <a:lnTo>
                    <a:pt x="53" y="15"/>
                  </a:ln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6" name="Google Shape;1706;p15"/>
            <p:cNvSpPr/>
            <p:nvPr/>
          </p:nvSpPr>
          <p:spPr>
            <a:xfrm>
              <a:off x="4235113" y="1898144"/>
              <a:ext cx="1348" cy="1348"/>
            </a:xfrm>
            <a:custGeom>
              <a:rect b="b" l="l" r="r" t="t"/>
              <a:pathLst>
                <a:path extrusionOk="0" h="41" w="41">
                  <a:moveTo>
                    <a:pt x="27" y="1"/>
                  </a:moveTo>
                  <a:cubicBezTo>
                    <a:pt x="14" y="14"/>
                    <a:pt x="1" y="14"/>
                    <a:pt x="1" y="14"/>
                  </a:cubicBezTo>
                  <a:lnTo>
                    <a:pt x="1" y="27"/>
                  </a:lnTo>
                  <a:lnTo>
                    <a:pt x="1" y="41"/>
                  </a:lnTo>
                  <a:lnTo>
                    <a:pt x="14" y="41"/>
                  </a:lnTo>
                  <a:lnTo>
                    <a:pt x="27" y="27"/>
                  </a:lnTo>
                  <a:lnTo>
                    <a:pt x="40" y="27"/>
                  </a:lnTo>
                  <a:lnTo>
                    <a:pt x="40" y="14"/>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7" name="Google Shape;1707;p15"/>
            <p:cNvSpPr/>
            <p:nvPr/>
          </p:nvSpPr>
          <p:spPr>
            <a:xfrm>
              <a:off x="4210284" y="1924255"/>
              <a:ext cx="2236" cy="1381"/>
            </a:xfrm>
            <a:custGeom>
              <a:rect b="b" l="l" r="r" t="t"/>
              <a:pathLst>
                <a:path extrusionOk="0" h="42" w="68">
                  <a:moveTo>
                    <a:pt x="41" y="1"/>
                  </a:moveTo>
                  <a:cubicBezTo>
                    <a:pt x="41" y="1"/>
                    <a:pt x="27" y="1"/>
                    <a:pt x="15" y="15"/>
                  </a:cubicBezTo>
                  <a:cubicBezTo>
                    <a:pt x="15" y="15"/>
                    <a:pt x="1" y="15"/>
                    <a:pt x="1" y="27"/>
                  </a:cubicBezTo>
                  <a:lnTo>
                    <a:pt x="1" y="41"/>
                  </a:lnTo>
                  <a:lnTo>
                    <a:pt x="27" y="41"/>
                  </a:lnTo>
                  <a:cubicBezTo>
                    <a:pt x="27" y="41"/>
                    <a:pt x="41" y="27"/>
                    <a:pt x="54" y="27"/>
                  </a:cubicBezTo>
                  <a:lnTo>
                    <a:pt x="68" y="15"/>
                  </a:lnTo>
                  <a:cubicBezTo>
                    <a:pt x="54" y="1"/>
                    <a:pt x="54" y="1"/>
                    <a:pt x="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8" name="Google Shape;1708;p15"/>
            <p:cNvSpPr/>
            <p:nvPr/>
          </p:nvSpPr>
          <p:spPr>
            <a:xfrm>
              <a:off x="4208574" y="1925998"/>
              <a:ext cx="1348" cy="921"/>
            </a:xfrm>
            <a:custGeom>
              <a:rect b="b" l="l" r="r" t="t"/>
              <a:pathLst>
                <a:path extrusionOk="0" h="28" w="41">
                  <a:moveTo>
                    <a:pt x="14" y="1"/>
                  </a:moveTo>
                  <a:cubicBezTo>
                    <a:pt x="0" y="1"/>
                    <a:pt x="0" y="1"/>
                    <a:pt x="0" y="15"/>
                  </a:cubicBezTo>
                  <a:lnTo>
                    <a:pt x="0" y="27"/>
                  </a:lnTo>
                  <a:lnTo>
                    <a:pt x="14" y="27"/>
                  </a:lnTo>
                  <a:cubicBezTo>
                    <a:pt x="26" y="15"/>
                    <a:pt x="26" y="15"/>
                    <a:pt x="40" y="15"/>
                  </a:cubicBezTo>
                  <a:lnTo>
                    <a:pt x="40"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9" name="Google Shape;1709;p15"/>
            <p:cNvSpPr/>
            <p:nvPr/>
          </p:nvSpPr>
          <p:spPr>
            <a:xfrm>
              <a:off x="4222485" y="1924715"/>
              <a:ext cx="1776" cy="921"/>
            </a:xfrm>
            <a:custGeom>
              <a:rect b="b" l="l" r="r" t="t"/>
              <a:pathLst>
                <a:path extrusionOk="0" h="28" w="54">
                  <a:moveTo>
                    <a:pt x="14" y="1"/>
                  </a:moveTo>
                  <a:lnTo>
                    <a:pt x="1" y="13"/>
                  </a:lnTo>
                  <a:cubicBezTo>
                    <a:pt x="1" y="27"/>
                    <a:pt x="14" y="27"/>
                    <a:pt x="14" y="27"/>
                  </a:cubicBezTo>
                  <a:lnTo>
                    <a:pt x="41" y="27"/>
                  </a:lnTo>
                  <a:cubicBezTo>
                    <a:pt x="54" y="27"/>
                    <a:pt x="54" y="13"/>
                    <a:pt x="54" y="13"/>
                  </a:cubicBezTo>
                  <a:lnTo>
                    <a:pt x="5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0" name="Google Shape;1710;p15"/>
            <p:cNvSpPr/>
            <p:nvPr/>
          </p:nvSpPr>
          <p:spPr>
            <a:xfrm>
              <a:off x="4160693" y="1923498"/>
              <a:ext cx="2203" cy="2138"/>
            </a:xfrm>
            <a:custGeom>
              <a:rect b="b" l="l" r="r" t="t"/>
              <a:pathLst>
                <a:path extrusionOk="0" h="65" w="67">
                  <a:moveTo>
                    <a:pt x="20" y="1"/>
                  </a:moveTo>
                  <a:cubicBezTo>
                    <a:pt x="17" y="1"/>
                    <a:pt x="14" y="4"/>
                    <a:pt x="14" y="11"/>
                  </a:cubicBezTo>
                  <a:cubicBezTo>
                    <a:pt x="0" y="11"/>
                    <a:pt x="0" y="24"/>
                    <a:pt x="14" y="24"/>
                  </a:cubicBezTo>
                  <a:cubicBezTo>
                    <a:pt x="14" y="38"/>
                    <a:pt x="27" y="50"/>
                    <a:pt x="40" y="50"/>
                  </a:cubicBezTo>
                  <a:cubicBezTo>
                    <a:pt x="40" y="64"/>
                    <a:pt x="53" y="64"/>
                    <a:pt x="53" y="64"/>
                  </a:cubicBezTo>
                  <a:cubicBezTo>
                    <a:pt x="67" y="64"/>
                    <a:pt x="67" y="50"/>
                    <a:pt x="67" y="50"/>
                  </a:cubicBezTo>
                  <a:cubicBezTo>
                    <a:pt x="67" y="38"/>
                    <a:pt x="67" y="38"/>
                    <a:pt x="53" y="38"/>
                  </a:cubicBezTo>
                  <a:cubicBezTo>
                    <a:pt x="53" y="24"/>
                    <a:pt x="40" y="11"/>
                    <a:pt x="40" y="11"/>
                  </a:cubicBezTo>
                  <a:lnTo>
                    <a:pt x="27" y="11"/>
                  </a:lnTo>
                  <a:cubicBezTo>
                    <a:pt x="27" y="4"/>
                    <a:pt x="23" y="1"/>
                    <a:pt x="2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1" name="Google Shape;1711;p15"/>
            <p:cNvSpPr/>
            <p:nvPr/>
          </p:nvSpPr>
          <p:spPr>
            <a:xfrm>
              <a:off x="4163751" y="1925143"/>
              <a:ext cx="1315" cy="1348"/>
            </a:xfrm>
            <a:custGeom>
              <a:rect b="b" l="l" r="r" t="t"/>
              <a:pathLst>
                <a:path extrusionOk="0" h="41" w="40">
                  <a:moveTo>
                    <a:pt x="0" y="0"/>
                  </a:moveTo>
                  <a:lnTo>
                    <a:pt x="0" y="14"/>
                  </a:lnTo>
                  <a:cubicBezTo>
                    <a:pt x="13" y="27"/>
                    <a:pt x="13" y="27"/>
                    <a:pt x="13" y="41"/>
                  </a:cubicBezTo>
                  <a:lnTo>
                    <a:pt x="27" y="41"/>
                  </a:lnTo>
                  <a:cubicBezTo>
                    <a:pt x="39" y="41"/>
                    <a:pt x="39" y="41"/>
                    <a:pt x="39" y="27"/>
                  </a:cubicBezTo>
                  <a:lnTo>
                    <a:pt x="39" y="14"/>
                  </a:lnTo>
                  <a:cubicBezTo>
                    <a:pt x="27" y="14"/>
                    <a:pt x="27" y="14"/>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2" name="Google Shape;1712;p15"/>
            <p:cNvSpPr/>
            <p:nvPr/>
          </p:nvSpPr>
          <p:spPr>
            <a:xfrm>
              <a:off x="4154576" y="1911462"/>
              <a:ext cx="1381" cy="1710"/>
            </a:xfrm>
            <a:custGeom>
              <a:rect b="b" l="l" r="r" t="t"/>
              <a:pathLst>
                <a:path extrusionOk="0" h="52" w="42">
                  <a:moveTo>
                    <a:pt x="10" y="0"/>
                  </a:moveTo>
                  <a:cubicBezTo>
                    <a:pt x="8" y="0"/>
                    <a:pt x="5" y="2"/>
                    <a:pt x="1" y="7"/>
                  </a:cubicBezTo>
                  <a:lnTo>
                    <a:pt x="1" y="19"/>
                  </a:lnTo>
                  <a:cubicBezTo>
                    <a:pt x="1" y="33"/>
                    <a:pt x="15" y="46"/>
                    <a:pt x="15" y="46"/>
                  </a:cubicBezTo>
                  <a:cubicBezTo>
                    <a:pt x="23" y="46"/>
                    <a:pt x="26" y="52"/>
                    <a:pt x="31" y="52"/>
                  </a:cubicBezTo>
                  <a:cubicBezTo>
                    <a:pt x="33" y="52"/>
                    <a:pt x="36" y="50"/>
                    <a:pt x="41" y="46"/>
                  </a:cubicBezTo>
                  <a:cubicBezTo>
                    <a:pt x="41" y="46"/>
                    <a:pt x="41" y="33"/>
                    <a:pt x="27" y="33"/>
                  </a:cubicBezTo>
                  <a:cubicBezTo>
                    <a:pt x="27" y="19"/>
                    <a:pt x="15" y="19"/>
                    <a:pt x="15" y="7"/>
                  </a:cubicBezTo>
                  <a:cubicBezTo>
                    <a:pt x="15" y="7"/>
                    <a:pt x="15" y="0"/>
                    <a:pt x="10"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3" name="Google Shape;1713;p15"/>
            <p:cNvSpPr/>
            <p:nvPr/>
          </p:nvSpPr>
          <p:spPr>
            <a:xfrm>
              <a:off x="4182036" y="1864667"/>
              <a:ext cx="6544" cy="6182"/>
            </a:xfrm>
            <a:custGeom>
              <a:rect b="b" l="l" r="r" t="t"/>
              <a:pathLst>
                <a:path extrusionOk="0" h="188" w="199">
                  <a:moveTo>
                    <a:pt x="92" y="0"/>
                  </a:moveTo>
                  <a:cubicBezTo>
                    <a:pt x="39" y="0"/>
                    <a:pt x="0" y="53"/>
                    <a:pt x="0" y="106"/>
                  </a:cubicBezTo>
                  <a:cubicBezTo>
                    <a:pt x="11" y="152"/>
                    <a:pt x="43" y="188"/>
                    <a:pt x="86" y="188"/>
                  </a:cubicBezTo>
                  <a:cubicBezTo>
                    <a:pt x="93" y="188"/>
                    <a:pt x="99" y="187"/>
                    <a:pt x="106" y="185"/>
                  </a:cubicBezTo>
                  <a:cubicBezTo>
                    <a:pt x="159" y="185"/>
                    <a:pt x="198" y="132"/>
                    <a:pt x="198" y="80"/>
                  </a:cubicBezTo>
                  <a:cubicBezTo>
                    <a:pt x="185" y="39"/>
                    <a:pt x="145" y="0"/>
                    <a:pt x="9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714" name="Google Shape;1714;p15"/>
          <p:cNvGrpSpPr/>
          <p:nvPr/>
        </p:nvGrpSpPr>
        <p:grpSpPr>
          <a:xfrm>
            <a:off x="50329" y="3110474"/>
            <a:ext cx="1253382" cy="2247704"/>
            <a:chOff x="3775902" y="1696064"/>
            <a:chExt cx="153475" cy="275248"/>
          </a:xfrm>
        </p:grpSpPr>
        <p:sp>
          <p:nvSpPr>
            <p:cNvPr id="1715" name="Google Shape;1715;p15"/>
            <p:cNvSpPr/>
            <p:nvPr/>
          </p:nvSpPr>
          <p:spPr>
            <a:xfrm>
              <a:off x="3806387" y="1704088"/>
              <a:ext cx="26604" cy="16706"/>
            </a:xfrm>
            <a:custGeom>
              <a:rect b="b" l="l" r="r" t="t"/>
              <a:pathLst>
                <a:path extrusionOk="0" h="508" w="809">
                  <a:moveTo>
                    <a:pt x="227" y="0"/>
                  </a:moveTo>
                  <a:cubicBezTo>
                    <a:pt x="191" y="0"/>
                    <a:pt x="163" y="9"/>
                    <a:pt x="146" y="25"/>
                  </a:cubicBezTo>
                  <a:cubicBezTo>
                    <a:pt x="106" y="78"/>
                    <a:pt x="0" y="224"/>
                    <a:pt x="265" y="396"/>
                  </a:cubicBezTo>
                  <a:cubicBezTo>
                    <a:pt x="394" y="485"/>
                    <a:pt x="545" y="508"/>
                    <a:pt x="657" y="508"/>
                  </a:cubicBezTo>
                  <a:cubicBezTo>
                    <a:pt x="695" y="508"/>
                    <a:pt x="728" y="505"/>
                    <a:pt x="755" y="502"/>
                  </a:cubicBezTo>
                  <a:cubicBezTo>
                    <a:pt x="794" y="502"/>
                    <a:pt x="808" y="462"/>
                    <a:pt x="794" y="422"/>
                  </a:cubicBezTo>
                  <a:cubicBezTo>
                    <a:pt x="626" y="128"/>
                    <a:pt x="366"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6" name="Google Shape;1716;p15"/>
            <p:cNvSpPr/>
            <p:nvPr/>
          </p:nvSpPr>
          <p:spPr>
            <a:xfrm>
              <a:off x="3830788" y="1696064"/>
              <a:ext cx="19599" cy="23776"/>
            </a:xfrm>
            <a:custGeom>
              <a:rect b="b" l="l" r="r" t="t"/>
              <a:pathLst>
                <a:path extrusionOk="0" h="723" w="596">
                  <a:moveTo>
                    <a:pt x="348" y="1"/>
                  </a:moveTo>
                  <a:cubicBezTo>
                    <a:pt x="232" y="1"/>
                    <a:pt x="0" y="269"/>
                    <a:pt x="13" y="666"/>
                  </a:cubicBezTo>
                  <a:cubicBezTo>
                    <a:pt x="13" y="699"/>
                    <a:pt x="31" y="723"/>
                    <a:pt x="59" y="723"/>
                  </a:cubicBezTo>
                  <a:cubicBezTo>
                    <a:pt x="65" y="723"/>
                    <a:pt x="72" y="722"/>
                    <a:pt x="79" y="719"/>
                  </a:cubicBezTo>
                  <a:cubicBezTo>
                    <a:pt x="172" y="680"/>
                    <a:pt x="357" y="574"/>
                    <a:pt x="450" y="375"/>
                  </a:cubicBezTo>
                  <a:cubicBezTo>
                    <a:pt x="596" y="98"/>
                    <a:pt x="423" y="18"/>
                    <a:pt x="370" y="4"/>
                  </a:cubicBezTo>
                  <a:cubicBezTo>
                    <a:pt x="363" y="2"/>
                    <a:pt x="356" y="1"/>
                    <a:pt x="34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7" name="Google Shape;1717;p15"/>
            <p:cNvSpPr/>
            <p:nvPr/>
          </p:nvSpPr>
          <p:spPr>
            <a:xfrm>
              <a:off x="3831610" y="1696195"/>
              <a:ext cx="15719" cy="23546"/>
            </a:xfrm>
            <a:custGeom>
              <a:rect b="b" l="l" r="r" t="t"/>
              <a:pathLst>
                <a:path extrusionOk="0" h="716" w="478">
                  <a:moveTo>
                    <a:pt x="372" y="0"/>
                  </a:moveTo>
                  <a:cubicBezTo>
                    <a:pt x="319" y="80"/>
                    <a:pt x="279" y="147"/>
                    <a:pt x="239" y="212"/>
                  </a:cubicBezTo>
                  <a:cubicBezTo>
                    <a:pt x="227" y="173"/>
                    <a:pt x="213" y="120"/>
                    <a:pt x="186" y="80"/>
                  </a:cubicBezTo>
                  <a:lnTo>
                    <a:pt x="174" y="94"/>
                  </a:lnTo>
                  <a:cubicBezTo>
                    <a:pt x="200" y="133"/>
                    <a:pt x="227" y="186"/>
                    <a:pt x="227" y="226"/>
                  </a:cubicBezTo>
                  <a:cubicBezTo>
                    <a:pt x="186" y="318"/>
                    <a:pt x="133" y="397"/>
                    <a:pt x="94" y="491"/>
                  </a:cubicBezTo>
                  <a:cubicBezTo>
                    <a:pt x="80" y="438"/>
                    <a:pt x="54" y="397"/>
                    <a:pt x="27" y="371"/>
                  </a:cubicBezTo>
                  <a:lnTo>
                    <a:pt x="27" y="385"/>
                  </a:lnTo>
                  <a:cubicBezTo>
                    <a:pt x="54" y="424"/>
                    <a:pt x="68" y="464"/>
                    <a:pt x="94" y="503"/>
                  </a:cubicBezTo>
                  <a:cubicBezTo>
                    <a:pt x="54" y="570"/>
                    <a:pt x="27" y="636"/>
                    <a:pt x="1" y="702"/>
                  </a:cubicBezTo>
                  <a:cubicBezTo>
                    <a:pt x="1" y="702"/>
                    <a:pt x="1" y="715"/>
                    <a:pt x="15" y="715"/>
                  </a:cubicBezTo>
                  <a:lnTo>
                    <a:pt x="94" y="517"/>
                  </a:lnTo>
                  <a:cubicBezTo>
                    <a:pt x="186" y="477"/>
                    <a:pt x="279" y="464"/>
                    <a:pt x="385" y="450"/>
                  </a:cubicBezTo>
                  <a:lnTo>
                    <a:pt x="385" y="438"/>
                  </a:lnTo>
                  <a:cubicBezTo>
                    <a:pt x="292" y="438"/>
                    <a:pt x="200" y="464"/>
                    <a:pt x="107" y="491"/>
                  </a:cubicBezTo>
                  <a:cubicBezTo>
                    <a:pt x="147" y="411"/>
                    <a:pt x="186" y="332"/>
                    <a:pt x="239" y="252"/>
                  </a:cubicBezTo>
                  <a:cubicBezTo>
                    <a:pt x="319" y="226"/>
                    <a:pt x="398" y="212"/>
                    <a:pt x="477" y="212"/>
                  </a:cubicBezTo>
                  <a:lnTo>
                    <a:pt x="477" y="199"/>
                  </a:lnTo>
                  <a:cubicBezTo>
                    <a:pt x="398" y="199"/>
                    <a:pt x="319" y="212"/>
                    <a:pt x="239" y="239"/>
                  </a:cubicBezTo>
                  <a:cubicBezTo>
                    <a:pt x="279" y="159"/>
                    <a:pt x="332" y="80"/>
                    <a:pt x="372" y="14"/>
                  </a:cubicBezTo>
                  <a:lnTo>
                    <a:pt x="372"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8" name="Google Shape;1718;p15"/>
            <p:cNvSpPr/>
            <p:nvPr/>
          </p:nvSpPr>
          <p:spPr>
            <a:xfrm>
              <a:off x="3811616" y="1729672"/>
              <a:ext cx="24861" cy="18777"/>
            </a:xfrm>
            <a:custGeom>
              <a:rect b="b" l="l" r="r" t="t"/>
              <a:pathLst>
                <a:path extrusionOk="0" h="571" w="756">
                  <a:moveTo>
                    <a:pt x="213" y="0"/>
                  </a:moveTo>
                  <a:cubicBezTo>
                    <a:pt x="191" y="0"/>
                    <a:pt x="173" y="5"/>
                    <a:pt x="159" y="15"/>
                  </a:cubicBezTo>
                  <a:cubicBezTo>
                    <a:pt x="106" y="68"/>
                    <a:pt x="0" y="200"/>
                    <a:pt x="226" y="399"/>
                  </a:cubicBezTo>
                  <a:cubicBezTo>
                    <a:pt x="385" y="544"/>
                    <a:pt x="596" y="571"/>
                    <a:pt x="702" y="571"/>
                  </a:cubicBezTo>
                  <a:cubicBezTo>
                    <a:pt x="741" y="571"/>
                    <a:pt x="755" y="544"/>
                    <a:pt x="741" y="505"/>
                  </a:cubicBezTo>
                  <a:cubicBezTo>
                    <a:pt x="606" y="166"/>
                    <a:pt x="345" y="0"/>
                    <a:pt x="2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9" name="Google Shape;1719;p15"/>
            <p:cNvSpPr/>
            <p:nvPr/>
          </p:nvSpPr>
          <p:spPr>
            <a:xfrm>
              <a:off x="3815101" y="1731021"/>
              <a:ext cx="19632" cy="16147"/>
            </a:xfrm>
            <a:custGeom>
              <a:rect b="b" l="l" r="r" t="t"/>
              <a:pathLst>
                <a:path extrusionOk="0" h="491" w="597">
                  <a:moveTo>
                    <a:pt x="27" y="0"/>
                  </a:moveTo>
                  <a:cubicBezTo>
                    <a:pt x="106" y="53"/>
                    <a:pt x="173" y="106"/>
                    <a:pt x="238" y="159"/>
                  </a:cubicBezTo>
                  <a:cubicBezTo>
                    <a:pt x="159" y="173"/>
                    <a:pt x="79" y="199"/>
                    <a:pt x="0" y="226"/>
                  </a:cubicBezTo>
                  <a:cubicBezTo>
                    <a:pt x="0" y="226"/>
                    <a:pt x="14" y="226"/>
                    <a:pt x="14" y="238"/>
                  </a:cubicBezTo>
                  <a:cubicBezTo>
                    <a:pt x="93" y="199"/>
                    <a:pt x="173" y="186"/>
                    <a:pt x="252" y="173"/>
                  </a:cubicBezTo>
                  <a:cubicBezTo>
                    <a:pt x="318" y="226"/>
                    <a:pt x="397" y="291"/>
                    <a:pt x="464" y="358"/>
                  </a:cubicBezTo>
                  <a:cubicBezTo>
                    <a:pt x="371" y="358"/>
                    <a:pt x="265" y="371"/>
                    <a:pt x="173" y="411"/>
                  </a:cubicBezTo>
                  <a:lnTo>
                    <a:pt x="199" y="411"/>
                  </a:lnTo>
                  <a:cubicBezTo>
                    <a:pt x="279" y="385"/>
                    <a:pt x="384" y="371"/>
                    <a:pt x="477" y="371"/>
                  </a:cubicBezTo>
                  <a:lnTo>
                    <a:pt x="477" y="358"/>
                  </a:lnTo>
                  <a:cubicBezTo>
                    <a:pt x="517" y="411"/>
                    <a:pt x="556" y="450"/>
                    <a:pt x="596" y="490"/>
                  </a:cubicBezTo>
                  <a:lnTo>
                    <a:pt x="596" y="464"/>
                  </a:lnTo>
                  <a:lnTo>
                    <a:pt x="477" y="344"/>
                  </a:lnTo>
                  <a:cubicBezTo>
                    <a:pt x="477" y="305"/>
                    <a:pt x="490" y="265"/>
                    <a:pt x="503" y="212"/>
                  </a:cubicBezTo>
                  <a:cubicBezTo>
                    <a:pt x="490" y="212"/>
                    <a:pt x="490" y="212"/>
                    <a:pt x="490" y="199"/>
                  </a:cubicBezTo>
                  <a:cubicBezTo>
                    <a:pt x="477" y="252"/>
                    <a:pt x="464" y="291"/>
                    <a:pt x="464" y="344"/>
                  </a:cubicBezTo>
                  <a:cubicBezTo>
                    <a:pt x="397" y="279"/>
                    <a:pt x="318" y="212"/>
                    <a:pt x="252" y="159"/>
                  </a:cubicBezTo>
                  <a:cubicBezTo>
                    <a:pt x="238" y="106"/>
                    <a:pt x="238" y="53"/>
                    <a:pt x="252" y="0"/>
                  </a:cubicBezTo>
                  <a:lnTo>
                    <a:pt x="238" y="0"/>
                  </a:lnTo>
                  <a:cubicBezTo>
                    <a:pt x="226" y="40"/>
                    <a:pt x="226" y="93"/>
                    <a:pt x="238" y="146"/>
                  </a:cubicBezTo>
                  <a:cubicBezTo>
                    <a:pt x="173" y="93"/>
                    <a:pt x="106"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0" name="Google Shape;1720;p15"/>
            <p:cNvSpPr/>
            <p:nvPr/>
          </p:nvSpPr>
          <p:spPr>
            <a:xfrm>
              <a:off x="3834701" y="1725660"/>
              <a:ext cx="21770" cy="22493"/>
            </a:xfrm>
            <a:custGeom>
              <a:rect b="b" l="l" r="r" t="t"/>
              <a:pathLst>
                <a:path extrusionOk="0" h="684" w="662">
                  <a:moveTo>
                    <a:pt x="426" y="0"/>
                  </a:moveTo>
                  <a:cubicBezTo>
                    <a:pt x="313" y="0"/>
                    <a:pt x="49" y="222"/>
                    <a:pt x="0" y="627"/>
                  </a:cubicBezTo>
                  <a:cubicBezTo>
                    <a:pt x="0" y="659"/>
                    <a:pt x="18" y="683"/>
                    <a:pt x="47" y="683"/>
                  </a:cubicBezTo>
                  <a:cubicBezTo>
                    <a:pt x="53" y="683"/>
                    <a:pt x="59" y="682"/>
                    <a:pt x="66" y="680"/>
                  </a:cubicBezTo>
                  <a:cubicBezTo>
                    <a:pt x="172" y="653"/>
                    <a:pt x="357" y="574"/>
                    <a:pt x="489" y="401"/>
                  </a:cubicBezTo>
                  <a:cubicBezTo>
                    <a:pt x="662" y="137"/>
                    <a:pt x="516" y="31"/>
                    <a:pt x="450" y="4"/>
                  </a:cubicBezTo>
                  <a:cubicBezTo>
                    <a:pt x="443" y="1"/>
                    <a:pt x="435" y="0"/>
                    <a:pt x="4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1" name="Google Shape;1721;p15"/>
            <p:cNvSpPr/>
            <p:nvPr/>
          </p:nvSpPr>
          <p:spPr>
            <a:xfrm>
              <a:off x="3835096" y="1726252"/>
              <a:ext cx="17922" cy="21342"/>
            </a:xfrm>
            <a:custGeom>
              <a:rect b="b" l="l" r="r" t="t"/>
              <a:pathLst>
                <a:path extrusionOk="0" h="649" w="545">
                  <a:moveTo>
                    <a:pt x="465" y="0"/>
                  </a:moveTo>
                  <a:lnTo>
                    <a:pt x="306" y="198"/>
                  </a:lnTo>
                  <a:cubicBezTo>
                    <a:pt x="306" y="145"/>
                    <a:pt x="292" y="92"/>
                    <a:pt x="266" y="53"/>
                  </a:cubicBezTo>
                  <a:cubicBezTo>
                    <a:pt x="266" y="53"/>
                    <a:pt x="266" y="66"/>
                    <a:pt x="253" y="66"/>
                  </a:cubicBezTo>
                  <a:cubicBezTo>
                    <a:pt x="279" y="106"/>
                    <a:pt x="292" y="159"/>
                    <a:pt x="292" y="212"/>
                  </a:cubicBezTo>
                  <a:cubicBezTo>
                    <a:pt x="239" y="291"/>
                    <a:pt x="173" y="357"/>
                    <a:pt x="133" y="436"/>
                  </a:cubicBezTo>
                  <a:cubicBezTo>
                    <a:pt x="121" y="397"/>
                    <a:pt x="94" y="357"/>
                    <a:pt x="80" y="318"/>
                  </a:cubicBezTo>
                  <a:cubicBezTo>
                    <a:pt x="68" y="318"/>
                    <a:pt x="68" y="331"/>
                    <a:pt x="68" y="331"/>
                  </a:cubicBezTo>
                  <a:cubicBezTo>
                    <a:pt x="94" y="371"/>
                    <a:pt x="107" y="410"/>
                    <a:pt x="121" y="450"/>
                  </a:cubicBezTo>
                  <a:lnTo>
                    <a:pt x="1" y="648"/>
                  </a:lnTo>
                  <a:lnTo>
                    <a:pt x="15" y="648"/>
                  </a:lnTo>
                  <a:cubicBezTo>
                    <a:pt x="54" y="595"/>
                    <a:pt x="80" y="530"/>
                    <a:pt x="121" y="463"/>
                  </a:cubicBezTo>
                  <a:cubicBezTo>
                    <a:pt x="186" y="450"/>
                    <a:pt x="266" y="450"/>
                    <a:pt x="332" y="450"/>
                  </a:cubicBezTo>
                  <a:lnTo>
                    <a:pt x="412" y="450"/>
                  </a:lnTo>
                  <a:lnTo>
                    <a:pt x="424" y="436"/>
                  </a:lnTo>
                  <a:lnTo>
                    <a:pt x="332" y="436"/>
                  </a:lnTo>
                  <a:cubicBezTo>
                    <a:pt x="266" y="436"/>
                    <a:pt x="200" y="436"/>
                    <a:pt x="133" y="450"/>
                  </a:cubicBezTo>
                  <a:cubicBezTo>
                    <a:pt x="186" y="383"/>
                    <a:pt x="239" y="304"/>
                    <a:pt x="292" y="225"/>
                  </a:cubicBezTo>
                  <a:lnTo>
                    <a:pt x="544" y="225"/>
                  </a:lnTo>
                  <a:lnTo>
                    <a:pt x="544" y="212"/>
                  </a:lnTo>
                  <a:lnTo>
                    <a:pt x="306" y="212"/>
                  </a:lnTo>
                  <a:cubicBezTo>
                    <a:pt x="359" y="145"/>
                    <a:pt x="412" y="80"/>
                    <a:pt x="477" y="13"/>
                  </a:cubicBezTo>
                  <a:cubicBezTo>
                    <a:pt x="465" y="13"/>
                    <a:pt x="465" y="0"/>
                    <a:pt x="465"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2" name="Google Shape;1722;p15"/>
            <p:cNvSpPr/>
            <p:nvPr/>
          </p:nvSpPr>
          <p:spPr>
            <a:xfrm>
              <a:off x="3810300" y="1751344"/>
              <a:ext cx="20060" cy="23348"/>
            </a:xfrm>
            <a:custGeom>
              <a:rect b="b" l="l" r="r" t="t"/>
              <a:pathLst>
                <a:path extrusionOk="0" h="710" w="610">
                  <a:moveTo>
                    <a:pt x="236" y="1"/>
                  </a:moveTo>
                  <a:cubicBezTo>
                    <a:pt x="228" y="1"/>
                    <a:pt x="220" y="2"/>
                    <a:pt x="213" y="5"/>
                  </a:cubicBezTo>
                  <a:cubicBezTo>
                    <a:pt x="160" y="31"/>
                    <a:pt x="1" y="123"/>
                    <a:pt x="146" y="388"/>
                  </a:cubicBezTo>
                  <a:cubicBezTo>
                    <a:pt x="252" y="573"/>
                    <a:pt x="437" y="667"/>
                    <a:pt x="543" y="706"/>
                  </a:cubicBezTo>
                  <a:cubicBezTo>
                    <a:pt x="548" y="708"/>
                    <a:pt x="553" y="709"/>
                    <a:pt x="559" y="709"/>
                  </a:cubicBezTo>
                  <a:cubicBezTo>
                    <a:pt x="583" y="709"/>
                    <a:pt x="610" y="686"/>
                    <a:pt x="610" y="653"/>
                  </a:cubicBezTo>
                  <a:cubicBezTo>
                    <a:pt x="585" y="258"/>
                    <a:pt x="353" y="1"/>
                    <a:pt x="23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3" name="Google Shape;1723;p15"/>
            <p:cNvSpPr/>
            <p:nvPr/>
          </p:nvSpPr>
          <p:spPr>
            <a:xfrm>
              <a:off x="3813359" y="1751903"/>
              <a:ext cx="15686" cy="21375"/>
            </a:xfrm>
            <a:custGeom>
              <a:rect b="b" l="l" r="r" t="t"/>
              <a:pathLst>
                <a:path extrusionOk="0" h="650" w="477">
                  <a:moveTo>
                    <a:pt x="93" y="1"/>
                  </a:moveTo>
                  <a:cubicBezTo>
                    <a:pt x="146" y="80"/>
                    <a:pt x="185" y="147"/>
                    <a:pt x="238" y="212"/>
                  </a:cubicBezTo>
                  <a:cubicBezTo>
                    <a:pt x="159" y="200"/>
                    <a:pt x="93" y="200"/>
                    <a:pt x="14" y="200"/>
                  </a:cubicBezTo>
                  <a:lnTo>
                    <a:pt x="0" y="200"/>
                  </a:lnTo>
                  <a:lnTo>
                    <a:pt x="0" y="212"/>
                  </a:lnTo>
                  <a:lnTo>
                    <a:pt x="14" y="212"/>
                  </a:lnTo>
                  <a:cubicBezTo>
                    <a:pt x="93" y="212"/>
                    <a:pt x="173" y="212"/>
                    <a:pt x="238" y="239"/>
                  </a:cubicBezTo>
                  <a:cubicBezTo>
                    <a:pt x="291" y="318"/>
                    <a:pt x="344" y="398"/>
                    <a:pt x="384" y="477"/>
                  </a:cubicBezTo>
                  <a:cubicBezTo>
                    <a:pt x="291" y="451"/>
                    <a:pt x="199" y="438"/>
                    <a:pt x="106" y="438"/>
                  </a:cubicBezTo>
                  <a:lnTo>
                    <a:pt x="93" y="438"/>
                  </a:lnTo>
                  <a:cubicBezTo>
                    <a:pt x="106" y="438"/>
                    <a:pt x="106" y="438"/>
                    <a:pt x="106" y="451"/>
                  </a:cubicBezTo>
                  <a:cubicBezTo>
                    <a:pt x="199" y="451"/>
                    <a:pt x="305" y="464"/>
                    <a:pt x="397" y="491"/>
                  </a:cubicBezTo>
                  <a:lnTo>
                    <a:pt x="477" y="650"/>
                  </a:lnTo>
                  <a:lnTo>
                    <a:pt x="477" y="623"/>
                  </a:lnTo>
                  <a:cubicBezTo>
                    <a:pt x="450" y="583"/>
                    <a:pt x="424" y="530"/>
                    <a:pt x="397" y="477"/>
                  </a:cubicBezTo>
                  <a:cubicBezTo>
                    <a:pt x="411" y="438"/>
                    <a:pt x="437" y="398"/>
                    <a:pt x="464" y="358"/>
                  </a:cubicBezTo>
                  <a:cubicBezTo>
                    <a:pt x="464" y="358"/>
                    <a:pt x="464" y="345"/>
                    <a:pt x="450" y="345"/>
                  </a:cubicBezTo>
                  <a:cubicBezTo>
                    <a:pt x="424" y="385"/>
                    <a:pt x="411" y="424"/>
                    <a:pt x="397" y="464"/>
                  </a:cubicBezTo>
                  <a:cubicBezTo>
                    <a:pt x="344" y="385"/>
                    <a:pt x="305" y="292"/>
                    <a:pt x="252" y="212"/>
                  </a:cubicBezTo>
                  <a:cubicBezTo>
                    <a:pt x="252" y="159"/>
                    <a:pt x="265" y="120"/>
                    <a:pt x="305" y="80"/>
                  </a:cubicBezTo>
                  <a:lnTo>
                    <a:pt x="291" y="67"/>
                  </a:lnTo>
                  <a:cubicBezTo>
                    <a:pt x="265" y="106"/>
                    <a:pt x="238" y="147"/>
                    <a:pt x="238" y="200"/>
                  </a:cubicBezTo>
                  <a:cubicBezTo>
                    <a:pt x="199" y="133"/>
                    <a:pt x="146" y="67"/>
                    <a:pt x="10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4" name="Google Shape;1724;p15"/>
            <p:cNvSpPr/>
            <p:nvPr/>
          </p:nvSpPr>
          <p:spPr>
            <a:xfrm>
              <a:off x="3828584" y="1757428"/>
              <a:ext cx="26144" cy="17298"/>
            </a:xfrm>
            <a:custGeom>
              <a:rect b="b" l="l" r="r" t="t"/>
              <a:pathLst>
                <a:path extrusionOk="0" h="526" w="795">
                  <a:moveTo>
                    <a:pt x="574" y="1"/>
                  </a:moveTo>
                  <a:cubicBezTo>
                    <a:pt x="443" y="1"/>
                    <a:pt x="178" y="137"/>
                    <a:pt x="14" y="455"/>
                  </a:cubicBezTo>
                  <a:cubicBezTo>
                    <a:pt x="1" y="482"/>
                    <a:pt x="14" y="521"/>
                    <a:pt x="54" y="521"/>
                  </a:cubicBezTo>
                  <a:cubicBezTo>
                    <a:pt x="75" y="523"/>
                    <a:pt x="99" y="525"/>
                    <a:pt x="127" y="525"/>
                  </a:cubicBezTo>
                  <a:cubicBezTo>
                    <a:pt x="241" y="525"/>
                    <a:pt x="405" y="498"/>
                    <a:pt x="543" y="402"/>
                  </a:cubicBezTo>
                  <a:cubicBezTo>
                    <a:pt x="795" y="217"/>
                    <a:pt x="689" y="71"/>
                    <a:pt x="636" y="18"/>
                  </a:cubicBezTo>
                  <a:cubicBezTo>
                    <a:pt x="623" y="7"/>
                    <a:pt x="601" y="1"/>
                    <a:pt x="57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5" name="Google Shape;1725;p15"/>
            <p:cNvSpPr/>
            <p:nvPr/>
          </p:nvSpPr>
          <p:spPr>
            <a:xfrm>
              <a:off x="3829012" y="1758447"/>
              <a:ext cx="21375" cy="15719"/>
            </a:xfrm>
            <a:custGeom>
              <a:rect b="b" l="l" r="r" t="t"/>
              <a:pathLst>
                <a:path extrusionOk="0" h="478" w="650">
                  <a:moveTo>
                    <a:pt x="424" y="1"/>
                  </a:moveTo>
                  <a:cubicBezTo>
                    <a:pt x="438" y="54"/>
                    <a:pt x="438" y="106"/>
                    <a:pt x="424" y="146"/>
                  </a:cubicBezTo>
                  <a:cubicBezTo>
                    <a:pt x="332" y="199"/>
                    <a:pt x="265" y="252"/>
                    <a:pt x="186" y="318"/>
                  </a:cubicBezTo>
                  <a:cubicBezTo>
                    <a:pt x="186" y="265"/>
                    <a:pt x="186" y="225"/>
                    <a:pt x="173" y="172"/>
                  </a:cubicBezTo>
                  <a:cubicBezTo>
                    <a:pt x="173" y="186"/>
                    <a:pt x="173" y="186"/>
                    <a:pt x="159" y="186"/>
                  </a:cubicBezTo>
                  <a:cubicBezTo>
                    <a:pt x="173" y="239"/>
                    <a:pt x="173" y="278"/>
                    <a:pt x="173" y="318"/>
                  </a:cubicBezTo>
                  <a:cubicBezTo>
                    <a:pt x="106" y="371"/>
                    <a:pt x="54" y="410"/>
                    <a:pt x="1" y="463"/>
                  </a:cubicBezTo>
                  <a:lnTo>
                    <a:pt x="1" y="477"/>
                  </a:lnTo>
                  <a:cubicBezTo>
                    <a:pt x="54" y="424"/>
                    <a:pt x="120" y="384"/>
                    <a:pt x="173" y="331"/>
                  </a:cubicBezTo>
                  <a:lnTo>
                    <a:pt x="173" y="345"/>
                  </a:lnTo>
                  <a:cubicBezTo>
                    <a:pt x="265" y="345"/>
                    <a:pt x="358" y="371"/>
                    <a:pt x="451" y="410"/>
                  </a:cubicBezTo>
                  <a:lnTo>
                    <a:pt x="464" y="410"/>
                  </a:lnTo>
                  <a:cubicBezTo>
                    <a:pt x="371" y="371"/>
                    <a:pt x="279" y="345"/>
                    <a:pt x="186" y="331"/>
                  </a:cubicBezTo>
                  <a:cubicBezTo>
                    <a:pt x="265" y="265"/>
                    <a:pt x="332" y="212"/>
                    <a:pt x="411" y="172"/>
                  </a:cubicBezTo>
                  <a:cubicBezTo>
                    <a:pt x="491" y="186"/>
                    <a:pt x="570" y="212"/>
                    <a:pt x="650" y="252"/>
                  </a:cubicBezTo>
                  <a:lnTo>
                    <a:pt x="650" y="239"/>
                  </a:lnTo>
                  <a:cubicBezTo>
                    <a:pt x="583" y="199"/>
                    <a:pt x="504" y="172"/>
                    <a:pt x="424" y="159"/>
                  </a:cubicBezTo>
                  <a:cubicBezTo>
                    <a:pt x="504" y="106"/>
                    <a:pt x="570" y="66"/>
                    <a:pt x="650" y="27"/>
                  </a:cubicBezTo>
                  <a:lnTo>
                    <a:pt x="650" y="13"/>
                  </a:lnTo>
                  <a:cubicBezTo>
                    <a:pt x="570" y="54"/>
                    <a:pt x="504" y="93"/>
                    <a:pt x="438" y="133"/>
                  </a:cubicBezTo>
                  <a:cubicBezTo>
                    <a:pt x="451" y="93"/>
                    <a:pt x="451" y="40"/>
                    <a:pt x="438"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6" name="Google Shape;1726;p15"/>
            <p:cNvSpPr/>
            <p:nvPr/>
          </p:nvSpPr>
          <p:spPr>
            <a:xfrm>
              <a:off x="3803361" y="1779527"/>
              <a:ext cx="20915" cy="22592"/>
            </a:xfrm>
            <a:custGeom>
              <a:rect b="b" l="l" r="r" t="t"/>
              <a:pathLst>
                <a:path extrusionOk="0" h="687" w="636">
                  <a:moveTo>
                    <a:pt x="241" y="1"/>
                  </a:moveTo>
                  <a:cubicBezTo>
                    <a:pt x="230" y="1"/>
                    <a:pt x="220" y="3"/>
                    <a:pt x="212" y="8"/>
                  </a:cubicBezTo>
                  <a:cubicBezTo>
                    <a:pt x="145" y="21"/>
                    <a:pt x="0" y="127"/>
                    <a:pt x="159" y="392"/>
                  </a:cubicBezTo>
                  <a:cubicBezTo>
                    <a:pt x="278" y="564"/>
                    <a:pt x="477" y="657"/>
                    <a:pt x="569" y="683"/>
                  </a:cubicBezTo>
                  <a:cubicBezTo>
                    <a:pt x="576" y="685"/>
                    <a:pt x="582" y="686"/>
                    <a:pt x="588" y="686"/>
                  </a:cubicBezTo>
                  <a:cubicBezTo>
                    <a:pt x="617" y="686"/>
                    <a:pt x="636" y="663"/>
                    <a:pt x="636" y="630"/>
                  </a:cubicBezTo>
                  <a:cubicBezTo>
                    <a:pt x="599" y="244"/>
                    <a:pt x="354" y="1"/>
                    <a:pt x="2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7" name="Google Shape;1727;p15"/>
            <p:cNvSpPr/>
            <p:nvPr/>
          </p:nvSpPr>
          <p:spPr>
            <a:xfrm>
              <a:off x="3806387" y="1779757"/>
              <a:ext cx="16574" cy="20915"/>
            </a:xfrm>
            <a:custGeom>
              <a:rect b="b" l="l" r="r" t="t"/>
              <a:pathLst>
                <a:path extrusionOk="0" h="636" w="504">
                  <a:moveTo>
                    <a:pt x="94" y="1"/>
                  </a:moveTo>
                  <a:cubicBezTo>
                    <a:pt x="94" y="14"/>
                    <a:pt x="94" y="14"/>
                    <a:pt x="80" y="14"/>
                  </a:cubicBezTo>
                  <a:cubicBezTo>
                    <a:pt x="133" y="80"/>
                    <a:pt x="186" y="147"/>
                    <a:pt x="239" y="226"/>
                  </a:cubicBezTo>
                  <a:cubicBezTo>
                    <a:pt x="186" y="212"/>
                    <a:pt x="133" y="212"/>
                    <a:pt x="80" y="212"/>
                  </a:cubicBezTo>
                  <a:lnTo>
                    <a:pt x="0" y="212"/>
                  </a:lnTo>
                  <a:lnTo>
                    <a:pt x="0" y="226"/>
                  </a:lnTo>
                  <a:lnTo>
                    <a:pt x="80" y="226"/>
                  </a:lnTo>
                  <a:cubicBezTo>
                    <a:pt x="133" y="226"/>
                    <a:pt x="199" y="226"/>
                    <a:pt x="252" y="239"/>
                  </a:cubicBezTo>
                  <a:cubicBezTo>
                    <a:pt x="305" y="318"/>
                    <a:pt x="358" y="385"/>
                    <a:pt x="397" y="464"/>
                  </a:cubicBezTo>
                  <a:cubicBezTo>
                    <a:pt x="332" y="451"/>
                    <a:pt x="252" y="438"/>
                    <a:pt x="173" y="438"/>
                  </a:cubicBezTo>
                  <a:lnTo>
                    <a:pt x="120" y="438"/>
                  </a:lnTo>
                  <a:cubicBezTo>
                    <a:pt x="120" y="451"/>
                    <a:pt x="120" y="451"/>
                    <a:pt x="133" y="451"/>
                  </a:cubicBezTo>
                  <a:lnTo>
                    <a:pt x="173" y="451"/>
                  </a:lnTo>
                  <a:cubicBezTo>
                    <a:pt x="252" y="451"/>
                    <a:pt x="332" y="464"/>
                    <a:pt x="411" y="477"/>
                  </a:cubicBezTo>
                  <a:cubicBezTo>
                    <a:pt x="438" y="530"/>
                    <a:pt x="477" y="583"/>
                    <a:pt x="503" y="636"/>
                  </a:cubicBezTo>
                  <a:lnTo>
                    <a:pt x="503" y="609"/>
                  </a:lnTo>
                  <a:cubicBezTo>
                    <a:pt x="477" y="570"/>
                    <a:pt x="450" y="517"/>
                    <a:pt x="424" y="477"/>
                  </a:cubicBezTo>
                  <a:cubicBezTo>
                    <a:pt x="438" y="424"/>
                    <a:pt x="450" y="385"/>
                    <a:pt x="477" y="345"/>
                  </a:cubicBezTo>
                  <a:cubicBezTo>
                    <a:pt x="477" y="345"/>
                    <a:pt x="477" y="332"/>
                    <a:pt x="464" y="332"/>
                  </a:cubicBezTo>
                  <a:cubicBezTo>
                    <a:pt x="450" y="371"/>
                    <a:pt x="424" y="411"/>
                    <a:pt x="411" y="451"/>
                  </a:cubicBezTo>
                  <a:lnTo>
                    <a:pt x="252" y="212"/>
                  </a:lnTo>
                  <a:cubicBezTo>
                    <a:pt x="252" y="173"/>
                    <a:pt x="279" y="120"/>
                    <a:pt x="305" y="80"/>
                  </a:cubicBezTo>
                  <a:lnTo>
                    <a:pt x="292" y="67"/>
                  </a:lnTo>
                  <a:cubicBezTo>
                    <a:pt x="265" y="107"/>
                    <a:pt x="252" y="147"/>
                    <a:pt x="239" y="200"/>
                  </a:cubicBezTo>
                  <a:cubicBezTo>
                    <a:pt x="199" y="133"/>
                    <a:pt x="146"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8" name="Google Shape;1728;p15"/>
            <p:cNvSpPr/>
            <p:nvPr/>
          </p:nvSpPr>
          <p:spPr>
            <a:xfrm>
              <a:off x="3822501" y="1784032"/>
              <a:ext cx="25683" cy="18087"/>
            </a:xfrm>
            <a:custGeom>
              <a:rect b="b" l="l" r="r" t="t"/>
              <a:pathLst>
                <a:path extrusionOk="0" h="550" w="781">
                  <a:moveTo>
                    <a:pt x="559" y="0"/>
                  </a:moveTo>
                  <a:cubicBezTo>
                    <a:pt x="422" y="0"/>
                    <a:pt x="158" y="147"/>
                    <a:pt x="13" y="479"/>
                  </a:cubicBezTo>
                  <a:cubicBezTo>
                    <a:pt x="1" y="520"/>
                    <a:pt x="13" y="546"/>
                    <a:pt x="54" y="546"/>
                  </a:cubicBezTo>
                  <a:cubicBezTo>
                    <a:pt x="69" y="548"/>
                    <a:pt x="86" y="549"/>
                    <a:pt x="106" y="549"/>
                  </a:cubicBezTo>
                  <a:cubicBezTo>
                    <a:pt x="220" y="549"/>
                    <a:pt x="396" y="513"/>
                    <a:pt x="543" y="400"/>
                  </a:cubicBezTo>
                  <a:cubicBezTo>
                    <a:pt x="781" y="202"/>
                    <a:pt x="662" y="56"/>
                    <a:pt x="622" y="17"/>
                  </a:cubicBezTo>
                  <a:cubicBezTo>
                    <a:pt x="607" y="6"/>
                    <a:pt x="585" y="0"/>
                    <a:pt x="55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9" name="Google Shape;1729;p15"/>
            <p:cNvSpPr/>
            <p:nvPr/>
          </p:nvSpPr>
          <p:spPr>
            <a:xfrm>
              <a:off x="3822928" y="1784986"/>
              <a:ext cx="21375" cy="16574"/>
            </a:xfrm>
            <a:custGeom>
              <a:rect b="b" l="l" r="r" t="t"/>
              <a:pathLst>
                <a:path extrusionOk="0" h="504" w="650">
                  <a:moveTo>
                    <a:pt x="424" y="0"/>
                  </a:moveTo>
                  <a:cubicBezTo>
                    <a:pt x="411" y="0"/>
                    <a:pt x="411" y="0"/>
                    <a:pt x="411" y="14"/>
                  </a:cubicBezTo>
                  <a:cubicBezTo>
                    <a:pt x="424" y="53"/>
                    <a:pt x="424" y="106"/>
                    <a:pt x="411" y="159"/>
                  </a:cubicBezTo>
                  <a:cubicBezTo>
                    <a:pt x="491" y="120"/>
                    <a:pt x="556" y="67"/>
                    <a:pt x="636" y="14"/>
                  </a:cubicBezTo>
                  <a:lnTo>
                    <a:pt x="623" y="14"/>
                  </a:lnTo>
                  <a:cubicBezTo>
                    <a:pt x="556" y="53"/>
                    <a:pt x="491" y="94"/>
                    <a:pt x="424" y="147"/>
                  </a:cubicBezTo>
                  <a:lnTo>
                    <a:pt x="424" y="0"/>
                  </a:lnTo>
                  <a:close/>
                  <a:moveTo>
                    <a:pt x="411" y="159"/>
                  </a:moveTo>
                  <a:cubicBezTo>
                    <a:pt x="332" y="212"/>
                    <a:pt x="252" y="265"/>
                    <a:pt x="173" y="332"/>
                  </a:cubicBezTo>
                  <a:cubicBezTo>
                    <a:pt x="186" y="292"/>
                    <a:pt x="173" y="239"/>
                    <a:pt x="159" y="200"/>
                  </a:cubicBezTo>
                  <a:lnTo>
                    <a:pt x="159" y="212"/>
                  </a:lnTo>
                  <a:cubicBezTo>
                    <a:pt x="159" y="252"/>
                    <a:pt x="173" y="305"/>
                    <a:pt x="159" y="345"/>
                  </a:cubicBezTo>
                  <a:cubicBezTo>
                    <a:pt x="106" y="398"/>
                    <a:pt x="53" y="438"/>
                    <a:pt x="0" y="491"/>
                  </a:cubicBezTo>
                  <a:lnTo>
                    <a:pt x="0" y="503"/>
                  </a:lnTo>
                  <a:cubicBezTo>
                    <a:pt x="53" y="450"/>
                    <a:pt x="120" y="411"/>
                    <a:pt x="173" y="358"/>
                  </a:cubicBezTo>
                  <a:cubicBezTo>
                    <a:pt x="265" y="358"/>
                    <a:pt x="358" y="385"/>
                    <a:pt x="450" y="424"/>
                  </a:cubicBezTo>
                  <a:lnTo>
                    <a:pt x="464" y="411"/>
                  </a:lnTo>
                  <a:cubicBezTo>
                    <a:pt x="371" y="371"/>
                    <a:pt x="279" y="358"/>
                    <a:pt x="186" y="345"/>
                  </a:cubicBezTo>
                  <a:cubicBezTo>
                    <a:pt x="252" y="292"/>
                    <a:pt x="332" y="226"/>
                    <a:pt x="397" y="173"/>
                  </a:cubicBezTo>
                  <a:cubicBezTo>
                    <a:pt x="477" y="186"/>
                    <a:pt x="556" y="212"/>
                    <a:pt x="636" y="239"/>
                  </a:cubicBezTo>
                  <a:lnTo>
                    <a:pt x="649" y="239"/>
                  </a:lnTo>
                  <a:cubicBezTo>
                    <a:pt x="570" y="200"/>
                    <a:pt x="491" y="173"/>
                    <a:pt x="41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0" name="Google Shape;1730;p15"/>
            <p:cNvSpPr/>
            <p:nvPr/>
          </p:nvSpPr>
          <p:spPr>
            <a:xfrm>
              <a:off x="3801618" y="1814023"/>
              <a:ext cx="25683" cy="17593"/>
            </a:xfrm>
            <a:custGeom>
              <a:rect b="b" l="l" r="r" t="t"/>
              <a:pathLst>
                <a:path extrusionOk="0" h="535" w="781">
                  <a:moveTo>
                    <a:pt x="209" y="0"/>
                  </a:moveTo>
                  <a:cubicBezTo>
                    <a:pt x="181" y="0"/>
                    <a:pt x="159" y="6"/>
                    <a:pt x="145" y="17"/>
                  </a:cubicBezTo>
                  <a:cubicBezTo>
                    <a:pt x="92" y="70"/>
                    <a:pt x="0" y="217"/>
                    <a:pt x="239" y="402"/>
                  </a:cubicBezTo>
                  <a:cubicBezTo>
                    <a:pt x="410" y="520"/>
                    <a:pt x="622" y="534"/>
                    <a:pt x="728" y="534"/>
                  </a:cubicBezTo>
                  <a:cubicBezTo>
                    <a:pt x="768" y="520"/>
                    <a:pt x="781" y="494"/>
                    <a:pt x="768" y="455"/>
                  </a:cubicBezTo>
                  <a:cubicBezTo>
                    <a:pt x="614" y="136"/>
                    <a:pt x="343" y="0"/>
                    <a:pt x="2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1" name="Google Shape;1731;p15"/>
            <p:cNvSpPr/>
            <p:nvPr/>
          </p:nvSpPr>
          <p:spPr>
            <a:xfrm>
              <a:off x="3805499" y="1815043"/>
              <a:ext cx="20060" cy="14831"/>
            </a:xfrm>
            <a:custGeom>
              <a:rect b="b" l="l" r="r" t="t"/>
              <a:pathLst>
                <a:path extrusionOk="0" h="451" w="610">
                  <a:moveTo>
                    <a:pt x="213" y="0"/>
                  </a:moveTo>
                  <a:cubicBezTo>
                    <a:pt x="200" y="39"/>
                    <a:pt x="200" y="92"/>
                    <a:pt x="213" y="133"/>
                  </a:cubicBezTo>
                  <a:lnTo>
                    <a:pt x="15" y="13"/>
                  </a:lnTo>
                  <a:cubicBezTo>
                    <a:pt x="15" y="13"/>
                    <a:pt x="1" y="13"/>
                    <a:pt x="1" y="27"/>
                  </a:cubicBezTo>
                  <a:cubicBezTo>
                    <a:pt x="80" y="66"/>
                    <a:pt x="147" y="106"/>
                    <a:pt x="226" y="159"/>
                  </a:cubicBezTo>
                  <a:cubicBezTo>
                    <a:pt x="147" y="172"/>
                    <a:pt x="68" y="198"/>
                    <a:pt x="1" y="238"/>
                  </a:cubicBezTo>
                  <a:lnTo>
                    <a:pt x="1" y="251"/>
                  </a:lnTo>
                  <a:cubicBezTo>
                    <a:pt x="80" y="212"/>
                    <a:pt x="160" y="186"/>
                    <a:pt x="239" y="172"/>
                  </a:cubicBezTo>
                  <a:cubicBezTo>
                    <a:pt x="319" y="225"/>
                    <a:pt x="398" y="278"/>
                    <a:pt x="465" y="331"/>
                  </a:cubicBezTo>
                  <a:cubicBezTo>
                    <a:pt x="371" y="344"/>
                    <a:pt x="279" y="371"/>
                    <a:pt x="186" y="410"/>
                  </a:cubicBezTo>
                  <a:lnTo>
                    <a:pt x="200" y="410"/>
                  </a:lnTo>
                  <a:cubicBezTo>
                    <a:pt x="292" y="371"/>
                    <a:pt x="385" y="344"/>
                    <a:pt x="477" y="344"/>
                  </a:cubicBezTo>
                  <a:cubicBezTo>
                    <a:pt x="530" y="371"/>
                    <a:pt x="571" y="410"/>
                    <a:pt x="610" y="450"/>
                  </a:cubicBezTo>
                  <a:lnTo>
                    <a:pt x="610" y="424"/>
                  </a:lnTo>
                  <a:cubicBezTo>
                    <a:pt x="571" y="397"/>
                    <a:pt x="530" y="357"/>
                    <a:pt x="477" y="331"/>
                  </a:cubicBezTo>
                  <a:cubicBezTo>
                    <a:pt x="477" y="278"/>
                    <a:pt x="477" y="238"/>
                    <a:pt x="491" y="186"/>
                  </a:cubicBezTo>
                  <a:cubicBezTo>
                    <a:pt x="491" y="186"/>
                    <a:pt x="477" y="186"/>
                    <a:pt x="477" y="172"/>
                  </a:cubicBezTo>
                  <a:cubicBezTo>
                    <a:pt x="465" y="225"/>
                    <a:pt x="465" y="265"/>
                    <a:pt x="465" y="318"/>
                  </a:cubicBezTo>
                  <a:cubicBezTo>
                    <a:pt x="398" y="251"/>
                    <a:pt x="319" y="198"/>
                    <a:pt x="239" y="145"/>
                  </a:cubicBezTo>
                  <a:cubicBezTo>
                    <a:pt x="213" y="106"/>
                    <a:pt x="213" y="53"/>
                    <a:pt x="22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2" name="Google Shape;1732;p15"/>
            <p:cNvSpPr/>
            <p:nvPr/>
          </p:nvSpPr>
          <p:spPr>
            <a:xfrm>
              <a:off x="3825526" y="1807479"/>
              <a:ext cx="20060" cy="23348"/>
            </a:xfrm>
            <a:custGeom>
              <a:rect b="b" l="l" r="r" t="t"/>
              <a:pathLst>
                <a:path extrusionOk="0" h="710" w="610">
                  <a:moveTo>
                    <a:pt x="375" y="1"/>
                  </a:moveTo>
                  <a:cubicBezTo>
                    <a:pt x="258" y="1"/>
                    <a:pt x="25" y="258"/>
                    <a:pt x="1" y="654"/>
                  </a:cubicBezTo>
                  <a:cubicBezTo>
                    <a:pt x="1" y="686"/>
                    <a:pt x="19" y="710"/>
                    <a:pt x="48" y="710"/>
                  </a:cubicBezTo>
                  <a:cubicBezTo>
                    <a:pt x="54" y="710"/>
                    <a:pt x="60" y="709"/>
                    <a:pt x="67" y="707"/>
                  </a:cubicBezTo>
                  <a:cubicBezTo>
                    <a:pt x="173" y="666"/>
                    <a:pt x="359" y="574"/>
                    <a:pt x="464" y="389"/>
                  </a:cubicBezTo>
                  <a:cubicBezTo>
                    <a:pt x="610" y="124"/>
                    <a:pt x="451" y="31"/>
                    <a:pt x="398" y="5"/>
                  </a:cubicBezTo>
                  <a:cubicBezTo>
                    <a:pt x="391" y="2"/>
                    <a:pt x="383" y="1"/>
                    <a:pt x="37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3" name="Google Shape;1733;p15"/>
            <p:cNvSpPr/>
            <p:nvPr/>
          </p:nvSpPr>
          <p:spPr>
            <a:xfrm>
              <a:off x="3825986" y="1808071"/>
              <a:ext cx="16574" cy="22658"/>
            </a:xfrm>
            <a:custGeom>
              <a:rect b="b" l="l" r="r" t="t"/>
              <a:pathLst>
                <a:path extrusionOk="0" h="689" w="504">
                  <a:moveTo>
                    <a:pt x="410" y="0"/>
                  </a:moveTo>
                  <a:lnTo>
                    <a:pt x="410" y="0"/>
                  </a:lnTo>
                  <a:cubicBezTo>
                    <a:pt x="357" y="66"/>
                    <a:pt x="304" y="133"/>
                    <a:pt x="265" y="198"/>
                  </a:cubicBezTo>
                  <a:cubicBezTo>
                    <a:pt x="265" y="146"/>
                    <a:pt x="239" y="106"/>
                    <a:pt x="212" y="66"/>
                  </a:cubicBezTo>
                  <a:lnTo>
                    <a:pt x="198" y="80"/>
                  </a:lnTo>
                  <a:cubicBezTo>
                    <a:pt x="239" y="119"/>
                    <a:pt x="251" y="159"/>
                    <a:pt x="251" y="212"/>
                  </a:cubicBezTo>
                  <a:cubicBezTo>
                    <a:pt x="198" y="292"/>
                    <a:pt x="159" y="384"/>
                    <a:pt x="106" y="463"/>
                  </a:cubicBezTo>
                  <a:cubicBezTo>
                    <a:pt x="93" y="424"/>
                    <a:pt x="66" y="371"/>
                    <a:pt x="53" y="345"/>
                  </a:cubicBezTo>
                  <a:cubicBezTo>
                    <a:pt x="40" y="345"/>
                    <a:pt x="40" y="345"/>
                    <a:pt x="40" y="357"/>
                  </a:cubicBezTo>
                  <a:cubicBezTo>
                    <a:pt x="66" y="398"/>
                    <a:pt x="93" y="437"/>
                    <a:pt x="106" y="477"/>
                  </a:cubicBezTo>
                  <a:cubicBezTo>
                    <a:pt x="66" y="543"/>
                    <a:pt x="40" y="609"/>
                    <a:pt x="0" y="675"/>
                  </a:cubicBezTo>
                  <a:cubicBezTo>
                    <a:pt x="0" y="675"/>
                    <a:pt x="13" y="675"/>
                    <a:pt x="13" y="689"/>
                  </a:cubicBezTo>
                  <a:cubicBezTo>
                    <a:pt x="40" y="622"/>
                    <a:pt x="80" y="556"/>
                    <a:pt x="106" y="490"/>
                  </a:cubicBezTo>
                  <a:cubicBezTo>
                    <a:pt x="198" y="463"/>
                    <a:pt x="292" y="450"/>
                    <a:pt x="398" y="450"/>
                  </a:cubicBezTo>
                  <a:cubicBezTo>
                    <a:pt x="398" y="437"/>
                    <a:pt x="398" y="437"/>
                    <a:pt x="410" y="437"/>
                  </a:cubicBezTo>
                  <a:lnTo>
                    <a:pt x="398" y="437"/>
                  </a:lnTo>
                  <a:cubicBezTo>
                    <a:pt x="304" y="437"/>
                    <a:pt x="212" y="450"/>
                    <a:pt x="119" y="477"/>
                  </a:cubicBezTo>
                  <a:cubicBezTo>
                    <a:pt x="159" y="398"/>
                    <a:pt x="212" y="318"/>
                    <a:pt x="265" y="239"/>
                  </a:cubicBezTo>
                  <a:cubicBezTo>
                    <a:pt x="331" y="212"/>
                    <a:pt x="410" y="212"/>
                    <a:pt x="477" y="212"/>
                  </a:cubicBezTo>
                  <a:lnTo>
                    <a:pt x="503" y="212"/>
                  </a:lnTo>
                  <a:lnTo>
                    <a:pt x="503" y="198"/>
                  </a:lnTo>
                  <a:lnTo>
                    <a:pt x="490" y="198"/>
                  </a:lnTo>
                  <a:cubicBezTo>
                    <a:pt x="410" y="198"/>
                    <a:pt x="345" y="198"/>
                    <a:pt x="265" y="212"/>
                  </a:cubicBezTo>
                  <a:cubicBezTo>
                    <a:pt x="318" y="146"/>
                    <a:pt x="371" y="80"/>
                    <a:pt x="41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4" name="Google Shape;1734;p15"/>
            <p:cNvSpPr/>
            <p:nvPr/>
          </p:nvSpPr>
          <p:spPr>
            <a:xfrm>
              <a:off x="3812471" y="1848060"/>
              <a:ext cx="27459" cy="14601"/>
            </a:xfrm>
            <a:custGeom>
              <a:rect b="b" l="l" r="r" t="t"/>
              <a:pathLst>
                <a:path extrusionOk="0" h="444" w="835">
                  <a:moveTo>
                    <a:pt x="226" y="1"/>
                  </a:moveTo>
                  <a:cubicBezTo>
                    <a:pt x="168" y="1"/>
                    <a:pt x="125" y="15"/>
                    <a:pt x="107" y="41"/>
                  </a:cubicBezTo>
                  <a:cubicBezTo>
                    <a:pt x="67" y="94"/>
                    <a:pt x="1" y="267"/>
                    <a:pt x="279" y="385"/>
                  </a:cubicBezTo>
                  <a:cubicBezTo>
                    <a:pt x="373" y="429"/>
                    <a:pt x="469" y="444"/>
                    <a:pt x="555" y="444"/>
                  </a:cubicBezTo>
                  <a:cubicBezTo>
                    <a:pt x="651" y="444"/>
                    <a:pt x="733" y="426"/>
                    <a:pt x="782" y="412"/>
                  </a:cubicBezTo>
                  <a:cubicBezTo>
                    <a:pt x="821" y="399"/>
                    <a:pt x="835" y="359"/>
                    <a:pt x="809" y="333"/>
                  </a:cubicBezTo>
                  <a:cubicBezTo>
                    <a:pt x="618" y="95"/>
                    <a:pt x="373" y="1"/>
                    <a:pt x="22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5" name="Google Shape;1735;p15"/>
            <p:cNvSpPr/>
            <p:nvPr/>
          </p:nvSpPr>
          <p:spPr>
            <a:xfrm>
              <a:off x="3815529" y="1848520"/>
              <a:ext cx="22691" cy="13549"/>
            </a:xfrm>
            <a:custGeom>
              <a:rect b="b" l="l" r="r" t="t"/>
              <a:pathLst>
                <a:path extrusionOk="0" h="412" w="690">
                  <a:moveTo>
                    <a:pt x="199" y="1"/>
                  </a:moveTo>
                  <a:cubicBezTo>
                    <a:pt x="199" y="41"/>
                    <a:pt x="213" y="94"/>
                    <a:pt x="225" y="133"/>
                  </a:cubicBezTo>
                  <a:cubicBezTo>
                    <a:pt x="160" y="107"/>
                    <a:pt x="80" y="80"/>
                    <a:pt x="1" y="54"/>
                  </a:cubicBezTo>
                  <a:lnTo>
                    <a:pt x="1" y="68"/>
                  </a:lnTo>
                  <a:lnTo>
                    <a:pt x="239" y="147"/>
                  </a:lnTo>
                  <a:cubicBezTo>
                    <a:pt x="172" y="186"/>
                    <a:pt x="93" y="226"/>
                    <a:pt x="40" y="279"/>
                  </a:cubicBezTo>
                  <a:cubicBezTo>
                    <a:pt x="107" y="239"/>
                    <a:pt x="186" y="186"/>
                    <a:pt x="252" y="160"/>
                  </a:cubicBezTo>
                  <a:cubicBezTo>
                    <a:pt x="345" y="186"/>
                    <a:pt x="424" y="226"/>
                    <a:pt x="516" y="266"/>
                  </a:cubicBezTo>
                  <a:cubicBezTo>
                    <a:pt x="424" y="292"/>
                    <a:pt x="331" y="345"/>
                    <a:pt x="252" y="398"/>
                  </a:cubicBezTo>
                  <a:cubicBezTo>
                    <a:pt x="266" y="412"/>
                    <a:pt x="266" y="412"/>
                    <a:pt x="278" y="412"/>
                  </a:cubicBezTo>
                  <a:cubicBezTo>
                    <a:pt x="345" y="345"/>
                    <a:pt x="437" y="306"/>
                    <a:pt x="530" y="279"/>
                  </a:cubicBezTo>
                  <a:lnTo>
                    <a:pt x="689" y="359"/>
                  </a:lnTo>
                  <a:cubicBezTo>
                    <a:pt x="675" y="345"/>
                    <a:pt x="675" y="345"/>
                    <a:pt x="675" y="332"/>
                  </a:cubicBezTo>
                  <a:cubicBezTo>
                    <a:pt x="622" y="306"/>
                    <a:pt x="583" y="279"/>
                    <a:pt x="530" y="266"/>
                  </a:cubicBezTo>
                  <a:cubicBezTo>
                    <a:pt x="516" y="213"/>
                    <a:pt x="504" y="173"/>
                    <a:pt x="504" y="121"/>
                  </a:cubicBezTo>
                  <a:lnTo>
                    <a:pt x="490" y="121"/>
                  </a:lnTo>
                  <a:cubicBezTo>
                    <a:pt x="490" y="160"/>
                    <a:pt x="504" y="213"/>
                    <a:pt x="516" y="253"/>
                  </a:cubicBezTo>
                  <a:cubicBezTo>
                    <a:pt x="424" y="213"/>
                    <a:pt x="345" y="173"/>
                    <a:pt x="252" y="133"/>
                  </a:cubicBezTo>
                  <a:cubicBezTo>
                    <a:pt x="225" y="94"/>
                    <a:pt x="213" y="41"/>
                    <a:pt x="213"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6" name="Google Shape;1736;p15"/>
            <p:cNvSpPr/>
            <p:nvPr/>
          </p:nvSpPr>
          <p:spPr>
            <a:xfrm>
              <a:off x="3835194" y="1835892"/>
              <a:ext cx="18218" cy="25025"/>
            </a:xfrm>
            <a:custGeom>
              <a:rect b="b" l="l" r="r" t="t"/>
              <a:pathLst>
                <a:path extrusionOk="0" h="761" w="554">
                  <a:moveTo>
                    <a:pt x="315" y="0"/>
                  </a:moveTo>
                  <a:cubicBezTo>
                    <a:pt x="194" y="0"/>
                    <a:pt x="1" y="309"/>
                    <a:pt x="77" y="716"/>
                  </a:cubicBezTo>
                  <a:cubicBezTo>
                    <a:pt x="77" y="746"/>
                    <a:pt x="100" y="761"/>
                    <a:pt x="122" y="761"/>
                  </a:cubicBezTo>
                  <a:cubicBezTo>
                    <a:pt x="130" y="761"/>
                    <a:pt x="137" y="759"/>
                    <a:pt x="144" y="755"/>
                  </a:cubicBezTo>
                  <a:cubicBezTo>
                    <a:pt x="236" y="690"/>
                    <a:pt x="409" y="557"/>
                    <a:pt x="474" y="358"/>
                  </a:cubicBezTo>
                  <a:cubicBezTo>
                    <a:pt x="554" y="54"/>
                    <a:pt x="382" y="2"/>
                    <a:pt x="329" y="2"/>
                  </a:cubicBezTo>
                  <a:cubicBezTo>
                    <a:pt x="325" y="1"/>
                    <a:pt x="320" y="0"/>
                    <a:pt x="31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7" name="Google Shape;1737;p15"/>
            <p:cNvSpPr/>
            <p:nvPr/>
          </p:nvSpPr>
          <p:spPr>
            <a:xfrm>
              <a:off x="3837299" y="1835925"/>
              <a:ext cx="13976" cy="24828"/>
            </a:xfrm>
            <a:custGeom>
              <a:rect b="b" l="l" r="r" t="t"/>
              <a:pathLst>
                <a:path extrusionOk="0" h="755" w="425">
                  <a:moveTo>
                    <a:pt x="278" y="1"/>
                  </a:moveTo>
                  <a:cubicBezTo>
                    <a:pt x="252" y="80"/>
                    <a:pt x="225" y="146"/>
                    <a:pt x="186" y="225"/>
                  </a:cubicBezTo>
                  <a:cubicBezTo>
                    <a:pt x="172" y="186"/>
                    <a:pt x="146" y="146"/>
                    <a:pt x="119" y="106"/>
                  </a:cubicBezTo>
                  <a:cubicBezTo>
                    <a:pt x="106" y="106"/>
                    <a:pt x="106" y="119"/>
                    <a:pt x="106" y="119"/>
                  </a:cubicBezTo>
                  <a:cubicBezTo>
                    <a:pt x="146" y="159"/>
                    <a:pt x="172" y="199"/>
                    <a:pt x="186" y="239"/>
                  </a:cubicBezTo>
                  <a:cubicBezTo>
                    <a:pt x="146" y="331"/>
                    <a:pt x="119" y="424"/>
                    <a:pt x="93" y="516"/>
                  </a:cubicBezTo>
                  <a:cubicBezTo>
                    <a:pt x="66" y="477"/>
                    <a:pt x="40" y="437"/>
                    <a:pt x="13" y="410"/>
                  </a:cubicBezTo>
                  <a:cubicBezTo>
                    <a:pt x="1" y="410"/>
                    <a:pt x="1" y="424"/>
                    <a:pt x="1" y="424"/>
                  </a:cubicBezTo>
                  <a:cubicBezTo>
                    <a:pt x="40" y="463"/>
                    <a:pt x="66" y="490"/>
                    <a:pt x="93" y="530"/>
                  </a:cubicBezTo>
                  <a:cubicBezTo>
                    <a:pt x="66" y="609"/>
                    <a:pt x="54" y="675"/>
                    <a:pt x="40" y="742"/>
                  </a:cubicBezTo>
                  <a:cubicBezTo>
                    <a:pt x="40" y="754"/>
                    <a:pt x="40" y="754"/>
                    <a:pt x="54" y="754"/>
                  </a:cubicBezTo>
                  <a:cubicBezTo>
                    <a:pt x="66" y="689"/>
                    <a:pt x="80" y="609"/>
                    <a:pt x="106" y="543"/>
                  </a:cubicBezTo>
                  <a:cubicBezTo>
                    <a:pt x="186" y="490"/>
                    <a:pt x="278" y="463"/>
                    <a:pt x="371" y="437"/>
                  </a:cubicBezTo>
                  <a:lnTo>
                    <a:pt x="371" y="424"/>
                  </a:lnTo>
                  <a:cubicBezTo>
                    <a:pt x="278" y="437"/>
                    <a:pt x="186" y="477"/>
                    <a:pt x="106" y="530"/>
                  </a:cubicBezTo>
                  <a:cubicBezTo>
                    <a:pt x="133" y="437"/>
                    <a:pt x="159" y="345"/>
                    <a:pt x="199" y="265"/>
                  </a:cubicBezTo>
                  <a:cubicBezTo>
                    <a:pt x="265" y="225"/>
                    <a:pt x="345" y="199"/>
                    <a:pt x="424" y="186"/>
                  </a:cubicBezTo>
                  <a:lnTo>
                    <a:pt x="424" y="172"/>
                  </a:lnTo>
                  <a:cubicBezTo>
                    <a:pt x="345" y="186"/>
                    <a:pt x="278" y="212"/>
                    <a:pt x="199" y="239"/>
                  </a:cubicBezTo>
                  <a:cubicBezTo>
                    <a:pt x="225" y="159"/>
                    <a:pt x="265" y="80"/>
                    <a:pt x="29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8" name="Google Shape;1738;p15"/>
            <p:cNvSpPr/>
            <p:nvPr/>
          </p:nvSpPr>
          <p:spPr>
            <a:xfrm>
              <a:off x="3812471" y="1877755"/>
              <a:ext cx="23118" cy="20882"/>
            </a:xfrm>
            <a:custGeom>
              <a:rect b="b" l="l" r="r" t="t"/>
              <a:pathLst>
                <a:path extrusionOk="0" h="635" w="703">
                  <a:moveTo>
                    <a:pt x="241" y="0"/>
                  </a:moveTo>
                  <a:cubicBezTo>
                    <a:pt x="225" y="0"/>
                    <a:pt x="211" y="4"/>
                    <a:pt x="200" y="12"/>
                  </a:cubicBezTo>
                  <a:cubicBezTo>
                    <a:pt x="133" y="38"/>
                    <a:pt x="1" y="158"/>
                    <a:pt x="200" y="396"/>
                  </a:cubicBezTo>
                  <a:cubicBezTo>
                    <a:pt x="345" y="555"/>
                    <a:pt x="544" y="621"/>
                    <a:pt x="650" y="634"/>
                  </a:cubicBezTo>
                  <a:cubicBezTo>
                    <a:pt x="676" y="634"/>
                    <a:pt x="703" y="608"/>
                    <a:pt x="703" y="568"/>
                  </a:cubicBezTo>
                  <a:cubicBezTo>
                    <a:pt x="610" y="207"/>
                    <a:pt x="362" y="0"/>
                    <a:pt x="241"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9" name="Google Shape;1739;p15"/>
            <p:cNvSpPr/>
            <p:nvPr/>
          </p:nvSpPr>
          <p:spPr>
            <a:xfrm>
              <a:off x="3815956" y="1878577"/>
              <a:ext cx="18317" cy="18744"/>
            </a:xfrm>
            <a:custGeom>
              <a:rect b="b" l="l" r="r" t="t"/>
              <a:pathLst>
                <a:path extrusionOk="0" h="570" w="557">
                  <a:moveTo>
                    <a:pt x="332" y="410"/>
                  </a:moveTo>
                  <a:cubicBezTo>
                    <a:pt x="265" y="410"/>
                    <a:pt x="212" y="410"/>
                    <a:pt x="147" y="424"/>
                  </a:cubicBezTo>
                  <a:cubicBezTo>
                    <a:pt x="147" y="424"/>
                    <a:pt x="159" y="424"/>
                    <a:pt x="159" y="437"/>
                  </a:cubicBezTo>
                  <a:cubicBezTo>
                    <a:pt x="212" y="424"/>
                    <a:pt x="279" y="410"/>
                    <a:pt x="332" y="410"/>
                  </a:cubicBezTo>
                  <a:close/>
                  <a:moveTo>
                    <a:pt x="53" y="1"/>
                  </a:moveTo>
                  <a:cubicBezTo>
                    <a:pt x="120" y="66"/>
                    <a:pt x="186" y="119"/>
                    <a:pt x="239" y="186"/>
                  </a:cubicBezTo>
                  <a:lnTo>
                    <a:pt x="226" y="186"/>
                  </a:lnTo>
                  <a:cubicBezTo>
                    <a:pt x="159" y="186"/>
                    <a:pt x="80" y="199"/>
                    <a:pt x="1" y="212"/>
                  </a:cubicBezTo>
                  <a:lnTo>
                    <a:pt x="1" y="225"/>
                  </a:lnTo>
                  <a:cubicBezTo>
                    <a:pt x="80" y="212"/>
                    <a:pt x="159" y="199"/>
                    <a:pt x="226" y="199"/>
                  </a:cubicBezTo>
                  <a:lnTo>
                    <a:pt x="253" y="199"/>
                  </a:lnTo>
                  <a:cubicBezTo>
                    <a:pt x="318" y="265"/>
                    <a:pt x="371" y="345"/>
                    <a:pt x="438" y="410"/>
                  </a:cubicBezTo>
                  <a:lnTo>
                    <a:pt x="332" y="410"/>
                  </a:lnTo>
                  <a:cubicBezTo>
                    <a:pt x="371" y="410"/>
                    <a:pt x="411" y="424"/>
                    <a:pt x="451" y="424"/>
                  </a:cubicBezTo>
                  <a:cubicBezTo>
                    <a:pt x="477" y="463"/>
                    <a:pt x="517" y="516"/>
                    <a:pt x="556" y="569"/>
                  </a:cubicBezTo>
                  <a:lnTo>
                    <a:pt x="556" y="543"/>
                  </a:lnTo>
                  <a:cubicBezTo>
                    <a:pt x="517" y="504"/>
                    <a:pt x="491" y="451"/>
                    <a:pt x="451" y="410"/>
                  </a:cubicBezTo>
                  <a:cubicBezTo>
                    <a:pt x="464" y="371"/>
                    <a:pt x="477" y="318"/>
                    <a:pt x="491" y="278"/>
                  </a:cubicBezTo>
                  <a:lnTo>
                    <a:pt x="477" y="265"/>
                  </a:lnTo>
                  <a:cubicBezTo>
                    <a:pt x="464" y="305"/>
                    <a:pt x="451" y="357"/>
                    <a:pt x="438" y="398"/>
                  </a:cubicBezTo>
                  <a:cubicBezTo>
                    <a:pt x="385" y="318"/>
                    <a:pt x="318" y="252"/>
                    <a:pt x="253" y="186"/>
                  </a:cubicBezTo>
                  <a:cubicBezTo>
                    <a:pt x="253" y="133"/>
                    <a:pt x="253" y="80"/>
                    <a:pt x="279" y="40"/>
                  </a:cubicBezTo>
                  <a:cubicBezTo>
                    <a:pt x="279" y="27"/>
                    <a:pt x="265" y="27"/>
                    <a:pt x="265" y="27"/>
                  </a:cubicBezTo>
                  <a:cubicBezTo>
                    <a:pt x="253" y="66"/>
                    <a:pt x="239" y="119"/>
                    <a:pt x="239" y="172"/>
                  </a:cubicBezTo>
                  <a:cubicBezTo>
                    <a:pt x="186" y="107"/>
                    <a:pt x="133" y="54"/>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0" name="Google Shape;1740;p15"/>
            <p:cNvSpPr/>
            <p:nvPr/>
          </p:nvSpPr>
          <p:spPr>
            <a:xfrm>
              <a:off x="3833879" y="1878150"/>
              <a:ext cx="23907" cy="20126"/>
            </a:xfrm>
            <a:custGeom>
              <a:rect b="b" l="l" r="r" t="t"/>
              <a:pathLst>
                <a:path extrusionOk="0" h="612" w="727">
                  <a:moveTo>
                    <a:pt x="493" y="0"/>
                  </a:moveTo>
                  <a:cubicBezTo>
                    <a:pt x="368" y="0"/>
                    <a:pt x="115" y="189"/>
                    <a:pt x="11" y="556"/>
                  </a:cubicBezTo>
                  <a:cubicBezTo>
                    <a:pt x="0" y="579"/>
                    <a:pt x="19" y="612"/>
                    <a:pt x="49" y="612"/>
                  </a:cubicBezTo>
                  <a:cubicBezTo>
                    <a:pt x="54" y="612"/>
                    <a:pt x="59" y="611"/>
                    <a:pt x="64" y="609"/>
                  </a:cubicBezTo>
                  <a:cubicBezTo>
                    <a:pt x="170" y="596"/>
                    <a:pt x="369" y="556"/>
                    <a:pt x="514" y="397"/>
                  </a:cubicBezTo>
                  <a:cubicBezTo>
                    <a:pt x="726" y="172"/>
                    <a:pt x="594" y="53"/>
                    <a:pt x="541" y="14"/>
                  </a:cubicBezTo>
                  <a:cubicBezTo>
                    <a:pt x="529" y="5"/>
                    <a:pt x="512" y="0"/>
                    <a:pt x="49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1" name="Google Shape;1741;p15"/>
            <p:cNvSpPr/>
            <p:nvPr/>
          </p:nvSpPr>
          <p:spPr>
            <a:xfrm>
              <a:off x="3834241" y="1879005"/>
              <a:ext cx="20060" cy="19172"/>
            </a:xfrm>
            <a:custGeom>
              <a:rect b="b" l="l" r="r" t="t"/>
              <a:pathLst>
                <a:path extrusionOk="0" h="583" w="610">
                  <a:moveTo>
                    <a:pt x="556" y="0"/>
                  </a:moveTo>
                  <a:cubicBezTo>
                    <a:pt x="491" y="53"/>
                    <a:pt x="424" y="106"/>
                    <a:pt x="371" y="159"/>
                  </a:cubicBezTo>
                  <a:cubicBezTo>
                    <a:pt x="371" y="120"/>
                    <a:pt x="371" y="67"/>
                    <a:pt x="358" y="27"/>
                  </a:cubicBezTo>
                  <a:lnTo>
                    <a:pt x="345" y="27"/>
                  </a:lnTo>
                  <a:cubicBezTo>
                    <a:pt x="358" y="80"/>
                    <a:pt x="358" y="133"/>
                    <a:pt x="358" y="173"/>
                  </a:cubicBezTo>
                  <a:cubicBezTo>
                    <a:pt x="292" y="239"/>
                    <a:pt x="226" y="318"/>
                    <a:pt x="159" y="385"/>
                  </a:cubicBezTo>
                  <a:cubicBezTo>
                    <a:pt x="147" y="332"/>
                    <a:pt x="147" y="292"/>
                    <a:pt x="120" y="252"/>
                  </a:cubicBezTo>
                  <a:lnTo>
                    <a:pt x="120" y="265"/>
                  </a:lnTo>
                  <a:cubicBezTo>
                    <a:pt x="133" y="305"/>
                    <a:pt x="147" y="344"/>
                    <a:pt x="147" y="397"/>
                  </a:cubicBezTo>
                  <a:cubicBezTo>
                    <a:pt x="94" y="450"/>
                    <a:pt x="53" y="503"/>
                    <a:pt x="0" y="570"/>
                  </a:cubicBezTo>
                  <a:cubicBezTo>
                    <a:pt x="0" y="570"/>
                    <a:pt x="14" y="570"/>
                    <a:pt x="14" y="583"/>
                  </a:cubicBezTo>
                  <a:cubicBezTo>
                    <a:pt x="53" y="517"/>
                    <a:pt x="106" y="464"/>
                    <a:pt x="147" y="411"/>
                  </a:cubicBezTo>
                  <a:lnTo>
                    <a:pt x="226" y="411"/>
                  </a:lnTo>
                  <a:cubicBezTo>
                    <a:pt x="292" y="411"/>
                    <a:pt x="371" y="411"/>
                    <a:pt x="438" y="438"/>
                  </a:cubicBezTo>
                  <a:cubicBezTo>
                    <a:pt x="438" y="424"/>
                    <a:pt x="450" y="424"/>
                    <a:pt x="450" y="424"/>
                  </a:cubicBezTo>
                  <a:cubicBezTo>
                    <a:pt x="371" y="397"/>
                    <a:pt x="305" y="397"/>
                    <a:pt x="226" y="397"/>
                  </a:cubicBezTo>
                  <a:lnTo>
                    <a:pt x="159" y="397"/>
                  </a:lnTo>
                  <a:lnTo>
                    <a:pt x="358" y="199"/>
                  </a:lnTo>
                  <a:cubicBezTo>
                    <a:pt x="438" y="199"/>
                    <a:pt x="517" y="212"/>
                    <a:pt x="597" y="226"/>
                  </a:cubicBezTo>
                  <a:lnTo>
                    <a:pt x="609" y="226"/>
                  </a:lnTo>
                  <a:cubicBezTo>
                    <a:pt x="530" y="199"/>
                    <a:pt x="450" y="186"/>
                    <a:pt x="371" y="186"/>
                  </a:cubicBezTo>
                  <a:cubicBezTo>
                    <a:pt x="438" y="120"/>
                    <a:pt x="491" y="67"/>
                    <a:pt x="556" y="14"/>
                  </a:cubicBezTo>
                  <a:lnTo>
                    <a:pt x="556"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2" name="Google Shape;1742;p15"/>
            <p:cNvSpPr/>
            <p:nvPr/>
          </p:nvSpPr>
          <p:spPr>
            <a:xfrm>
              <a:off x="3819015" y="1719281"/>
              <a:ext cx="23546" cy="237232"/>
            </a:xfrm>
            <a:custGeom>
              <a:rect b="b" l="l" r="r" t="t"/>
              <a:pathLst>
                <a:path extrusionOk="0" h="7214" w="716">
                  <a:moveTo>
                    <a:pt x="424" y="0"/>
                  </a:moveTo>
                  <a:lnTo>
                    <a:pt x="371" y="27"/>
                  </a:lnTo>
                  <a:cubicBezTo>
                    <a:pt x="596" y="503"/>
                    <a:pt x="477" y="1059"/>
                    <a:pt x="331" y="1548"/>
                  </a:cubicBezTo>
                  <a:lnTo>
                    <a:pt x="292" y="1668"/>
                  </a:lnTo>
                  <a:cubicBezTo>
                    <a:pt x="146" y="2145"/>
                    <a:pt x="1" y="2634"/>
                    <a:pt x="107" y="3110"/>
                  </a:cubicBezTo>
                  <a:cubicBezTo>
                    <a:pt x="146" y="3322"/>
                    <a:pt x="239" y="3507"/>
                    <a:pt x="331" y="3706"/>
                  </a:cubicBezTo>
                  <a:cubicBezTo>
                    <a:pt x="410" y="3865"/>
                    <a:pt x="490" y="4037"/>
                    <a:pt x="530" y="4222"/>
                  </a:cubicBezTo>
                  <a:cubicBezTo>
                    <a:pt x="662" y="4725"/>
                    <a:pt x="530" y="5254"/>
                    <a:pt x="384" y="5718"/>
                  </a:cubicBezTo>
                  <a:cubicBezTo>
                    <a:pt x="358" y="5798"/>
                    <a:pt x="331" y="5890"/>
                    <a:pt x="305" y="5969"/>
                  </a:cubicBezTo>
                  <a:cubicBezTo>
                    <a:pt x="172" y="6366"/>
                    <a:pt x="40" y="6790"/>
                    <a:pt x="27" y="7213"/>
                  </a:cubicBezTo>
                  <a:lnTo>
                    <a:pt x="80" y="7213"/>
                  </a:lnTo>
                  <a:cubicBezTo>
                    <a:pt x="93" y="6790"/>
                    <a:pt x="225" y="6380"/>
                    <a:pt x="358" y="5996"/>
                  </a:cubicBezTo>
                  <a:cubicBezTo>
                    <a:pt x="384" y="5904"/>
                    <a:pt x="410" y="5824"/>
                    <a:pt x="437" y="5731"/>
                  </a:cubicBezTo>
                  <a:cubicBezTo>
                    <a:pt x="596" y="5268"/>
                    <a:pt x="715" y="4725"/>
                    <a:pt x="583" y="4209"/>
                  </a:cubicBezTo>
                  <a:cubicBezTo>
                    <a:pt x="543" y="4024"/>
                    <a:pt x="451" y="3851"/>
                    <a:pt x="384" y="3680"/>
                  </a:cubicBezTo>
                  <a:cubicBezTo>
                    <a:pt x="292" y="3495"/>
                    <a:pt x="199" y="3296"/>
                    <a:pt x="160" y="3098"/>
                  </a:cubicBezTo>
                  <a:cubicBezTo>
                    <a:pt x="54" y="2634"/>
                    <a:pt x="199" y="2145"/>
                    <a:pt x="345" y="1681"/>
                  </a:cubicBezTo>
                  <a:lnTo>
                    <a:pt x="384" y="1562"/>
                  </a:lnTo>
                  <a:cubicBezTo>
                    <a:pt x="530" y="1072"/>
                    <a:pt x="649" y="490"/>
                    <a:pt x="4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3" name="Google Shape;1743;p15"/>
            <p:cNvSpPr/>
            <p:nvPr/>
          </p:nvSpPr>
          <p:spPr>
            <a:xfrm>
              <a:off x="3825986" y="1838260"/>
              <a:ext cx="51399" cy="55576"/>
            </a:xfrm>
            <a:custGeom>
              <a:rect b="b" l="l" r="r" t="t"/>
              <a:pathLst>
                <a:path extrusionOk="0" h="1690" w="1563">
                  <a:moveTo>
                    <a:pt x="1294" y="0"/>
                  </a:moveTo>
                  <a:cubicBezTo>
                    <a:pt x="1260" y="0"/>
                    <a:pt x="1225" y="8"/>
                    <a:pt x="1192" y="22"/>
                  </a:cubicBezTo>
                  <a:cubicBezTo>
                    <a:pt x="993" y="128"/>
                    <a:pt x="689" y="512"/>
                    <a:pt x="0" y="1636"/>
                  </a:cubicBezTo>
                  <a:lnTo>
                    <a:pt x="27" y="1689"/>
                  </a:lnTo>
                  <a:cubicBezTo>
                    <a:pt x="689" y="1465"/>
                    <a:pt x="1165" y="988"/>
                    <a:pt x="1430" y="485"/>
                  </a:cubicBezTo>
                  <a:cubicBezTo>
                    <a:pt x="1496" y="366"/>
                    <a:pt x="1562" y="194"/>
                    <a:pt x="1456" y="75"/>
                  </a:cubicBezTo>
                  <a:cubicBezTo>
                    <a:pt x="1414" y="24"/>
                    <a:pt x="1355" y="0"/>
                    <a:pt x="129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4" name="Google Shape;1744;p15"/>
            <p:cNvSpPr/>
            <p:nvPr/>
          </p:nvSpPr>
          <p:spPr>
            <a:xfrm>
              <a:off x="3829012" y="1854735"/>
              <a:ext cx="33115" cy="35187"/>
            </a:xfrm>
            <a:custGeom>
              <a:rect b="b" l="l" r="r" t="t"/>
              <a:pathLst>
                <a:path extrusionOk="0" h="1070" w="1007">
                  <a:moveTo>
                    <a:pt x="1000" y="1"/>
                  </a:moveTo>
                  <a:cubicBezTo>
                    <a:pt x="997" y="1"/>
                    <a:pt x="994" y="4"/>
                    <a:pt x="994" y="11"/>
                  </a:cubicBezTo>
                  <a:cubicBezTo>
                    <a:pt x="715" y="408"/>
                    <a:pt x="371" y="752"/>
                    <a:pt x="1" y="1056"/>
                  </a:cubicBezTo>
                  <a:lnTo>
                    <a:pt x="1" y="1070"/>
                  </a:lnTo>
                  <a:lnTo>
                    <a:pt x="14" y="1070"/>
                  </a:lnTo>
                  <a:cubicBezTo>
                    <a:pt x="385" y="765"/>
                    <a:pt x="729" y="421"/>
                    <a:pt x="1006" y="24"/>
                  </a:cubicBezTo>
                  <a:lnTo>
                    <a:pt x="1006" y="11"/>
                  </a:lnTo>
                  <a:cubicBezTo>
                    <a:pt x="1006" y="4"/>
                    <a:pt x="1003" y="1"/>
                    <a:pt x="100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5" name="Google Shape;1745;p15"/>
            <p:cNvSpPr/>
            <p:nvPr/>
          </p:nvSpPr>
          <p:spPr>
            <a:xfrm>
              <a:off x="3804216" y="1890909"/>
              <a:ext cx="62251" cy="46434"/>
            </a:xfrm>
            <a:custGeom>
              <a:rect b="b" l="l" r="r" t="t"/>
              <a:pathLst>
                <a:path extrusionOk="0" h="1412" w="1893">
                  <a:moveTo>
                    <a:pt x="1621" y="1"/>
                  </a:moveTo>
                  <a:cubicBezTo>
                    <a:pt x="1601" y="1"/>
                    <a:pt x="1581" y="4"/>
                    <a:pt x="1562" y="9"/>
                  </a:cubicBezTo>
                  <a:cubicBezTo>
                    <a:pt x="1337" y="76"/>
                    <a:pt x="1019" y="327"/>
                    <a:pt x="66" y="1306"/>
                  </a:cubicBezTo>
                  <a:lnTo>
                    <a:pt x="1" y="1412"/>
                  </a:lnTo>
                  <a:cubicBezTo>
                    <a:pt x="728" y="1306"/>
                    <a:pt x="1310" y="949"/>
                    <a:pt x="1695" y="512"/>
                  </a:cubicBezTo>
                  <a:cubicBezTo>
                    <a:pt x="1801" y="406"/>
                    <a:pt x="1893" y="247"/>
                    <a:pt x="1813" y="115"/>
                  </a:cubicBezTo>
                  <a:cubicBezTo>
                    <a:pt x="1782" y="41"/>
                    <a:pt x="1700" y="1"/>
                    <a:pt x="162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6" name="Google Shape;1746;p15"/>
            <p:cNvSpPr/>
            <p:nvPr/>
          </p:nvSpPr>
          <p:spPr>
            <a:xfrm>
              <a:off x="3810300" y="1906234"/>
              <a:ext cx="38771" cy="26966"/>
            </a:xfrm>
            <a:custGeom>
              <a:rect b="b" l="l" r="r" t="t"/>
              <a:pathLst>
                <a:path extrusionOk="0" h="820" w="1179">
                  <a:moveTo>
                    <a:pt x="1166" y="1"/>
                  </a:moveTo>
                  <a:cubicBezTo>
                    <a:pt x="1166" y="1"/>
                    <a:pt x="1166" y="2"/>
                    <a:pt x="1166" y="7"/>
                  </a:cubicBezTo>
                  <a:cubicBezTo>
                    <a:pt x="808" y="324"/>
                    <a:pt x="425" y="589"/>
                    <a:pt x="14" y="801"/>
                  </a:cubicBezTo>
                  <a:cubicBezTo>
                    <a:pt x="14" y="801"/>
                    <a:pt x="1" y="814"/>
                    <a:pt x="14" y="814"/>
                  </a:cubicBezTo>
                  <a:cubicBezTo>
                    <a:pt x="14" y="814"/>
                    <a:pt x="14" y="820"/>
                    <a:pt x="18" y="820"/>
                  </a:cubicBezTo>
                  <a:cubicBezTo>
                    <a:pt x="20" y="820"/>
                    <a:pt x="23" y="818"/>
                    <a:pt x="27" y="814"/>
                  </a:cubicBezTo>
                  <a:cubicBezTo>
                    <a:pt x="186" y="734"/>
                    <a:pt x="345" y="642"/>
                    <a:pt x="504" y="536"/>
                  </a:cubicBezTo>
                  <a:cubicBezTo>
                    <a:pt x="742" y="377"/>
                    <a:pt x="967" y="205"/>
                    <a:pt x="1166" y="19"/>
                  </a:cubicBezTo>
                  <a:lnTo>
                    <a:pt x="1178" y="7"/>
                  </a:lnTo>
                  <a:cubicBezTo>
                    <a:pt x="1170" y="7"/>
                    <a:pt x="1167" y="1"/>
                    <a:pt x="11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7" name="Google Shape;1747;p15"/>
            <p:cNvSpPr/>
            <p:nvPr/>
          </p:nvSpPr>
          <p:spPr>
            <a:xfrm>
              <a:off x="3796817" y="1832373"/>
              <a:ext cx="29629" cy="63665"/>
            </a:xfrm>
            <a:custGeom>
              <a:rect b="b" l="l" r="r" t="t"/>
              <a:pathLst>
                <a:path extrusionOk="0" h="1936" w="901">
                  <a:moveTo>
                    <a:pt x="258" y="1"/>
                  </a:moveTo>
                  <a:cubicBezTo>
                    <a:pt x="223" y="1"/>
                    <a:pt x="188" y="10"/>
                    <a:pt x="159" y="29"/>
                  </a:cubicBezTo>
                  <a:cubicBezTo>
                    <a:pt x="14" y="95"/>
                    <a:pt x="0" y="267"/>
                    <a:pt x="27" y="400"/>
                  </a:cubicBezTo>
                  <a:cubicBezTo>
                    <a:pt x="80" y="942"/>
                    <a:pt x="332" y="1498"/>
                    <a:pt x="861" y="1935"/>
                  </a:cubicBezTo>
                  <a:lnTo>
                    <a:pt x="900" y="1842"/>
                  </a:lnTo>
                  <a:cubicBezTo>
                    <a:pt x="688" y="598"/>
                    <a:pt x="556" y="227"/>
                    <a:pt x="411" y="68"/>
                  </a:cubicBezTo>
                  <a:cubicBezTo>
                    <a:pt x="377" y="27"/>
                    <a:pt x="317" y="1"/>
                    <a:pt x="258"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8" name="Google Shape;1748;p15"/>
            <p:cNvSpPr/>
            <p:nvPr/>
          </p:nvSpPr>
          <p:spPr>
            <a:xfrm>
              <a:off x="3806847" y="1852006"/>
              <a:ext cx="16969" cy="41402"/>
            </a:xfrm>
            <a:custGeom>
              <a:rect b="b" l="l" r="r" t="t"/>
              <a:pathLst>
                <a:path extrusionOk="0" h="1259" w="516">
                  <a:moveTo>
                    <a:pt x="0" y="1"/>
                  </a:moveTo>
                  <a:lnTo>
                    <a:pt x="0" y="15"/>
                  </a:lnTo>
                  <a:cubicBezTo>
                    <a:pt x="106" y="451"/>
                    <a:pt x="278" y="874"/>
                    <a:pt x="489" y="1259"/>
                  </a:cubicBezTo>
                  <a:lnTo>
                    <a:pt x="503" y="1259"/>
                  </a:lnTo>
                  <a:cubicBezTo>
                    <a:pt x="516" y="1259"/>
                    <a:pt x="516" y="1259"/>
                    <a:pt x="516" y="1245"/>
                  </a:cubicBezTo>
                  <a:cubicBezTo>
                    <a:pt x="291" y="862"/>
                    <a:pt x="119" y="451"/>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9" name="Google Shape;1749;p15"/>
            <p:cNvSpPr/>
            <p:nvPr/>
          </p:nvSpPr>
          <p:spPr>
            <a:xfrm>
              <a:off x="3781591" y="1881537"/>
              <a:ext cx="22197" cy="67579"/>
            </a:xfrm>
            <a:custGeom>
              <a:rect b="b" l="l" r="r" t="t"/>
              <a:pathLst>
                <a:path extrusionOk="0" h="2055" w="675">
                  <a:moveTo>
                    <a:pt x="349" y="1"/>
                  </a:moveTo>
                  <a:cubicBezTo>
                    <a:pt x="339" y="1"/>
                    <a:pt x="329" y="2"/>
                    <a:pt x="318" y="3"/>
                  </a:cubicBezTo>
                  <a:cubicBezTo>
                    <a:pt x="172" y="29"/>
                    <a:pt x="106" y="202"/>
                    <a:pt x="93" y="334"/>
                  </a:cubicBezTo>
                  <a:cubicBezTo>
                    <a:pt x="0" y="864"/>
                    <a:pt x="53" y="1538"/>
                    <a:pt x="450" y="2055"/>
                  </a:cubicBezTo>
                  <a:lnTo>
                    <a:pt x="530" y="1949"/>
                  </a:lnTo>
                  <a:cubicBezTo>
                    <a:pt x="675" y="691"/>
                    <a:pt x="662" y="308"/>
                    <a:pt x="556" y="122"/>
                  </a:cubicBezTo>
                  <a:cubicBezTo>
                    <a:pt x="520" y="51"/>
                    <a:pt x="442" y="1"/>
                    <a:pt x="34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0" name="Google Shape;1750;p15"/>
            <p:cNvSpPr/>
            <p:nvPr/>
          </p:nvSpPr>
          <p:spPr>
            <a:xfrm>
              <a:off x="3791588" y="1899032"/>
              <a:ext cx="5689" cy="44855"/>
            </a:xfrm>
            <a:custGeom>
              <a:rect b="b" l="l" r="r" t="t"/>
              <a:pathLst>
                <a:path extrusionOk="0" h="1364" w="173">
                  <a:moveTo>
                    <a:pt x="41" y="0"/>
                  </a:moveTo>
                  <a:cubicBezTo>
                    <a:pt x="27" y="0"/>
                    <a:pt x="27" y="14"/>
                    <a:pt x="27" y="14"/>
                  </a:cubicBezTo>
                  <a:cubicBezTo>
                    <a:pt x="0" y="477"/>
                    <a:pt x="53" y="927"/>
                    <a:pt x="159" y="1364"/>
                  </a:cubicBezTo>
                  <a:lnTo>
                    <a:pt x="173" y="1364"/>
                  </a:lnTo>
                  <a:lnTo>
                    <a:pt x="173" y="1350"/>
                  </a:lnTo>
                  <a:cubicBezTo>
                    <a:pt x="67" y="927"/>
                    <a:pt x="27" y="477"/>
                    <a:pt x="41" y="14"/>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1" name="Google Shape;1751;p15"/>
            <p:cNvSpPr/>
            <p:nvPr/>
          </p:nvSpPr>
          <p:spPr>
            <a:xfrm>
              <a:off x="3775902" y="1859832"/>
              <a:ext cx="60114" cy="111480"/>
            </a:xfrm>
            <a:custGeom>
              <a:rect b="b" l="l" r="r" t="t"/>
              <a:pathLst>
                <a:path extrusionOk="0" h="3390" w="1828">
                  <a:moveTo>
                    <a:pt x="1801" y="1"/>
                  </a:moveTo>
                  <a:cubicBezTo>
                    <a:pt x="1748" y="160"/>
                    <a:pt x="1721" y="319"/>
                    <a:pt x="1669" y="477"/>
                  </a:cubicBezTo>
                  <a:cubicBezTo>
                    <a:pt x="1629" y="624"/>
                    <a:pt x="1589" y="782"/>
                    <a:pt x="1536" y="927"/>
                  </a:cubicBezTo>
                  <a:cubicBezTo>
                    <a:pt x="1430" y="1232"/>
                    <a:pt x="1298" y="1536"/>
                    <a:pt x="1153" y="1815"/>
                  </a:cubicBezTo>
                  <a:cubicBezTo>
                    <a:pt x="1007" y="2106"/>
                    <a:pt x="835" y="2383"/>
                    <a:pt x="636" y="2648"/>
                  </a:cubicBezTo>
                  <a:cubicBezTo>
                    <a:pt x="544" y="2768"/>
                    <a:pt x="451" y="2900"/>
                    <a:pt x="345" y="3019"/>
                  </a:cubicBezTo>
                  <a:cubicBezTo>
                    <a:pt x="292" y="3085"/>
                    <a:pt x="239" y="3138"/>
                    <a:pt x="173" y="3204"/>
                  </a:cubicBezTo>
                  <a:cubicBezTo>
                    <a:pt x="120" y="3257"/>
                    <a:pt x="54" y="3324"/>
                    <a:pt x="1" y="3350"/>
                  </a:cubicBezTo>
                  <a:lnTo>
                    <a:pt x="1" y="3389"/>
                  </a:lnTo>
                  <a:cubicBezTo>
                    <a:pt x="15" y="3377"/>
                    <a:pt x="27" y="3377"/>
                    <a:pt x="41" y="3363"/>
                  </a:cubicBezTo>
                  <a:lnTo>
                    <a:pt x="68" y="3350"/>
                  </a:lnTo>
                  <a:lnTo>
                    <a:pt x="107" y="3310"/>
                  </a:lnTo>
                  <a:cubicBezTo>
                    <a:pt x="147" y="3283"/>
                    <a:pt x="173" y="3257"/>
                    <a:pt x="200" y="3218"/>
                  </a:cubicBezTo>
                  <a:cubicBezTo>
                    <a:pt x="253" y="3165"/>
                    <a:pt x="318" y="3112"/>
                    <a:pt x="371" y="3045"/>
                  </a:cubicBezTo>
                  <a:cubicBezTo>
                    <a:pt x="477" y="2927"/>
                    <a:pt x="583" y="2794"/>
                    <a:pt x="676" y="2675"/>
                  </a:cubicBezTo>
                  <a:cubicBezTo>
                    <a:pt x="874" y="2410"/>
                    <a:pt x="1047" y="2132"/>
                    <a:pt x="1192" y="1841"/>
                  </a:cubicBezTo>
                  <a:cubicBezTo>
                    <a:pt x="1351" y="1563"/>
                    <a:pt x="1483" y="1259"/>
                    <a:pt x="1589" y="954"/>
                  </a:cubicBezTo>
                  <a:cubicBezTo>
                    <a:pt x="1695" y="650"/>
                    <a:pt x="1788" y="332"/>
                    <a:pt x="1827" y="15"/>
                  </a:cubicBezTo>
                  <a:lnTo>
                    <a:pt x="180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2" name="Google Shape;1752;p15"/>
            <p:cNvSpPr/>
            <p:nvPr/>
          </p:nvSpPr>
          <p:spPr>
            <a:xfrm>
              <a:off x="3823389" y="1786728"/>
              <a:ext cx="23940" cy="79713"/>
            </a:xfrm>
            <a:custGeom>
              <a:rect b="b" l="l" r="r" t="t"/>
              <a:pathLst>
                <a:path extrusionOk="0" h="2424" w="728">
                  <a:moveTo>
                    <a:pt x="304" y="0"/>
                  </a:moveTo>
                  <a:cubicBezTo>
                    <a:pt x="212" y="0"/>
                    <a:pt x="106" y="80"/>
                    <a:pt x="79" y="173"/>
                  </a:cubicBezTo>
                  <a:cubicBezTo>
                    <a:pt x="0" y="424"/>
                    <a:pt x="39" y="953"/>
                    <a:pt x="318" y="2356"/>
                  </a:cubicBezTo>
                  <a:lnTo>
                    <a:pt x="357" y="2423"/>
                  </a:lnTo>
                  <a:cubicBezTo>
                    <a:pt x="675" y="1708"/>
                    <a:pt x="727" y="914"/>
                    <a:pt x="582" y="332"/>
                  </a:cubicBezTo>
                  <a:cubicBezTo>
                    <a:pt x="542" y="186"/>
                    <a:pt x="463" y="0"/>
                    <a:pt x="30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3" name="Google Shape;1753;p15"/>
            <p:cNvSpPr/>
            <p:nvPr/>
          </p:nvSpPr>
          <p:spPr>
            <a:xfrm>
              <a:off x="3834241" y="1807216"/>
              <a:ext cx="3091" cy="53997"/>
            </a:xfrm>
            <a:custGeom>
              <a:rect b="b" l="l" r="r" t="t"/>
              <a:pathLst>
                <a:path extrusionOk="0" h="1642" w="94">
                  <a:moveTo>
                    <a:pt x="0" y="0"/>
                  </a:moveTo>
                  <a:cubicBezTo>
                    <a:pt x="80" y="542"/>
                    <a:pt x="80" y="1098"/>
                    <a:pt x="0" y="1627"/>
                  </a:cubicBezTo>
                  <a:cubicBezTo>
                    <a:pt x="0" y="1641"/>
                    <a:pt x="14" y="1641"/>
                    <a:pt x="14" y="1641"/>
                  </a:cubicBezTo>
                  <a:lnTo>
                    <a:pt x="27" y="1641"/>
                  </a:lnTo>
                  <a:cubicBezTo>
                    <a:pt x="94" y="1098"/>
                    <a:pt x="94" y="542"/>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4" name="Google Shape;1754;p15"/>
            <p:cNvSpPr/>
            <p:nvPr/>
          </p:nvSpPr>
          <p:spPr>
            <a:xfrm>
              <a:off x="3876465" y="1918631"/>
              <a:ext cx="35746" cy="27689"/>
            </a:xfrm>
            <a:custGeom>
              <a:rect b="b" l="l" r="r" t="t"/>
              <a:pathLst>
                <a:path extrusionOk="0" h="842" w="1087">
                  <a:moveTo>
                    <a:pt x="1086" y="0"/>
                  </a:moveTo>
                  <a:lnTo>
                    <a:pt x="1086" y="0"/>
                  </a:lnTo>
                  <a:cubicBezTo>
                    <a:pt x="160" y="27"/>
                    <a:pt x="1" y="834"/>
                    <a:pt x="1" y="834"/>
                  </a:cubicBezTo>
                  <a:cubicBezTo>
                    <a:pt x="50" y="839"/>
                    <a:pt x="97" y="842"/>
                    <a:pt x="143" y="842"/>
                  </a:cubicBezTo>
                  <a:cubicBezTo>
                    <a:pt x="944" y="842"/>
                    <a:pt x="1086" y="0"/>
                    <a:pt x="108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5" name="Google Shape;1755;p15"/>
            <p:cNvSpPr/>
            <p:nvPr/>
          </p:nvSpPr>
          <p:spPr>
            <a:xfrm>
              <a:off x="3912179" y="1918631"/>
              <a:ext cx="33" cy="33"/>
            </a:xfrm>
            <a:custGeom>
              <a:rect b="b" l="l" r="r" t="t"/>
              <a:pathLst>
                <a:path extrusionOk="0" h="1" w="1">
                  <a:moveTo>
                    <a:pt x="0" y="0"/>
                  </a:moveTo>
                  <a:lnTo>
                    <a:pt x="0" y="0"/>
                  </a:lnTo>
                  <a:lnTo>
                    <a:pt x="0" y="0"/>
                  </a:lnTo>
                  <a:close/>
                </a:path>
              </a:pathLst>
            </a:custGeom>
            <a:solidFill>
              <a:srgbClr val="F2CBB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6" name="Google Shape;1756;p15"/>
            <p:cNvSpPr/>
            <p:nvPr/>
          </p:nvSpPr>
          <p:spPr>
            <a:xfrm>
              <a:off x="3878636" y="1918631"/>
              <a:ext cx="33576" cy="25683"/>
            </a:xfrm>
            <a:custGeom>
              <a:rect b="b" l="l" r="r" t="t"/>
              <a:pathLst>
                <a:path extrusionOk="0" h="781" w="1021">
                  <a:moveTo>
                    <a:pt x="609" y="66"/>
                  </a:moveTo>
                  <a:lnTo>
                    <a:pt x="608" y="73"/>
                  </a:lnTo>
                  <a:lnTo>
                    <a:pt x="608" y="73"/>
                  </a:lnTo>
                  <a:cubicBezTo>
                    <a:pt x="609" y="71"/>
                    <a:pt x="609" y="69"/>
                    <a:pt x="609" y="66"/>
                  </a:cubicBezTo>
                  <a:close/>
                  <a:moveTo>
                    <a:pt x="1006" y="0"/>
                  </a:moveTo>
                  <a:lnTo>
                    <a:pt x="556" y="344"/>
                  </a:lnTo>
                  <a:lnTo>
                    <a:pt x="556" y="344"/>
                  </a:lnTo>
                  <a:lnTo>
                    <a:pt x="608" y="73"/>
                  </a:lnTo>
                  <a:lnTo>
                    <a:pt x="608" y="73"/>
                  </a:lnTo>
                  <a:cubicBezTo>
                    <a:pt x="605" y="80"/>
                    <a:pt x="597" y="80"/>
                    <a:pt x="597" y="80"/>
                  </a:cubicBezTo>
                  <a:lnTo>
                    <a:pt x="530" y="357"/>
                  </a:lnTo>
                  <a:lnTo>
                    <a:pt x="226" y="583"/>
                  </a:lnTo>
                  <a:lnTo>
                    <a:pt x="305" y="239"/>
                  </a:lnTo>
                  <a:lnTo>
                    <a:pt x="292" y="251"/>
                  </a:lnTo>
                  <a:lnTo>
                    <a:pt x="212" y="595"/>
                  </a:lnTo>
                  <a:lnTo>
                    <a:pt x="212" y="609"/>
                  </a:lnTo>
                  <a:lnTo>
                    <a:pt x="0" y="768"/>
                  </a:lnTo>
                  <a:lnTo>
                    <a:pt x="0" y="781"/>
                  </a:lnTo>
                  <a:lnTo>
                    <a:pt x="226" y="609"/>
                  </a:lnTo>
                  <a:lnTo>
                    <a:pt x="623" y="662"/>
                  </a:lnTo>
                  <a:cubicBezTo>
                    <a:pt x="636" y="662"/>
                    <a:pt x="636" y="662"/>
                    <a:pt x="650" y="648"/>
                  </a:cubicBezTo>
                  <a:lnTo>
                    <a:pt x="239" y="595"/>
                  </a:lnTo>
                  <a:lnTo>
                    <a:pt x="544" y="371"/>
                  </a:lnTo>
                  <a:lnTo>
                    <a:pt x="861" y="410"/>
                  </a:lnTo>
                  <a:cubicBezTo>
                    <a:pt x="861" y="410"/>
                    <a:pt x="861" y="397"/>
                    <a:pt x="874" y="397"/>
                  </a:cubicBezTo>
                  <a:lnTo>
                    <a:pt x="556" y="357"/>
                  </a:lnTo>
                  <a:lnTo>
                    <a:pt x="1020" y="13"/>
                  </a:lnTo>
                  <a:lnTo>
                    <a:pt x="1020"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7" name="Google Shape;1757;p15"/>
            <p:cNvSpPr/>
            <p:nvPr/>
          </p:nvSpPr>
          <p:spPr>
            <a:xfrm>
              <a:off x="3871664" y="1880748"/>
              <a:ext cx="14831" cy="87540"/>
            </a:xfrm>
            <a:custGeom>
              <a:rect b="b" l="l" r="r" t="t"/>
              <a:pathLst>
                <a:path extrusionOk="0" h="2662" w="451">
                  <a:moveTo>
                    <a:pt x="411" y="0"/>
                  </a:moveTo>
                  <a:cubicBezTo>
                    <a:pt x="385" y="0"/>
                    <a:pt x="359" y="14"/>
                    <a:pt x="345" y="41"/>
                  </a:cubicBezTo>
                  <a:cubicBezTo>
                    <a:pt x="41" y="847"/>
                    <a:pt x="1" y="1774"/>
                    <a:pt x="239" y="2621"/>
                  </a:cubicBezTo>
                  <a:cubicBezTo>
                    <a:pt x="253" y="2647"/>
                    <a:pt x="265" y="2661"/>
                    <a:pt x="292" y="2661"/>
                  </a:cubicBezTo>
                  <a:lnTo>
                    <a:pt x="306" y="2661"/>
                  </a:lnTo>
                  <a:cubicBezTo>
                    <a:pt x="332" y="2647"/>
                    <a:pt x="345" y="2621"/>
                    <a:pt x="332" y="2594"/>
                  </a:cubicBezTo>
                  <a:cubicBezTo>
                    <a:pt x="107" y="1761"/>
                    <a:pt x="147" y="874"/>
                    <a:pt x="438" y="67"/>
                  </a:cubicBezTo>
                  <a:cubicBezTo>
                    <a:pt x="451" y="41"/>
                    <a:pt x="438" y="14"/>
                    <a:pt x="411"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8" name="Google Shape;1758;p15"/>
            <p:cNvSpPr/>
            <p:nvPr/>
          </p:nvSpPr>
          <p:spPr>
            <a:xfrm>
              <a:off x="3849894" y="1900775"/>
              <a:ext cx="28347" cy="29202"/>
            </a:xfrm>
            <a:custGeom>
              <a:rect b="b" l="l" r="r" t="t"/>
              <a:pathLst>
                <a:path extrusionOk="0" h="888" w="862">
                  <a:moveTo>
                    <a:pt x="3" y="0"/>
                  </a:moveTo>
                  <a:cubicBezTo>
                    <a:pt x="2" y="0"/>
                    <a:pt x="1" y="0"/>
                    <a:pt x="1" y="0"/>
                  </a:cubicBezTo>
                  <a:cubicBezTo>
                    <a:pt x="147" y="874"/>
                    <a:pt x="862" y="887"/>
                    <a:pt x="862" y="887"/>
                  </a:cubicBezTo>
                  <a:cubicBezTo>
                    <a:pt x="836" y="12"/>
                    <a:pt x="46" y="0"/>
                    <a:pt x="3"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9" name="Google Shape;1759;p15"/>
            <p:cNvSpPr/>
            <p:nvPr/>
          </p:nvSpPr>
          <p:spPr>
            <a:xfrm>
              <a:off x="3849894" y="1900775"/>
              <a:ext cx="28347" cy="29202"/>
            </a:xfrm>
            <a:custGeom>
              <a:rect b="b" l="l" r="r" t="t"/>
              <a:pathLst>
                <a:path extrusionOk="0" h="888" w="862">
                  <a:moveTo>
                    <a:pt x="1" y="0"/>
                  </a:moveTo>
                  <a:lnTo>
                    <a:pt x="1" y="14"/>
                  </a:lnTo>
                  <a:lnTo>
                    <a:pt x="359" y="385"/>
                  </a:lnTo>
                  <a:lnTo>
                    <a:pt x="121" y="371"/>
                  </a:lnTo>
                  <a:lnTo>
                    <a:pt x="121" y="385"/>
                  </a:lnTo>
                  <a:lnTo>
                    <a:pt x="371" y="397"/>
                  </a:lnTo>
                  <a:lnTo>
                    <a:pt x="610" y="649"/>
                  </a:lnTo>
                  <a:lnTo>
                    <a:pt x="610" y="649"/>
                  </a:lnTo>
                  <a:lnTo>
                    <a:pt x="292" y="623"/>
                  </a:lnTo>
                  <a:lnTo>
                    <a:pt x="319" y="649"/>
                  </a:lnTo>
                  <a:lnTo>
                    <a:pt x="623" y="662"/>
                  </a:lnTo>
                  <a:lnTo>
                    <a:pt x="848" y="874"/>
                  </a:lnTo>
                  <a:cubicBezTo>
                    <a:pt x="848" y="887"/>
                    <a:pt x="862" y="887"/>
                    <a:pt x="862" y="887"/>
                  </a:cubicBezTo>
                  <a:lnTo>
                    <a:pt x="862" y="874"/>
                  </a:lnTo>
                  <a:lnTo>
                    <a:pt x="636" y="649"/>
                  </a:lnTo>
                  <a:lnTo>
                    <a:pt x="623" y="252"/>
                  </a:lnTo>
                  <a:lnTo>
                    <a:pt x="610" y="238"/>
                  </a:lnTo>
                  <a:lnTo>
                    <a:pt x="610" y="238"/>
                  </a:lnTo>
                  <a:lnTo>
                    <a:pt x="623" y="623"/>
                  </a:lnTo>
                  <a:lnTo>
                    <a:pt x="385" y="385"/>
                  </a:lnTo>
                  <a:lnTo>
                    <a:pt x="371" y="80"/>
                  </a:lnTo>
                  <a:lnTo>
                    <a:pt x="359" y="80"/>
                  </a:lnTo>
                  <a:lnTo>
                    <a:pt x="371" y="371"/>
                  </a:lnTo>
                  <a:lnTo>
                    <a:pt x="15"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0" name="Google Shape;1760;p15"/>
            <p:cNvSpPr/>
            <p:nvPr/>
          </p:nvSpPr>
          <p:spPr>
            <a:xfrm>
              <a:off x="3842955" y="1835991"/>
              <a:ext cx="86422" cy="82574"/>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1" name="Google Shape;1761;p15"/>
            <p:cNvSpPr/>
            <p:nvPr/>
          </p:nvSpPr>
          <p:spPr>
            <a:xfrm>
              <a:off x="3813786" y="1713592"/>
              <a:ext cx="2203" cy="1776"/>
            </a:xfrm>
            <a:custGeom>
              <a:rect b="b" l="l" r="r" t="t"/>
              <a:pathLst>
                <a:path extrusionOk="0" h="54" w="67">
                  <a:moveTo>
                    <a:pt x="27" y="1"/>
                  </a:moveTo>
                  <a:cubicBezTo>
                    <a:pt x="14" y="1"/>
                    <a:pt x="1" y="1"/>
                    <a:pt x="1" y="15"/>
                  </a:cubicBezTo>
                  <a:lnTo>
                    <a:pt x="1" y="27"/>
                  </a:lnTo>
                  <a:lnTo>
                    <a:pt x="14" y="27"/>
                  </a:lnTo>
                  <a:lnTo>
                    <a:pt x="40" y="54"/>
                  </a:lnTo>
                  <a:lnTo>
                    <a:pt x="54" y="54"/>
                  </a:lnTo>
                  <a:cubicBezTo>
                    <a:pt x="67" y="54"/>
                    <a:pt x="67" y="41"/>
                    <a:pt x="67" y="41"/>
                  </a:cubicBezTo>
                  <a:cubicBezTo>
                    <a:pt x="67" y="27"/>
                    <a:pt x="67" y="27"/>
                    <a:pt x="54" y="15"/>
                  </a:cubicBezTo>
                  <a:cubicBezTo>
                    <a:pt x="40" y="15"/>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2" name="Google Shape;1762;p15"/>
            <p:cNvSpPr/>
            <p:nvPr/>
          </p:nvSpPr>
          <p:spPr>
            <a:xfrm>
              <a:off x="3815956" y="1715795"/>
              <a:ext cx="1776" cy="1315"/>
            </a:xfrm>
            <a:custGeom>
              <a:rect b="b" l="l" r="r" t="t"/>
              <a:pathLst>
                <a:path extrusionOk="0" h="40" w="54">
                  <a:moveTo>
                    <a:pt x="27" y="1"/>
                  </a:moveTo>
                  <a:cubicBezTo>
                    <a:pt x="14" y="1"/>
                    <a:pt x="14" y="1"/>
                    <a:pt x="14" y="13"/>
                  </a:cubicBezTo>
                  <a:cubicBezTo>
                    <a:pt x="1" y="13"/>
                    <a:pt x="14" y="13"/>
                    <a:pt x="14" y="27"/>
                  </a:cubicBezTo>
                  <a:lnTo>
                    <a:pt x="27" y="27"/>
                  </a:lnTo>
                  <a:lnTo>
                    <a:pt x="41" y="40"/>
                  </a:lnTo>
                  <a:lnTo>
                    <a:pt x="53" y="27"/>
                  </a:lnTo>
                  <a:cubicBezTo>
                    <a:pt x="53" y="13"/>
                    <a:pt x="53" y="13"/>
                    <a:pt x="41" y="13"/>
                  </a:cubicBez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3" name="Google Shape;1763;p15"/>
            <p:cNvSpPr/>
            <p:nvPr/>
          </p:nvSpPr>
          <p:spPr>
            <a:xfrm>
              <a:off x="3815101" y="1704910"/>
              <a:ext cx="1348" cy="888"/>
            </a:xfrm>
            <a:custGeom>
              <a:rect b="b" l="l" r="r" t="t"/>
              <a:pathLst>
                <a:path extrusionOk="0" h="27" w="41">
                  <a:moveTo>
                    <a:pt x="0" y="0"/>
                  </a:moveTo>
                  <a:lnTo>
                    <a:pt x="0" y="14"/>
                  </a:lnTo>
                  <a:cubicBezTo>
                    <a:pt x="14" y="14"/>
                    <a:pt x="14" y="27"/>
                    <a:pt x="27" y="27"/>
                  </a:cubicBezTo>
                  <a:lnTo>
                    <a:pt x="40" y="27"/>
                  </a:lnTo>
                  <a:lnTo>
                    <a:pt x="40" y="14"/>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4" name="Google Shape;1764;p15"/>
            <p:cNvSpPr/>
            <p:nvPr/>
          </p:nvSpPr>
          <p:spPr>
            <a:xfrm>
              <a:off x="3843383" y="1705140"/>
              <a:ext cx="1776" cy="2401"/>
            </a:xfrm>
            <a:custGeom>
              <a:rect b="b" l="l" r="r" t="t"/>
              <a:pathLst>
                <a:path extrusionOk="0" h="73" w="54">
                  <a:moveTo>
                    <a:pt x="44" y="1"/>
                  </a:moveTo>
                  <a:cubicBezTo>
                    <a:pt x="39" y="1"/>
                    <a:pt x="36" y="7"/>
                    <a:pt x="27" y="7"/>
                  </a:cubicBezTo>
                  <a:cubicBezTo>
                    <a:pt x="27" y="20"/>
                    <a:pt x="14" y="20"/>
                    <a:pt x="14" y="33"/>
                  </a:cubicBezTo>
                  <a:cubicBezTo>
                    <a:pt x="1" y="46"/>
                    <a:pt x="1" y="46"/>
                    <a:pt x="1" y="60"/>
                  </a:cubicBezTo>
                  <a:cubicBezTo>
                    <a:pt x="14" y="60"/>
                    <a:pt x="14" y="73"/>
                    <a:pt x="27" y="73"/>
                  </a:cubicBezTo>
                  <a:cubicBezTo>
                    <a:pt x="27" y="73"/>
                    <a:pt x="27" y="60"/>
                    <a:pt x="40" y="60"/>
                  </a:cubicBezTo>
                  <a:cubicBezTo>
                    <a:pt x="40" y="46"/>
                    <a:pt x="54" y="33"/>
                    <a:pt x="54" y="33"/>
                  </a:cubicBezTo>
                  <a:lnTo>
                    <a:pt x="54" y="20"/>
                  </a:lnTo>
                  <a:lnTo>
                    <a:pt x="54" y="7"/>
                  </a:lnTo>
                  <a:cubicBezTo>
                    <a:pt x="49" y="2"/>
                    <a:pt x="46" y="1"/>
                    <a:pt x="4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5" name="Google Shape;1765;p15"/>
            <p:cNvSpPr/>
            <p:nvPr/>
          </p:nvSpPr>
          <p:spPr>
            <a:xfrm>
              <a:off x="3842955" y="1708198"/>
              <a:ext cx="1348" cy="1546"/>
            </a:xfrm>
            <a:custGeom>
              <a:rect b="b" l="l" r="r" t="t"/>
              <a:pathLst>
                <a:path extrusionOk="0" h="47" w="41">
                  <a:moveTo>
                    <a:pt x="30" y="0"/>
                  </a:moveTo>
                  <a:cubicBezTo>
                    <a:pt x="25" y="0"/>
                    <a:pt x="22" y="6"/>
                    <a:pt x="14" y="6"/>
                  </a:cubicBezTo>
                  <a:cubicBezTo>
                    <a:pt x="14" y="6"/>
                    <a:pt x="14" y="20"/>
                    <a:pt x="0" y="20"/>
                  </a:cubicBezTo>
                  <a:lnTo>
                    <a:pt x="0" y="32"/>
                  </a:lnTo>
                  <a:cubicBezTo>
                    <a:pt x="0" y="46"/>
                    <a:pt x="14" y="46"/>
                    <a:pt x="14" y="46"/>
                  </a:cubicBezTo>
                  <a:cubicBezTo>
                    <a:pt x="14" y="46"/>
                    <a:pt x="27" y="46"/>
                    <a:pt x="27" y="32"/>
                  </a:cubicBezTo>
                  <a:cubicBezTo>
                    <a:pt x="27" y="32"/>
                    <a:pt x="27" y="20"/>
                    <a:pt x="40" y="20"/>
                  </a:cubicBezTo>
                  <a:lnTo>
                    <a:pt x="40" y="6"/>
                  </a:lnTo>
                  <a:cubicBezTo>
                    <a:pt x="36" y="2"/>
                    <a:pt x="33" y="0"/>
                    <a:pt x="3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6" name="Google Shape;1766;p15"/>
            <p:cNvSpPr/>
            <p:nvPr/>
          </p:nvSpPr>
          <p:spPr>
            <a:xfrm>
              <a:off x="3838187" y="1697938"/>
              <a:ext cx="1315" cy="1348"/>
            </a:xfrm>
            <a:custGeom>
              <a:rect b="b" l="l" r="r" t="t"/>
              <a:pathLst>
                <a:path extrusionOk="0" h="41" w="40">
                  <a:moveTo>
                    <a:pt x="27" y="0"/>
                  </a:moveTo>
                  <a:cubicBezTo>
                    <a:pt x="13" y="14"/>
                    <a:pt x="13" y="14"/>
                    <a:pt x="13" y="27"/>
                  </a:cubicBezTo>
                  <a:cubicBezTo>
                    <a:pt x="13" y="27"/>
                    <a:pt x="0" y="27"/>
                    <a:pt x="13" y="41"/>
                  </a:cubicBezTo>
                  <a:lnTo>
                    <a:pt x="27" y="41"/>
                  </a:lnTo>
                  <a:cubicBezTo>
                    <a:pt x="39" y="27"/>
                    <a:pt x="39" y="27"/>
                    <a:pt x="39" y="14"/>
                  </a:cubicBezTo>
                  <a:lnTo>
                    <a:pt x="39"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7" name="Google Shape;1767;p15"/>
            <p:cNvSpPr/>
            <p:nvPr/>
          </p:nvSpPr>
          <p:spPr>
            <a:xfrm>
              <a:off x="3818160" y="1739308"/>
              <a:ext cx="2170" cy="2170"/>
            </a:xfrm>
            <a:custGeom>
              <a:rect b="b" l="l" r="r" t="t"/>
              <a:pathLst>
                <a:path extrusionOk="0" h="66" w="66">
                  <a:moveTo>
                    <a:pt x="27" y="0"/>
                  </a:moveTo>
                  <a:cubicBezTo>
                    <a:pt x="13" y="0"/>
                    <a:pt x="13" y="0"/>
                    <a:pt x="0" y="13"/>
                  </a:cubicBezTo>
                  <a:lnTo>
                    <a:pt x="0" y="27"/>
                  </a:lnTo>
                  <a:lnTo>
                    <a:pt x="13" y="39"/>
                  </a:lnTo>
                  <a:cubicBezTo>
                    <a:pt x="27" y="39"/>
                    <a:pt x="27" y="53"/>
                    <a:pt x="39" y="53"/>
                  </a:cubicBezTo>
                  <a:lnTo>
                    <a:pt x="53" y="66"/>
                  </a:lnTo>
                  <a:cubicBezTo>
                    <a:pt x="66" y="53"/>
                    <a:pt x="66" y="53"/>
                    <a:pt x="66" y="39"/>
                  </a:cubicBezTo>
                  <a:cubicBezTo>
                    <a:pt x="66" y="39"/>
                    <a:pt x="66" y="27"/>
                    <a:pt x="53" y="27"/>
                  </a:cubicBezTo>
                  <a:cubicBezTo>
                    <a:pt x="53" y="13"/>
                    <a:pt x="39"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8" name="Google Shape;1768;p15"/>
            <p:cNvSpPr/>
            <p:nvPr/>
          </p:nvSpPr>
          <p:spPr>
            <a:xfrm>
              <a:off x="3820297" y="1741906"/>
              <a:ext cx="1381" cy="1315"/>
            </a:xfrm>
            <a:custGeom>
              <a:rect b="b" l="l" r="r" t="t"/>
              <a:pathLst>
                <a:path extrusionOk="0" h="40" w="42">
                  <a:moveTo>
                    <a:pt x="1" y="1"/>
                  </a:moveTo>
                  <a:lnTo>
                    <a:pt x="1" y="13"/>
                  </a:lnTo>
                  <a:lnTo>
                    <a:pt x="1" y="27"/>
                  </a:lnTo>
                  <a:lnTo>
                    <a:pt x="27" y="27"/>
                  </a:lnTo>
                  <a:cubicBezTo>
                    <a:pt x="27" y="40"/>
                    <a:pt x="27" y="40"/>
                    <a:pt x="41" y="40"/>
                  </a:cubicBezTo>
                  <a:lnTo>
                    <a:pt x="41" y="27"/>
                  </a:lnTo>
                  <a:lnTo>
                    <a:pt x="41" y="13"/>
                  </a:lnTo>
                  <a:cubicBezTo>
                    <a:pt x="27"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9" name="Google Shape;1769;p15"/>
            <p:cNvSpPr/>
            <p:nvPr/>
          </p:nvSpPr>
          <p:spPr>
            <a:xfrm>
              <a:off x="3820758" y="1730593"/>
              <a:ext cx="1315" cy="1315"/>
            </a:xfrm>
            <a:custGeom>
              <a:rect b="b" l="l" r="r" t="t"/>
              <a:pathLst>
                <a:path extrusionOk="0" h="40" w="40">
                  <a:moveTo>
                    <a:pt x="13" y="1"/>
                  </a:moveTo>
                  <a:cubicBezTo>
                    <a:pt x="13" y="1"/>
                    <a:pt x="1" y="1"/>
                    <a:pt x="1" y="13"/>
                  </a:cubicBezTo>
                  <a:lnTo>
                    <a:pt x="1" y="27"/>
                  </a:lnTo>
                  <a:cubicBezTo>
                    <a:pt x="13" y="27"/>
                    <a:pt x="13" y="27"/>
                    <a:pt x="27" y="40"/>
                  </a:cubicBezTo>
                  <a:lnTo>
                    <a:pt x="40" y="40"/>
                  </a:lnTo>
                  <a:lnTo>
                    <a:pt x="40" y="27"/>
                  </a:ln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0" name="Google Shape;1770;p15"/>
            <p:cNvSpPr/>
            <p:nvPr/>
          </p:nvSpPr>
          <p:spPr>
            <a:xfrm>
              <a:off x="3848612" y="1735362"/>
              <a:ext cx="2203" cy="1776"/>
            </a:xfrm>
            <a:custGeom>
              <a:rect b="b" l="l" r="r" t="t"/>
              <a:pathLst>
                <a:path extrusionOk="0" h="54" w="67">
                  <a:moveTo>
                    <a:pt x="40" y="1"/>
                  </a:moveTo>
                  <a:cubicBezTo>
                    <a:pt x="27" y="1"/>
                    <a:pt x="13" y="14"/>
                    <a:pt x="13" y="27"/>
                  </a:cubicBezTo>
                  <a:cubicBezTo>
                    <a:pt x="1" y="27"/>
                    <a:pt x="1" y="41"/>
                    <a:pt x="1" y="41"/>
                  </a:cubicBezTo>
                  <a:cubicBezTo>
                    <a:pt x="1" y="54"/>
                    <a:pt x="13" y="54"/>
                    <a:pt x="13" y="54"/>
                  </a:cubicBezTo>
                  <a:lnTo>
                    <a:pt x="40" y="54"/>
                  </a:lnTo>
                  <a:cubicBezTo>
                    <a:pt x="40" y="41"/>
                    <a:pt x="54" y="27"/>
                    <a:pt x="54" y="27"/>
                  </a:cubicBezTo>
                  <a:lnTo>
                    <a:pt x="54" y="14"/>
                  </a:lnTo>
                  <a:cubicBezTo>
                    <a:pt x="66" y="14"/>
                    <a:pt x="66" y="1"/>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1" name="Google Shape;1771;p15"/>
            <p:cNvSpPr/>
            <p:nvPr/>
          </p:nvSpPr>
          <p:spPr>
            <a:xfrm>
              <a:off x="3847757" y="1738091"/>
              <a:ext cx="1315" cy="1250"/>
            </a:xfrm>
            <a:custGeom>
              <a:rect b="b" l="l" r="r" t="t"/>
              <a:pathLst>
                <a:path extrusionOk="0" h="38" w="40">
                  <a:moveTo>
                    <a:pt x="33" y="0"/>
                  </a:moveTo>
                  <a:cubicBezTo>
                    <a:pt x="30" y="0"/>
                    <a:pt x="27" y="4"/>
                    <a:pt x="27" y="11"/>
                  </a:cubicBezTo>
                  <a:cubicBezTo>
                    <a:pt x="13" y="11"/>
                    <a:pt x="13" y="11"/>
                    <a:pt x="13" y="23"/>
                  </a:cubicBezTo>
                  <a:cubicBezTo>
                    <a:pt x="0" y="23"/>
                    <a:pt x="0" y="23"/>
                    <a:pt x="0" y="37"/>
                  </a:cubicBezTo>
                  <a:lnTo>
                    <a:pt x="27" y="37"/>
                  </a:lnTo>
                  <a:lnTo>
                    <a:pt x="39" y="23"/>
                  </a:lnTo>
                  <a:lnTo>
                    <a:pt x="39" y="11"/>
                  </a:lnTo>
                  <a:cubicBezTo>
                    <a:pt x="39" y="4"/>
                    <a:pt x="36" y="0"/>
                    <a:pt x="3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2" name="Google Shape;1772;p15"/>
            <p:cNvSpPr/>
            <p:nvPr/>
          </p:nvSpPr>
          <p:spPr>
            <a:xfrm>
              <a:off x="3844698" y="1727535"/>
              <a:ext cx="1348" cy="1348"/>
            </a:xfrm>
            <a:custGeom>
              <a:rect b="b" l="l" r="r" t="t"/>
              <a:pathLst>
                <a:path extrusionOk="0" h="41" w="41">
                  <a:moveTo>
                    <a:pt x="27" y="0"/>
                  </a:moveTo>
                  <a:cubicBezTo>
                    <a:pt x="14" y="0"/>
                    <a:pt x="14" y="0"/>
                    <a:pt x="0" y="14"/>
                  </a:cubicBezTo>
                  <a:lnTo>
                    <a:pt x="0" y="27"/>
                  </a:lnTo>
                  <a:cubicBezTo>
                    <a:pt x="0" y="27"/>
                    <a:pt x="0" y="41"/>
                    <a:pt x="14" y="41"/>
                  </a:cubicBezTo>
                  <a:cubicBezTo>
                    <a:pt x="14" y="41"/>
                    <a:pt x="14" y="27"/>
                    <a:pt x="27" y="27"/>
                  </a:cubicBezTo>
                  <a:cubicBezTo>
                    <a:pt x="27" y="27"/>
                    <a:pt x="27" y="14"/>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3" name="Google Shape;1773;p15"/>
            <p:cNvSpPr/>
            <p:nvPr/>
          </p:nvSpPr>
          <p:spPr>
            <a:xfrm>
              <a:off x="3815529" y="1760618"/>
              <a:ext cx="1776" cy="2203"/>
            </a:xfrm>
            <a:custGeom>
              <a:rect b="b" l="l" r="r" t="t"/>
              <a:pathLst>
                <a:path extrusionOk="0" h="67" w="54">
                  <a:moveTo>
                    <a:pt x="1" y="0"/>
                  </a:moveTo>
                  <a:lnTo>
                    <a:pt x="1" y="27"/>
                  </a:lnTo>
                  <a:lnTo>
                    <a:pt x="27" y="53"/>
                  </a:lnTo>
                  <a:cubicBezTo>
                    <a:pt x="27" y="67"/>
                    <a:pt x="27" y="67"/>
                    <a:pt x="40" y="67"/>
                  </a:cubicBezTo>
                  <a:cubicBezTo>
                    <a:pt x="40" y="67"/>
                    <a:pt x="54" y="67"/>
                    <a:pt x="54" y="53"/>
                  </a:cubicBezTo>
                  <a:lnTo>
                    <a:pt x="54" y="40"/>
                  </a:lnTo>
                  <a:cubicBezTo>
                    <a:pt x="40" y="27"/>
                    <a:pt x="27"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4" name="Google Shape;1774;p15"/>
            <p:cNvSpPr/>
            <p:nvPr/>
          </p:nvSpPr>
          <p:spPr>
            <a:xfrm>
              <a:off x="3816811" y="1763676"/>
              <a:ext cx="921" cy="1315"/>
            </a:xfrm>
            <a:custGeom>
              <a:rect b="b" l="l" r="r" t="t"/>
              <a:pathLst>
                <a:path extrusionOk="0" h="40" w="28">
                  <a:moveTo>
                    <a:pt x="1" y="0"/>
                  </a:moveTo>
                  <a:lnTo>
                    <a:pt x="1" y="13"/>
                  </a:lnTo>
                  <a:cubicBezTo>
                    <a:pt x="1" y="27"/>
                    <a:pt x="1" y="27"/>
                    <a:pt x="15" y="40"/>
                  </a:cubicBezTo>
                  <a:cubicBezTo>
                    <a:pt x="27" y="40"/>
                    <a:pt x="27" y="40"/>
                    <a:pt x="27" y="27"/>
                  </a:cubicBezTo>
                  <a:lnTo>
                    <a:pt x="27" y="13"/>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5" name="Google Shape;1775;p15"/>
            <p:cNvSpPr/>
            <p:nvPr/>
          </p:nvSpPr>
          <p:spPr>
            <a:xfrm>
              <a:off x="3820758" y="1753218"/>
              <a:ext cx="1315" cy="1315"/>
            </a:xfrm>
            <a:custGeom>
              <a:rect b="b" l="l" r="r" t="t"/>
              <a:pathLst>
                <a:path extrusionOk="0" h="40" w="40">
                  <a:moveTo>
                    <a:pt x="1" y="1"/>
                  </a:moveTo>
                  <a:lnTo>
                    <a:pt x="1" y="13"/>
                  </a:lnTo>
                  <a:cubicBezTo>
                    <a:pt x="1" y="27"/>
                    <a:pt x="13" y="27"/>
                    <a:pt x="13" y="40"/>
                  </a:cubicBezTo>
                  <a:lnTo>
                    <a:pt x="27" y="40"/>
                  </a:lnTo>
                  <a:cubicBezTo>
                    <a:pt x="27" y="40"/>
                    <a:pt x="40" y="40"/>
                    <a:pt x="40" y="27"/>
                  </a:cubicBez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6" name="Google Shape;1776;p15"/>
            <p:cNvSpPr/>
            <p:nvPr/>
          </p:nvSpPr>
          <p:spPr>
            <a:xfrm>
              <a:off x="3845126" y="1767162"/>
              <a:ext cx="2203" cy="1776"/>
            </a:xfrm>
            <a:custGeom>
              <a:rect b="b" l="l" r="r" t="t"/>
              <a:pathLst>
                <a:path extrusionOk="0" h="54" w="67">
                  <a:moveTo>
                    <a:pt x="54" y="0"/>
                  </a:moveTo>
                  <a:cubicBezTo>
                    <a:pt x="40" y="0"/>
                    <a:pt x="27" y="0"/>
                    <a:pt x="14" y="13"/>
                  </a:cubicBezTo>
                  <a:lnTo>
                    <a:pt x="1" y="27"/>
                  </a:lnTo>
                  <a:cubicBezTo>
                    <a:pt x="1" y="40"/>
                    <a:pt x="1" y="53"/>
                    <a:pt x="14" y="53"/>
                  </a:cubicBezTo>
                  <a:cubicBezTo>
                    <a:pt x="14" y="53"/>
                    <a:pt x="27" y="53"/>
                    <a:pt x="27" y="40"/>
                  </a:cubicBezTo>
                  <a:cubicBezTo>
                    <a:pt x="40" y="40"/>
                    <a:pt x="54" y="40"/>
                    <a:pt x="66" y="27"/>
                  </a:cubicBezTo>
                  <a:lnTo>
                    <a:pt x="66"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7" name="Google Shape;1777;p15"/>
            <p:cNvSpPr/>
            <p:nvPr/>
          </p:nvSpPr>
          <p:spPr>
            <a:xfrm>
              <a:off x="3843810" y="1769299"/>
              <a:ext cx="1348" cy="1381"/>
            </a:xfrm>
            <a:custGeom>
              <a:rect b="b" l="l" r="r" t="t"/>
              <a:pathLst>
                <a:path extrusionOk="0" h="42" w="41">
                  <a:moveTo>
                    <a:pt x="27" y="1"/>
                  </a:moveTo>
                  <a:cubicBezTo>
                    <a:pt x="14" y="1"/>
                    <a:pt x="14" y="1"/>
                    <a:pt x="1" y="15"/>
                  </a:cubicBezTo>
                  <a:lnTo>
                    <a:pt x="1" y="27"/>
                  </a:lnTo>
                  <a:lnTo>
                    <a:pt x="1" y="41"/>
                  </a:lnTo>
                  <a:cubicBezTo>
                    <a:pt x="14" y="41"/>
                    <a:pt x="14" y="41"/>
                    <a:pt x="14" y="27"/>
                  </a:cubicBezTo>
                  <a:lnTo>
                    <a:pt x="41" y="27"/>
                  </a:lnTo>
                  <a:lnTo>
                    <a:pt x="41" y="15"/>
                  </a:ln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8" name="Google Shape;1778;p15"/>
            <p:cNvSpPr/>
            <p:nvPr/>
          </p:nvSpPr>
          <p:spPr>
            <a:xfrm>
              <a:off x="3844271" y="1757987"/>
              <a:ext cx="1315" cy="1381"/>
            </a:xfrm>
            <a:custGeom>
              <a:rect b="b" l="l" r="r" t="t"/>
              <a:pathLst>
                <a:path extrusionOk="0" h="42" w="40">
                  <a:moveTo>
                    <a:pt x="27" y="1"/>
                  </a:moveTo>
                  <a:lnTo>
                    <a:pt x="13" y="15"/>
                  </a:lnTo>
                  <a:cubicBezTo>
                    <a:pt x="0" y="15"/>
                    <a:pt x="0" y="27"/>
                    <a:pt x="0" y="27"/>
                  </a:cubicBezTo>
                  <a:cubicBezTo>
                    <a:pt x="0" y="27"/>
                    <a:pt x="0" y="41"/>
                    <a:pt x="13" y="41"/>
                  </a:cubicBezTo>
                  <a:cubicBezTo>
                    <a:pt x="27" y="27"/>
                    <a:pt x="27" y="27"/>
                    <a:pt x="40" y="27"/>
                  </a:cubicBezTo>
                  <a:lnTo>
                    <a:pt x="40" y="15"/>
                  </a:lnTo>
                  <a:cubicBezTo>
                    <a:pt x="40" y="1"/>
                    <a:pt x="40"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9" name="Google Shape;1779;p15"/>
            <p:cNvSpPr/>
            <p:nvPr/>
          </p:nvSpPr>
          <p:spPr>
            <a:xfrm>
              <a:off x="3808985" y="1788932"/>
              <a:ext cx="1776" cy="2170"/>
            </a:xfrm>
            <a:custGeom>
              <a:rect b="b" l="l" r="r" t="t"/>
              <a:pathLst>
                <a:path extrusionOk="0" h="66" w="54">
                  <a:moveTo>
                    <a:pt x="1" y="0"/>
                  </a:moveTo>
                  <a:lnTo>
                    <a:pt x="1" y="13"/>
                  </a:lnTo>
                  <a:lnTo>
                    <a:pt x="1" y="27"/>
                  </a:lnTo>
                  <a:cubicBezTo>
                    <a:pt x="1" y="27"/>
                    <a:pt x="15" y="39"/>
                    <a:pt x="15" y="53"/>
                  </a:cubicBezTo>
                  <a:cubicBezTo>
                    <a:pt x="27" y="53"/>
                    <a:pt x="27" y="66"/>
                    <a:pt x="41" y="66"/>
                  </a:cubicBezTo>
                  <a:lnTo>
                    <a:pt x="54" y="53"/>
                  </a:lnTo>
                  <a:cubicBezTo>
                    <a:pt x="54" y="39"/>
                    <a:pt x="54" y="39"/>
                    <a:pt x="41" y="27"/>
                  </a:cubicBezTo>
                  <a:cubicBezTo>
                    <a:pt x="41" y="13"/>
                    <a:pt x="27" y="13"/>
                    <a:pt x="1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0" name="Google Shape;1780;p15"/>
            <p:cNvSpPr/>
            <p:nvPr/>
          </p:nvSpPr>
          <p:spPr>
            <a:xfrm>
              <a:off x="3810300" y="1791760"/>
              <a:ext cx="1348" cy="1546"/>
            </a:xfrm>
            <a:custGeom>
              <a:rect b="b" l="l" r="r" t="t"/>
              <a:pathLst>
                <a:path extrusionOk="0" h="47" w="41">
                  <a:moveTo>
                    <a:pt x="4" y="1"/>
                  </a:moveTo>
                  <a:cubicBezTo>
                    <a:pt x="2" y="1"/>
                    <a:pt x="1" y="2"/>
                    <a:pt x="1" y="6"/>
                  </a:cubicBezTo>
                  <a:lnTo>
                    <a:pt x="1" y="20"/>
                  </a:lnTo>
                  <a:lnTo>
                    <a:pt x="14" y="33"/>
                  </a:lnTo>
                  <a:cubicBezTo>
                    <a:pt x="14" y="33"/>
                    <a:pt x="14" y="46"/>
                    <a:pt x="27" y="46"/>
                  </a:cubicBezTo>
                  <a:lnTo>
                    <a:pt x="27" y="33"/>
                  </a:lnTo>
                  <a:cubicBezTo>
                    <a:pt x="40" y="33"/>
                    <a:pt x="27" y="20"/>
                    <a:pt x="27" y="20"/>
                  </a:cubicBezTo>
                  <a:cubicBezTo>
                    <a:pt x="27" y="6"/>
                    <a:pt x="27" y="6"/>
                    <a:pt x="14" y="6"/>
                  </a:cubicBezTo>
                  <a:cubicBezTo>
                    <a:pt x="14" y="6"/>
                    <a:pt x="8" y="1"/>
                    <a:pt x="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1" name="Google Shape;1781;p15"/>
            <p:cNvSpPr/>
            <p:nvPr/>
          </p:nvSpPr>
          <p:spPr>
            <a:xfrm>
              <a:off x="3813786" y="1781072"/>
              <a:ext cx="1348" cy="1348"/>
            </a:xfrm>
            <a:custGeom>
              <a:rect b="b" l="l" r="r" t="t"/>
              <a:pathLst>
                <a:path extrusionOk="0" h="41" w="41">
                  <a:moveTo>
                    <a:pt x="1" y="1"/>
                  </a:moveTo>
                  <a:lnTo>
                    <a:pt x="1" y="14"/>
                  </a:lnTo>
                  <a:cubicBezTo>
                    <a:pt x="1" y="27"/>
                    <a:pt x="14" y="27"/>
                    <a:pt x="14" y="40"/>
                  </a:cubicBezTo>
                  <a:lnTo>
                    <a:pt x="27" y="40"/>
                  </a:lnTo>
                  <a:cubicBezTo>
                    <a:pt x="27" y="40"/>
                    <a:pt x="40" y="40"/>
                    <a:pt x="40" y="27"/>
                  </a:cubicBezTo>
                  <a:lnTo>
                    <a:pt x="40" y="14"/>
                  </a:lnTo>
                  <a:cubicBezTo>
                    <a:pt x="27" y="14"/>
                    <a:pt x="27" y="14"/>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2" name="Google Shape;1782;p15"/>
            <p:cNvSpPr/>
            <p:nvPr/>
          </p:nvSpPr>
          <p:spPr>
            <a:xfrm>
              <a:off x="3837299" y="1793273"/>
              <a:ext cx="3946" cy="4999"/>
            </a:xfrm>
            <a:custGeom>
              <a:rect b="b" l="l" r="r" t="t"/>
              <a:pathLst>
                <a:path extrusionOk="0" h="152" w="120">
                  <a:moveTo>
                    <a:pt x="13" y="0"/>
                  </a:moveTo>
                  <a:cubicBezTo>
                    <a:pt x="1" y="13"/>
                    <a:pt x="1" y="27"/>
                    <a:pt x="1" y="40"/>
                  </a:cubicBezTo>
                  <a:cubicBezTo>
                    <a:pt x="1" y="66"/>
                    <a:pt x="1" y="93"/>
                    <a:pt x="13" y="119"/>
                  </a:cubicBezTo>
                  <a:lnTo>
                    <a:pt x="13" y="146"/>
                  </a:lnTo>
                  <a:cubicBezTo>
                    <a:pt x="22" y="146"/>
                    <a:pt x="31" y="152"/>
                    <a:pt x="40" y="152"/>
                  </a:cubicBezTo>
                  <a:cubicBezTo>
                    <a:pt x="44" y="152"/>
                    <a:pt x="49" y="150"/>
                    <a:pt x="54" y="146"/>
                  </a:cubicBezTo>
                  <a:cubicBezTo>
                    <a:pt x="66" y="133"/>
                    <a:pt x="66" y="119"/>
                    <a:pt x="66" y="106"/>
                  </a:cubicBezTo>
                  <a:cubicBezTo>
                    <a:pt x="66" y="93"/>
                    <a:pt x="66" y="80"/>
                    <a:pt x="54" y="66"/>
                  </a:cubicBezTo>
                  <a:lnTo>
                    <a:pt x="80" y="66"/>
                  </a:lnTo>
                  <a:lnTo>
                    <a:pt x="106" y="40"/>
                  </a:lnTo>
                  <a:cubicBezTo>
                    <a:pt x="119" y="27"/>
                    <a:pt x="119" y="27"/>
                    <a:pt x="119" y="13"/>
                  </a:cubicBezTo>
                  <a:lnTo>
                    <a:pt x="93" y="13"/>
                  </a:lnTo>
                  <a:cubicBezTo>
                    <a:pt x="80" y="13"/>
                    <a:pt x="66" y="27"/>
                    <a:pt x="66" y="27"/>
                  </a:cubicBezTo>
                  <a:lnTo>
                    <a:pt x="54" y="40"/>
                  </a:lnTo>
                  <a:cubicBezTo>
                    <a:pt x="40" y="27"/>
                    <a:pt x="40" y="13"/>
                    <a:pt x="40" y="13"/>
                  </a:cubicBez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3" name="Google Shape;1783;p15"/>
            <p:cNvSpPr/>
            <p:nvPr/>
          </p:nvSpPr>
          <p:spPr>
            <a:xfrm>
              <a:off x="3837299" y="1784986"/>
              <a:ext cx="1776" cy="888"/>
            </a:xfrm>
            <a:custGeom>
              <a:rect b="b" l="l" r="r" t="t"/>
              <a:pathLst>
                <a:path extrusionOk="0" h="27" w="54">
                  <a:moveTo>
                    <a:pt x="13" y="0"/>
                  </a:moveTo>
                  <a:cubicBezTo>
                    <a:pt x="13" y="14"/>
                    <a:pt x="1" y="14"/>
                    <a:pt x="1" y="14"/>
                  </a:cubicBezTo>
                  <a:cubicBezTo>
                    <a:pt x="1" y="27"/>
                    <a:pt x="13" y="27"/>
                    <a:pt x="13" y="27"/>
                  </a:cubicBezTo>
                  <a:lnTo>
                    <a:pt x="27" y="27"/>
                  </a:lnTo>
                  <a:lnTo>
                    <a:pt x="40" y="14"/>
                  </a:lnTo>
                  <a:lnTo>
                    <a:pt x="54" y="14"/>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4" name="Google Shape;1784;p15"/>
            <p:cNvSpPr/>
            <p:nvPr/>
          </p:nvSpPr>
          <p:spPr>
            <a:xfrm>
              <a:off x="3808590" y="1823724"/>
              <a:ext cx="2170" cy="1776"/>
            </a:xfrm>
            <a:custGeom>
              <a:rect b="b" l="l" r="r" t="t"/>
              <a:pathLst>
                <a:path extrusionOk="0" h="54" w="66">
                  <a:moveTo>
                    <a:pt x="0" y="1"/>
                  </a:moveTo>
                  <a:lnTo>
                    <a:pt x="0" y="27"/>
                  </a:lnTo>
                  <a:lnTo>
                    <a:pt x="13" y="27"/>
                  </a:lnTo>
                  <a:cubicBezTo>
                    <a:pt x="13" y="40"/>
                    <a:pt x="27" y="40"/>
                    <a:pt x="39" y="40"/>
                  </a:cubicBezTo>
                  <a:cubicBezTo>
                    <a:pt x="39" y="54"/>
                    <a:pt x="53" y="54"/>
                    <a:pt x="53" y="54"/>
                  </a:cubicBezTo>
                  <a:cubicBezTo>
                    <a:pt x="66" y="54"/>
                    <a:pt x="66" y="40"/>
                    <a:pt x="66" y="27"/>
                  </a:cubicBezTo>
                  <a:lnTo>
                    <a:pt x="53" y="14"/>
                  </a:lnTo>
                  <a:cubicBezTo>
                    <a:pt x="39" y="14"/>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5" name="Google Shape;1785;p15"/>
            <p:cNvSpPr/>
            <p:nvPr/>
          </p:nvSpPr>
          <p:spPr>
            <a:xfrm>
              <a:off x="3810728" y="1825895"/>
              <a:ext cx="1776" cy="1348"/>
            </a:xfrm>
            <a:custGeom>
              <a:rect b="b" l="l" r="r" t="t"/>
              <a:pathLst>
                <a:path extrusionOk="0" h="41" w="54">
                  <a:moveTo>
                    <a:pt x="14" y="1"/>
                  </a:moveTo>
                  <a:lnTo>
                    <a:pt x="1" y="14"/>
                  </a:lnTo>
                  <a:lnTo>
                    <a:pt x="1" y="27"/>
                  </a:lnTo>
                  <a:lnTo>
                    <a:pt x="14" y="27"/>
                  </a:lnTo>
                  <a:cubicBezTo>
                    <a:pt x="14" y="27"/>
                    <a:pt x="27" y="27"/>
                    <a:pt x="27" y="41"/>
                  </a:cubicBezTo>
                  <a:lnTo>
                    <a:pt x="41" y="41"/>
                  </a:lnTo>
                  <a:lnTo>
                    <a:pt x="54" y="27"/>
                  </a:lnTo>
                  <a:lnTo>
                    <a:pt x="41" y="14"/>
                  </a:lnTo>
                  <a:cubicBezTo>
                    <a:pt x="27"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6" name="Google Shape;1786;p15"/>
            <p:cNvSpPr/>
            <p:nvPr/>
          </p:nvSpPr>
          <p:spPr>
            <a:xfrm>
              <a:off x="3810300" y="1814582"/>
              <a:ext cx="1348" cy="1348"/>
            </a:xfrm>
            <a:custGeom>
              <a:rect b="b" l="l" r="r" t="t"/>
              <a:pathLst>
                <a:path extrusionOk="0" h="41" w="41">
                  <a:moveTo>
                    <a:pt x="14" y="0"/>
                  </a:moveTo>
                  <a:cubicBezTo>
                    <a:pt x="14" y="0"/>
                    <a:pt x="1" y="0"/>
                    <a:pt x="1" y="14"/>
                  </a:cubicBezTo>
                  <a:lnTo>
                    <a:pt x="1" y="27"/>
                  </a:lnTo>
                  <a:cubicBezTo>
                    <a:pt x="14" y="27"/>
                    <a:pt x="14" y="27"/>
                    <a:pt x="27" y="41"/>
                  </a:cubicBezTo>
                  <a:lnTo>
                    <a:pt x="40" y="41"/>
                  </a:lnTo>
                  <a:lnTo>
                    <a:pt x="40" y="27"/>
                  </a:lnTo>
                  <a:lnTo>
                    <a:pt x="40" y="14"/>
                  </a:lnTo>
                  <a:cubicBezTo>
                    <a:pt x="27" y="14"/>
                    <a:pt x="27"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7" name="Google Shape;1787;p15"/>
            <p:cNvSpPr/>
            <p:nvPr/>
          </p:nvSpPr>
          <p:spPr>
            <a:xfrm>
              <a:off x="3838582" y="1816786"/>
              <a:ext cx="1776" cy="2170"/>
            </a:xfrm>
            <a:custGeom>
              <a:rect b="b" l="l" r="r" t="t"/>
              <a:pathLst>
                <a:path extrusionOk="0" h="66" w="54">
                  <a:moveTo>
                    <a:pt x="27" y="0"/>
                  </a:moveTo>
                  <a:cubicBezTo>
                    <a:pt x="27" y="13"/>
                    <a:pt x="15" y="27"/>
                    <a:pt x="1" y="27"/>
                  </a:cubicBezTo>
                  <a:lnTo>
                    <a:pt x="1" y="53"/>
                  </a:lnTo>
                  <a:cubicBezTo>
                    <a:pt x="1" y="66"/>
                    <a:pt x="15" y="66"/>
                    <a:pt x="15" y="66"/>
                  </a:cubicBezTo>
                  <a:cubicBezTo>
                    <a:pt x="27" y="66"/>
                    <a:pt x="27" y="53"/>
                    <a:pt x="27" y="53"/>
                  </a:cubicBezTo>
                  <a:lnTo>
                    <a:pt x="54" y="27"/>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8" name="Google Shape;1788;p15"/>
            <p:cNvSpPr/>
            <p:nvPr/>
          </p:nvSpPr>
          <p:spPr>
            <a:xfrm>
              <a:off x="3838187" y="1819811"/>
              <a:ext cx="888" cy="1348"/>
            </a:xfrm>
            <a:custGeom>
              <a:rect b="b" l="l" r="r" t="t"/>
              <a:pathLst>
                <a:path extrusionOk="0" h="41" w="27">
                  <a:moveTo>
                    <a:pt x="13" y="0"/>
                  </a:moveTo>
                  <a:cubicBezTo>
                    <a:pt x="0" y="0"/>
                    <a:pt x="0" y="14"/>
                    <a:pt x="0" y="14"/>
                  </a:cubicBezTo>
                  <a:lnTo>
                    <a:pt x="0" y="27"/>
                  </a:lnTo>
                  <a:cubicBezTo>
                    <a:pt x="0" y="41"/>
                    <a:pt x="0" y="41"/>
                    <a:pt x="13" y="41"/>
                  </a:cubicBezTo>
                  <a:cubicBezTo>
                    <a:pt x="27" y="27"/>
                    <a:pt x="27" y="27"/>
                    <a:pt x="27" y="14"/>
                  </a:cubicBez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9" name="Google Shape;1789;p15"/>
            <p:cNvSpPr/>
            <p:nvPr/>
          </p:nvSpPr>
          <p:spPr>
            <a:xfrm>
              <a:off x="3833813" y="1809354"/>
              <a:ext cx="1315" cy="1348"/>
            </a:xfrm>
            <a:custGeom>
              <a:rect b="b" l="l" r="r" t="t"/>
              <a:pathLst>
                <a:path extrusionOk="0" h="41" w="40">
                  <a:moveTo>
                    <a:pt x="27" y="1"/>
                  </a:moveTo>
                  <a:cubicBezTo>
                    <a:pt x="13" y="1"/>
                    <a:pt x="13" y="14"/>
                    <a:pt x="1" y="14"/>
                  </a:cubicBezTo>
                  <a:lnTo>
                    <a:pt x="1" y="27"/>
                  </a:lnTo>
                  <a:cubicBezTo>
                    <a:pt x="1" y="41"/>
                    <a:pt x="13" y="41"/>
                    <a:pt x="13" y="41"/>
                  </a:cubicBezTo>
                  <a:lnTo>
                    <a:pt x="27" y="41"/>
                  </a:lnTo>
                  <a:cubicBezTo>
                    <a:pt x="27" y="27"/>
                    <a:pt x="40" y="27"/>
                    <a:pt x="40" y="14"/>
                  </a:cubicBez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0" name="Google Shape;1790;p15"/>
            <p:cNvSpPr/>
            <p:nvPr/>
          </p:nvSpPr>
          <p:spPr>
            <a:xfrm>
              <a:off x="3819903" y="1857695"/>
              <a:ext cx="2631" cy="1315"/>
            </a:xfrm>
            <a:custGeom>
              <a:rect b="b" l="l" r="r" t="t"/>
              <a:pathLst>
                <a:path extrusionOk="0" h="40" w="80">
                  <a:moveTo>
                    <a:pt x="27" y="0"/>
                  </a:moveTo>
                  <a:cubicBezTo>
                    <a:pt x="13" y="0"/>
                    <a:pt x="0" y="0"/>
                    <a:pt x="0" y="13"/>
                  </a:cubicBezTo>
                  <a:cubicBezTo>
                    <a:pt x="0" y="13"/>
                    <a:pt x="0" y="27"/>
                    <a:pt x="13" y="27"/>
                  </a:cubicBezTo>
                  <a:cubicBezTo>
                    <a:pt x="27" y="40"/>
                    <a:pt x="39" y="40"/>
                    <a:pt x="53" y="40"/>
                  </a:cubicBezTo>
                  <a:lnTo>
                    <a:pt x="66" y="40"/>
                  </a:lnTo>
                  <a:cubicBezTo>
                    <a:pt x="80" y="40"/>
                    <a:pt x="80" y="27"/>
                    <a:pt x="80" y="27"/>
                  </a:cubicBezTo>
                  <a:cubicBezTo>
                    <a:pt x="66" y="13"/>
                    <a:pt x="66" y="13"/>
                    <a:pt x="53" y="13"/>
                  </a:cubicBezTo>
                  <a:cubicBezTo>
                    <a:pt x="53" y="0"/>
                    <a:pt x="39"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1" name="Google Shape;1791;p15"/>
            <p:cNvSpPr/>
            <p:nvPr/>
          </p:nvSpPr>
          <p:spPr>
            <a:xfrm>
              <a:off x="3822501" y="1859438"/>
              <a:ext cx="1776" cy="888"/>
            </a:xfrm>
            <a:custGeom>
              <a:rect b="b" l="l" r="r" t="t"/>
              <a:pathLst>
                <a:path extrusionOk="0" h="27" w="54">
                  <a:moveTo>
                    <a:pt x="13" y="0"/>
                  </a:moveTo>
                  <a:lnTo>
                    <a:pt x="13" y="13"/>
                  </a:lnTo>
                  <a:cubicBezTo>
                    <a:pt x="1" y="13"/>
                    <a:pt x="13" y="13"/>
                    <a:pt x="13" y="27"/>
                  </a:cubicBezTo>
                  <a:lnTo>
                    <a:pt x="54" y="27"/>
                  </a:lnTo>
                  <a:lnTo>
                    <a:pt x="54"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2" name="Google Shape;1792;p15"/>
            <p:cNvSpPr/>
            <p:nvPr/>
          </p:nvSpPr>
          <p:spPr>
            <a:xfrm>
              <a:off x="3819903" y="1848520"/>
              <a:ext cx="1315" cy="921"/>
            </a:xfrm>
            <a:custGeom>
              <a:rect b="b" l="l" r="r" t="t"/>
              <a:pathLst>
                <a:path extrusionOk="0" h="28" w="40">
                  <a:moveTo>
                    <a:pt x="13" y="1"/>
                  </a:moveTo>
                  <a:cubicBezTo>
                    <a:pt x="0" y="1"/>
                    <a:pt x="0" y="1"/>
                    <a:pt x="0" y="15"/>
                  </a:cubicBezTo>
                  <a:lnTo>
                    <a:pt x="0" y="27"/>
                  </a:lnTo>
                  <a:lnTo>
                    <a:pt x="39" y="27"/>
                  </a:lnTo>
                  <a:lnTo>
                    <a:pt x="39" y="15"/>
                  </a:ln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3" name="Google Shape;1793;p15"/>
            <p:cNvSpPr/>
            <p:nvPr/>
          </p:nvSpPr>
          <p:spPr>
            <a:xfrm>
              <a:off x="3848151" y="1844179"/>
              <a:ext cx="1776" cy="2631"/>
            </a:xfrm>
            <a:custGeom>
              <a:rect b="b" l="l" r="r" t="t"/>
              <a:pathLst>
                <a:path extrusionOk="0" h="80" w="54">
                  <a:moveTo>
                    <a:pt x="41" y="1"/>
                  </a:moveTo>
                  <a:cubicBezTo>
                    <a:pt x="27" y="1"/>
                    <a:pt x="27" y="14"/>
                    <a:pt x="27" y="14"/>
                  </a:cubicBezTo>
                  <a:cubicBezTo>
                    <a:pt x="15" y="27"/>
                    <a:pt x="1" y="27"/>
                    <a:pt x="1" y="41"/>
                  </a:cubicBezTo>
                  <a:lnTo>
                    <a:pt x="1" y="67"/>
                  </a:lnTo>
                  <a:cubicBezTo>
                    <a:pt x="1" y="67"/>
                    <a:pt x="15" y="80"/>
                    <a:pt x="27" y="80"/>
                  </a:cubicBezTo>
                  <a:lnTo>
                    <a:pt x="27" y="67"/>
                  </a:lnTo>
                  <a:cubicBezTo>
                    <a:pt x="41" y="53"/>
                    <a:pt x="41" y="41"/>
                    <a:pt x="41" y="27"/>
                  </a:cubicBezTo>
                  <a:lnTo>
                    <a:pt x="54" y="27"/>
                  </a:lnTo>
                  <a:cubicBezTo>
                    <a:pt x="54" y="14"/>
                    <a:pt x="41" y="14"/>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4" name="Google Shape;1794;p15"/>
            <p:cNvSpPr/>
            <p:nvPr/>
          </p:nvSpPr>
          <p:spPr>
            <a:xfrm>
              <a:off x="3848151" y="1847665"/>
              <a:ext cx="921" cy="1348"/>
            </a:xfrm>
            <a:custGeom>
              <a:rect b="b" l="l" r="r" t="t"/>
              <a:pathLst>
                <a:path extrusionOk="0" h="41" w="28">
                  <a:moveTo>
                    <a:pt x="15" y="0"/>
                  </a:moveTo>
                  <a:cubicBezTo>
                    <a:pt x="1" y="0"/>
                    <a:pt x="1" y="14"/>
                    <a:pt x="1" y="27"/>
                  </a:cubicBezTo>
                  <a:lnTo>
                    <a:pt x="1" y="41"/>
                  </a:lnTo>
                  <a:lnTo>
                    <a:pt x="15" y="41"/>
                  </a:lnTo>
                  <a:lnTo>
                    <a:pt x="27" y="27"/>
                  </a:lnTo>
                  <a:lnTo>
                    <a:pt x="27"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5" name="Google Shape;1795;p15"/>
            <p:cNvSpPr/>
            <p:nvPr/>
          </p:nvSpPr>
          <p:spPr>
            <a:xfrm>
              <a:off x="3841640" y="1838095"/>
              <a:ext cx="1348" cy="1776"/>
            </a:xfrm>
            <a:custGeom>
              <a:rect b="b" l="l" r="r" t="t"/>
              <a:pathLst>
                <a:path extrusionOk="0" h="54" w="41">
                  <a:moveTo>
                    <a:pt x="40" y="0"/>
                  </a:moveTo>
                  <a:cubicBezTo>
                    <a:pt x="27" y="0"/>
                    <a:pt x="27" y="0"/>
                    <a:pt x="27" y="14"/>
                  </a:cubicBezTo>
                  <a:cubicBezTo>
                    <a:pt x="14" y="14"/>
                    <a:pt x="14" y="14"/>
                    <a:pt x="14" y="27"/>
                  </a:cubicBezTo>
                  <a:cubicBezTo>
                    <a:pt x="14" y="27"/>
                    <a:pt x="1" y="40"/>
                    <a:pt x="14" y="40"/>
                  </a:cubicBezTo>
                  <a:cubicBezTo>
                    <a:pt x="14" y="40"/>
                    <a:pt x="14" y="53"/>
                    <a:pt x="27" y="53"/>
                  </a:cubicBezTo>
                  <a:lnTo>
                    <a:pt x="27" y="40"/>
                  </a:lnTo>
                  <a:cubicBezTo>
                    <a:pt x="40" y="27"/>
                    <a:pt x="40" y="27"/>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6" name="Google Shape;1796;p15"/>
            <p:cNvSpPr/>
            <p:nvPr/>
          </p:nvSpPr>
          <p:spPr>
            <a:xfrm>
              <a:off x="3818554" y="1887292"/>
              <a:ext cx="2236" cy="1776"/>
            </a:xfrm>
            <a:custGeom>
              <a:rect b="b" l="l" r="r" t="t"/>
              <a:pathLst>
                <a:path extrusionOk="0" h="54" w="68">
                  <a:moveTo>
                    <a:pt x="15" y="0"/>
                  </a:moveTo>
                  <a:cubicBezTo>
                    <a:pt x="1" y="0"/>
                    <a:pt x="1" y="13"/>
                    <a:pt x="1" y="27"/>
                  </a:cubicBezTo>
                  <a:lnTo>
                    <a:pt x="15" y="27"/>
                  </a:lnTo>
                  <a:cubicBezTo>
                    <a:pt x="15" y="40"/>
                    <a:pt x="27" y="40"/>
                    <a:pt x="41" y="53"/>
                  </a:cubicBezTo>
                  <a:lnTo>
                    <a:pt x="54" y="53"/>
                  </a:lnTo>
                  <a:cubicBezTo>
                    <a:pt x="54" y="53"/>
                    <a:pt x="68" y="53"/>
                    <a:pt x="68" y="40"/>
                  </a:cubicBezTo>
                  <a:cubicBezTo>
                    <a:pt x="68" y="40"/>
                    <a:pt x="68" y="27"/>
                    <a:pt x="54" y="27"/>
                  </a:cubicBezTo>
                  <a:cubicBezTo>
                    <a:pt x="54" y="13"/>
                    <a:pt x="4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7" name="Google Shape;1797;p15"/>
            <p:cNvSpPr/>
            <p:nvPr/>
          </p:nvSpPr>
          <p:spPr>
            <a:xfrm>
              <a:off x="3820297" y="1889890"/>
              <a:ext cx="1381" cy="1315"/>
            </a:xfrm>
            <a:custGeom>
              <a:rect b="b" l="l" r="r" t="t"/>
              <a:pathLst>
                <a:path extrusionOk="0" h="40" w="42">
                  <a:moveTo>
                    <a:pt x="1" y="1"/>
                  </a:moveTo>
                  <a:lnTo>
                    <a:pt x="1" y="13"/>
                  </a:lnTo>
                  <a:lnTo>
                    <a:pt x="15" y="27"/>
                  </a:lnTo>
                  <a:lnTo>
                    <a:pt x="27" y="40"/>
                  </a:lnTo>
                  <a:lnTo>
                    <a:pt x="41" y="40"/>
                  </a:lnTo>
                  <a:lnTo>
                    <a:pt x="41" y="27"/>
                  </a:lnTo>
                  <a:lnTo>
                    <a:pt x="41" y="13"/>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8" name="Google Shape;1798;p15"/>
            <p:cNvSpPr/>
            <p:nvPr/>
          </p:nvSpPr>
          <p:spPr>
            <a:xfrm>
              <a:off x="3822501" y="1879005"/>
              <a:ext cx="1315" cy="1348"/>
            </a:xfrm>
            <a:custGeom>
              <a:rect b="b" l="l" r="r" t="t"/>
              <a:pathLst>
                <a:path extrusionOk="0" h="41" w="40">
                  <a:moveTo>
                    <a:pt x="1" y="0"/>
                  </a:moveTo>
                  <a:lnTo>
                    <a:pt x="1" y="14"/>
                  </a:lnTo>
                  <a:cubicBezTo>
                    <a:pt x="13" y="27"/>
                    <a:pt x="13" y="27"/>
                    <a:pt x="27" y="27"/>
                  </a:cubicBezTo>
                  <a:lnTo>
                    <a:pt x="27" y="41"/>
                  </a:lnTo>
                  <a:cubicBezTo>
                    <a:pt x="40" y="41"/>
                    <a:pt x="40" y="27"/>
                    <a:pt x="40" y="27"/>
                  </a:cubicBezTo>
                  <a:lnTo>
                    <a:pt x="40"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9" name="Google Shape;1799;p15"/>
            <p:cNvSpPr/>
            <p:nvPr/>
          </p:nvSpPr>
          <p:spPr>
            <a:xfrm>
              <a:off x="3848151" y="1890317"/>
              <a:ext cx="1381" cy="1348"/>
            </a:xfrm>
            <a:custGeom>
              <a:rect b="b" l="l" r="r" t="t"/>
              <a:pathLst>
                <a:path extrusionOk="0" h="41" w="42">
                  <a:moveTo>
                    <a:pt x="27" y="0"/>
                  </a:moveTo>
                  <a:cubicBezTo>
                    <a:pt x="15" y="0"/>
                    <a:pt x="15" y="14"/>
                    <a:pt x="1" y="14"/>
                  </a:cubicBezTo>
                  <a:lnTo>
                    <a:pt x="1" y="27"/>
                  </a:lnTo>
                  <a:cubicBezTo>
                    <a:pt x="1" y="41"/>
                    <a:pt x="1" y="41"/>
                    <a:pt x="15" y="41"/>
                  </a:cubicBezTo>
                  <a:lnTo>
                    <a:pt x="27" y="41"/>
                  </a:lnTo>
                  <a:cubicBezTo>
                    <a:pt x="27" y="27"/>
                    <a:pt x="27" y="27"/>
                    <a:pt x="41" y="27"/>
                  </a:cubicBezTo>
                  <a:lnTo>
                    <a:pt x="41" y="14"/>
                  </a:ln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0" name="Google Shape;1800;p15"/>
            <p:cNvSpPr/>
            <p:nvPr/>
          </p:nvSpPr>
          <p:spPr>
            <a:xfrm>
              <a:off x="3846441" y="1879465"/>
              <a:ext cx="1743" cy="1085"/>
            </a:xfrm>
            <a:custGeom>
              <a:rect b="b" l="l" r="r" t="t"/>
              <a:pathLst>
                <a:path extrusionOk="0" h="33" w="53">
                  <a:moveTo>
                    <a:pt x="26" y="0"/>
                  </a:moveTo>
                  <a:cubicBezTo>
                    <a:pt x="26" y="0"/>
                    <a:pt x="14" y="0"/>
                    <a:pt x="14" y="13"/>
                  </a:cubicBezTo>
                  <a:cubicBezTo>
                    <a:pt x="14" y="13"/>
                    <a:pt x="0" y="13"/>
                    <a:pt x="0" y="27"/>
                  </a:cubicBezTo>
                  <a:lnTo>
                    <a:pt x="14" y="27"/>
                  </a:lnTo>
                  <a:cubicBezTo>
                    <a:pt x="14" y="31"/>
                    <a:pt x="15" y="32"/>
                    <a:pt x="17" y="32"/>
                  </a:cubicBezTo>
                  <a:cubicBezTo>
                    <a:pt x="21" y="32"/>
                    <a:pt x="26" y="27"/>
                    <a:pt x="26" y="27"/>
                  </a:cubicBezTo>
                  <a:lnTo>
                    <a:pt x="40" y="13"/>
                  </a:lnTo>
                  <a:lnTo>
                    <a:pt x="53" y="13"/>
                  </a:lnTo>
                  <a:cubicBezTo>
                    <a:pt x="53" y="13"/>
                    <a:pt x="53" y="0"/>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1" name="Google Shape;1801;p15"/>
            <p:cNvSpPr/>
            <p:nvPr/>
          </p:nvSpPr>
          <p:spPr>
            <a:xfrm>
              <a:off x="3815101" y="1857925"/>
              <a:ext cx="2631" cy="3683"/>
            </a:xfrm>
            <a:custGeom>
              <a:rect b="b" l="l" r="r" t="t"/>
              <a:pathLst>
                <a:path extrusionOk="0" h="112" w="80">
                  <a:moveTo>
                    <a:pt x="27" y="0"/>
                  </a:moveTo>
                  <a:cubicBezTo>
                    <a:pt x="19" y="0"/>
                    <a:pt x="14" y="6"/>
                    <a:pt x="14" y="6"/>
                  </a:cubicBezTo>
                  <a:cubicBezTo>
                    <a:pt x="0" y="20"/>
                    <a:pt x="0" y="33"/>
                    <a:pt x="0" y="46"/>
                  </a:cubicBezTo>
                  <a:cubicBezTo>
                    <a:pt x="14" y="46"/>
                    <a:pt x="14" y="59"/>
                    <a:pt x="27" y="73"/>
                  </a:cubicBezTo>
                  <a:cubicBezTo>
                    <a:pt x="27" y="73"/>
                    <a:pt x="40" y="85"/>
                    <a:pt x="40" y="99"/>
                  </a:cubicBezTo>
                  <a:lnTo>
                    <a:pt x="53" y="112"/>
                  </a:lnTo>
                  <a:lnTo>
                    <a:pt x="79" y="112"/>
                  </a:lnTo>
                  <a:lnTo>
                    <a:pt x="79" y="85"/>
                  </a:lnTo>
                  <a:cubicBezTo>
                    <a:pt x="79" y="59"/>
                    <a:pt x="67" y="46"/>
                    <a:pt x="53" y="20"/>
                  </a:cubicBezTo>
                  <a:lnTo>
                    <a:pt x="40" y="6"/>
                  </a:lnTo>
                  <a:cubicBezTo>
                    <a:pt x="36" y="2"/>
                    <a:pt x="3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2" name="Google Shape;1802;p15"/>
            <p:cNvSpPr/>
            <p:nvPr/>
          </p:nvSpPr>
          <p:spPr>
            <a:xfrm>
              <a:off x="3869921" y="1850723"/>
              <a:ext cx="1776" cy="2631"/>
            </a:xfrm>
            <a:custGeom>
              <a:rect b="b" l="l" r="r" t="t"/>
              <a:pathLst>
                <a:path extrusionOk="0" h="80" w="54">
                  <a:moveTo>
                    <a:pt x="27" y="1"/>
                  </a:moveTo>
                  <a:cubicBezTo>
                    <a:pt x="27" y="1"/>
                    <a:pt x="14" y="1"/>
                    <a:pt x="14" y="13"/>
                  </a:cubicBezTo>
                  <a:lnTo>
                    <a:pt x="14" y="27"/>
                  </a:lnTo>
                  <a:cubicBezTo>
                    <a:pt x="14" y="40"/>
                    <a:pt x="1" y="54"/>
                    <a:pt x="1" y="54"/>
                  </a:cubicBezTo>
                  <a:lnTo>
                    <a:pt x="1" y="66"/>
                  </a:lnTo>
                  <a:cubicBezTo>
                    <a:pt x="1" y="80"/>
                    <a:pt x="14" y="80"/>
                    <a:pt x="14" y="80"/>
                  </a:cubicBezTo>
                  <a:cubicBezTo>
                    <a:pt x="27" y="80"/>
                    <a:pt x="27" y="80"/>
                    <a:pt x="27" y="66"/>
                  </a:cubicBezTo>
                  <a:cubicBezTo>
                    <a:pt x="41" y="54"/>
                    <a:pt x="54" y="40"/>
                    <a:pt x="54" y="27"/>
                  </a:cubicBezTo>
                  <a:lnTo>
                    <a:pt x="54" y="13"/>
                  </a:lnTo>
                  <a:cubicBezTo>
                    <a:pt x="54"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3" name="Google Shape;1803;p15"/>
            <p:cNvSpPr/>
            <p:nvPr/>
          </p:nvSpPr>
          <p:spPr>
            <a:xfrm>
              <a:off x="3841212" y="1917546"/>
              <a:ext cx="3519" cy="3486"/>
            </a:xfrm>
            <a:custGeom>
              <a:rect b="b" l="l" r="r" t="t"/>
              <a:pathLst>
                <a:path extrusionOk="0" h="106" w="107">
                  <a:moveTo>
                    <a:pt x="76" y="1"/>
                  </a:moveTo>
                  <a:cubicBezTo>
                    <a:pt x="71" y="1"/>
                    <a:pt x="62" y="7"/>
                    <a:pt x="53" y="7"/>
                  </a:cubicBezTo>
                  <a:lnTo>
                    <a:pt x="27" y="33"/>
                  </a:lnTo>
                  <a:cubicBezTo>
                    <a:pt x="27" y="46"/>
                    <a:pt x="14" y="46"/>
                    <a:pt x="14" y="60"/>
                  </a:cubicBezTo>
                  <a:cubicBezTo>
                    <a:pt x="14" y="73"/>
                    <a:pt x="0" y="73"/>
                    <a:pt x="0" y="86"/>
                  </a:cubicBezTo>
                  <a:cubicBezTo>
                    <a:pt x="0" y="86"/>
                    <a:pt x="0" y="99"/>
                    <a:pt x="14" y="99"/>
                  </a:cubicBezTo>
                  <a:cubicBezTo>
                    <a:pt x="14" y="104"/>
                    <a:pt x="15" y="105"/>
                    <a:pt x="18" y="105"/>
                  </a:cubicBezTo>
                  <a:cubicBezTo>
                    <a:pt x="23" y="105"/>
                    <a:pt x="31" y="99"/>
                    <a:pt x="40" y="99"/>
                  </a:cubicBezTo>
                  <a:cubicBezTo>
                    <a:pt x="67" y="86"/>
                    <a:pt x="80" y="73"/>
                    <a:pt x="93" y="46"/>
                  </a:cubicBezTo>
                  <a:lnTo>
                    <a:pt x="93" y="33"/>
                  </a:lnTo>
                  <a:cubicBezTo>
                    <a:pt x="106" y="20"/>
                    <a:pt x="93" y="7"/>
                    <a:pt x="80" y="7"/>
                  </a:cubicBezTo>
                  <a:cubicBezTo>
                    <a:pt x="80" y="2"/>
                    <a:pt x="78" y="1"/>
                    <a:pt x="76"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4" name="Google Shape;1804;p15"/>
            <p:cNvSpPr/>
            <p:nvPr/>
          </p:nvSpPr>
          <p:spPr>
            <a:xfrm>
              <a:off x="3837727" y="1921229"/>
              <a:ext cx="2631" cy="2203"/>
            </a:xfrm>
            <a:custGeom>
              <a:rect b="b" l="l" r="r" t="t"/>
              <a:pathLst>
                <a:path extrusionOk="0" h="67" w="80">
                  <a:moveTo>
                    <a:pt x="41" y="1"/>
                  </a:moveTo>
                  <a:cubicBezTo>
                    <a:pt x="41" y="13"/>
                    <a:pt x="27" y="13"/>
                    <a:pt x="27" y="27"/>
                  </a:cubicBezTo>
                  <a:lnTo>
                    <a:pt x="14" y="40"/>
                  </a:lnTo>
                  <a:lnTo>
                    <a:pt x="0" y="54"/>
                  </a:lnTo>
                  <a:cubicBezTo>
                    <a:pt x="0" y="66"/>
                    <a:pt x="0" y="66"/>
                    <a:pt x="14" y="66"/>
                  </a:cubicBezTo>
                  <a:lnTo>
                    <a:pt x="27" y="66"/>
                  </a:lnTo>
                  <a:lnTo>
                    <a:pt x="67" y="27"/>
                  </a:lnTo>
                  <a:lnTo>
                    <a:pt x="67" y="13"/>
                  </a:lnTo>
                  <a:cubicBezTo>
                    <a:pt x="80" y="13"/>
                    <a:pt x="67" y="1"/>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5" name="Google Shape;1805;p15"/>
            <p:cNvSpPr/>
            <p:nvPr/>
          </p:nvSpPr>
          <p:spPr>
            <a:xfrm>
              <a:off x="3786360" y="1919914"/>
              <a:ext cx="2236" cy="4144"/>
            </a:xfrm>
            <a:custGeom>
              <a:rect b="b" l="l" r="r" t="t"/>
              <a:pathLst>
                <a:path extrusionOk="0" h="126" w="68">
                  <a:moveTo>
                    <a:pt x="14" y="1"/>
                  </a:moveTo>
                  <a:cubicBezTo>
                    <a:pt x="14" y="1"/>
                    <a:pt x="0" y="14"/>
                    <a:pt x="0" y="27"/>
                  </a:cubicBezTo>
                  <a:cubicBezTo>
                    <a:pt x="0" y="53"/>
                    <a:pt x="14" y="80"/>
                    <a:pt x="14" y="94"/>
                  </a:cubicBezTo>
                  <a:lnTo>
                    <a:pt x="27" y="120"/>
                  </a:lnTo>
                  <a:cubicBezTo>
                    <a:pt x="36" y="120"/>
                    <a:pt x="45" y="126"/>
                    <a:pt x="50" y="126"/>
                  </a:cubicBezTo>
                  <a:cubicBezTo>
                    <a:pt x="52" y="126"/>
                    <a:pt x="53" y="124"/>
                    <a:pt x="53" y="120"/>
                  </a:cubicBezTo>
                  <a:cubicBezTo>
                    <a:pt x="67" y="120"/>
                    <a:pt x="67" y="106"/>
                    <a:pt x="67" y="94"/>
                  </a:cubicBezTo>
                  <a:lnTo>
                    <a:pt x="67" y="53"/>
                  </a:lnTo>
                  <a:cubicBezTo>
                    <a:pt x="53" y="53"/>
                    <a:pt x="53" y="41"/>
                    <a:pt x="53" y="27"/>
                  </a:cubicBezTo>
                  <a:lnTo>
                    <a:pt x="41" y="14"/>
                  </a:lnTo>
                  <a:cubicBezTo>
                    <a:pt x="41"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6" name="Google Shape;1806;p15"/>
            <p:cNvSpPr/>
            <p:nvPr/>
          </p:nvSpPr>
          <p:spPr>
            <a:xfrm>
              <a:off x="3786360" y="1915573"/>
              <a:ext cx="1776" cy="2960"/>
            </a:xfrm>
            <a:custGeom>
              <a:rect b="b" l="l" r="r" t="t"/>
              <a:pathLst>
                <a:path extrusionOk="0" h="90" w="54">
                  <a:moveTo>
                    <a:pt x="14" y="0"/>
                  </a:moveTo>
                  <a:cubicBezTo>
                    <a:pt x="14" y="0"/>
                    <a:pt x="0" y="14"/>
                    <a:pt x="0" y="27"/>
                  </a:cubicBezTo>
                  <a:cubicBezTo>
                    <a:pt x="0" y="40"/>
                    <a:pt x="14" y="53"/>
                    <a:pt x="14" y="67"/>
                  </a:cubicBezTo>
                  <a:lnTo>
                    <a:pt x="27" y="80"/>
                  </a:lnTo>
                  <a:cubicBezTo>
                    <a:pt x="27" y="86"/>
                    <a:pt x="30" y="90"/>
                    <a:pt x="34" y="90"/>
                  </a:cubicBezTo>
                  <a:cubicBezTo>
                    <a:pt x="37" y="90"/>
                    <a:pt x="41" y="86"/>
                    <a:pt x="41" y="80"/>
                  </a:cubicBezTo>
                  <a:lnTo>
                    <a:pt x="53" y="67"/>
                  </a:lnTo>
                  <a:cubicBezTo>
                    <a:pt x="53" y="53"/>
                    <a:pt x="53" y="53"/>
                    <a:pt x="41" y="40"/>
                  </a:cubicBez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7" name="Google Shape;1807;p15"/>
            <p:cNvSpPr/>
            <p:nvPr/>
          </p:nvSpPr>
          <p:spPr>
            <a:xfrm>
              <a:off x="3841640" y="1816786"/>
              <a:ext cx="1348" cy="2960"/>
            </a:xfrm>
            <a:custGeom>
              <a:rect b="b" l="l" r="r" t="t"/>
              <a:pathLst>
                <a:path extrusionOk="0" h="90" w="41">
                  <a:moveTo>
                    <a:pt x="14" y="0"/>
                  </a:moveTo>
                  <a:cubicBezTo>
                    <a:pt x="1" y="0"/>
                    <a:pt x="1" y="13"/>
                    <a:pt x="1" y="27"/>
                  </a:cubicBezTo>
                  <a:cubicBezTo>
                    <a:pt x="1" y="39"/>
                    <a:pt x="1" y="53"/>
                    <a:pt x="14" y="66"/>
                  </a:cubicBezTo>
                  <a:lnTo>
                    <a:pt x="14" y="80"/>
                  </a:lnTo>
                  <a:cubicBezTo>
                    <a:pt x="21" y="86"/>
                    <a:pt x="24" y="89"/>
                    <a:pt x="27" y="89"/>
                  </a:cubicBezTo>
                  <a:cubicBezTo>
                    <a:pt x="31" y="89"/>
                    <a:pt x="34" y="86"/>
                    <a:pt x="40" y="80"/>
                  </a:cubicBezTo>
                  <a:lnTo>
                    <a:pt x="40" y="66"/>
                  </a:lnTo>
                  <a:lnTo>
                    <a:pt x="40" y="39"/>
                  </a:lnTo>
                  <a:cubicBezTo>
                    <a:pt x="40" y="39"/>
                    <a:pt x="40" y="27"/>
                    <a:pt x="27" y="27"/>
                  </a:cubicBezTo>
                  <a:lnTo>
                    <a:pt x="27" y="13"/>
                  </a:lnTo>
                  <a:cubicBezTo>
                    <a:pt x="27" y="0"/>
                    <a:pt x="14"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8" name="Google Shape;1808;p15"/>
            <p:cNvSpPr/>
            <p:nvPr/>
          </p:nvSpPr>
          <p:spPr>
            <a:xfrm>
              <a:off x="3902576" y="1933857"/>
              <a:ext cx="1776" cy="1743"/>
            </a:xfrm>
            <a:custGeom>
              <a:rect b="b" l="l" r="r" t="t"/>
              <a:pathLst>
                <a:path extrusionOk="0" h="53" w="54">
                  <a:moveTo>
                    <a:pt x="27" y="0"/>
                  </a:moveTo>
                  <a:lnTo>
                    <a:pt x="1" y="27"/>
                  </a:lnTo>
                  <a:lnTo>
                    <a:pt x="1" y="40"/>
                  </a:lnTo>
                  <a:cubicBezTo>
                    <a:pt x="1" y="40"/>
                    <a:pt x="1" y="53"/>
                    <a:pt x="14" y="53"/>
                  </a:cubicBezTo>
                  <a:cubicBezTo>
                    <a:pt x="14" y="53"/>
                    <a:pt x="27" y="53"/>
                    <a:pt x="27" y="40"/>
                  </a:cubicBezTo>
                  <a:cubicBezTo>
                    <a:pt x="40" y="40"/>
                    <a:pt x="40" y="27"/>
                    <a:pt x="54" y="14"/>
                  </a:cubicBezTo>
                  <a:lnTo>
                    <a:pt x="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9" name="Google Shape;1809;p15"/>
            <p:cNvSpPr/>
            <p:nvPr/>
          </p:nvSpPr>
          <p:spPr>
            <a:xfrm>
              <a:off x="3900406" y="1935173"/>
              <a:ext cx="1348" cy="1315"/>
            </a:xfrm>
            <a:custGeom>
              <a:rect b="b" l="l" r="r" t="t"/>
              <a:pathLst>
                <a:path extrusionOk="0" h="40" w="41">
                  <a:moveTo>
                    <a:pt x="27" y="0"/>
                  </a:moveTo>
                  <a:lnTo>
                    <a:pt x="14" y="13"/>
                  </a:lnTo>
                  <a:cubicBezTo>
                    <a:pt x="0" y="13"/>
                    <a:pt x="0" y="27"/>
                    <a:pt x="0" y="27"/>
                  </a:cubicBezTo>
                  <a:lnTo>
                    <a:pt x="14" y="39"/>
                  </a:lnTo>
                  <a:cubicBezTo>
                    <a:pt x="14" y="39"/>
                    <a:pt x="27" y="39"/>
                    <a:pt x="27" y="27"/>
                  </a:cubicBezTo>
                  <a:cubicBezTo>
                    <a:pt x="27" y="27"/>
                    <a:pt x="40" y="27"/>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0" name="Google Shape;1810;p15"/>
            <p:cNvSpPr/>
            <p:nvPr/>
          </p:nvSpPr>
          <p:spPr>
            <a:xfrm>
              <a:off x="3908693" y="1922775"/>
              <a:ext cx="1315" cy="1513"/>
            </a:xfrm>
            <a:custGeom>
              <a:rect b="b" l="l" r="r" t="t"/>
              <a:pathLst>
                <a:path extrusionOk="0" h="46" w="40">
                  <a:moveTo>
                    <a:pt x="30" y="1"/>
                  </a:moveTo>
                  <a:cubicBezTo>
                    <a:pt x="27" y="1"/>
                    <a:pt x="27" y="7"/>
                    <a:pt x="27" y="7"/>
                  </a:cubicBezTo>
                  <a:cubicBezTo>
                    <a:pt x="13" y="19"/>
                    <a:pt x="13" y="19"/>
                    <a:pt x="13" y="33"/>
                  </a:cubicBezTo>
                  <a:cubicBezTo>
                    <a:pt x="0" y="33"/>
                    <a:pt x="0" y="46"/>
                    <a:pt x="0" y="46"/>
                  </a:cubicBezTo>
                  <a:lnTo>
                    <a:pt x="27" y="46"/>
                  </a:lnTo>
                  <a:cubicBezTo>
                    <a:pt x="27" y="33"/>
                    <a:pt x="39" y="33"/>
                    <a:pt x="39" y="19"/>
                  </a:cubicBezTo>
                  <a:lnTo>
                    <a:pt x="39" y="7"/>
                  </a:lnTo>
                  <a:cubicBezTo>
                    <a:pt x="35" y="2"/>
                    <a:pt x="32" y="1"/>
                    <a:pt x="3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1" name="Google Shape;1811;p15"/>
            <p:cNvSpPr/>
            <p:nvPr/>
          </p:nvSpPr>
          <p:spPr>
            <a:xfrm>
              <a:off x="3863837" y="1905576"/>
              <a:ext cx="1776" cy="1776"/>
            </a:xfrm>
            <a:custGeom>
              <a:rect b="b" l="l" r="r" t="t"/>
              <a:pathLst>
                <a:path extrusionOk="0" h="54" w="54">
                  <a:moveTo>
                    <a:pt x="14" y="0"/>
                  </a:moveTo>
                  <a:cubicBezTo>
                    <a:pt x="0" y="13"/>
                    <a:pt x="14" y="13"/>
                    <a:pt x="14" y="27"/>
                  </a:cubicBezTo>
                  <a:cubicBezTo>
                    <a:pt x="14" y="27"/>
                    <a:pt x="27" y="39"/>
                    <a:pt x="41" y="39"/>
                  </a:cubicBezTo>
                  <a:cubicBezTo>
                    <a:pt x="41" y="39"/>
                    <a:pt x="41" y="53"/>
                    <a:pt x="53" y="53"/>
                  </a:cubicBezTo>
                  <a:lnTo>
                    <a:pt x="53" y="39"/>
                  </a:lnTo>
                  <a:lnTo>
                    <a:pt x="53" y="13"/>
                  </a:lnTo>
                  <a:cubicBezTo>
                    <a:pt x="41" y="13"/>
                    <a:pt x="41"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2" name="Google Shape;1812;p15"/>
            <p:cNvSpPr/>
            <p:nvPr/>
          </p:nvSpPr>
          <p:spPr>
            <a:xfrm>
              <a:off x="3865580" y="1907713"/>
              <a:ext cx="1348" cy="1118"/>
            </a:xfrm>
            <a:custGeom>
              <a:rect b="b" l="l" r="r" t="t"/>
              <a:pathLst>
                <a:path extrusionOk="0" h="34" w="41">
                  <a:moveTo>
                    <a:pt x="0" y="1"/>
                  </a:moveTo>
                  <a:lnTo>
                    <a:pt x="0" y="15"/>
                  </a:lnTo>
                  <a:lnTo>
                    <a:pt x="14" y="27"/>
                  </a:lnTo>
                  <a:cubicBezTo>
                    <a:pt x="14" y="27"/>
                    <a:pt x="20" y="33"/>
                    <a:pt x="24" y="33"/>
                  </a:cubicBezTo>
                  <a:cubicBezTo>
                    <a:pt x="25" y="33"/>
                    <a:pt x="27" y="32"/>
                    <a:pt x="27" y="27"/>
                  </a:cubicBezTo>
                  <a:lnTo>
                    <a:pt x="41" y="27"/>
                  </a:lnTo>
                  <a:cubicBezTo>
                    <a:pt x="41" y="15"/>
                    <a:pt x="27" y="15"/>
                    <a:pt x="27" y="15"/>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3" name="Google Shape;1813;p15"/>
            <p:cNvSpPr/>
            <p:nvPr/>
          </p:nvSpPr>
          <p:spPr>
            <a:xfrm>
              <a:off x="3853840" y="1902090"/>
              <a:ext cx="1315" cy="888"/>
            </a:xfrm>
            <a:custGeom>
              <a:rect b="b" l="l" r="r" t="t"/>
              <a:pathLst>
                <a:path extrusionOk="0" h="27" w="40">
                  <a:moveTo>
                    <a:pt x="13" y="0"/>
                  </a:moveTo>
                  <a:cubicBezTo>
                    <a:pt x="1" y="0"/>
                    <a:pt x="1" y="0"/>
                    <a:pt x="1" y="13"/>
                  </a:cubicBezTo>
                  <a:cubicBezTo>
                    <a:pt x="13" y="27"/>
                    <a:pt x="27" y="27"/>
                    <a:pt x="27" y="27"/>
                  </a:cubicBezTo>
                  <a:lnTo>
                    <a:pt x="40" y="27"/>
                  </a:lnTo>
                  <a:lnTo>
                    <a:pt x="40" y="13"/>
                  </a:lnTo>
                  <a:cubicBezTo>
                    <a:pt x="40" y="13"/>
                    <a:pt x="27" y="0"/>
                    <a:pt x="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4" name="Google Shape;1814;p15"/>
            <p:cNvSpPr/>
            <p:nvPr/>
          </p:nvSpPr>
          <p:spPr>
            <a:xfrm>
              <a:off x="3887350" y="1872493"/>
              <a:ext cx="9175" cy="9142"/>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TITLE_AND_TWO_COLUMNS_1_3">
    <p:spTree>
      <p:nvGrpSpPr>
        <p:cNvPr id="1815" name="Shape 1815"/>
        <p:cNvGrpSpPr/>
        <p:nvPr/>
      </p:nvGrpSpPr>
      <p:grpSpPr>
        <a:xfrm>
          <a:off x="0" y="0"/>
          <a:ext cx="0" cy="0"/>
          <a:chOff x="0" y="0"/>
          <a:chExt cx="0" cy="0"/>
        </a:xfrm>
      </p:grpSpPr>
      <p:pic>
        <p:nvPicPr>
          <p:cNvPr id="1816" name="Google Shape;1816;p16"/>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1817" name="Google Shape;1817;p16"/>
          <p:cNvSpPr txBox="1"/>
          <p:nvPr>
            <p:ph type="title"/>
          </p:nvPr>
        </p:nvSpPr>
        <p:spPr>
          <a:xfrm>
            <a:off x="4655400" y="1406551"/>
            <a:ext cx="3347400" cy="11832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818" name="Google Shape;1818;p16"/>
          <p:cNvSpPr txBox="1"/>
          <p:nvPr>
            <p:ph idx="1" type="subTitle"/>
          </p:nvPr>
        </p:nvSpPr>
        <p:spPr>
          <a:xfrm>
            <a:off x="4655400" y="2589750"/>
            <a:ext cx="3347400" cy="11472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819" name="Google Shape;1819;p16"/>
          <p:cNvSpPr/>
          <p:nvPr>
            <p:ph idx="2" type="pic"/>
          </p:nvPr>
        </p:nvSpPr>
        <p:spPr>
          <a:xfrm>
            <a:off x="1199813" y="1082700"/>
            <a:ext cx="2978100" cy="2978100"/>
          </a:xfrm>
          <a:prstGeom prst="ellipse">
            <a:avLst/>
          </a:prstGeom>
          <a:noFill/>
          <a:ln cap="flat" cmpd="sng" w="76200">
            <a:solidFill>
              <a:schemeClr val="lt1"/>
            </a:solidFill>
            <a:prstDash val="solid"/>
            <a:round/>
            <a:headEnd len="sm" w="sm" type="none"/>
            <a:tailEnd len="sm" w="sm" type="none"/>
          </a:ln>
          <a:effectLst>
            <a:outerShdw blurRad="57150" rotWithShape="0" algn="bl" dir="5400000" dist="19050">
              <a:schemeClr val="accent2">
                <a:alpha val="49803"/>
              </a:schemeClr>
            </a:outerShdw>
          </a:effectLst>
        </p:spPr>
      </p:sp>
      <p:sp>
        <p:nvSpPr>
          <p:cNvPr id="1820" name="Google Shape;1820;p16"/>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821" name="Google Shape;1821;p16"/>
          <p:cNvGrpSpPr/>
          <p:nvPr/>
        </p:nvGrpSpPr>
        <p:grpSpPr>
          <a:xfrm flipH="1" rot="721927">
            <a:off x="8042153" y="3680571"/>
            <a:ext cx="1063230" cy="1608193"/>
            <a:chOff x="3587009" y="1983415"/>
            <a:chExt cx="119735" cy="181132"/>
          </a:xfrm>
        </p:grpSpPr>
        <p:sp>
          <p:nvSpPr>
            <p:cNvPr id="1822" name="Google Shape;1822;p16"/>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3" name="Google Shape;1823;p16"/>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4" name="Google Shape;1824;p16"/>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5" name="Google Shape;1825;p16"/>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6" name="Google Shape;1826;p16"/>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7" name="Google Shape;1827;p16"/>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8" name="Google Shape;1828;p16"/>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9" name="Google Shape;1829;p16"/>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0" name="Google Shape;1830;p16"/>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1" name="Google Shape;1831;p16"/>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2" name="Google Shape;1832;p16"/>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3" name="Google Shape;1833;p16"/>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4" name="Google Shape;1834;p16"/>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5" name="Google Shape;1835;p16"/>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6" name="Google Shape;1836;p16"/>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7" name="Google Shape;1837;p16"/>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8" name="Google Shape;1838;p16"/>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9" name="Google Shape;1839;p16"/>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0" name="Google Shape;1840;p16"/>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1" name="Google Shape;1841;p16"/>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2" name="Google Shape;1842;p16"/>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3" name="Google Shape;1843;p16"/>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4" name="Google Shape;1844;p16"/>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5" name="Google Shape;1845;p16"/>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6" name="Google Shape;1846;p16"/>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7" name="Google Shape;1847;p16"/>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8" name="Google Shape;1848;p16"/>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9" name="Google Shape;1849;p16"/>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0" name="Google Shape;1850;p16"/>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1" name="Google Shape;1851;p16"/>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2" name="Google Shape;1852;p16"/>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3" name="Google Shape;1853;p16"/>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4" name="Google Shape;1854;p16"/>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5" name="Google Shape;1855;p16"/>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6" name="Google Shape;1856;p16"/>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57" name="Google Shape;1857;p16"/>
          <p:cNvGrpSpPr/>
          <p:nvPr/>
        </p:nvGrpSpPr>
        <p:grpSpPr>
          <a:xfrm rot="-721927">
            <a:off x="-8332" y="3680571"/>
            <a:ext cx="1063230" cy="1608193"/>
            <a:chOff x="3587009" y="1983415"/>
            <a:chExt cx="119735" cy="181132"/>
          </a:xfrm>
        </p:grpSpPr>
        <p:sp>
          <p:nvSpPr>
            <p:cNvPr id="1858" name="Google Shape;1858;p16"/>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9" name="Google Shape;1859;p16"/>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0" name="Google Shape;1860;p16"/>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1" name="Google Shape;1861;p16"/>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2" name="Google Shape;1862;p16"/>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3" name="Google Shape;1863;p16"/>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4" name="Google Shape;1864;p16"/>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5" name="Google Shape;1865;p16"/>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6" name="Google Shape;1866;p16"/>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7" name="Google Shape;1867;p16"/>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8" name="Google Shape;1868;p16"/>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9" name="Google Shape;1869;p16"/>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0" name="Google Shape;1870;p16"/>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1" name="Google Shape;1871;p16"/>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2" name="Google Shape;1872;p16"/>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3" name="Google Shape;1873;p16"/>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4" name="Google Shape;1874;p16"/>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5" name="Google Shape;1875;p16"/>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6" name="Google Shape;1876;p16"/>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7" name="Google Shape;1877;p16"/>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8" name="Google Shape;1878;p16"/>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9" name="Google Shape;1879;p16"/>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0" name="Google Shape;1880;p16"/>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1" name="Google Shape;1881;p16"/>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2" name="Google Shape;1882;p16"/>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3" name="Google Shape;1883;p16"/>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4" name="Google Shape;1884;p16"/>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5" name="Google Shape;1885;p16"/>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6" name="Google Shape;1886;p16"/>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7" name="Google Shape;1887;p16"/>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8" name="Google Shape;1888;p16"/>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9" name="Google Shape;1889;p16"/>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0" name="Google Shape;1890;p16"/>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1" name="Google Shape;1891;p16"/>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2" name="Google Shape;1892;p16"/>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93" name="Shape 1893"/>
        <p:cNvGrpSpPr/>
        <p:nvPr/>
      </p:nvGrpSpPr>
      <p:grpSpPr>
        <a:xfrm>
          <a:off x="0" y="0"/>
          <a:ext cx="0" cy="0"/>
          <a:chOff x="0" y="0"/>
          <a:chExt cx="0" cy="0"/>
        </a:xfrm>
      </p:grpSpPr>
      <p:pic>
        <p:nvPicPr>
          <p:cNvPr id="1894" name="Google Shape;1894;p17"/>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1895" name="Google Shape;1895;p17"/>
          <p:cNvSpPr txBox="1"/>
          <p:nvPr>
            <p:ph hasCustomPrompt="1" type="title"/>
          </p:nvPr>
        </p:nvSpPr>
        <p:spPr>
          <a:xfrm>
            <a:off x="720000" y="1290650"/>
            <a:ext cx="7704000" cy="1963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896" name="Google Shape;1896;p17"/>
          <p:cNvSpPr txBox="1"/>
          <p:nvPr>
            <p:ph idx="1" type="subTitle"/>
          </p:nvPr>
        </p:nvSpPr>
        <p:spPr>
          <a:xfrm>
            <a:off x="715075" y="3387850"/>
            <a:ext cx="7704000" cy="465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1897" name="Google Shape;1897;p17"/>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898" name="Google Shape;1898;p17"/>
          <p:cNvGrpSpPr/>
          <p:nvPr/>
        </p:nvGrpSpPr>
        <p:grpSpPr>
          <a:xfrm>
            <a:off x="50329" y="3110474"/>
            <a:ext cx="1253382" cy="2247704"/>
            <a:chOff x="3775902" y="1696064"/>
            <a:chExt cx="153475" cy="275248"/>
          </a:xfrm>
        </p:grpSpPr>
        <p:sp>
          <p:nvSpPr>
            <p:cNvPr id="1899" name="Google Shape;1899;p17"/>
            <p:cNvSpPr/>
            <p:nvPr/>
          </p:nvSpPr>
          <p:spPr>
            <a:xfrm>
              <a:off x="3806387" y="1704088"/>
              <a:ext cx="26604" cy="16706"/>
            </a:xfrm>
            <a:custGeom>
              <a:rect b="b" l="l" r="r" t="t"/>
              <a:pathLst>
                <a:path extrusionOk="0" h="508" w="809">
                  <a:moveTo>
                    <a:pt x="227" y="0"/>
                  </a:moveTo>
                  <a:cubicBezTo>
                    <a:pt x="191" y="0"/>
                    <a:pt x="163" y="9"/>
                    <a:pt x="146" y="25"/>
                  </a:cubicBezTo>
                  <a:cubicBezTo>
                    <a:pt x="106" y="78"/>
                    <a:pt x="0" y="224"/>
                    <a:pt x="265" y="396"/>
                  </a:cubicBezTo>
                  <a:cubicBezTo>
                    <a:pt x="394" y="485"/>
                    <a:pt x="545" y="508"/>
                    <a:pt x="657" y="508"/>
                  </a:cubicBezTo>
                  <a:cubicBezTo>
                    <a:pt x="695" y="508"/>
                    <a:pt x="728" y="505"/>
                    <a:pt x="755" y="502"/>
                  </a:cubicBezTo>
                  <a:cubicBezTo>
                    <a:pt x="794" y="502"/>
                    <a:pt x="808" y="462"/>
                    <a:pt x="794" y="422"/>
                  </a:cubicBezTo>
                  <a:cubicBezTo>
                    <a:pt x="626" y="128"/>
                    <a:pt x="366"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0" name="Google Shape;1900;p17"/>
            <p:cNvSpPr/>
            <p:nvPr/>
          </p:nvSpPr>
          <p:spPr>
            <a:xfrm>
              <a:off x="3830788" y="1696064"/>
              <a:ext cx="19599" cy="23776"/>
            </a:xfrm>
            <a:custGeom>
              <a:rect b="b" l="l" r="r" t="t"/>
              <a:pathLst>
                <a:path extrusionOk="0" h="723" w="596">
                  <a:moveTo>
                    <a:pt x="348" y="1"/>
                  </a:moveTo>
                  <a:cubicBezTo>
                    <a:pt x="232" y="1"/>
                    <a:pt x="0" y="269"/>
                    <a:pt x="13" y="666"/>
                  </a:cubicBezTo>
                  <a:cubicBezTo>
                    <a:pt x="13" y="699"/>
                    <a:pt x="31" y="723"/>
                    <a:pt x="59" y="723"/>
                  </a:cubicBezTo>
                  <a:cubicBezTo>
                    <a:pt x="65" y="723"/>
                    <a:pt x="72" y="722"/>
                    <a:pt x="79" y="719"/>
                  </a:cubicBezTo>
                  <a:cubicBezTo>
                    <a:pt x="172" y="680"/>
                    <a:pt x="357" y="574"/>
                    <a:pt x="450" y="375"/>
                  </a:cubicBezTo>
                  <a:cubicBezTo>
                    <a:pt x="596" y="98"/>
                    <a:pt x="423" y="18"/>
                    <a:pt x="370" y="4"/>
                  </a:cubicBezTo>
                  <a:cubicBezTo>
                    <a:pt x="363" y="2"/>
                    <a:pt x="356" y="1"/>
                    <a:pt x="34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1" name="Google Shape;1901;p17"/>
            <p:cNvSpPr/>
            <p:nvPr/>
          </p:nvSpPr>
          <p:spPr>
            <a:xfrm>
              <a:off x="3831610" y="1696195"/>
              <a:ext cx="15719" cy="23546"/>
            </a:xfrm>
            <a:custGeom>
              <a:rect b="b" l="l" r="r" t="t"/>
              <a:pathLst>
                <a:path extrusionOk="0" h="716" w="478">
                  <a:moveTo>
                    <a:pt x="372" y="0"/>
                  </a:moveTo>
                  <a:cubicBezTo>
                    <a:pt x="319" y="80"/>
                    <a:pt x="279" y="147"/>
                    <a:pt x="239" y="212"/>
                  </a:cubicBezTo>
                  <a:cubicBezTo>
                    <a:pt x="227" y="173"/>
                    <a:pt x="213" y="120"/>
                    <a:pt x="186" y="80"/>
                  </a:cubicBezTo>
                  <a:lnTo>
                    <a:pt x="174" y="94"/>
                  </a:lnTo>
                  <a:cubicBezTo>
                    <a:pt x="200" y="133"/>
                    <a:pt x="227" y="186"/>
                    <a:pt x="227" y="226"/>
                  </a:cubicBezTo>
                  <a:cubicBezTo>
                    <a:pt x="186" y="318"/>
                    <a:pt x="133" y="397"/>
                    <a:pt x="94" y="491"/>
                  </a:cubicBezTo>
                  <a:cubicBezTo>
                    <a:pt x="80" y="438"/>
                    <a:pt x="54" y="397"/>
                    <a:pt x="27" y="371"/>
                  </a:cubicBezTo>
                  <a:lnTo>
                    <a:pt x="27" y="385"/>
                  </a:lnTo>
                  <a:cubicBezTo>
                    <a:pt x="54" y="424"/>
                    <a:pt x="68" y="464"/>
                    <a:pt x="94" y="503"/>
                  </a:cubicBezTo>
                  <a:cubicBezTo>
                    <a:pt x="54" y="570"/>
                    <a:pt x="27" y="636"/>
                    <a:pt x="1" y="702"/>
                  </a:cubicBezTo>
                  <a:cubicBezTo>
                    <a:pt x="1" y="702"/>
                    <a:pt x="1" y="715"/>
                    <a:pt x="15" y="715"/>
                  </a:cubicBezTo>
                  <a:lnTo>
                    <a:pt x="94" y="517"/>
                  </a:lnTo>
                  <a:cubicBezTo>
                    <a:pt x="186" y="477"/>
                    <a:pt x="279" y="464"/>
                    <a:pt x="385" y="450"/>
                  </a:cubicBezTo>
                  <a:lnTo>
                    <a:pt x="385" y="438"/>
                  </a:lnTo>
                  <a:cubicBezTo>
                    <a:pt x="292" y="438"/>
                    <a:pt x="200" y="464"/>
                    <a:pt x="107" y="491"/>
                  </a:cubicBezTo>
                  <a:cubicBezTo>
                    <a:pt x="147" y="411"/>
                    <a:pt x="186" y="332"/>
                    <a:pt x="239" y="252"/>
                  </a:cubicBezTo>
                  <a:cubicBezTo>
                    <a:pt x="319" y="226"/>
                    <a:pt x="398" y="212"/>
                    <a:pt x="477" y="212"/>
                  </a:cubicBezTo>
                  <a:lnTo>
                    <a:pt x="477" y="199"/>
                  </a:lnTo>
                  <a:cubicBezTo>
                    <a:pt x="398" y="199"/>
                    <a:pt x="319" y="212"/>
                    <a:pt x="239" y="239"/>
                  </a:cubicBezTo>
                  <a:cubicBezTo>
                    <a:pt x="279" y="159"/>
                    <a:pt x="332" y="80"/>
                    <a:pt x="372" y="14"/>
                  </a:cubicBezTo>
                  <a:lnTo>
                    <a:pt x="372"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2" name="Google Shape;1902;p17"/>
            <p:cNvSpPr/>
            <p:nvPr/>
          </p:nvSpPr>
          <p:spPr>
            <a:xfrm>
              <a:off x="3811616" y="1729672"/>
              <a:ext cx="24861" cy="18777"/>
            </a:xfrm>
            <a:custGeom>
              <a:rect b="b" l="l" r="r" t="t"/>
              <a:pathLst>
                <a:path extrusionOk="0" h="571" w="756">
                  <a:moveTo>
                    <a:pt x="213" y="0"/>
                  </a:moveTo>
                  <a:cubicBezTo>
                    <a:pt x="191" y="0"/>
                    <a:pt x="173" y="5"/>
                    <a:pt x="159" y="15"/>
                  </a:cubicBezTo>
                  <a:cubicBezTo>
                    <a:pt x="106" y="68"/>
                    <a:pt x="0" y="200"/>
                    <a:pt x="226" y="399"/>
                  </a:cubicBezTo>
                  <a:cubicBezTo>
                    <a:pt x="385" y="544"/>
                    <a:pt x="596" y="571"/>
                    <a:pt x="702" y="571"/>
                  </a:cubicBezTo>
                  <a:cubicBezTo>
                    <a:pt x="741" y="571"/>
                    <a:pt x="755" y="544"/>
                    <a:pt x="741" y="505"/>
                  </a:cubicBezTo>
                  <a:cubicBezTo>
                    <a:pt x="606" y="166"/>
                    <a:pt x="345" y="0"/>
                    <a:pt x="2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3" name="Google Shape;1903;p17"/>
            <p:cNvSpPr/>
            <p:nvPr/>
          </p:nvSpPr>
          <p:spPr>
            <a:xfrm>
              <a:off x="3815101" y="1731021"/>
              <a:ext cx="19632" cy="16147"/>
            </a:xfrm>
            <a:custGeom>
              <a:rect b="b" l="l" r="r" t="t"/>
              <a:pathLst>
                <a:path extrusionOk="0" h="491" w="597">
                  <a:moveTo>
                    <a:pt x="27" y="0"/>
                  </a:moveTo>
                  <a:cubicBezTo>
                    <a:pt x="106" y="53"/>
                    <a:pt x="173" y="106"/>
                    <a:pt x="238" y="159"/>
                  </a:cubicBezTo>
                  <a:cubicBezTo>
                    <a:pt x="159" y="173"/>
                    <a:pt x="79" y="199"/>
                    <a:pt x="0" y="226"/>
                  </a:cubicBezTo>
                  <a:cubicBezTo>
                    <a:pt x="0" y="226"/>
                    <a:pt x="14" y="226"/>
                    <a:pt x="14" y="238"/>
                  </a:cubicBezTo>
                  <a:cubicBezTo>
                    <a:pt x="93" y="199"/>
                    <a:pt x="173" y="186"/>
                    <a:pt x="252" y="173"/>
                  </a:cubicBezTo>
                  <a:cubicBezTo>
                    <a:pt x="318" y="226"/>
                    <a:pt x="397" y="291"/>
                    <a:pt x="464" y="358"/>
                  </a:cubicBezTo>
                  <a:cubicBezTo>
                    <a:pt x="371" y="358"/>
                    <a:pt x="265" y="371"/>
                    <a:pt x="173" y="411"/>
                  </a:cubicBezTo>
                  <a:lnTo>
                    <a:pt x="199" y="411"/>
                  </a:lnTo>
                  <a:cubicBezTo>
                    <a:pt x="279" y="385"/>
                    <a:pt x="384" y="371"/>
                    <a:pt x="477" y="371"/>
                  </a:cubicBezTo>
                  <a:lnTo>
                    <a:pt x="477" y="358"/>
                  </a:lnTo>
                  <a:cubicBezTo>
                    <a:pt x="517" y="411"/>
                    <a:pt x="556" y="450"/>
                    <a:pt x="596" y="490"/>
                  </a:cubicBezTo>
                  <a:lnTo>
                    <a:pt x="596" y="464"/>
                  </a:lnTo>
                  <a:lnTo>
                    <a:pt x="477" y="344"/>
                  </a:lnTo>
                  <a:cubicBezTo>
                    <a:pt x="477" y="305"/>
                    <a:pt x="490" y="265"/>
                    <a:pt x="503" y="212"/>
                  </a:cubicBezTo>
                  <a:cubicBezTo>
                    <a:pt x="490" y="212"/>
                    <a:pt x="490" y="212"/>
                    <a:pt x="490" y="199"/>
                  </a:cubicBezTo>
                  <a:cubicBezTo>
                    <a:pt x="477" y="252"/>
                    <a:pt x="464" y="291"/>
                    <a:pt x="464" y="344"/>
                  </a:cubicBezTo>
                  <a:cubicBezTo>
                    <a:pt x="397" y="279"/>
                    <a:pt x="318" y="212"/>
                    <a:pt x="252" y="159"/>
                  </a:cubicBezTo>
                  <a:cubicBezTo>
                    <a:pt x="238" y="106"/>
                    <a:pt x="238" y="53"/>
                    <a:pt x="252" y="0"/>
                  </a:cubicBezTo>
                  <a:lnTo>
                    <a:pt x="238" y="0"/>
                  </a:lnTo>
                  <a:cubicBezTo>
                    <a:pt x="226" y="40"/>
                    <a:pt x="226" y="93"/>
                    <a:pt x="238" y="146"/>
                  </a:cubicBezTo>
                  <a:cubicBezTo>
                    <a:pt x="173" y="93"/>
                    <a:pt x="106"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4" name="Google Shape;1904;p17"/>
            <p:cNvSpPr/>
            <p:nvPr/>
          </p:nvSpPr>
          <p:spPr>
            <a:xfrm>
              <a:off x="3834701" y="1725660"/>
              <a:ext cx="21770" cy="22493"/>
            </a:xfrm>
            <a:custGeom>
              <a:rect b="b" l="l" r="r" t="t"/>
              <a:pathLst>
                <a:path extrusionOk="0" h="684" w="662">
                  <a:moveTo>
                    <a:pt x="426" y="0"/>
                  </a:moveTo>
                  <a:cubicBezTo>
                    <a:pt x="313" y="0"/>
                    <a:pt x="49" y="222"/>
                    <a:pt x="0" y="627"/>
                  </a:cubicBezTo>
                  <a:cubicBezTo>
                    <a:pt x="0" y="659"/>
                    <a:pt x="18" y="683"/>
                    <a:pt x="47" y="683"/>
                  </a:cubicBezTo>
                  <a:cubicBezTo>
                    <a:pt x="53" y="683"/>
                    <a:pt x="59" y="682"/>
                    <a:pt x="66" y="680"/>
                  </a:cubicBezTo>
                  <a:cubicBezTo>
                    <a:pt x="172" y="653"/>
                    <a:pt x="357" y="574"/>
                    <a:pt x="489" y="401"/>
                  </a:cubicBezTo>
                  <a:cubicBezTo>
                    <a:pt x="662" y="137"/>
                    <a:pt x="516" y="31"/>
                    <a:pt x="450" y="4"/>
                  </a:cubicBezTo>
                  <a:cubicBezTo>
                    <a:pt x="443" y="1"/>
                    <a:pt x="435" y="0"/>
                    <a:pt x="4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5" name="Google Shape;1905;p17"/>
            <p:cNvSpPr/>
            <p:nvPr/>
          </p:nvSpPr>
          <p:spPr>
            <a:xfrm>
              <a:off x="3835096" y="1726252"/>
              <a:ext cx="17922" cy="21342"/>
            </a:xfrm>
            <a:custGeom>
              <a:rect b="b" l="l" r="r" t="t"/>
              <a:pathLst>
                <a:path extrusionOk="0" h="649" w="545">
                  <a:moveTo>
                    <a:pt x="465" y="0"/>
                  </a:moveTo>
                  <a:lnTo>
                    <a:pt x="306" y="198"/>
                  </a:lnTo>
                  <a:cubicBezTo>
                    <a:pt x="306" y="145"/>
                    <a:pt x="292" y="92"/>
                    <a:pt x="266" y="53"/>
                  </a:cubicBezTo>
                  <a:cubicBezTo>
                    <a:pt x="266" y="53"/>
                    <a:pt x="266" y="66"/>
                    <a:pt x="253" y="66"/>
                  </a:cubicBezTo>
                  <a:cubicBezTo>
                    <a:pt x="279" y="106"/>
                    <a:pt x="292" y="159"/>
                    <a:pt x="292" y="212"/>
                  </a:cubicBezTo>
                  <a:cubicBezTo>
                    <a:pt x="239" y="291"/>
                    <a:pt x="173" y="357"/>
                    <a:pt x="133" y="436"/>
                  </a:cubicBezTo>
                  <a:cubicBezTo>
                    <a:pt x="121" y="397"/>
                    <a:pt x="94" y="357"/>
                    <a:pt x="80" y="318"/>
                  </a:cubicBezTo>
                  <a:cubicBezTo>
                    <a:pt x="68" y="318"/>
                    <a:pt x="68" y="331"/>
                    <a:pt x="68" y="331"/>
                  </a:cubicBezTo>
                  <a:cubicBezTo>
                    <a:pt x="94" y="371"/>
                    <a:pt x="107" y="410"/>
                    <a:pt x="121" y="450"/>
                  </a:cubicBezTo>
                  <a:lnTo>
                    <a:pt x="1" y="648"/>
                  </a:lnTo>
                  <a:lnTo>
                    <a:pt x="15" y="648"/>
                  </a:lnTo>
                  <a:cubicBezTo>
                    <a:pt x="54" y="595"/>
                    <a:pt x="80" y="530"/>
                    <a:pt x="121" y="463"/>
                  </a:cubicBezTo>
                  <a:cubicBezTo>
                    <a:pt x="186" y="450"/>
                    <a:pt x="266" y="450"/>
                    <a:pt x="332" y="450"/>
                  </a:cubicBezTo>
                  <a:lnTo>
                    <a:pt x="412" y="450"/>
                  </a:lnTo>
                  <a:lnTo>
                    <a:pt x="424" y="436"/>
                  </a:lnTo>
                  <a:lnTo>
                    <a:pt x="332" y="436"/>
                  </a:lnTo>
                  <a:cubicBezTo>
                    <a:pt x="266" y="436"/>
                    <a:pt x="200" y="436"/>
                    <a:pt x="133" y="450"/>
                  </a:cubicBezTo>
                  <a:cubicBezTo>
                    <a:pt x="186" y="383"/>
                    <a:pt x="239" y="304"/>
                    <a:pt x="292" y="225"/>
                  </a:cubicBezTo>
                  <a:lnTo>
                    <a:pt x="544" y="225"/>
                  </a:lnTo>
                  <a:lnTo>
                    <a:pt x="544" y="212"/>
                  </a:lnTo>
                  <a:lnTo>
                    <a:pt x="306" y="212"/>
                  </a:lnTo>
                  <a:cubicBezTo>
                    <a:pt x="359" y="145"/>
                    <a:pt x="412" y="80"/>
                    <a:pt x="477" y="13"/>
                  </a:cubicBezTo>
                  <a:cubicBezTo>
                    <a:pt x="465" y="13"/>
                    <a:pt x="465" y="0"/>
                    <a:pt x="465"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6" name="Google Shape;1906;p17"/>
            <p:cNvSpPr/>
            <p:nvPr/>
          </p:nvSpPr>
          <p:spPr>
            <a:xfrm>
              <a:off x="3810300" y="1751344"/>
              <a:ext cx="20060" cy="23348"/>
            </a:xfrm>
            <a:custGeom>
              <a:rect b="b" l="l" r="r" t="t"/>
              <a:pathLst>
                <a:path extrusionOk="0" h="710" w="610">
                  <a:moveTo>
                    <a:pt x="236" y="1"/>
                  </a:moveTo>
                  <a:cubicBezTo>
                    <a:pt x="228" y="1"/>
                    <a:pt x="220" y="2"/>
                    <a:pt x="213" y="5"/>
                  </a:cubicBezTo>
                  <a:cubicBezTo>
                    <a:pt x="160" y="31"/>
                    <a:pt x="1" y="123"/>
                    <a:pt x="146" y="388"/>
                  </a:cubicBezTo>
                  <a:cubicBezTo>
                    <a:pt x="252" y="573"/>
                    <a:pt x="437" y="667"/>
                    <a:pt x="543" y="706"/>
                  </a:cubicBezTo>
                  <a:cubicBezTo>
                    <a:pt x="548" y="708"/>
                    <a:pt x="553" y="709"/>
                    <a:pt x="559" y="709"/>
                  </a:cubicBezTo>
                  <a:cubicBezTo>
                    <a:pt x="583" y="709"/>
                    <a:pt x="610" y="686"/>
                    <a:pt x="610" y="653"/>
                  </a:cubicBezTo>
                  <a:cubicBezTo>
                    <a:pt x="585" y="258"/>
                    <a:pt x="353" y="1"/>
                    <a:pt x="23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7" name="Google Shape;1907;p17"/>
            <p:cNvSpPr/>
            <p:nvPr/>
          </p:nvSpPr>
          <p:spPr>
            <a:xfrm>
              <a:off x="3813359" y="1751903"/>
              <a:ext cx="15686" cy="21375"/>
            </a:xfrm>
            <a:custGeom>
              <a:rect b="b" l="l" r="r" t="t"/>
              <a:pathLst>
                <a:path extrusionOk="0" h="650" w="477">
                  <a:moveTo>
                    <a:pt x="93" y="1"/>
                  </a:moveTo>
                  <a:cubicBezTo>
                    <a:pt x="146" y="80"/>
                    <a:pt x="185" y="147"/>
                    <a:pt x="238" y="212"/>
                  </a:cubicBezTo>
                  <a:cubicBezTo>
                    <a:pt x="159" y="200"/>
                    <a:pt x="93" y="200"/>
                    <a:pt x="14" y="200"/>
                  </a:cubicBezTo>
                  <a:lnTo>
                    <a:pt x="0" y="200"/>
                  </a:lnTo>
                  <a:lnTo>
                    <a:pt x="0" y="212"/>
                  </a:lnTo>
                  <a:lnTo>
                    <a:pt x="14" y="212"/>
                  </a:lnTo>
                  <a:cubicBezTo>
                    <a:pt x="93" y="212"/>
                    <a:pt x="173" y="212"/>
                    <a:pt x="238" y="239"/>
                  </a:cubicBezTo>
                  <a:cubicBezTo>
                    <a:pt x="291" y="318"/>
                    <a:pt x="344" y="398"/>
                    <a:pt x="384" y="477"/>
                  </a:cubicBezTo>
                  <a:cubicBezTo>
                    <a:pt x="291" y="451"/>
                    <a:pt x="199" y="438"/>
                    <a:pt x="106" y="438"/>
                  </a:cubicBezTo>
                  <a:lnTo>
                    <a:pt x="93" y="438"/>
                  </a:lnTo>
                  <a:cubicBezTo>
                    <a:pt x="106" y="438"/>
                    <a:pt x="106" y="438"/>
                    <a:pt x="106" y="451"/>
                  </a:cubicBezTo>
                  <a:cubicBezTo>
                    <a:pt x="199" y="451"/>
                    <a:pt x="305" y="464"/>
                    <a:pt x="397" y="491"/>
                  </a:cubicBezTo>
                  <a:lnTo>
                    <a:pt x="477" y="650"/>
                  </a:lnTo>
                  <a:lnTo>
                    <a:pt x="477" y="623"/>
                  </a:lnTo>
                  <a:cubicBezTo>
                    <a:pt x="450" y="583"/>
                    <a:pt x="424" y="530"/>
                    <a:pt x="397" y="477"/>
                  </a:cubicBezTo>
                  <a:cubicBezTo>
                    <a:pt x="411" y="438"/>
                    <a:pt x="437" y="398"/>
                    <a:pt x="464" y="358"/>
                  </a:cubicBezTo>
                  <a:cubicBezTo>
                    <a:pt x="464" y="358"/>
                    <a:pt x="464" y="345"/>
                    <a:pt x="450" y="345"/>
                  </a:cubicBezTo>
                  <a:cubicBezTo>
                    <a:pt x="424" y="385"/>
                    <a:pt x="411" y="424"/>
                    <a:pt x="397" y="464"/>
                  </a:cubicBezTo>
                  <a:cubicBezTo>
                    <a:pt x="344" y="385"/>
                    <a:pt x="305" y="292"/>
                    <a:pt x="252" y="212"/>
                  </a:cubicBezTo>
                  <a:cubicBezTo>
                    <a:pt x="252" y="159"/>
                    <a:pt x="265" y="120"/>
                    <a:pt x="305" y="80"/>
                  </a:cubicBezTo>
                  <a:lnTo>
                    <a:pt x="291" y="67"/>
                  </a:lnTo>
                  <a:cubicBezTo>
                    <a:pt x="265" y="106"/>
                    <a:pt x="238" y="147"/>
                    <a:pt x="238" y="200"/>
                  </a:cubicBezTo>
                  <a:cubicBezTo>
                    <a:pt x="199" y="133"/>
                    <a:pt x="146" y="67"/>
                    <a:pt x="10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8" name="Google Shape;1908;p17"/>
            <p:cNvSpPr/>
            <p:nvPr/>
          </p:nvSpPr>
          <p:spPr>
            <a:xfrm>
              <a:off x="3828584" y="1757428"/>
              <a:ext cx="26144" cy="17298"/>
            </a:xfrm>
            <a:custGeom>
              <a:rect b="b" l="l" r="r" t="t"/>
              <a:pathLst>
                <a:path extrusionOk="0" h="526" w="795">
                  <a:moveTo>
                    <a:pt x="574" y="1"/>
                  </a:moveTo>
                  <a:cubicBezTo>
                    <a:pt x="443" y="1"/>
                    <a:pt x="178" y="137"/>
                    <a:pt x="14" y="455"/>
                  </a:cubicBezTo>
                  <a:cubicBezTo>
                    <a:pt x="1" y="482"/>
                    <a:pt x="14" y="521"/>
                    <a:pt x="54" y="521"/>
                  </a:cubicBezTo>
                  <a:cubicBezTo>
                    <a:pt x="75" y="523"/>
                    <a:pt x="99" y="525"/>
                    <a:pt x="127" y="525"/>
                  </a:cubicBezTo>
                  <a:cubicBezTo>
                    <a:pt x="241" y="525"/>
                    <a:pt x="405" y="498"/>
                    <a:pt x="543" y="402"/>
                  </a:cubicBezTo>
                  <a:cubicBezTo>
                    <a:pt x="795" y="217"/>
                    <a:pt x="689" y="71"/>
                    <a:pt x="636" y="18"/>
                  </a:cubicBezTo>
                  <a:cubicBezTo>
                    <a:pt x="623" y="7"/>
                    <a:pt x="601" y="1"/>
                    <a:pt x="57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9" name="Google Shape;1909;p17"/>
            <p:cNvSpPr/>
            <p:nvPr/>
          </p:nvSpPr>
          <p:spPr>
            <a:xfrm>
              <a:off x="3829012" y="1758447"/>
              <a:ext cx="21375" cy="15719"/>
            </a:xfrm>
            <a:custGeom>
              <a:rect b="b" l="l" r="r" t="t"/>
              <a:pathLst>
                <a:path extrusionOk="0" h="478" w="650">
                  <a:moveTo>
                    <a:pt x="424" y="1"/>
                  </a:moveTo>
                  <a:cubicBezTo>
                    <a:pt x="438" y="54"/>
                    <a:pt x="438" y="106"/>
                    <a:pt x="424" y="146"/>
                  </a:cubicBezTo>
                  <a:cubicBezTo>
                    <a:pt x="332" y="199"/>
                    <a:pt x="265" y="252"/>
                    <a:pt x="186" y="318"/>
                  </a:cubicBezTo>
                  <a:cubicBezTo>
                    <a:pt x="186" y="265"/>
                    <a:pt x="186" y="225"/>
                    <a:pt x="173" y="172"/>
                  </a:cubicBezTo>
                  <a:cubicBezTo>
                    <a:pt x="173" y="186"/>
                    <a:pt x="173" y="186"/>
                    <a:pt x="159" y="186"/>
                  </a:cubicBezTo>
                  <a:cubicBezTo>
                    <a:pt x="173" y="239"/>
                    <a:pt x="173" y="278"/>
                    <a:pt x="173" y="318"/>
                  </a:cubicBezTo>
                  <a:cubicBezTo>
                    <a:pt x="106" y="371"/>
                    <a:pt x="54" y="410"/>
                    <a:pt x="1" y="463"/>
                  </a:cubicBezTo>
                  <a:lnTo>
                    <a:pt x="1" y="477"/>
                  </a:lnTo>
                  <a:cubicBezTo>
                    <a:pt x="54" y="424"/>
                    <a:pt x="120" y="384"/>
                    <a:pt x="173" y="331"/>
                  </a:cubicBezTo>
                  <a:lnTo>
                    <a:pt x="173" y="345"/>
                  </a:lnTo>
                  <a:cubicBezTo>
                    <a:pt x="265" y="345"/>
                    <a:pt x="358" y="371"/>
                    <a:pt x="451" y="410"/>
                  </a:cubicBezTo>
                  <a:lnTo>
                    <a:pt x="464" y="410"/>
                  </a:lnTo>
                  <a:cubicBezTo>
                    <a:pt x="371" y="371"/>
                    <a:pt x="279" y="345"/>
                    <a:pt x="186" y="331"/>
                  </a:cubicBezTo>
                  <a:cubicBezTo>
                    <a:pt x="265" y="265"/>
                    <a:pt x="332" y="212"/>
                    <a:pt x="411" y="172"/>
                  </a:cubicBezTo>
                  <a:cubicBezTo>
                    <a:pt x="491" y="186"/>
                    <a:pt x="570" y="212"/>
                    <a:pt x="650" y="252"/>
                  </a:cubicBezTo>
                  <a:lnTo>
                    <a:pt x="650" y="239"/>
                  </a:lnTo>
                  <a:cubicBezTo>
                    <a:pt x="583" y="199"/>
                    <a:pt x="504" y="172"/>
                    <a:pt x="424" y="159"/>
                  </a:cubicBezTo>
                  <a:cubicBezTo>
                    <a:pt x="504" y="106"/>
                    <a:pt x="570" y="66"/>
                    <a:pt x="650" y="27"/>
                  </a:cubicBezTo>
                  <a:lnTo>
                    <a:pt x="650" y="13"/>
                  </a:lnTo>
                  <a:cubicBezTo>
                    <a:pt x="570" y="54"/>
                    <a:pt x="504" y="93"/>
                    <a:pt x="438" y="133"/>
                  </a:cubicBezTo>
                  <a:cubicBezTo>
                    <a:pt x="451" y="93"/>
                    <a:pt x="451" y="40"/>
                    <a:pt x="438"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0" name="Google Shape;1910;p17"/>
            <p:cNvSpPr/>
            <p:nvPr/>
          </p:nvSpPr>
          <p:spPr>
            <a:xfrm>
              <a:off x="3803361" y="1779527"/>
              <a:ext cx="20915" cy="22592"/>
            </a:xfrm>
            <a:custGeom>
              <a:rect b="b" l="l" r="r" t="t"/>
              <a:pathLst>
                <a:path extrusionOk="0" h="687" w="636">
                  <a:moveTo>
                    <a:pt x="241" y="1"/>
                  </a:moveTo>
                  <a:cubicBezTo>
                    <a:pt x="230" y="1"/>
                    <a:pt x="220" y="3"/>
                    <a:pt x="212" y="8"/>
                  </a:cubicBezTo>
                  <a:cubicBezTo>
                    <a:pt x="145" y="21"/>
                    <a:pt x="0" y="127"/>
                    <a:pt x="159" y="392"/>
                  </a:cubicBezTo>
                  <a:cubicBezTo>
                    <a:pt x="278" y="564"/>
                    <a:pt x="477" y="657"/>
                    <a:pt x="569" y="683"/>
                  </a:cubicBezTo>
                  <a:cubicBezTo>
                    <a:pt x="576" y="685"/>
                    <a:pt x="582" y="686"/>
                    <a:pt x="588" y="686"/>
                  </a:cubicBezTo>
                  <a:cubicBezTo>
                    <a:pt x="617" y="686"/>
                    <a:pt x="636" y="663"/>
                    <a:pt x="636" y="630"/>
                  </a:cubicBezTo>
                  <a:cubicBezTo>
                    <a:pt x="599" y="244"/>
                    <a:pt x="354" y="1"/>
                    <a:pt x="2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1" name="Google Shape;1911;p17"/>
            <p:cNvSpPr/>
            <p:nvPr/>
          </p:nvSpPr>
          <p:spPr>
            <a:xfrm>
              <a:off x="3806387" y="1779757"/>
              <a:ext cx="16574" cy="20915"/>
            </a:xfrm>
            <a:custGeom>
              <a:rect b="b" l="l" r="r" t="t"/>
              <a:pathLst>
                <a:path extrusionOk="0" h="636" w="504">
                  <a:moveTo>
                    <a:pt x="94" y="1"/>
                  </a:moveTo>
                  <a:cubicBezTo>
                    <a:pt x="94" y="14"/>
                    <a:pt x="94" y="14"/>
                    <a:pt x="80" y="14"/>
                  </a:cubicBezTo>
                  <a:cubicBezTo>
                    <a:pt x="133" y="80"/>
                    <a:pt x="186" y="147"/>
                    <a:pt x="239" y="226"/>
                  </a:cubicBezTo>
                  <a:cubicBezTo>
                    <a:pt x="186" y="212"/>
                    <a:pt x="133" y="212"/>
                    <a:pt x="80" y="212"/>
                  </a:cubicBezTo>
                  <a:lnTo>
                    <a:pt x="0" y="212"/>
                  </a:lnTo>
                  <a:lnTo>
                    <a:pt x="0" y="226"/>
                  </a:lnTo>
                  <a:lnTo>
                    <a:pt x="80" y="226"/>
                  </a:lnTo>
                  <a:cubicBezTo>
                    <a:pt x="133" y="226"/>
                    <a:pt x="199" y="226"/>
                    <a:pt x="252" y="239"/>
                  </a:cubicBezTo>
                  <a:cubicBezTo>
                    <a:pt x="305" y="318"/>
                    <a:pt x="358" y="385"/>
                    <a:pt x="397" y="464"/>
                  </a:cubicBezTo>
                  <a:cubicBezTo>
                    <a:pt x="332" y="451"/>
                    <a:pt x="252" y="438"/>
                    <a:pt x="173" y="438"/>
                  </a:cubicBezTo>
                  <a:lnTo>
                    <a:pt x="120" y="438"/>
                  </a:lnTo>
                  <a:cubicBezTo>
                    <a:pt x="120" y="451"/>
                    <a:pt x="120" y="451"/>
                    <a:pt x="133" y="451"/>
                  </a:cubicBezTo>
                  <a:lnTo>
                    <a:pt x="173" y="451"/>
                  </a:lnTo>
                  <a:cubicBezTo>
                    <a:pt x="252" y="451"/>
                    <a:pt x="332" y="464"/>
                    <a:pt x="411" y="477"/>
                  </a:cubicBezTo>
                  <a:cubicBezTo>
                    <a:pt x="438" y="530"/>
                    <a:pt x="477" y="583"/>
                    <a:pt x="503" y="636"/>
                  </a:cubicBezTo>
                  <a:lnTo>
                    <a:pt x="503" y="609"/>
                  </a:lnTo>
                  <a:cubicBezTo>
                    <a:pt x="477" y="570"/>
                    <a:pt x="450" y="517"/>
                    <a:pt x="424" y="477"/>
                  </a:cubicBezTo>
                  <a:cubicBezTo>
                    <a:pt x="438" y="424"/>
                    <a:pt x="450" y="385"/>
                    <a:pt x="477" y="345"/>
                  </a:cubicBezTo>
                  <a:cubicBezTo>
                    <a:pt x="477" y="345"/>
                    <a:pt x="477" y="332"/>
                    <a:pt x="464" y="332"/>
                  </a:cubicBezTo>
                  <a:cubicBezTo>
                    <a:pt x="450" y="371"/>
                    <a:pt x="424" y="411"/>
                    <a:pt x="411" y="451"/>
                  </a:cubicBezTo>
                  <a:lnTo>
                    <a:pt x="252" y="212"/>
                  </a:lnTo>
                  <a:cubicBezTo>
                    <a:pt x="252" y="173"/>
                    <a:pt x="279" y="120"/>
                    <a:pt x="305" y="80"/>
                  </a:cubicBezTo>
                  <a:lnTo>
                    <a:pt x="292" y="67"/>
                  </a:lnTo>
                  <a:cubicBezTo>
                    <a:pt x="265" y="107"/>
                    <a:pt x="252" y="147"/>
                    <a:pt x="239" y="200"/>
                  </a:cubicBezTo>
                  <a:cubicBezTo>
                    <a:pt x="199" y="133"/>
                    <a:pt x="146"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2" name="Google Shape;1912;p17"/>
            <p:cNvSpPr/>
            <p:nvPr/>
          </p:nvSpPr>
          <p:spPr>
            <a:xfrm>
              <a:off x="3822501" y="1784032"/>
              <a:ext cx="25683" cy="18087"/>
            </a:xfrm>
            <a:custGeom>
              <a:rect b="b" l="l" r="r" t="t"/>
              <a:pathLst>
                <a:path extrusionOk="0" h="550" w="781">
                  <a:moveTo>
                    <a:pt x="559" y="0"/>
                  </a:moveTo>
                  <a:cubicBezTo>
                    <a:pt x="422" y="0"/>
                    <a:pt x="158" y="147"/>
                    <a:pt x="13" y="479"/>
                  </a:cubicBezTo>
                  <a:cubicBezTo>
                    <a:pt x="1" y="520"/>
                    <a:pt x="13" y="546"/>
                    <a:pt x="54" y="546"/>
                  </a:cubicBezTo>
                  <a:cubicBezTo>
                    <a:pt x="69" y="548"/>
                    <a:pt x="86" y="549"/>
                    <a:pt x="106" y="549"/>
                  </a:cubicBezTo>
                  <a:cubicBezTo>
                    <a:pt x="220" y="549"/>
                    <a:pt x="396" y="513"/>
                    <a:pt x="543" y="400"/>
                  </a:cubicBezTo>
                  <a:cubicBezTo>
                    <a:pt x="781" y="202"/>
                    <a:pt x="662" y="56"/>
                    <a:pt x="622" y="17"/>
                  </a:cubicBezTo>
                  <a:cubicBezTo>
                    <a:pt x="607" y="6"/>
                    <a:pt x="585" y="0"/>
                    <a:pt x="55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3" name="Google Shape;1913;p17"/>
            <p:cNvSpPr/>
            <p:nvPr/>
          </p:nvSpPr>
          <p:spPr>
            <a:xfrm>
              <a:off x="3822928" y="1784986"/>
              <a:ext cx="21375" cy="16574"/>
            </a:xfrm>
            <a:custGeom>
              <a:rect b="b" l="l" r="r" t="t"/>
              <a:pathLst>
                <a:path extrusionOk="0" h="504" w="650">
                  <a:moveTo>
                    <a:pt x="424" y="0"/>
                  </a:moveTo>
                  <a:cubicBezTo>
                    <a:pt x="411" y="0"/>
                    <a:pt x="411" y="0"/>
                    <a:pt x="411" y="14"/>
                  </a:cubicBezTo>
                  <a:cubicBezTo>
                    <a:pt x="424" y="53"/>
                    <a:pt x="424" y="106"/>
                    <a:pt x="411" y="159"/>
                  </a:cubicBezTo>
                  <a:cubicBezTo>
                    <a:pt x="491" y="120"/>
                    <a:pt x="556" y="67"/>
                    <a:pt x="636" y="14"/>
                  </a:cubicBezTo>
                  <a:lnTo>
                    <a:pt x="623" y="14"/>
                  </a:lnTo>
                  <a:cubicBezTo>
                    <a:pt x="556" y="53"/>
                    <a:pt x="491" y="94"/>
                    <a:pt x="424" y="147"/>
                  </a:cubicBezTo>
                  <a:lnTo>
                    <a:pt x="424" y="0"/>
                  </a:lnTo>
                  <a:close/>
                  <a:moveTo>
                    <a:pt x="411" y="159"/>
                  </a:moveTo>
                  <a:cubicBezTo>
                    <a:pt x="332" y="212"/>
                    <a:pt x="252" y="265"/>
                    <a:pt x="173" y="332"/>
                  </a:cubicBezTo>
                  <a:cubicBezTo>
                    <a:pt x="186" y="292"/>
                    <a:pt x="173" y="239"/>
                    <a:pt x="159" y="200"/>
                  </a:cubicBezTo>
                  <a:lnTo>
                    <a:pt x="159" y="212"/>
                  </a:lnTo>
                  <a:cubicBezTo>
                    <a:pt x="159" y="252"/>
                    <a:pt x="173" y="305"/>
                    <a:pt x="159" y="345"/>
                  </a:cubicBezTo>
                  <a:cubicBezTo>
                    <a:pt x="106" y="398"/>
                    <a:pt x="53" y="438"/>
                    <a:pt x="0" y="491"/>
                  </a:cubicBezTo>
                  <a:lnTo>
                    <a:pt x="0" y="503"/>
                  </a:lnTo>
                  <a:cubicBezTo>
                    <a:pt x="53" y="450"/>
                    <a:pt x="120" y="411"/>
                    <a:pt x="173" y="358"/>
                  </a:cubicBezTo>
                  <a:cubicBezTo>
                    <a:pt x="265" y="358"/>
                    <a:pt x="358" y="385"/>
                    <a:pt x="450" y="424"/>
                  </a:cubicBezTo>
                  <a:lnTo>
                    <a:pt x="464" y="411"/>
                  </a:lnTo>
                  <a:cubicBezTo>
                    <a:pt x="371" y="371"/>
                    <a:pt x="279" y="358"/>
                    <a:pt x="186" y="345"/>
                  </a:cubicBezTo>
                  <a:cubicBezTo>
                    <a:pt x="252" y="292"/>
                    <a:pt x="332" y="226"/>
                    <a:pt x="397" y="173"/>
                  </a:cubicBezTo>
                  <a:cubicBezTo>
                    <a:pt x="477" y="186"/>
                    <a:pt x="556" y="212"/>
                    <a:pt x="636" y="239"/>
                  </a:cubicBezTo>
                  <a:lnTo>
                    <a:pt x="649" y="239"/>
                  </a:lnTo>
                  <a:cubicBezTo>
                    <a:pt x="570" y="200"/>
                    <a:pt x="491" y="173"/>
                    <a:pt x="41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4" name="Google Shape;1914;p17"/>
            <p:cNvSpPr/>
            <p:nvPr/>
          </p:nvSpPr>
          <p:spPr>
            <a:xfrm>
              <a:off x="3801618" y="1814023"/>
              <a:ext cx="25683" cy="17593"/>
            </a:xfrm>
            <a:custGeom>
              <a:rect b="b" l="l" r="r" t="t"/>
              <a:pathLst>
                <a:path extrusionOk="0" h="535" w="781">
                  <a:moveTo>
                    <a:pt x="209" y="0"/>
                  </a:moveTo>
                  <a:cubicBezTo>
                    <a:pt x="181" y="0"/>
                    <a:pt x="159" y="6"/>
                    <a:pt x="145" y="17"/>
                  </a:cubicBezTo>
                  <a:cubicBezTo>
                    <a:pt x="92" y="70"/>
                    <a:pt x="0" y="217"/>
                    <a:pt x="239" y="402"/>
                  </a:cubicBezTo>
                  <a:cubicBezTo>
                    <a:pt x="410" y="520"/>
                    <a:pt x="622" y="534"/>
                    <a:pt x="728" y="534"/>
                  </a:cubicBezTo>
                  <a:cubicBezTo>
                    <a:pt x="768" y="520"/>
                    <a:pt x="781" y="494"/>
                    <a:pt x="768" y="455"/>
                  </a:cubicBezTo>
                  <a:cubicBezTo>
                    <a:pt x="614" y="136"/>
                    <a:pt x="343" y="0"/>
                    <a:pt x="2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5" name="Google Shape;1915;p17"/>
            <p:cNvSpPr/>
            <p:nvPr/>
          </p:nvSpPr>
          <p:spPr>
            <a:xfrm>
              <a:off x="3805499" y="1815043"/>
              <a:ext cx="20060" cy="14831"/>
            </a:xfrm>
            <a:custGeom>
              <a:rect b="b" l="l" r="r" t="t"/>
              <a:pathLst>
                <a:path extrusionOk="0" h="451" w="610">
                  <a:moveTo>
                    <a:pt x="213" y="0"/>
                  </a:moveTo>
                  <a:cubicBezTo>
                    <a:pt x="200" y="39"/>
                    <a:pt x="200" y="92"/>
                    <a:pt x="213" y="133"/>
                  </a:cubicBezTo>
                  <a:lnTo>
                    <a:pt x="15" y="13"/>
                  </a:lnTo>
                  <a:cubicBezTo>
                    <a:pt x="15" y="13"/>
                    <a:pt x="1" y="13"/>
                    <a:pt x="1" y="27"/>
                  </a:cubicBezTo>
                  <a:cubicBezTo>
                    <a:pt x="80" y="66"/>
                    <a:pt x="147" y="106"/>
                    <a:pt x="226" y="159"/>
                  </a:cubicBezTo>
                  <a:cubicBezTo>
                    <a:pt x="147" y="172"/>
                    <a:pt x="68" y="198"/>
                    <a:pt x="1" y="238"/>
                  </a:cubicBezTo>
                  <a:lnTo>
                    <a:pt x="1" y="251"/>
                  </a:lnTo>
                  <a:cubicBezTo>
                    <a:pt x="80" y="212"/>
                    <a:pt x="160" y="186"/>
                    <a:pt x="239" y="172"/>
                  </a:cubicBezTo>
                  <a:cubicBezTo>
                    <a:pt x="319" y="225"/>
                    <a:pt x="398" y="278"/>
                    <a:pt x="465" y="331"/>
                  </a:cubicBezTo>
                  <a:cubicBezTo>
                    <a:pt x="371" y="344"/>
                    <a:pt x="279" y="371"/>
                    <a:pt x="186" y="410"/>
                  </a:cubicBezTo>
                  <a:lnTo>
                    <a:pt x="200" y="410"/>
                  </a:lnTo>
                  <a:cubicBezTo>
                    <a:pt x="292" y="371"/>
                    <a:pt x="385" y="344"/>
                    <a:pt x="477" y="344"/>
                  </a:cubicBezTo>
                  <a:cubicBezTo>
                    <a:pt x="530" y="371"/>
                    <a:pt x="571" y="410"/>
                    <a:pt x="610" y="450"/>
                  </a:cubicBezTo>
                  <a:lnTo>
                    <a:pt x="610" y="424"/>
                  </a:lnTo>
                  <a:cubicBezTo>
                    <a:pt x="571" y="397"/>
                    <a:pt x="530" y="357"/>
                    <a:pt x="477" y="331"/>
                  </a:cubicBezTo>
                  <a:cubicBezTo>
                    <a:pt x="477" y="278"/>
                    <a:pt x="477" y="238"/>
                    <a:pt x="491" y="186"/>
                  </a:cubicBezTo>
                  <a:cubicBezTo>
                    <a:pt x="491" y="186"/>
                    <a:pt x="477" y="186"/>
                    <a:pt x="477" y="172"/>
                  </a:cubicBezTo>
                  <a:cubicBezTo>
                    <a:pt x="465" y="225"/>
                    <a:pt x="465" y="265"/>
                    <a:pt x="465" y="318"/>
                  </a:cubicBezTo>
                  <a:cubicBezTo>
                    <a:pt x="398" y="251"/>
                    <a:pt x="319" y="198"/>
                    <a:pt x="239" y="145"/>
                  </a:cubicBezTo>
                  <a:cubicBezTo>
                    <a:pt x="213" y="106"/>
                    <a:pt x="213" y="53"/>
                    <a:pt x="22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6" name="Google Shape;1916;p17"/>
            <p:cNvSpPr/>
            <p:nvPr/>
          </p:nvSpPr>
          <p:spPr>
            <a:xfrm>
              <a:off x="3825526" y="1807479"/>
              <a:ext cx="20060" cy="23348"/>
            </a:xfrm>
            <a:custGeom>
              <a:rect b="b" l="l" r="r" t="t"/>
              <a:pathLst>
                <a:path extrusionOk="0" h="710" w="610">
                  <a:moveTo>
                    <a:pt x="375" y="1"/>
                  </a:moveTo>
                  <a:cubicBezTo>
                    <a:pt x="258" y="1"/>
                    <a:pt x="25" y="258"/>
                    <a:pt x="1" y="654"/>
                  </a:cubicBezTo>
                  <a:cubicBezTo>
                    <a:pt x="1" y="686"/>
                    <a:pt x="19" y="710"/>
                    <a:pt x="48" y="710"/>
                  </a:cubicBezTo>
                  <a:cubicBezTo>
                    <a:pt x="54" y="710"/>
                    <a:pt x="60" y="709"/>
                    <a:pt x="67" y="707"/>
                  </a:cubicBezTo>
                  <a:cubicBezTo>
                    <a:pt x="173" y="666"/>
                    <a:pt x="359" y="574"/>
                    <a:pt x="464" y="389"/>
                  </a:cubicBezTo>
                  <a:cubicBezTo>
                    <a:pt x="610" y="124"/>
                    <a:pt x="451" y="31"/>
                    <a:pt x="398" y="5"/>
                  </a:cubicBezTo>
                  <a:cubicBezTo>
                    <a:pt x="391" y="2"/>
                    <a:pt x="383" y="1"/>
                    <a:pt x="37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7" name="Google Shape;1917;p17"/>
            <p:cNvSpPr/>
            <p:nvPr/>
          </p:nvSpPr>
          <p:spPr>
            <a:xfrm>
              <a:off x="3825986" y="1808071"/>
              <a:ext cx="16574" cy="22658"/>
            </a:xfrm>
            <a:custGeom>
              <a:rect b="b" l="l" r="r" t="t"/>
              <a:pathLst>
                <a:path extrusionOk="0" h="689" w="504">
                  <a:moveTo>
                    <a:pt x="410" y="0"/>
                  </a:moveTo>
                  <a:lnTo>
                    <a:pt x="410" y="0"/>
                  </a:lnTo>
                  <a:cubicBezTo>
                    <a:pt x="357" y="66"/>
                    <a:pt x="304" y="133"/>
                    <a:pt x="265" y="198"/>
                  </a:cubicBezTo>
                  <a:cubicBezTo>
                    <a:pt x="265" y="146"/>
                    <a:pt x="239" y="106"/>
                    <a:pt x="212" y="66"/>
                  </a:cubicBezTo>
                  <a:lnTo>
                    <a:pt x="198" y="80"/>
                  </a:lnTo>
                  <a:cubicBezTo>
                    <a:pt x="239" y="119"/>
                    <a:pt x="251" y="159"/>
                    <a:pt x="251" y="212"/>
                  </a:cubicBezTo>
                  <a:cubicBezTo>
                    <a:pt x="198" y="292"/>
                    <a:pt x="159" y="384"/>
                    <a:pt x="106" y="463"/>
                  </a:cubicBezTo>
                  <a:cubicBezTo>
                    <a:pt x="93" y="424"/>
                    <a:pt x="66" y="371"/>
                    <a:pt x="53" y="345"/>
                  </a:cubicBezTo>
                  <a:cubicBezTo>
                    <a:pt x="40" y="345"/>
                    <a:pt x="40" y="345"/>
                    <a:pt x="40" y="357"/>
                  </a:cubicBezTo>
                  <a:cubicBezTo>
                    <a:pt x="66" y="398"/>
                    <a:pt x="93" y="437"/>
                    <a:pt x="106" y="477"/>
                  </a:cubicBezTo>
                  <a:cubicBezTo>
                    <a:pt x="66" y="543"/>
                    <a:pt x="40" y="609"/>
                    <a:pt x="0" y="675"/>
                  </a:cubicBezTo>
                  <a:cubicBezTo>
                    <a:pt x="0" y="675"/>
                    <a:pt x="13" y="675"/>
                    <a:pt x="13" y="689"/>
                  </a:cubicBezTo>
                  <a:cubicBezTo>
                    <a:pt x="40" y="622"/>
                    <a:pt x="80" y="556"/>
                    <a:pt x="106" y="490"/>
                  </a:cubicBezTo>
                  <a:cubicBezTo>
                    <a:pt x="198" y="463"/>
                    <a:pt x="292" y="450"/>
                    <a:pt x="398" y="450"/>
                  </a:cubicBezTo>
                  <a:cubicBezTo>
                    <a:pt x="398" y="437"/>
                    <a:pt x="398" y="437"/>
                    <a:pt x="410" y="437"/>
                  </a:cubicBezTo>
                  <a:lnTo>
                    <a:pt x="398" y="437"/>
                  </a:lnTo>
                  <a:cubicBezTo>
                    <a:pt x="304" y="437"/>
                    <a:pt x="212" y="450"/>
                    <a:pt x="119" y="477"/>
                  </a:cubicBezTo>
                  <a:cubicBezTo>
                    <a:pt x="159" y="398"/>
                    <a:pt x="212" y="318"/>
                    <a:pt x="265" y="239"/>
                  </a:cubicBezTo>
                  <a:cubicBezTo>
                    <a:pt x="331" y="212"/>
                    <a:pt x="410" y="212"/>
                    <a:pt x="477" y="212"/>
                  </a:cubicBezTo>
                  <a:lnTo>
                    <a:pt x="503" y="212"/>
                  </a:lnTo>
                  <a:lnTo>
                    <a:pt x="503" y="198"/>
                  </a:lnTo>
                  <a:lnTo>
                    <a:pt x="490" y="198"/>
                  </a:lnTo>
                  <a:cubicBezTo>
                    <a:pt x="410" y="198"/>
                    <a:pt x="345" y="198"/>
                    <a:pt x="265" y="212"/>
                  </a:cubicBezTo>
                  <a:cubicBezTo>
                    <a:pt x="318" y="146"/>
                    <a:pt x="371" y="80"/>
                    <a:pt x="41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8" name="Google Shape;1918;p17"/>
            <p:cNvSpPr/>
            <p:nvPr/>
          </p:nvSpPr>
          <p:spPr>
            <a:xfrm>
              <a:off x="3812471" y="1848060"/>
              <a:ext cx="27459" cy="14601"/>
            </a:xfrm>
            <a:custGeom>
              <a:rect b="b" l="l" r="r" t="t"/>
              <a:pathLst>
                <a:path extrusionOk="0" h="444" w="835">
                  <a:moveTo>
                    <a:pt x="226" y="1"/>
                  </a:moveTo>
                  <a:cubicBezTo>
                    <a:pt x="168" y="1"/>
                    <a:pt x="125" y="15"/>
                    <a:pt x="107" y="41"/>
                  </a:cubicBezTo>
                  <a:cubicBezTo>
                    <a:pt x="67" y="94"/>
                    <a:pt x="1" y="267"/>
                    <a:pt x="279" y="385"/>
                  </a:cubicBezTo>
                  <a:cubicBezTo>
                    <a:pt x="373" y="429"/>
                    <a:pt x="469" y="444"/>
                    <a:pt x="555" y="444"/>
                  </a:cubicBezTo>
                  <a:cubicBezTo>
                    <a:pt x="651" y="444"/>
                    <a:pt x="733" y="426"/>
                    <a:pt x="782" y="412"/>
                  </a:cubicBezTo>
                  <a:cubicBezTo>
                    <a:pt x="821" y="399"/>
                    <a:pt x="835" y="359"/>
                    <a:pt x="809" y="333"/>
                  </a:cubicBezTo>
                  <a:cubicBezTo>
                    <a:pt x="618" y="95"/>
                    <a:pt x="373" y="1"/>
                    <a:pt x="22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9" name="Google Shape;1919;p17"/>
            <p:cNvSpPr/>
            <p:nvPr/>
          </p:nvSpPr>
          <p:spPr>
            <a:xfrm>
              <a:off x="3815529" y="1848520"/>
              <a:ext cx="22691" cy="13549"/>
            </a:xfrm>
            <a:custGeom>
              <a:rect b="b" l="l" r="r" t="t"/>
              <a:pathLst>
                <a:path extrusionOk="0" h="412" w="690">
                  <a:moveTo>
                    <a:pt x="199" y="1"/>
                  </a:moveTo>
                  <a:cubicBezTo>
                    <a:pt x="199" y="41"/>
                    <a:pt x="213" y="94"/>
                    <a:pt x="225" y="133"/>
                  </a:cubicBezTo>
                  <a:cubicBezTo>
                    <a:pt x="160" y="107"/>
                    <a:pt x="80" y="80"/>
                    <a:pt x="1" y="54"/>
                  </a:cubicBezTo>
                  <a:lnTo>
                    <a:pt x="1" y="68"/>
                  </a:lnTo>
                  <a:lnTo>
                    <a:pt x="239" y="147"/>
                  </a:lnTo>
                  <a:cubicBezTo>
                    <a:pt x="172" y="186"/>
                    <a:pt x="93" y="226"/>
                    <a:pt x="40" y="279"/>
                  </a:cubicBezTo>
                  <a:cubicBezTo>
                    <a:pt x="107" y="239"/>
                    <a:pt x="186" y="186"/>
                    <a:pt x="252" y="160"/>
                  </a:cubicBezTo>
                  <a:cubicBezTo>
                    <a:pt x="345" y="186"/>
                    <a:pt x="424" y="226"/>
                    <a:pt x="516" y="266"/>
                  </a:cubicBezTo>
                  <a:cubicBezTo>
                    <a:pt x="424" y="292"/>
                    <a:pt x="331" y="345"/>
                    <a:pt x="252" y="398"/>
                  </a:cubicBezTo>
                  <a:cubicBezTo>
                    <a:pt x="266" y="412"/>
                    <a:pt x="266" y="412"/>
                    <a:pt x="278" y="412"/>
                  </a:cubicBezTo>
                  <a:cubicBezTo>
                    <a:pt x="345" y="345"/>
                    <a:pt x="437" y="306"/>
                    <a:pt x="530" y="279"/>
                  </a:cubicBezTo>
                  <a:lnTo>
                    <a:pt x="689" y="359"/>
                  </a:lnTo>
                  <a:cubicBezTo>
                    <a:pt x="675" y="345"/>
                    <a:pt x="675" y="345"/>
                    <a:pt x="675" y="332"/>
                  </a:cubicBezTo>
                  <a:cubicBezTo>
                    <a:pt x="622" y="306"/>
                    <a:pt x="583" y="279"/>
                    <a:pt x="530" y="266"/>
                  </a:cubicBezTo>
                  <a:cubicBezTo>
                    <a:pt x="516" y="213"/>
                    <a:pt x="504" y="173"/>
                    <a:pt x="504" y="121"/>
                  </a:cubicBezTo>
                  <a:lnTo>
                    <a:pt x="490" y="121"/>
                  </a:lnTo>
                  <a:cubicBezTo>
                    <a:pt x="490" y="160"/>
                    <a:pt x="504" y="213"/>
                    <a:pt x="516" y="253"/>
                  </a:cubicBezTo>
                  <a:cubicBezTo>
                    <a:pt x="424" y="213"/>
                    <a:pt x="345" y="173"/>
                    <a:pt x="252" y="133"/>
                  </a:cubicBezTo>
                  <a:cubicBezTo>
                    <a:pt x="225" y="94"/>
                    <a:pt x="213" y="41"/>
                    <a:pt x="213"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0" name="Google Shape;1920;p17"/>
            <p:cNvSpPr/>
            <p:nvPr/>
          </p:nvSpPr>
          <p:spPr>
            <a:xfrm>
              <a:off x="3835194" y="1835892"/>
              <a:ext cx="18218" cy="25025"/>
            </a:xfrm>
            <a:custGeom>
              <a:rect b="b" l="l" r="r" t="t"/>
              <a:pathLst>
                <a:path extrusionOk="0" h="761" w="554">
                  <a:moveTo>
                    <a:pt x="315" y="0"/>
                  </a:moveTo>
                  <a:cubicBezTo>
                    <a:pt x="194" y="0"/>
                    <a:pt x="1" y="309"/>
                    <a:pt x="77" y="716"/>
                  </a:cubicBezTo>
                  <a:cubicBezTo>
                    <a:pt x="77" y="746"/>
                    <a:pt x="100" y="761"/>
                    <a:pt x="122" y="761"/>
                  </a:cubicBezTo>
                  <a:cubicBezTo>
                    <a:pt x="130" y="761"/>
                    <a:pt x="137" y="759"/>
                    <a:pt x="144" y="755"/>
                  </a:cubicBezTo>
                  <a:cubicBezTo>
                    <a:pt x="236" y="690"/>
                    <a:pt x="409" y="557"/>
                    <a:pt x="474" y="358"/>
                  </a:cubicBezTo>
                  <a:cubicBezTo>
                    <a:pt x="554" y="54"/>
                    <a:pt x="382" y="2"/>
                    <a:pt x="329" y="2"/>
                  </a:cubicBezTo>
                  <a:cubicBezTo>
                    <a:pt x="325" y="1"/>
                    <a:pt x="320" y="0"/>
                    <a:pt x="31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1" name="Google Shape;1921;p17"/>
            <p:cNvSpPr/>
            <p:nvPr/>
          </p:nvSpPr>
          <p:spPr>
            <a:xfrm>
              <a:off x="3837299" y="1835925"/>
              <a:ext cx="13976" cy="24828"/>
            </a:xfrm>
            <a:custGeom>
              <a:rect b="b" l="l" r="r" t="t"/>
              <a:pathLst>
                <a:path extrusionOk="0" h="755" w="425">
                  <a:moveTo>
                    <a:pt x="278" y="1"/>
                  </a:moveTo>
                  <a:cubicBezTo>
                    <a:pt x="252" y="80"/>
                    <a:pt x="225" y="146"/>
                    <a:pt x="186" y="225"/>
                  </a:cubicBezTo>
                  <a:cubicBezTo>
                    <a:pt x="172" y="186"/>
                    <a:pt x="146" y="146"/>
                    <a:pt x="119" y="106"/>
                  </a:cubicBezTo>
                  <a:cubicBezTo>
                    <a:pt x="106" y="106"/>
                    <a:pt x="106" y="119"/>
                    <a:pt x="106" y="119"/>
                  </a:cubicBezTo>
                  <a:cubicBezTo>
                    <a:pt x="146" y="159"/>
                    <a:pt x="172" y="199"/>
                    <a:pt x="186" y="239"/>
                  </a:cubicBezTo>
                  <a:cubicBezTo>
                    <a:pt x="146" y="331"/>
                    <a:pt x="119" y="424"/>
                    <a:pt x="93" y="516"/>
                  </a:cubicBezTo>
                  <a:cubicBezTo>
                    <a:pt x="66" y="477"/>
                    <a:pt x="40" y="437"/>
                    <a:pt x="13" y="410"/>
                  </a:cubicBezTo>
                  <a:cubicBezTo>
                    <a:pt x="1" y="410"/>
                    <a:pt x="1" y="424"/>
                    <a:pt x="1" y="424"/>
                  </a:cubicBezTo>
                  <a:cubicBezTo>
                    <a:pt x="40" y="463"/>
                    <a:pt x="66" y="490"/>
                    <a:pt x="93" y="530"/>
                  </a:cubicBezTo>
                  <a:cubicBezTo>
                    <a:pt x="66" y="609"/>
                    <a:pt x="54" y="675"/>
                    <a:pt x="40" y="742"/>
                  </a:cubicBezTo>
                  <a:cubicBezTo>
                    <a:pt x="40" y="754"/>
                    <a:pt x="40" y="754"/>
                    <a:pt x="54" y="754"/>
                  </a:cubicBezTo>
                  <a:cubicBezTo>
                    <a:pt x="66" y="689"/>
                    <a:pt x="80" y="609"/>
                    <a:pt x="106" y="543"/>
                  </a:cubicBezTo>
                  <a:cubicBezTo>
                    <a:pt x="186" y="490"/>
                    <a:pt x="278" y="463"/>
                    <a:pt x="371" y="437"/>
                  </a:cubicBezTo>
                  <a:lnTo>
                    <a:pt x="371" y="424"/>
                  </a:lnTo>
                  <a:cubicBezTo>
                    <a:pt x="278" y="437"/>
                    <a:pt x="186" y="477"/>
                    <a:pt x="106" y="530"/>
                  </a:cubicBezTo>
                  <a:cubicBezTo>
                    <a:pt x="133" y="437"/>
                    <a:pt x="159" y="345"/>
                    <a:pt x="199" y="265"/>
                  </a:cubicBezTo>
                  <a:cubicBezTo>
                    <a:pt x="265" y="225"/>
                    <a:pt x="345" y="199"/>
                    <a:pt x="424" y="186"/>
                  </a:cubicBezTo>
                  <a:lnTo>
                    <a:pt x="424" y="172"/>
                  </a:lnTo>
                  <a:cubicBezTo>
                    <a:pt x="345" y="186"/>
                    <a:pt x="278" y="212"/>
                    <a:pt x="199" y="239"/>
                  </a:cubicBezTo>
                  <a:cubicBezTo>
                    <a:pt x="225" y="159"/>
                    <a:pt x="265" y="80"/>
                    <a:pt x="29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2" name="Google Shape;1922;p17"/>
            <p:cNvSpPr/>
            <p:nvPr/>
          </p:nvSpPr>
          <p:spPr>
            <a:xfrm>
              <a:off x="3812471" y="1877755"/>
              <a:ext cx="23118" cy="20882"/>
            </a:xfrm>
            <a:custGeom>
              <a:rect b="b" l="l" r="r" t="t"/>
              <a:pathLst>
                <a:path extrusionOk="0" h="635" w="703">
                  <a:moveTo>
                    <a:pt x="241" y="0"/>
                  </a:moveTo>
                  <a:cubicBezTo>
                    <a:pt x="225" y="0"/>
                    <a:pt x="211" y="4"/>
                    <a:pt x="200" y="12"/>
                  </a:cubicBezTo>
                  <a:cubicBezTo>
                    <a:pt x="133" y="38"/>
                    <a:pt x="1" y="158"/>
                    <a:pt x="200" y="396"/>
                  </a:cubicBezTo>
                  <a:cubicBezTo>
                    <a:pt x="345" y="555"/>
                    <a:pt x="544" y="621"/>
                    <a:pt x="650" y="634"/>
                  </a:cubicBezTo>
                  <a:cubicBezTo>
                    <a:pt x="676" y="634"/>
                    <a:pt x="703" y="608"/>
                    <a:pt x="703" y="568"/>
                  </a:cubicBezTo>
                  <a:cubicBezTo>
                    <a:pt x="610" y="207"/>
                    <a:pt x="362" y="0"/>
                    <a:pt x="241"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3" name="Google Shape;1923;p17"/>
            <p:cNvSpPr/>
            <p:nvPr/>
          </p:nvSpPr>
          <p:spPr>
            <a:xfrm>
              <a:off x="3815956" y="1878577"/>
              <a:ext cx="18317" cy="18744"/>
            </a:xfrm>
            <a:custGeom>
              <a:rect b="b" l="l" r="r" t="t"/>
              <a:pathLst>
                <a:path extrusionOk="0" h="570" w="557">
                  <a:moveTo>
                    <a:pt x="332" y="410"/>
                  </a:moveTo>
                  <a:cubicBezTo>
                    <a:pt x="265" y="410"/>
                    <a:pt x="212" y="410"/>
                    <a:pt x="147" y="424"/>
                  </a:cubicBezTo>
                  <a:cubicBezTo>
                    <a:pt x="147" y="424"/>
                    <a:pt x="159" y="424"/>
                    <a:pt x="159" y="437"/>
                  </a:cubicBezTo>
                  <a:cubicBezTo>
                    <a:pt x="212" y="424"/>
                    <a:pt x="279" y="410"/>
                    <a:pt x="332" y="410"/>
                  </a:cubicBezTo>
                  <a:close/>
                  <a:moveTo>
                    <a:pt x="53" y="1"/>
                  </a:moveTo>
                  <a:cubicBezTo>
                    <a:pt x="120" y="66"/>
                    <a:pt x="186" y="119"/>
                    <a:pt x="239" y="186"/>
                  </a:cubicBezTo>
                  <a:lnTo>
                    <a:pt x="226" y="186"/>
                  </a:lnTo>
                  <a:cubicBezTo>
                    <a:pt x="159" y="186"/>
                    <a:pt x="80" y="199"/>
                    <a:pt x="1" y="212"/>
                  </a:cubicBezTo>
                  <a:lnTo>
                    <a:pt x="1" y="225"/>
                  </a:lnTo>
                  <a:cubicBezTo>
                    <a:pt x="80" y="212"/>
                    <a:pt x="159" y="199"/>
                    <a:pt x="226" y="199"/>
                  </a:cubicBezTo>
                  <a:lnTo>
                    <a:pt x="253" y="199"/>
                  </a:lnTo>
                  <a:cubicBezTo>
                    <a:pt x="318" y="265"/>
                    <a:pt x="371" y="345"/>
                    <a:pt x="438" y="410"/>
                  </a:cubicBezTo>
                  <a:lnTo>
                    <a:pt x="332" y="410"/>
                  </a:lnTo>
                  <a:cubicBezTo>
                    <a:pt x="371" y="410"/>
                    <a:pt x="411" y="424"/>
                    <a:pt x="451" y="424"/>
                  </a:cubicBezTo>
                  <a:cubicBezTo>
                    <a:pt x="477" y="463"/>
                    <a:pt x="517" y="516"/>
                    <a:pt x="556" y="569"/>
                  </a:cubicBezTo>
                  <a:lnTo>
                    <a:pt x="556" y="543"/>
                  </a:lnTo>
                  <a:cubicBezTo>
                    <a:pt x="517" y="504"/>
                    <a:pt x="491" y="451"/>
                    <a:pt x="451" y="410"/>
                  </a:cubicBezTo>
                  <a:cubicBezTo>
                    <a:pt x="464" y="371"/>
                    <a:pt x="477" y="318"/>
                    <a:pt x="491" y="278"/>
                  </a:cubicBezTo>
                  <a:lnTo>
                    <a:pt x="477" y="265"/>
                  </a:lnTo>
                  <a:cubicBezTo>
                    <a:pt x="464" y="305"/>
                    <a:pt x="451" y="357"/>
                    <a:pt x="438" y="398"/>
                  </a:cubicBezTo>
                  <a:cubicBezTo>
                    <a:pt x="385" y="318"/>
                    <a:pt x="318" y="252"/>
                    <a:pt x="253" y="186"/>
                  </a:cubicBezTo>
                  <a:cubicBezTo>
                    <a:pt x="253" y="133"/>
                    <a:pt x="253" y="80"/>
                    <a:pt x="279" y="40"/>
                  </a:cubicBezTo>
                  <a:cubicBezTo>
                    <a:pt x="279" y="27"/>
                    <a:pt x="265" y="27"/>
                    <a:pt x="265" y="27"/>
                  </a:cubicBezTo>
                  <a:cubicBezTo>
                    <a:pt x="253" y="66"/>
                    <a:pt x="239" y="119"/>
                    <a:pt x="239" y="172"/>
                  </a:cubicBezTo>
                  <a:cubicBezTo>
                    <a:pt x="186" y="107"/>
                    <a:pt x="133" y="54"/>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4" name="Google Shape;1924;p17"/>
            <p:cNvSpPr/>
            <p:nvPr/>
          </p:nvSpPr>
          <p:spPr>
            <a:xfrm>
              <a:off x="3833879" y="1878150"/>
              <a:ext cx="23907" cy="20126"/>
            </a:xfrm>
            <a:custGeom>
              <a:rect b="b" l="l" r="r" t="t"/>
              <a:pathLst>
                <a:path extrusionOk="0" h="612" w="727">
                  <a:moveTo>
                    <a:pt x="493" y="0"/>
                  </a:moveTo>
                  <a:cubicBezTo>
                    <a:pt x="368" y="0"/>
                    <a:pt x="115" y="189"/>
                    <a:pt x="11" y="556"/>
                  </a:cubicBezTo>
                  <a:cubicBezTo>
                    <a:pt x="0" y="579"/>
                    <a:pt x="19" y="612"/>
                    <a:pt x="49" y="612"/>
                  </a:cubicBezTo>
                  <a:cubicBezTo>
                    <a:pt x="54" y="612"/>
                    <a:pt x="59" y="611"/>
                    <a:pt x="64" y="609"/>
                  </a:cubicBezTo>
                  <a:cubicBezTo>
                    <a:pt x="170" y="596"/>
                    <a:pt x="369" y="556"/>
                    <a:pt x="514" y="397"/>
                  </a:cubicBezTo>
                  <a:cubicBezTo>
                    <a:pt x="726" y="172"/>
                    <a:pt x="594" y="53"/>
                    <a:pt x="541" y="14"/>
                  </a:cubicBezTo>
                  <a:cubicBezTo>
                    <a:pt x="529" y="5"/>
                    <a:pt x="512" y="0"/>
                    <a:pt x="49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5" name="Google Shape;1925;p17"/>
            <p:cNvSpPr/>
            <p:nvPr/>
          </p:nvSpPr>
          <p:spPr>
            <a:xfrm>
              <a:off x="3834241" y="1879005"/>
              <a:ext cx="20060" cy="19172"/>
            </a:xfrm>
            <a:custGeom>
              <a:rect b="b" l="l" r="r" t="t"/>
              <a:pathLst>
                <a:path extrusionOk="0" h="583" w="610">
                  <a:moveTo>
                    <a:pt x="556" y="0"/>
                  </a:moveTo>
                  <a:cubicBezTo>
                    <a:pt x="491" y="53"/>
                    <a:pt x="424" y="106"/>
                    <a:pt x="371" y="159"/>
                  </a:cubicBezTo>
                  <a:cubicBezTo>
                    <a:pt x="371" y="120"/>
                    <a:pt x="371" y="67"/>
                    <a:pt x="358" y="27"/>
                  </a:cubicBezTo>
                  <a:lnTo>
                    <a:pt x="345" y="27"/>
                  </a:lnTo>
                  <a:cubicBezTo>
                    <a:pt x="358" y="80"/>
                    <a:pt x="358" y="133"/>
                    <a:pt x="358" y="173"/>
                  </a:cubicBezTo>
                  <a:cubicBezTo>
                    <a:pt x="292" y="239"/>
                    <a:pt x="226" y="318"/>
                    <a:pt x="159" y="385"/>
                  </a:cubicBezTo>
                  <a:cubicBezTo>
                    <a:pt x="147" y="332"/>
                    <a:pt x="147" y="292"/>
                    <a:pt x="120" y="252"/>
                  </a:cubicBezTo>
                  <a:lnTo>
                    <a:pt x="120" y="265"/>
                  </a:lnTo>
                  <a:cubicBezTo>
                    <a:pt x="133" y="305"/>
                    <a:pt x="147" y="344"/>
                    <a:pt x="147" y="397"/>
                  </a:cubicBezTo>
                  <a:cubicBezTo>
                    <a:pt x="94" y="450"/>
                    <a:pt x="53" y="503"/>
                    <a:pt x="0" y="570"/>
                  </a:cubicBezTo>
                  <a:cubicBezTo>
                    <a:pt x="0" y="570"/>
                    <a:pt x="14" y="570"/>
                    <a:pt x="14" y="583"/>
                  </a:cubicBezTo>
                  <a:cubicBezTo>
                    <a:pt x="53" y="517"/>
                    <a:pt x="106" y="464"/>
                    <a:pt x="147" y="411"/>
                  </a:cubicBezTo>
                  <a:lnTo>
                    <a:pt x="226" y="411"/>
                  </a:lnTo>
                  <a:cubicBezTo>
                    <a:pt x="292" y="411"/>
                    <a:pt x="371" y="411"/>
                    <a:pt x="438" y="438"/>
                  </a:cubicBezTo>
                  <a:cubicBezTo>
                    <a:pt x="438" y="424"/>
                    <a:pt x="450" y="424"/>
                    <a:pt x="450" y="424"/>
                  </a:cubicBezTo>
                  <a:cubicBezTo>
                    <a:pt x="371" y="397"/>
                    <a:pt x="305" y="397"/>
                    <a:pt x="226" y="397"/>
                  </a:cubicBezTo>
                  <a:lnTo>
                    <a:pt x="159" y="397"/>
                  </a:lnTo>
                  <a:lnTo>
                    <a:pt x="358" y="199"/>
                  </a:lnTo>
                  <a:cubicBezTo>
                    <a:pt x="438" y="199"/>
                    <a:pt x="517" y="212"/>
                    <a:pt x="597" y="226"/>
                  </a:cubicBezTo>
                  <a:lnTo>
                    <a:pt x="609" y="226"/>
                  </a:lnTo>
                  <a:cubicBezTo>
                    <a:pt x="530" y="199"/>
                    <a:pt x="450" y="186"/>
                    <a:pt x="371" y="186"/>
                  </a:cubicBezTo>
                  <a:cubicBezTo>
                    <a:pt x="438" y="120"/>
                    <a:pt x="491" y="67"/>
                    <a:pt x="556" y="14"/>
                  </a:cubicBezTo>
                  <a:lnTo>
                    <a:pt x="556"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6" name="Google Shape;1926;p17"/>
            <p:cNvSpPr/>
            <p:nvPr/>
          </p:nvSpPr>
          <p:spPr>
            <a:xfrm>
              <a:off x="3819015" y="1719281"/>
              <a:ext cx="23546" cy="237232"/>
            </a:xfrm>
            <a:custGeom>
              <a:rect b="b" l="l" r="r" t="t"/>
              <a:pathLst>
                <a:path extrusionOk="0" h="7214" w="716">
                  <a:moveTo>
                    <a:pt x="424" y="0"/>
                  </a:moveTo>
                  <a:lnTo>
                    <a:pt x="371" y="27"/>
                  </a:lnTo>
                  <a:cubicBezTo>
                    <a:pt x="596" y="503"/>
                    <a:pt x="477" y="1059"/>
                    <a:pt x="331" y="1548"/>
                  </a:cubicBezTo>
                  <a:lnTo>
                    <a:pt x="292" y="1668"/>
                  </a:lnTo>
                  <a:cubicBezTo>
                    <a:pt x="146" y="2145"/>
                    <a:pt x="1" y="2634"/>
                    <a:pt x="107" y="3110"/>
                  </a:cubicBezTo>
                  <a:cubicBezTo>
                    <a:pt x="146" y="3322"/>
                    <a:pt x="239" y="3507"/>
                    <a:pt x="331" y="3706"/>
                  </a:cubicBezTo>
                  <a:cubicBezTo>
                    <a:pt x="410" y="3865"/>
                    <a:pt x="490" y="4037"/>
                    <a:pt x="530" y="4222"/>
                  </a:cubicBezTo>
                  <a:cubicBezTo>
                    <a:pt x="662" y="4725"/>
                    <a:pt x="530" y="5254"/>
                    <a:pt x="384" y="5718"/>
                  </a:cubicBezTo>
                  <a:cubicBezTo>
                    <a:pt x="358" y="5798"/>
                    <a:pt x="331" y="5890"/>
                    <a:pt x="305" y="5969"/>
                  </a:cubicBezTo>
                  <a:cubicBezTo>
                    <a:pt x="172" y="6366"/>
                    <a:pt x="40" y="6790"/>
                    <a:pt x="27" y="7213"/>
                  </a:cubicBezTo>
                  <a:lnTo>
                    <a:pt x="80" y="7213"/>
                  </a:lnTo>
                  <a:cubicBezTo>
                    <a:pt x="93" y="6790"/>
                    <a:pt x="225" y="6380"/>
                    <a:pt x="358" y="5996"/>
                  </a:cubicBezTo>
                  <a:cubicBezTo>
                    <a:pt x="384" y="5904"/>
                    <a:pt x="410" y="5824"/>
                    <a:pt x="437" y="5731"/>
                  </a:cubicBezTo>
                  <a:cubicBezTo>
                    <a:pt x="596" y="5268"/>
                    <a:pt x="715" y="4725"/>
                    <a:pt x="583" y="4209"/>
                  </a:cubicBezTo>
                  <a:cubicBezTo>
                    <a:pt x="543" y="4024"/>
                    <a:pt x="451" y="3851"/>
                    <a:pt x="384" y="3680"/>
                  </a:cubicBezTo>
                  <a:cubicBezTo>
                    <a:pt x="292" y="3495"/>
                    <a:pt x="199" y="3296"/>
                    <a:pt x="160" y="3098"/>
                  </a:cubicBezTo>
                  <a:cubicBezTo>
                    <a:pt x="54" y="2634"/>
                    <a:pt x="199" y="2145"/>
                    <a:pt x="345" y="1681"/>
                  </a:cubicBezTo>
                  <a:lnTo>
                    <a:pt x="384" y="1562"/>
                  </a:lnTo>
                  <a:cubicBezTo>
                    <a:pt x="530" y="1072"/>
                    <a:pt x="649" y="490"/>
                    <a:pt x="4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7" name="Google Shape;1927;p17"/>
            <p:cNvSpPr/>
            <p:nvPr/>
          </p:nvSpPr>
          <p:spPr>
            <a:xfrm>
              <a:off x="3825986" y="1838260"/>
              <a:ext cx="51399" cy="55576"/>
            </a:xfrm>
            <a:custGeom>
              <a:rect b="b" l="l" r="r" t="t"/>
              <a:pathLst>
                <a:path extrusionOk="0" h="1690" w="1563">
                  <a:moveTo>
                    <a:pt x="1294" y="0"/>
                  </a:moveTo>
                  <a:cubicBezTo>
                    <a:pt x="1260" y="0"/>
                    <a:pt x="1225" y="8"/>
                    <a:pt x="1192" y="22"/>
                  </a:cubicBezTo>
                  <a:cubicBezTo>
                    <a:pt x="993" y="128"/>
                    <a:pt x="689" y="512"/>
                    <a:pt x="0" y="1636"/>
                  </a:cubicBezTo>
                  <a:lnTo>
                    <a:pt x="27" y="1689"/>
                  </a:lnTo>
                  <a:cubicBezTo>
                    <a:pt x="689" y="1465"/>
                    <a:pt x="1165" y="988"/>
                    <a:pt x="1430" y="485"/>
                  </a:cubicBezTo>
                  <a:cubicBezTo>
                    <a:pt x="1496" y="366"/>
                    <a:pt x="1562" y="194"/>
                    <a:pt x="1456" y="75"/>
                  </a:cubicBezTo>
                  <a:cubicBezTo>
                    <a:pt x="1414" y="24"/>
                    <a:pt x="1355" y="0"/>
                    <a:pt x="129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8" name="Google Shape;1928;p17"/>
            <p:cNvSpPr/>
            <p:nvPr/>
          </p:nvSpPr>
          <p:spPr>
            <a:xfrm>
              <a:off x="3829012" y="1854735"/>
              <a:ext cx="33115" cy="35187"/>
            </a:xfrm>
            <a:custGeom>
              <a:rect b="b" l="l" r="r" t="t"/>
              <a:pathLst>
                <a:path extrusionOk="0" h="1070" w="1007">
                  <a:moveTo>
                    <a:pt x="1000" y="1"/>
                  </a:moveTo>
                  <a:cubicBezTo>
                    <a:pt x="997" y="1"/>
                    <a:pt x="994" y="4"/>
                    <a:pt x="994" y="11"/>
                  </a:cubicBezTo>
                  <a:cubicBezTo>
                    <a:pt x="715" y="408"/>
                    <a:pt x="371" y="752"/>
                    <a:pt x="1" y="1056"/>
                  </a:cubicBezTo>
                  <a:lnTo>
                    <a:pt x="1" y="1070"/>
                  </a:lnTo>
                  <a:lnTo>
                    <a:pt x="14" y="1070"/>
                  </a:lnTo>
                  <a:cubicBezTo>
                    <a:pt x="385" y="765"/>
                    <a:pt x="729" y="421"/>
                    <a:pt x="1006" y="24"/>
                  </a:cubicBezTo>
                  <a:lnTo>
                    <a:pt x="1006" y="11"/>
                  </a:lnTo>
                  <a:cubicBezTo>
                    <a:pt x="1006" y="4"/>
                    <a:pt x="1003" y="1"/>
                    <a:pt x="100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9" name="Google Shape;1929;p17"/>
            <p:cNvSpPr/>
            <p:nvPr/>
          </p:nvSpPr>
          <p:spPr>
            <a:xfrm>
              <a:off x="3804216" y="1890909"/>
              <a:ext cx="62251" cy="46434"/>
            </a:xfrm>
            <a:custGeom>
              <a:rect b="b" l="l" r="r" t="t"/>
              <a:pathLst>
                <a:path extrusionOk="0" h="1412" w="1893">
                  <a:moveTo>
                    <a:pt x="1621" y="1"/>
                  </a:moveTo>
                  <a:cubicBezTo>
                    <a:pt x="1601" y="1"/>
                    <a:pt x="1581" y="4"/>
                    <a:pt x="1562" y="9"/>
                  </a:cubicBezTo>
                  <a:cubicBezTo>
                    <a:pt x="1337" y="76"/>
                    <a:pt x="1019" y="327"/>
                    <a:pt x="66" y="1306"/>
                  </a:cubicBezTo>
                  <a:lnTo>
                    <a:pt x="1" y="1412"/>
                  </a:lnTo>
                  <a:cubicBezTo>
                    <a:pt x="728" y="1306"/>
                    <a:pt x="1310" y="949"/>
                    <a:pt x="1695" y="512"/>
                  </a:cubicBezTo>
                  <a:cubicBezTo>
                    <a:pt x="1801" y="406"/>
                    <a:pt x="1893" y="247"/>
                    <a:pt x="1813" y="115"/>
                  </a:cubicBezTo>
                  <a:cubicBezTo>
                    <a:pt x="1782" y="41"/>
                    <a:pt x="1700" y="1"/>
                    <a:pt x="162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0" name="Google Shape;1930;p17"/>
            <p:cNvSpPr/>
            <p:nvPr/>
          </p:nvSpPr>
          <p:spPr>
            <a:xfrm>
              <a:off x="3810300" y="1906234"/>
              <a:ext cx="38771" cy="26966"/>
            </a:xfrm>
            <a:custGeom>
              <a:rect b="b" l="l" r="r" t="t"/>
              <a:pathLst>
                <a:path extrusionOk="0" h="820" w="1179">
                  <a:moveTo>
                    <a:pt x="1166" y="1"/>
                  </a:moveTo>
                  <a:cubicBezTo>
                    <a:pt x="1166" y="1"/>
                    <a:pt x="1166" y="2"/>
                    <a:pt x="1166" y="7"/>
                  </a:cubicBezTo>
                  <a:cubicBezTo>
                    <a:pt x="808" y="324"/>
                    <a:pt x="425" y="589"/>
                    <a:pt x="14" y="801"/>
                  </a:cubicBezTo>
                  <a:cubicBezTo>
                    <a:pt x="14" y="801"/>
                    <a:pt x="1" y="814"/>
                    <a:pt x="14" y="814"/>
                  </a:cubicBezTo>
                  <a:cubicBezTo>
                    <a:pt x="14" y="814"/>
                    <a:pt x="14" y="820"/>
                    <a:pt x="18" y="820"/>
                  </a:cubicBezTo>
                  <a:cubicBezTo>
                    <a:pt x="20" y="820"/>
                    <a:pt x="23" y="818"/>
                    <a:pt x="27" y="814"/>
                  </a:cubicBezTo>
                  <a:cubicBezTo>
                    <a:pt x="186" y="734"/>
                    <a:pt x="345" y="642"/>
                    <a:pt x="504" y="536"/>
                  </a:cubicBezTo>
                  <a:cubicBezTo>
                    <a:pt x="742" y="377"/>
                    <a:pt x="967" y="205"/>
                    <a:pt x="1166" y="19"/>
                  </a:cubicBezTo>
                  <a:lnTo>
                    <a:pt x="1178" y="7"/>
                  </a:lnTo>
                  <a:cubicBezTo>
                    <a:pt x="1170" y="7"/>
                    <a:pt x="1167" y="1"/>
                    <a:pt x="11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1" name="Google Shape;1931;p17"/>
            <p:cNvSpPr/>
            <p:nvPr/>
          </p:nvSpPr>
          <p:spPr>
            <a:xfrm>
              <a:off x="3796817" y="1832373"/>
              <a:ext cx="29629" cy="63665"/>
            </a:xfrm>
            <a:custGeom>
              <a:rect b="b" l="l" r="r" t="t"/>
              <a:pathLst>
                <a:path extrusionOk="0" h="1936" w="901">
                  <a:moveTo>
                    <a:pt x="258" y="1"/>
                  </a:moveTo>
                  <a:cubicBezTo>
                    <a:pt x="223" y="1"/>
                    <a:pt x="188" y="10"/>
                    <a:pt x="159" y="29"/>
                  </a:cubicBezTo>
                  <a:cubicBezTo>
                    <a:pt x="14" y="95"/>
                    <a:pt x="0" y="267"/>
                    <a:pt x="27" y="400"/>
                  </a:cubicBezTo>
                  <a:cubicBezTo>
                    <a:pt x="80" y="942"/>
                    <a:pt x="332" y="1498"/>
                    <a:pt x="861" y="1935"/>
                  </a:cubicBezTo>
                  <a:lnTo>
                    <a:pt x="900" y="1842"/>
                  </a:lnTo>
                  <a:cubicBezTo>
                    <a:pt x="688" y="598"/>
                    <a:pt x="556" y="227"/>
                    <a:pt x="411" y="68"/>
                  </a:cubicBezTo>
                  <a:cubicBezTo>
                    <a:pt x="377" y="27"/>
                    <a:pt x="317" y="1"/>
                    <a:pt x="258"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2" name="Google Shape;1932;p17"/>
            <p:cNvSpPr/>
            <p:nvPr/>
          </p:nvSpPr>
          <p:spPr>
            <a:xfrm>
              <a:off x="3806847" y="1852006"/>
              <a:ext cx="16969" cy="41402"/>
            </a:xfrm>
            <a:custGeom>
              <a:rect b="b" l="l" r="r" t="t"/>
              <a:pathLst>
                <a:path extrusionOk="0" h="1259" w="516">
                  <a:moveTo>
                    <a:pt x="0" y="1"/>
                  </a:moveTo>
                  <a:lnTo>
                    <a:pt x="0" y="15"/>
                  </a:lnTo>
                  <a:cubicBezTo>
                    <a:pt x="106" y="451"/>
                    <a:pt x="278" y="874"/>
                    <a:pt x="489" y="1259"/>
                  </a:cubicBezTo>
                  <a:lnTo>
                    <a:pt x="503" y="1259"/>
                  </a:lnTo>
                  <a:cubicBezTo>
                    <a:pt x="516" y="1259"/>
                    <a:pt x="516" y="1259"/>
                    <a:pt x="516" y="1245"/>
                  </a:cubicBezTo>
                  <a:cubicBezTo>
                    <a:pt x="291" y="862"/>
                    <a:pt x="119" y="451"/>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3" name="Google Shape;1933;p17"/>
            <p:cNvSpPr/>
            <p:nvPr/>
          </p:nvSpPr>
          <p:spPr>
            <a:xfrm>
              <a:off x="3781591" y="1881537"/>
              <a:ext cx="22197" cy="67579"/>
            </a:xfrm>
            <a:custGeom>
              <a:rect b="b" l="l" r="r" t="t"/>
              <a:pathLst>
                <a:path extrusionOk="0" h="2055" w="675">
                  <a:moveTo>
                    <a:pt x="349" y="1"/>
                  </a:moveTo>
                  <a:cubicBezTo>
                    <a:pt x="339" y="1"/>
                    <a:pt x="329" y="2"/>
                    <a:pt x="318" y="3"/>
                  </a:cubicBezTo>
                  <a:cubicBezTo>
                    <a:pt x="172" y="29"/>
                    <a:pt x="106" y="202"/>
                    <a:pt x="93" y="334"/>
                  </a:cubicBezTo>
                  <a:cubicBezTo>
                    <a:pt x="0" y="864"/>
                    <a:pt x="53" y="1538"/>
                    <a:pt x="450" y="2055"/>
                  </a:cubicBezTo>
                  <a:lnTo>
                    <a:pt x="530" y="1949"/>
                  </a:lnTo>
                  <a:cubicBezTo>
                    <a:pt x="675" y="691"/>
                    <a:pt x="662" y="308"/>
                    <a:pt x="556" y="122"/>
                  </a:cubicBezTo>
                  <a:cubicBezTo>
                    <a:pt x="520" y="51"/>
                    <a:pt x="442" y="1"/>
                    <a:pt x="34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4" name="Google Shape;1934;p17"/>
            <p:cNvSpPr/>
            <p:nvPr/>
          </p:nvSpPr>
          <p:spPr>
            <a:xfrm>
              <a:off x="3791588" y="1899032"/>
              <a:ext cx="5689" cy="44855"/>
            </a:xfrm>
            <a:custGeom>
              <a:rect b="b" l="l" r="r" t="t"/>
              <a:pathLst>
                <a:path extrusionOk="0" h="1364" w="173">
                  <a:moveTo>
                    <a:pt x="41" y="0"/>
                  </a:moveTo>
                  <a:cubicBezTo>
                    <a:pt x="27" y="0"/>
                    <a:pt x="27" y="14"/>
                    <a:pt x="27" y="14"/>
                  </a:cubicBezTo>
                  <a:cubicBezTo>
                    <a:pt x="0" y="477"/>
                    <a:pt x="53" y="927"/>
                    <a:pt x="159" y="1364"/>
                  </a:cubicBezTo>
                  <a:lnTo>
                    <a:pt x="173" y="1364"/>
                  </a:lnTo>
                  <a:lnTo>
                    <a:pt x="173" y="1350"/>
                  </a:lnTo>
                  <a:cubicBezTo>
                    <a:pt x="67" y="927"/>
                    <a:pt x="27" y="477"/>
                    <a:pt x="41" y="14"/>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5" name="Google Shape;1935;p17"/>
            <p:cNvSpPr/>
            <p:nvPr/>
          </p:nvSpPr>
          <p:spPr>
            <a:xfrm>
              <a:off x="3775902" y="1859832"/>
              <a:ext cx="60114" cy="111480"/>
            </a:xfrm>
            <a:custGeom>
              <a:rect b="b" l="l" r="r" t="t"/>
              <a:pathLst>
                <a:path extrusionOk="0" h="3390" w="1828">
                  <a:moveTo>
                    <a:pt x="1801" y="1"/>
                  </a:moveTo>
                  <a:cubicBezTo>
                    <a:pt x="1748" y="160"/>
                    <a:pt x="1721" y="319"/>
                    <a:pt x="1669" y="477"/>
                  </a:cubicBezTo>
                  <a:cubicBezTo>
                    <a:pt x="1629" y="624"/>
                    <a:pt x="1589" y="782"/>
                    <a:pt x="1536" y="927"/>
                  </a:cubicBezTo>
                  <a:cubicBezTo>
                    <a:pt x="1430" y="1232"/>
                    <a:pt x="1298" y="1536"/>
                    <a:pt x="1153" y="1815"/>
                  </a:cubicBezTo>
                  <a:cubicBezTo>
                    <a:pt x="1007" y="2106"/>
                    <a:pt x="835" y="2383"/>
                    <a:pt x="636" y="2648"/>
                  </a:cubicBezTo>
                  <a:cubicBezTo>
                    <a:pt x="544" y="2768"/>
                    <a:pt x="451" y="2900"/>
                    <a:pt x="345" y="3019"/>
                  </a:cubicBezTo>
                  <a:cubicBezTo>
                    <a:pt x="292" y="3085"/>
                    <a:pt x="239" y="3138"/>
                    <a:pt x="173" y="3204"/>
                  </a:cubicBezTo>
                  <a:cubicBezTo>
                    <a:pt x="120" y="3257"/>
                    <a:pt x="54" y="3324"/>
                    <a:pt x="1" y="3350"/>
                  </a:cubicBezTo>
                  <a:lnTo>
                    <a:pt x="1" y="3389"/>
                  </a:lnTo>
                  <a:cubicBezTo>
                    <a:pt x="15" y="3377"/>
                    <a:pt x="27" y="3377"/>
                    <a:pt x="41" y="3363"/>
                  </a:cubicBezTo>
                  <a:lnTo>
                    <a:pt x="68" y="3350"/>
                  </a:lnTo>
                  <a:lnTo>
                    <a:pt x="107" y="3310"/>
                  </a:lnTo>
                  <a:cubicBezTo>
                    <a:pt x="147" y="3283"/>
                    <a:pt x="173" y="3257"/>
                    <a:pt x="200" y="3218"/>
                  </a:cubicBezTo>
                  <a:cubicBezTo>
                    <a:pt x="253" y="3165"/>
                    <a:pt x="318" y="3112"/>
                    <a:pt x="371" y="3045"/>
                  </a:cubicBezTo>
                  <a:cubicBezTo>
                    <a:pt x="477" y="2927"/>
                    <a:pt x="583" y="2794"/>
                    <a:pt x="676" y="2675"/>
                  </a:cubicBezTo>
                  <a:cubicBezTo>
                    <a:pt x="874" y="2410"/>
                    <a:pt x="1047" y="2132"/>
                    <a:pt x="1192" y="1841"/>
                  </a:cubicBezTo>
                  <a:cubicBezTo>
                    <a:pt x="1351" y="1563"/>
                    <a:pt x="1483" y="1259"/>
                    <a:pt x="1589" y="954"/>
                  </a:cubicBezTo>
                  <a:cubicBezTo>
                    <a:pt x="1695" y="650"/>
                    <a:pt x="1788" y="332"/>
                    <a:pt x="1827" y="15"/>
                  </a:cubicBezTo>
                  <a:lnTo>
                    <a:pt x="180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6" name="Google Shape;1936;p17"/>
            <p:cNvSpPr/>
            <p:nvPr/>
          </p:nvSpPr>
          <p:spPr>
            <a:xfrm>
              <a:off x="3823389" y="1786728"/>
              <a:ext cx="23940" cy="79713"/>
            </a:xfrm>
            <a:custGeom>
              <a:rect b="b" l="l" r="r" t="t"/>
              <a:pathLst>
                <a:path extrusionOk="0" h="2424" w="728">
                  <a:moveTo>
                    <a:pt x="304" y="0"/>
                  </a:moveTo>
                  <a:cubicBezTo>
                    <a:pt x="212" y="0"/>
                    <a:pt x="106" y="80"/>
                    <a:pt x="79" y="173"/>
                  </a:cubicBezTo>
                  <a:cubicBezTo>
                    <a:pt x="0" y="424"/>
                    <a:pt x="39" y="953"/>
                    <a:pt x="318" y="2356"/>
                  </a:cubicBezTo>
                  <a:lnTo>
                    <a:pt x="357" y="2423"/>
                  </a:lnTo>
                  <a:cubicBezTo>
                    <a:pt x="675" y="1708"/>
                    <a:pt x="727" y="914"/>
                    <a:pt x="582" y="332"/>
                  </a:cubicBezTo>
                  <a:cubicBezTo>
                    <a:pt x="542" y="186"/>
                    <a:pt x="463" y="0"/>
                    <a:pt x="30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7" name="Google Shape;1937;p17"/>
            <p:cNvSpPr/>
            <p:nvPr/>
          </p:nvSpPr>
          <p:spPr>
            <a:xfrm>
              <a:off x="3834241" y="1807216"/>
              <a:ext cx="3091" cy="53997"/>
            </a:xfrm>
            <a:custGeom>
              <a:rect b="b" l="l" r="r" t="t"/>
              <a:pathLst>
                <a:path extrusionOk="0" h="1642" w="94">
                  <a:moveTo>
                    <a:pt x="0" y="0"/>
                  </a:moveTo>
                  <a:cubicBezTo>
                    <a:pt x="80" y="542"/>
                    <a:pt x="80" y="1098"/>
                    <a:pt x="0" y="1627"/>
                  </a:cubicBezTo>
                  <a:cubicBezTo>
                    <a:pt x="0" y="1641"/>
                    <a:pt x="14" y="1641"/>
                    <a:pt x="14" y="1641"/>
                  </a:cubicBezTo>
                  <a:lnTo>
                    <a:pt x="27" y="1641"/>
                  </a:lnTo>
                  <a:cubicBezTo>
                    <a:pt x="94" y="1098"/>
                    <a:pt x="94" y="542"/>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8" name="Google Shape;1938;p17"/>
            <p:cNvSpPr/>
            <p:nvPr/>
          </p:nvSpPr>
          <p:spPr>
            <a:xfrm>
              <a:off x="3876465" y="1918631"/>
              <a:ext cx="35746" cy="27689"/>
            </a:xfrm>
            <a:custGeom>
              <a:rect b="b" l="l" r="r" t="t"/>
              <a:pathLst>
                <a:path extrusionOk="0" h="842" w="1087">
                  <a:moveTo>
                    <a:pt x="1086" y="0"/>
                  </a:moveTo>
                  <a:lnTo>
                    <a:pt x="1086" y="0"/>
                  </a:lnTo>
                  <a:cubicBezTo>
                    <a:pt x="160" y="27"/>
                    <a:pt x="1" y="834"/>
                    <a:pt x="1" y="834"/>
                  </a:cubicBezTo>
                  <a:cubicBezTo>
                    <a:pt x="50" y="839"/>
                    <a:pt x="97" y="842"/>
                    <a:pt x="143" y="842"/>
                  </a:cubicBezTo>
                  <a:cubicBezTo>
                    <a:pt x="944" y="842"/>
                    <a:pt x="1086" y="0"/>
                    <a:pt x="108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9" name="Google Shape;1939;p17"/>
            <p:cNvSpPr/>
            <p:nvPr/>
          </p:nvSpPr>
          <p:spPr>
            <a:xfrm>
              <a:off x="3912179" y="1918631"/>
              <a:ext cx="33" cy="33"/>
            </a:xfrm>
            <a:custGeom>
              <a:rect b="b" l="l" r="r" t="t"/>
              <a:pathLst>
                <a:path extrusionOk="0" h="1" w="1">
                  <a:moveTo>
                    <a:pt x="0" y="0"/>
                  </a:moveTo>
                  <a:lnTo>
                    <a:pt x="0" y="0"/>
                  </a:lnTo>
                  <a:lnTo>
                    <a:pt x="0" y="0"/>
                  </a:lnTo>
                  <a:close/>
                </a:path>
              </a:pathLst>
            </a:custGeom>
            <a:solidFill>
              <a:srgbClr val="F2CBB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0" name="Google Shape;1940;p17"/>
            <p:cNvSpPr/>
            <p:nvPr/>
          </p:nvSpPr>
          <p:spPr>
            <a:xfrm>
              <a:off x="3878636" y="1918631"/>
              <a:ext cx="33576" cy="25683"/>
            </a:xfrm>
            <a:custGeom>
              <a:rect b="b" l="l" r="r" t="t"/>
              <a:pathLst>
                <a:path extrusionOk="0" h="781" w="1021">
                  <a:moveTo>
                    <a:pt x="609" y="66"/>
                  </a:moveTo>
                  <a:lnTo>
                    <a:pt x="608" y="73"/>
                  </a:lnTo>
                  <a:lnTo>
                    <a:pt x="608" y="73"/>
                  </a:lnTo>
                  <a:cubicBezTo>
                    <a:pt x="609" y="71"/>
                    <a:pt x="609" y="69"/>
                    <a:pt x="609" y="66"/>
                  </a:cubicBezTo>
                  <a:close/>
                  <a:moveTo>
                    <a:pt x="1006" y="0"/>
                  </a:moveTo>
                  <a:lnTo>
                    <a:pt x="556" y="344"/>
                  </a:lnTo>
                  <a:lnTo>
                    <a:pt x="556" y="344"/>
                  </a:lnTo>
                  <a:lnTo>
                    <a:pt x="608" y="73"/>
                  </a:lnTo>
                  <a:lnTo>
                    <a:pt x="608" y="73"/>
                  </a:lnTo>
                  <a:cubicBezTo>
                    <a:pt x="605" y="80"/>
                    <a:pt x="597" y="80"/>
                    <a:pt x="597" y="80"/>
                  </a:cubicBezTo>
                  <a:lnTo>
                    <a:pt x="530" y="357"/>
                  </a:lnTo>
                  <a:lnTo>
                    <a:pt x="226" y="583"/>
                  </a:lnTo>
                  <a:lnTo>
                    <a:pt x="305" y="239"/>
                  </a:lnTo>
                  <a:lnTo>
                    <a:pt x="292" y="251"/>
                  </a:lnTo>
                  <a:lnTo>
                    <a:pt x="212" y="595"/>
                  </a:lnTo>
                  <a:lnTo>
                    <a:pt x="212" y="609"/>
                  </a:lnTo>
                  <a:lnTo>
                    <a:pt x="0" y="768"/>
                  </a:lnTo>
                  <a:lnTo>
                    <a:pt x="0" y="781"/>
                  </a:lnTo>
                  <a:lnTo>
                    <a:pt x="226" y="609"/>
                  </a:lnTo>
                  <a:lnTo>
                    <a:pt x="623" y="662"/>
                  </a:lnTo>
                  <a:cubicBezTo>
                    <a:pt x="636" y="662"/>
                    <a:pt x="636" y="662"/>
                    <a:pt x="650" y="648"/>
                  </a:cubicBezTo>
                  <a:lnTo>
                    <a:pt x="239" y="595"/>
                  </a:lnTo>
                  <a:lnTo>
                    <a:pt x="544" y="371"/>
                  </a:lnTo>
                  <a:lnTo>
                    <a:pt x="861" y="410"/>
                  </a:lnTo>
                  <a:cubicBezTo>
                    <a:pt x="861" y="410"/>
                    <a:pt x="861" y="397"/>
                    <a:pt x="874" y="397"/>
                  </a:cubicBezTo>
                  <a:lnTo>
                    <a:pt x="556" y="357"/>
                  </a:lnTo>
                  <a:lnTo>
                    <a:pt x="1020" y="13"/>
                  </a:lnTo>
                  <a:lnTo>
                    <a:pt x="1020"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1" name="Google Shape;1941;p17"/>
            <p:cNvSpPr/>
            <p:nvPr/>
          </p:nvSpPr>
          <p:spPr>
            <a:xfrm>
              <a:off x="3871664" y="1880748"/>
              <a:ext cx="14831" cy="87540"/>
            </a:xfrm>
            <a:custGeom>
              <a:rect b="b" l="l" r="r" t="t"/>
              <a:pathLst>
                <a:path extrusionOk="0" h="2662" w="451">
                  <a:moveTo>
                    <a:pt x="411" y="0"/>
                  </a:moveTo>
                  <a:cubicBezTo>
                    <a:pt x="385" y="0"/>
                    <a:pt x="359" y="14"/>
                    <a:pt x="345" y="41"/>
                  </a:cubicBezTo>
                  <a:cubicBezTo>
                    <a:pt x="41" y="847"/>
                    <a:pt x="1" y="1774"/>
                    <a:pt x="239" y="2621"/>
                  </a:cubicBezTo>
                  <a:cubicBezTo>
                    <a:pt x="253" y="2647"/>
                    <a:pt x="265" y="2661"/>
                    <a:pt x="292" y="2661"/>
                  </a:cubicBezTo>
                  <a:lnTo>
                    <a:pt x="306" y="2661"/>
                  </a:lnTo>
                  <a:cubicBezTo>
                    <a:pt x="332" y="2647"/>
                    <a:pt x="345" y="2621"/>
                    <a:pt x="332" y="2594"/>
                  </a:cubicBezTo>
                  <a:cubicBezTo>
                    <a:pt x="107" y="1761"/>
                    <a:pt x="147" y="874"/>
                    <a:pt x="438" y="67"/>
                  </a:cubicBezTo>
                  <a:cubicBezTo>
                    <a:pt x="451" y="41"/>
                    <a:pt x="438" y="14"/>
                    <a:pt x="411"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2" name="Google Shape;1942;p17"/>
            <p:cNvSpPr/>
            <p:nvPr/>
          </p:nvSpPr>
          <p:spPr>
            <a:xfrm>
              <a:off x="3849894" y="1900775"/>
              <a:ext cx="28347" cy="29202"/>
            </a:xfrm>
            <a:custGeom>
              <a:rect b="b" l="l" r="r" t="t"/>
              <a:pathLst>
                <a:path extrusionOk="0" h="888" w="862">
                  <a:moveTo>
                    <a:pt x="3" y="0"/>
                  </a:moveTo>
                  <a:cubicBezTo>
                    <a:pt x="2" y="0"/>
                    <a:pt x="1" y="0"/>
                    <a:pt x="1" y="0"/>
                  </a:cubicBezTo>
                  <a:cubicBezTo>
                    <a:pt x="147" y="874"/>
                    <a:pt x="862" y="887"/>
                    <a:pt x="862" y="887"/>
                  </a:cubicBezTo>
                  <a:cubicBezTo>
                    <a:pt x="836" y="12"/>
                    <a:pt x="46" y="0"/>
                    <a:pt x="3"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3" name="Google Shape;1943;p17"/>
            <p:cNvSpPr/>
            <p:nvPr/>
          </p:nvSpPr>
          <p:spPr>
            <a:xfrm>
              <a:off x="3849894" y="1900775"/>
              <a:ext cx="28347" cy="29202"/>
            </a:xfrm>
            <a:custGeom>
              <a:rect b="b" l="l" r="r" t="t"/>
              <a:pathLst>
                <a:path extrusionOk="0" h="888" w="862">
                  <a:moveTo>
                    <a:pt x="1" y="0"/>
                  </a:moveTo>
                  <a:lnTo>
                    <a:pt x="1" y="14"/>
                  </a:lnTo>
                  <a:lnTo>
                    <a:pt x="359" y="385"/>
                  </a:lnTo>
                  <a:lnTo>
                    <a:pt x="121" y="371"/>
                  </a:lnTo>
                  <a:lnTo>
                    <a:pt x="121" y="385"/>
                  </a:lnTo>
                  <a:lnTo>
                    <a:pt x="371" y="397"/>
                  </a:lnTo>
                  <a:lnTo>
                    <a:pt x="610" y="649"/>
                  </a:lnTo>
                  <a:lnTo>
                    <a:pt x="610" y="649"/>
                  </a:lnTo>
                  <a:lnTo>
                    <a:pt x="292" y="623"/>
                  </a:lnTo>
                  <a:lnTo>
                    <a:pt x="319" y="649"/>
                  </a:lnTo>
                  <a:lnTo>
                    <a:pt x="623" y="662"/>
                  </a:lnTo>
                  <a:lnTo>
                    <a:pt x="848" y="874"/>
                  </a:lnTo>
                  <a:cubicBezTo>
                    <a:pt x="848" y="887"/>
                    <a:pt x="862" y="887"/>
                    <a:pt x="862" y="887"/>
                  </a:cubicBezTo>
                  <a:lnTo>
                    <a:pt x="862" y="874"/>
                  </a:lnTo>
                  <a:lnTo>
                    <a:pt x="636" y="649"/>
                  </a:lnTo>
                  <a:lnTo>
                    <a:pt x="623" y="252"/>
                  </a:lnTo>
                  <a:lnTo>
                    <a:pt x="610" y="238"/>
                  </a:lnTo>
                  <a:lnTo>
                    <a:pt x="610" y="238"/>
                  </a:lnTo>
                  <a:lnTo>
                    <a:pt x="623" y="623"/>
                  </a:lnTo>
                  <a:lnTo>
                    <a:pt x="385" y="385"/>
                  </a:lnTo>
                  <a:lnTo>
                    <a:pt x="371" y="80"/>
                  </a:lnTo>
                  <a:lnTo>
                    <a:pt x="359" y="80"/>
                  </a:lnTo>
                  <a:lnTo>
                    <a:pt x="371" y="371"/>
                  </a:lnTo>
                  <a:lnTo>
                    <a:pt x="15"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4" name="Google Shape;1944;p17"/>
            <p:cNvSpPr/>
            <p:nvPr/>
          </p:nvSpPr>
          <p:spPr>
            <a:xfrm>
              <a:off x="3842955" y="1835991"/>
              <a:ext cx="86422" cy="82574"/>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5" name="Google Shape;1945;p17"/>
            <p:cNvSpPr/>
            <p:nvPr/>
          </p:nvSpPr>
          <p:spPr>
            <a:xfrm>
              <a:off x="3813786" y="1713592"/>
              <a:ext cx="2203" cy="1776"/>
            </a:xfrm>
            <a:custGeom>
              <a:rect b="b" l="l" r="r" t="t"/>
              <a:pathLst>
                <a:path extrusionOk="0" h="54" w="67">
                  <a:moveTo>
                    <a:pt x="27" y="1"/>
                  </a:moveTo>
                  <a:cubicBezTo>
                    <a:pt x="14" y="1"/>
                    <a:pt x="1" y="1"/>
                    <a:pt x="1" y="15"/>
                  </a:cubicBezTo>
                  <a:lnTo>
                    <a:pt x="1" y="27"/>
                  </a:lnTo>
                  <a:lnTo>
                    <a:pt x="14" y="27"/>
                  </a:lnTo>
                  <a:lnTo>
                    <a:pt x="40" y="54"/>
                  </a:lnTo>
                  <a:lnTo>
                    <a:pt x="54" y="54"/>
                  </a:lnTo>
                  <a:cubicBezTo>
                    <a:pt x="67" y="54"/>
                    <a:pt x="67" y="41"/>
                    <a:pt x="67" y="41"/>
                  </a:cubicBezTo>
                  <a:cubicBezTo>
                    <a:pt x="67" y="27"/>
                    <a:pt x="67" y="27"/>
                    <a:pt x="54" y="15"/>
                  </a:cubicBezTo>
                  <a:cubicBezTo>
                    <a:pt x="40" y="15"/>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6" name="Google Shape;1946;p17"/>
            <p:cNvSpPr/>
            <p:nvPr/>
          </p:nvSpPr>
          <p:spPr>
            <a:xfrm>
              <a:off x="3815956" y="1715795"/>
              <a:ext cx="1776" cy="1315"/>
            </a:xfrm>
            <a:custGeom>
              <a:rect b="b" l="l" r="r" t="t"/>
              <a:pathLst>
                <a:path extrusionOk="0" h="40" w="54">
                  <a:moveTo>
                    <a:pt x="27" y="1"/>
                  </a:moveTo>
                  <a:cubicBezTo>
                    <a:pt x="14" y="1"/>
                    <a:pt x="14" y="1"/>
                    <a:pt x="14" y="13"/>
                  </a:cubicBezTo>
                  <a:cubicBezTo>
                    <a:pt x="1" y="13"/>
                    <a:pt x="14" y="13"/>
                    <a:pt x="14" y="27"/>
                  </a:cubicBezTo>
                  <a:lnTo>
                    <a:pt x="27" y="27"/>
                  </a:lnTo>
                  <a:lnTo>
                    <a:pt x="41" y="40"/>
                  </a:lnTo>
                  <a:lnTo>
                    <a:pt x="53" y="27"/>
                  </a:lnTo>
                  <a:cubicBezTo>
                    <a:pt x="53" y="13"/>
                    <a:pt x="53" y="13"/>
                    <a:pt x="41" y="13"/>
                  </a:cubicBez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7" name="Google Shape;1947;p17"/>
            <p:cNvSpPr/>
            <p:nvPr/>
          </p:nvSpPr>
          <p:spPr>
            <a:xfrm>
              <a:off x="3815101" y="1704910"/>
              <a:ext cx="1348" cy="888"/>
            </a:xfrm>
            <a:custGeom>
              <a:rect b="b" l="l" r="r" t="t"/>
              <a:pathLst>
                <a:path extrusionOk="0" h="27" w="41">
                  <a:moveTo>
                    <a:pt x="0" y="0"/>
                  </a:moveTo>
                  <a:lnTo>
                    <a:pt x="0" y="14"/>
                  </a:lnTo>
                  <a:cubicBezTo>
                    <a:pt x="14" y="14"/>
                    <a:pt x="14" y="27"/>
                    <a:pt x="27" y="27"/>
                  </a:cubicBezTo>
                  <a:lnTo>
                    <a:pt x="40" y="27"/>
                  </a:lnTo>
                  <a:lnTo>
                    <a:pt x="40" y="14"/>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8" name="Google Shape;1948;p17"/>
            <p:cNvSpPr/>
            <p:nvPr/>
          </p:nvSpPr>
          <p:spPr>
            <a:xfrm>
              <a:off x="3843383" y="1705140"/>
              <a:ext cx="1776" cy="2401"/>
            </a:xfrm>
            <a:custGeom>
              <a:rect b="b" l="l" r="r" t="t"/>
              <a:pathLst>
                <a:path extrusionOk="0" h="73" w="54">
                  <a:moveTo>
                    <a:pt x="44" y="1"/>
                  </a:moveTo>
                  <a:cubicBezTo>
                    <a:pt x="39" y="1"/>
                    <a:pt x="36" y="7"/>
                    <a:pt x="27" y="7"/>
                  </a:cubicBezTo>
                  <a:cubicBezTo>
                    <a:pt x="27" y="20"/>
                    <a:pt x="14" y="20"/>
                    <a:pt x="14" y="33"/>
                  </a:cubicBezTo>
                  <a:cubicBezTo>
                    <a:pt x="1" y="46"/>
                    <a:pt x="1" y="46"/>
                    <a:pt x="1" y="60"/>
                  </a:cubicBezTo>
                  <a:cubicBezTo>
                    <a:pt x="14" y="60"/>
                    <a:pt x="14" y="73"/>
                    <a:pt x="27" y="73"/>
                  </a:cubicBezTo>
                  <a:cubicBezTo>
                    <a:pt x="27" y="73"/>
                    <a:pt x="27" y="60"/>
                    <a:pt x="40" y="60"/>
                  </a:cubicBezTo>
                  <a:cubicBezTo>
                    <a:pt x="40" y="46"/>
                    <a:pt x="54" y="33"/>
                    <a:pt x="54" y="33"/>
                  </a:cubicBezTo>
                  <a:lnTo>
                    <a:pt x="54" y="20"/>
                  </a:lnTo>
                  <a:lnTo>
                    <a:pt x="54" y="7"/>
                  </a:lnTo>
                  <a:cubicBezTo>
                    <a:pt x="49" y="2"/>
                    <a:pt x="46" y="1"/>
                    <a:pt x="4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9" name="Google Shape;1949;p17"/>
            <p:cNvSpPr/>
            <p:nvPr/>
          </p:nvSpPr>
          <p:spPr>
            <a:xfrm>
              <a:off x="3842955" y="1708198"/>
              <a:ext cx="1348" cy="1546"/>
            </a:xfrm>
            <a:custGeom>
              <a:rect b="b" l="l" r="r" t="t"/>
              <a:pathLst>
                <a:path extrusionOk="0" h="47" w="41">
                  <a:moveTo>
                    <a:pt x="30" y="0"/>
                  </a:moveTo>
                  <a:cubicBezTo>
                    <a:pt x="25" y="0"/>
                    <a:pt x="22" y="6"/>
                    <a:pt x="14" y="6"/>
                  </a:cubicBezTo>
                  <a:cubicBezTo>
                    <a:pt x="14" y="6"/>
                    <a:pt x="14" y="20"/>
                    <a:pt x="0" y="20"/>
                  </a:cubicBezTo>
                  <a:lnTo>
                    <a:pt x="0" y="32"/>
                  </a:lnTo>
                  <a:cubicBezTo>
                    <a:pt x="0" y="46"/>
                    <a:pt x="14" y="46"/>
                    <a:pt x="14" y="46"/>
                  </a:cubicBezTo>
                  <a:cubicBezTo>
                    <a:pt x="14" y="46"/>
                    <a:pt x="27" y="46"/>
                    <a:pt x="27" y="32"/>
                  </a:cubicBezTo>
                  <a:cubicBezTo>
                    <a:pt x="27" y="32"/>
                    <a:pt x="27" y="20"/>
                    <a:pt x="40" y="20"/>
                  </a:cubicBezTo>
                  <a:lnTo>
                    <a:pt x="40" y="6"/>
                  </a:lnTo>
                  <a:cubicBezTo>
                    <a:pt x="36" y="2"/>
                    <a:pt x="33" y="0"/>
                    <a:pt x="3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0" name="Google Shape;1950;p17"/>
            <p:cNvSpPr/>
            <p:nvPr/>
          </p:nvSpPr>
          <p:spPr>
            <a:xfrm>
              <a:off x="3838187" y="1697938"/>
              <a:ext cx="1315" cy="1348"/>
            </a:xfrm>
            <a:custGeom>
              <a:rect b="b" l="l" r="r" t="t"/>
              <a:pathLst>
                <a:path extrusionOk="0" h="41" w="40">
                  <a:moveTo>
                    <a:pt x="27" y="0"/>
                  </a:moveTo>
                  <a:cubicBezTo>
                    <a:pt x="13" y="14"/>
                    <a:pt x="13" y="14"/>
                    <a:pt x="13" y="27"/>
                  </a:cubicBezTo>
                  <a:cubicBezTo>
                    <a:pt x="13" y="27"/>
                    <a:pt x="0" y="27"/>
                    <a:pt x="13" y="41"/>
                  </a:cubicBezTo>
                  <a:lnTo>
                    <a:pt x="27" y="41"/>
                  </a:lnTo>
                  <a:cubicBezTo>
                    <a:pt x="39" y="27"/>
                    <a:pt x="39" y="27"/>
                    <a:pt x="39" y="14"/>
                  </a:cubicBezTo>
                  <a:lnTo>
                    <a:pt x="39"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1" name="Google Shape;1951;p17"/>
            <p:cNvSpPr/>
            <p:nvPr/>
          </p:nvSpPr>
          <p:spPr>
            <a:xfrm>
              <a:off x="3818160" y="1739308"/>
              <a:ext cx="2170" cy="2170"/>
            </a:xfrm>
            <a:custGeom>
              <a:rect b="b" l="l" r="r" t="t"/>
              <a:pathLst>
                <a:path extrusionOk="0" h="66" w="66">
                  <a:moveTo>
                    <a:pt x="27" y="0"/>
                  </a:moveTo>
                  <a:cubicBezTo>
                    <a:pt x="13" y="0"/>
                    <a:pt x="13" y="0"/>
                    <a:pt x="0" y="13"/>
                  </a:cubicBezTo>
                  <a:lnTo>
                    <a:pt x="0" y="27"/>
                  </a:lnTo>
                  <a:lnTo>
                    <a:pt x="13" y="39"/>
                  </a:lnTo>
                  <a:cubicBezTo>
                    <a:pt x="27" y="39"/>
                    <a:pt x="27" y="53"/>
                    <a:pt x="39" y="53"/>
                  </a:cubicBezTo>
                  <a:lnTo>
                    <a:pt x="53" y="66"/>
                  </a:lnTo>
                  <a:cubicBezTo>
                    <a:pt x="66" y="53"/>
                    <a:pt x="66" y="53"/>
                    <a:pt x="66" y="39"/>
                  </a:cubicBezTo>
                  <a:cubicBezTo>
                    <a:pt x="66" y="39"/>
                    <a:pt x="66" y="27"/>
                    <a:pt x="53" y="27"/>
                  </a:cubicBezTo>
                  <a:cubicBezTo>
                    <a:pt x="53" y="13"/>
                    <a:pt x="39"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2" name="Google Shape;1952;p17"/>
            <p:cNvSpPr/>
            <p:nvPr/>
          </p:nvSpPr>
          <p:spPr>
            <a:xfrm>
              <a:off x="3820297" y="1741906"/>
              <a:ext cx="1381" cy="1315"/>
            </a:xfrm>
            <a:custGeom>
              <a:rect b="b" l="l" r="r" t="t"/>
              <a:pathLst>
                <a:path extrusionOk="0" h="40" w="42">
                  <a:moveTo>
                    <a:pt x="1" y="1"/>
                  </a:moveTo>
                  <a:lnTo>
                    <a:pt x="1" y="13"/>
                  </a:lnTo>
                  <a:lnTo>
                    <a:pt x="1" y="27"/>
                  </a:lnTo>
                  <a:lnTo>
                    <a:pt x="27" y="27"/>
                  </a:lnTo>
                  <a:cubicBezTo>
                    <a:pt x="27" y="40"/>
                    <a:pt x="27" y="40"/>
                    <a:pt x="41" y="40"/>
                  </a:cubicBezTo>
                  <a:lnTo>
                    <a:pt x="41" y="27"/>
                  </a:lnTo>
                  <a:lnTo>
                    <a:pt x="41" y="13"/>
                  </a:lnTo>
                  <a:cubicBezTo>
                    <a:pt x="27"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3" name="Google Shape;1953;p17"/>
            <p:cNvSpPr/>
            <p:nvPr/>
          </p:nvSpPr>
          <p:spPr>
            <a:xfrm>
              <a:off x="3820758" y="1730593"/>
              <a:ext cx="1315" cy="1315"/>
            </a:xfrm>
            <a:custGeom>
              <a:rect b="b" l="l" r="r" t="t"/>
              <a:pathLst>
                <a:path extrusionOk="0" h="40" w="40">
                  <a:moveTo>
                    <a:pt x="13" y="1"/>
                  </a:moveTo>
                  <a:cubicBezTo>
                    <a:pt x="13" y="1"/>
                    <a:pt x="1" y="1"/>
                    <a:pt x="1" y="13"/>
                  </a:cubicBezTo>
                  <a:lnTo>
                    <a:pt x="1" y="27"/>
                  </a:lnTo>
                  <a:cubicBezTo>
                    <a:pt x="13" y="27"/>
                    <a:pt x="13" y="27"/>
                    <a:pt x="27" y="40"/>
                  </a:cubicBezTo>
                  <a:lnTo>
                    <a:pt x="40" y="40"/>
                  </a:lnTo>
                  <a:lnTo>
                    <a:pt x="40" y="27"/>
                  </a:ln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4" name="Google Shape;1954;p17"/>
            <p:cNvSpPr/>
            <p:nvPr/>
          </p:nvSpPr>
          <p:spPr>
            <a:xfrm>
              <a:off x="3848612" y="1735362"/>
              <a:ext cx="2203" cy="1776"/>
            </a:xfrm>
            <a:custGeom>
              <a:rect b="b" l="l" r="r" t="t"/>
              <a:pathLst>
                <a:path extrusionOk="0" h="54" w="67">
                  <a:moveTo>
                    <a:pt x="40" y="1"/>
                  </a:moveTo>
                  <a:cubicBezTo>
                    <a:pt x="27" y="1"/>
                    <a:pt x="13" y="14"/>
                    <a:pt x="13" y="27"/>
                  </a:cubicBezTo>
                  <a:cubicBezTo>
                    <a:pt x="1" y="27"/>
                    <a:pt x="1" y="41"/>
                    <a:pt x="1" y="41"/>
                  </a:cubicBezTo>
                  <a:cubicBezTo>
                    <a:pt x="1" y="54"/>
                    <a:pt x="13" y="54"/>
                    <a:pt x="13" y="54"/>
                  </a:cubicBezTo>
                  <a:lnTo>
                    <a:pt x="40" y="54"/>
                  </a:lnTo>
                  <a:cubicBezTo>
                    <a:pt x="40" y="41"/>
                    <a:pt x="54" y="27"/>
                    <a:pt x="54" y="27"/>
                  </a:cubicBezTo>
                  <a:lnTo>
                    <a:pt x="54" y="14"/>
                  </a:lnTo>
                  <a:cubicBezTo>
                    <a:pt x="66" y="14"/>
                    <a:pt x="66" y="1"/>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5" name="Google Shape;1955;p17"/>
            <p:cNvSpPr/>
            <p:nvPr/>
          </p:nvSpPr>
          <p:spPr>
            <a:xfrm>
              <a:off x="3847757" y="1738091"/>
              <a:ext cx="1315" cy="1250"/>
            </a:xfrm>
            <a:custGeom>
              <a:rect b="b" l="l" r="r" t="t"/>
              <a:pathLst>
                <a:path extrusionOk="0" h="38" w="40">
                  <a:moveTo>
                    <a:pt x="33" y="0"/>
                  </a:moveTo>
                  <a:cubicBezTo>
                    <a:pt x="30" y="0"/>
                    <a:pt x="27" y="4"/>
                    <a:pt x="27" y="11"/>
                  </a:cubicBezTo>
                  <a:cubicBezTo>
                    <a:pt x="13" y="11"/>
                    <a:pt x="13" y="11"/>
                    <a:pt x="13" y="23"/>
                  </a:cubicBezTo>
                  <a:cubicBezTo>
                    <a:pt x="0" y="23"/>
                    <a:pt x="0" y="23"/>
                    <a:pt x="0" y="37"/>
                  </a:cubicBezTo>
                  <a:lnTo>
                    <a:pt x="27" y="37"/>
                  </a:lnTo>
                  <a:lnTo>
                    <a:pt x="39" y="23"/>
                  </a:lnTo>
                  <a:lnTo>
                    <a:pt x="39" y="11"/>
                  </a:lnTo>
                  <a:cubicBezTo>
                    <a:pt x="39" y="4"/>
                    <a:pt x="36" y="0"/>
                    <a:pt x="3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6" name="Google Shape;1956;p17"/>
            <p:cNvSpPr/>
            <p:nvPr/>
          </p:nvSpPr>
          <p:spPr>
            <a:xfrm>
              <a:off x="3844698" y="1727535"/>
              <a:ext cx="1348" cy="1348"/>
            </a:xfrm>
            <a:custGeom>
              <a:rect b="b" l="l" r="r" t="t"/>
              <a:pathLst>
                <a:path extrusionOk="0" h="41" w="41">
                  <a:moveTo>
                    <a:pt x="27" y="0"/>
                  </a:moveTo>
                  <a:cubicBezTo>
                    <a:pt x="14" y="0"/>
                    <a:pt x="14" y="0"/>
                    <a:pt x="0" y="14"/>
                  </a:cubicBezTo>
                  <a:lnTo>
                    <a:pt x="0" y="27"/>
                  </a:lnTo>
                  <a:cubicBezTo>
                    <a:pt x="0" y="27"/>
                    <a:pt x="0" y="41"/>
                    <a:pt x="14" y="41"/>
                  </a:cubicBezTo>
                  <a:cubicBezTo>
                    <a:pt x="14" y="41"/>
                    <a:pt x="14" y="27"/>
                    <a:pt x="27" y="27"/>
                  </a:cubicBezTo>
                  <a:cubicBezTo>
                    <a:pt x="27" y="27"/>
                    <a:pt x="27" y="14"/>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7" name="Google Shape;1957;p17"/>
            <p:cNvSpPr/>
            <p:nvPr/>
          </p:nvSpPr>
          <p:spPr>
            <a:xfrm>
              <a:off x="3815529" y="1760618"/>
              <a:ext cx="1776" cy="2203"/>
            </a:xfrm>
            <a:custGeom>
              <a:rect b="b" l="l" r="r" t="t"/>
              <a:pathLst>
                <a:path extrusionOk="0" h="67" w="54">
                  <a:moveTo>
                    <a:pt x="1" y="0"/>
                  </a:moveTo>
                  <a:lnTo>
                    <a:pt x="1" y="27"/>
                  </a:lnTo>
                  <a:lnTo>
                    <a:pt x="27" y="53"/>
                  </a:lnTo>
                  <a:cubicBezTo>
                    <a:pt x="27" y="67"/>
                    <a:pt x="27" y="67"/>
                    <a:pt x="40" y="67"/>
                  </a:cubicBezTo>
                  <a:cubicBezTo>
                    <a:pt x="40" y="67"/>
                    <a:pt x="54" y="67"/>
                    <a:pt x="54" y="53"/>
                  </a:cubicBezTo>
                  <a:lnTo>
                    <a:pt x="54" y="40"/>
                  </a:lnTo>
                  <a:cubicBezTo>
                    <a:pt x="40" y="27"/>
                    <a:pt x="27"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8" name="Google Shape;1958;p17"/>
            <p:cNvSpPr/>
            <p:nvPr/>
          </p:nvSpPr>
          <p:spPr>
            <a:xfrm>
              <a:off x="3816811" y="1763676"/>
              <a:ext cx="921" cy="1315"/>
            </a:xfrm>
            <a:custGeom>
              <a:rect b="b" l="l" r="r" t="t"/>
              <a:pathLst>
                <a:path extrusionOk="0" h="40" w="28">
                  <a:moveTo>
                    <a:pt x="1" y="0"/>
                  </a:moveTo>
                  <a:lnTo>
                    <a:pt x="1" y="13"/>
                  </a:lnTo>
                  <a:cubicBezTo>
                    <a:pt x="1" y="27"/>
                    <a:pt x="1" y="27"/>
                    <a:pt x="15" y="40"/>
                  </a:cubicBezTo>
                  <a:cubicBezTo>
                    <a:pt x="27" y="40"/>
                    <a:pt x="27" y="40"/>
                    <a:pt x="27" y="27"/>
                  </a:cubicBezTo>
                  <a:lnTo>
                    <a:pt x="27" y="13"/>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9" name="Google Shape;1959;p17"/>
            <p:cNvSpPr/>
            <p:nvPr/>
          </p:nvSpPr>
          <p:spPr>
            <a:xfrm>
              <a:off x="3820758" y="1753218"/>
              <a:ext cx="1315" cy="1315"/>
            </a:xfrm>
            <a:custGeom>
              <a:rect b="b" l="l" r="r" t="t"/>
              <a:pathLst>
                <a:path extrusionOk="0" h="40" w="40">
                  <a:moveTo>
                    <a:pt x="1" y="1"/>
                  </a:moveTo>
                  <a:lnTo>
                    <a:pt x="1" y="13"/>
                  </a:lnTo>
                  <a:cubicBezTo>
                    <a:pt x="1" y="27"/>
                    <a:pt x="13" y="27"/>
                    <a:pt x="13" y="40"/>
                  </a:cubicBezTo>
                  <a:lnTo>
                    <a:pt x="27" y="40"/>
                  </a:lnTo>
                  <a:cubicBezTo>
                    <a:pt x="27" y="40"/>
                    <a:pt x="40" y="40"/>
                    <a:pt x="40" y="27"/>
                  </a:cubicBez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0" name="Google Shape;1960;p17"/>
            <p:cNvSpPr/>
            <p:nvPr/>
          </p:nvSpPr>
          <p:spPr>
            <a:xfrm>
              <a:off x="3845126" y="1767162"/>
              <a:ext cx="2203" cy="1776"/>
            </a:xfrm>
            <a:custGeom>
              <a:rect b="b" l="l" r="r" t="t"/>
              <a:pathLst>
                <a:path extrusionOk="0" h="54" w="67">
                  <a:moveTo>
                    <a:pt x="54" y="0"/>
                  </a:moveTo>
                  <a:cubicBezTo>
                    <a:pt x="40" y="0"/>
                    <a:pt x="27" y="0"/>
                    <a:pt x="14" y="13"/>
                  </a:cubicBezTo>
                  <a:lnTo>
                    <a:pt x="1" y="27"/>
                  </a:lnTo>
                  <a:cubicBezTo>
                    <a:pt x="1" y="40"/>
                    <a:pt x="1" y="53"/>
                    <a:pt x="14" y="53"/>
                  </a:cubicBezTo>
                  <a:cubicBezTo>
                    <a:pt x="14" y="53"/>
                    <a:pt x="27" y="53"/>
                    <a:pt x="27" y="40"/>
                  </a:cubicBezTo>
                  <a:cubicBezTo>
                    <a:pt x="40" y="40"/>
                    <a:pt x="54" y="40"/>
                    <a:pt x="66" y="27"/>
                  </a:cubicBezTo>
                  <a:lnTo>
                    <a:pt x="66"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1" name="Google Shape;1961;p17"/>
            <p:cNvSpPr/>
            <p:nvPr/>
          </p:nvSpPr>
          <p:spPr>
            <a:xfrm>
              <a:off x="3843810" y="1769299"/>
              <a:ext cx="1348" cy="1381"/>
            </a:xfrm>
            <a:custGeom>
              <a:rect b="b" l="l" r="r" t="t"/>
              <a:pathLst>
                <a:path extrusionOk="0" h="42" w="41">
                  <a:moveTo>
                    <a:pt x="27" y="1"/>
                  </a:moveTo>
                  <a:cubicBezTo>
                    <a:pt x="14" y="1"/>
                    <a:pt x="14" y="1"/>
                    <a:pt x="1" y="15"/>
                  </a:cubicBezTo>
                  <a:lnTo>
                    <a:pt x="1" y="27"/>
                  </a:lnTo>
                  <a:lnTo>
                    <a:pt x="1" y="41"/>
                  </a:lnTo>
                  <a:cubicBezTo>
                    <a:pt x="14" y="41"/>
                    <a:pt x="14" y="41"/>
                    <a:pt x="14" y="27"/>
                  </a:cubicBezTo>
                  <a:lnTo>
                    <a:pt x="41" y="27"/>
                  </a:lnTo>
                  <a:lnTo>
                    <a:pt x="41" y="15"/>
                  </a:ln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2" name="Google Shape;1962;p17"/>
            <p:cNvSpPr/>
            <p:nvPr/>
          </p:nvSpPr>
          <p:spPr>
            <a:xfrm>
              <a:off x="3844271" y="1757987"/>
              <a:ext cx="1315" cy="1381"/>
            </a:xfrm>
            <a:custGeom>
              <a:rect b="b" l="l" r="r" t="t"/>
              <a:pathLst>
                <a:path extrusionOk="0" h="42" w="40">
                  <a:moveTo>
                    <a:pt x="27" y="1"/>
                  </a:moveTo>
                  <a:lnTo>
                    <a:pt x="13" y="15"/>
                  </a:lnTo>
                  <a:cubicBezTo>
                    <a:pt x="0" y="15"/>
                    <a:pt x="0" y="27"/>
                    <a:pt x="0" y="27"/>
                  </a:cubicBezTo>
                  <a:cubicBezTo>
                    <a:pt x="0" y="27"/>
                    <a:pt x="0" y="41"/>
                    <a:pt x="13" y="41"/>
                  </a:cubicBezTo>
                  <a:cubicBezTo>
                    <a:pt x="27" y="27"/>
                    <a:pt x="27" y="27"/>
                    <a:pt x="40" y="27"/>
                  </a:cubicBezTo>
                  <a:lnTo>
                    <a:pt x="40" y="15"/>
                  </a:lnTo>
                  <a:cubicBezTo>
                    <a:pt x="40" y="1"/>
                    <a:pt x="40"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3" name="Google Shape;1963;p17"/>
            <p:cNvSpPr/>
            <p:nvPr/>
          </p:nvSpPr>
          <p:spPr>
            <a:xfrm>
              <a:off x="3808985" y="1788932"/>
              <a:ext cx="1776" cy="2170"/>
            </a:xfrm>
            <a:custGeom>
              <a:rect b="b" l="l" r="r" t="t"/>
              <a:pathLst>
                <a:path extrusionOk="0" h="66" w="54">
                  <a:moveTo>
                    <a:pt x="1" y="0"/>
                  </a:moveTo>
                  <a:lnTo>
                    <a:pt x="1" y="13"/>
                  </a:lnTo>
                  <a:lnTo>
                    <a:pt x="1" y="27"/>
                  </a:lnTo>
                  <a:cubicBezTo>
                    <a:pt x="1" y="27"/>
                    <a:pt x="15" y="39"/>
                    <a:pt x="15" y="53"/>
                  </a:cubicBezTo>
                  <a:cubicBezTo>
                    <a:pt x="27" y="53"/>
                    <a:pt x="27" y="66"/>
                    <a:pt x="41" y="66"/>
                  </a:cubicBezTo>
                  <a:lnTo>
                    <a:pt x="54" y="53"/>
                  </a:lnTo>
                  <a:cubicBezTo>
                    <a:pt x="54" y="39"/>
                    <a:pt x="54" y="39"/>
                    <a:pt x="41" y="27"/>
                  </a:cubicBezTo>
                  <a:cubicBezTo>
                    <a:pt x="41" y="13"/>
                    <a:pt x="27" y="13"/>
                    <a:pt x="1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4" name="Google Shape;1964;p17"/>
            <p:cNvSpPr/>
            <p:nvPr/>
          </p:nvSpPr>
          <p:spPr>
            <a:xfrm>
              <a:off x="3810300" y="1791760"/>
              <a:ext cx="1348" cy="1546"/>
            </a:xfrm>
            <a:custGeom>
              <a:rect b="b" l="l" r="r" t="t"/>
              <a:pathLst>
                <a:path extrusionOk="0" h="47" w="41">
                  <a:moveTo>
                    <a:pt x="4" y="1"/>
                  </a:moveTo>
                  <a:cubicBezTo>
                    <a:pt x="2" y="1"/>
                    <a:pt x="1" y="2"/>
                    <a:pt x="1" y="6"/>
                  </a:cubicBezTo>
                  <a:lnTo>
                    <a:pt x="1" y="20"/>
                  </a:lnTo>
                  <a:lnTo>
                    <a:pt x="14" y="33"/>
                  </a:lnTo>
                  <a:cubicBezTo>
                    <a:pt x="14" y="33"/>
                    <a:pt x="14" y="46"/>
                    <a:pt x="27" y="46"/>
                  </a:cubicBezTo>
                  <a:lnTo>
                    <a:pt x="27" y="33"/>
                  </a:lnTo>
                  <a:cubicBezTo>
                    <a:pt x="40" y="33"/>
                    <a:pt x="27" y="20"/>
                    <a:pt x="27" y="20"/>
                  </a:cubicBezTo>
                  <a:cubicBezTo>
                    <a:pt x="27" y="6"/>
                    <a:pt x="27" y="6"/>
                    <a:pt x="14" y="6"/>
                  </a:cubicBezTo>
                  <a:cubicBezTo>
                    <a:pt x="14" y="6"/>
                    <a:pt x="8" y="1"/>
                    <a:pt x="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5" name="Google Shape;1965;p17"/>
            <p:cNvSpPr/>
            <p:nvPr/>
          </p:nvSpPr>
          <p:spPr>
            <a:xfrm>
              <a:off x="3813786" y="1781072"/>
              <a:ext cx="1348" cy="1348"/>
            </a:xfrm>
            <a:custGeom>
              <a:rect b="b" l="l" r="r" t="t"/>
              <a:pathLst>
                <a:path extrusionOk="0" h="41" w="41">
                  <a:moveTo>
                    <a:pt x="1" y="1"/>
                  </a:moveTo>
                  <a:lnTo>
                    <a:pt x="1" y="14"/>
                  </a:lnTo>
                  <a:cubicBezTo>
                    <a:pt x="1" y="27"/>
                    <a:pt x="14" y="27"/>
                    <a:pt x="14" y="40"/>
                  </a:cubicBezTo>
                  <a:lnTo>
                    <a:pt x="27" y="40"/>
                  </a:lnTo>
                  <a:cubicBezTo>
                    <a:pt x="27" y="40"/>
                    <a:pt x="40" y="40"/>
                    <a:pt x="40" y="27"/>
                  </a:cubicBezTo>
                  <a:lnTo>
                    <a:pt x="40" y="14"/>
                  </a:lnTo>
                  <a:cubicBezTo>
                    <a:pt x="27" y="14"/>
                    <a:pt x="27" y="14"/>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6" name="Google Shape;1966;p17"/>
            <p:cNvSpPr/>
            <p:nvPr/>
          </p:nvSpPr>
          <p:spPr>
            <a:xfrm>
              <a:off x="3837299" y="1793273"/>
              <a:ext cx="3946" cy="4999"/>
            </a:xfrm>
            <a:custGeom>
              <a:rect b="b" l="l" r="r" t="t"/>
              <a:pathLst>
                <a:path extrusionOk="0" h="152" w="120">
                  <a:moveTo>
                    <a:pt x="13" y="0"/>
                  </a:moveTo>
                  <a:cubicBezTo>
                    <a:pt x="1" y="13"/>
                    <a:pt x="1" y="27"/>
                    <a:pt x="1" y="40"/>
                  </a:cubicBezTo>
                  <a:cubicBezTo>
                    <a:pt x="1" y="66"/>
                    <a:pt x="1" y="93"/>
                    <a:pt x="13" y="119"/>
                  </a:cubicBezTo>
                  <a:lnTo>
                    <a:pt x="13" y="146"/>
                  </a:lnTo>
                  <a:cubicBezTo>
                    <a:pt x="22" y="146"/>
                    <a:pt x="31" y="152"/>
                    <a:pt x="40" y="152"/>
                  </a:cubicBezTo>
                  <a:cubicBezTo>
                    <a:pt x="44" y="152"/>
                    <a:pt x="49" y="150"/>
                    <a:pt x="54" y="146"/>
                  </a:cubicBezTo>
                  <a:cubicBezTo>
                    <a:pt x="66" y="133"/>
                    <a:pt x="66" y="119"/>
                    <a:pt x="66" y="106"/>
                  </a:cubicBezTo>
                  <a:cubicBezTo>
                    <a:pt x="66" y="93"/>
                    <a:pt x="66" y="80"/>
                    <a:pt x="54" y="66"/>
                  </a:cubicBezTo>
                  <a:lnTo>
                    <a:pt x="80" y="66"/>
                  </a:lnTo>
                  <a:lnTo>
                    <a:pt x="106" y="40"/>
                  </a:lnTo>
                  <a:cubicBezTo>
                    <a:pt x="119" y="27"/>
                    <a:pt x="119" y="27"/>
                    <a:pt x="119" y="13"/>
                  </a:cubicBezTo>
                  <a:lnTo>
                    <a:pt x="93" y="13"/>
                  </a:lnTo>
                  <a:cubicBezTo>
                    <a:pt x="80" y="13"/>
                    <a:pt x="66" y="27"/>
                    <a:pt x="66" y="27"/>
                  </a:cubicBezTo>
                  <a:lnTo>
                    <a:pt x="54" y="40"/>
                  </a:lnTo>
                  <a:cubicBezTo>
                    <a:pt x="40" y="27"/>
                    <a:pt x="40" y="13"/>
                    <a:pt x="40" y="13"/>
                  </a:cubicBez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7" name="Google Shape;1967;p17"/>
            <p:cNvSpPr/>
            <p:nvPr/>
          </p:nvSpPr>
          <p:spPr>
            <a:xfrm>
              <a:off x="3837299" y="1784986"/>
              <a:ext cx="1776" cy="888"/>
            </a:xfrm>
            <a:custGeom>
              <a:rect b="b" l="l" r="r" t="t"/>
              <a:pathLst>
                <a:path extrusionOk="0" h="27" w="54">
                  <a:moveTo>
                    <a:pt x="13" y="0"/>
                  </a:moveTo>
                  <a:cubicBezTo>
                    <a:pt x="13" y="14"/>
                    <a:pt x="1" y="14"/>
                    <a:pt x="1" y="14"/>
                  </a:cubicBezTo>
                  <a:cubicBezTo>
                    <a:pt x="1" y="27"/>
                    <a:pt x="13" y="27"/>
                    <a:pt x="13" y="27"/>
                  </a:cubicBezTo>
                  <a:lnTo>
                    <a:pt x="27" y="27"/>
                  </a:lnTo>
                  <a:lnTo>
                    <a:pt x="40" y="14"/>
                  </a:lnTo>
                  <a:lnTo>
                    <a:pt x="54" y="14"/>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8" name="Google Shape;1968;p17"/>
            <p:cNvSpPr/>
            <p:nvPr/>
          </p:nvSpPr>
          <p:spPr>
            <a:xfrm>
              <a:off x="3808590" y="1823724"/>
              <a:ext cx="2170" cy="1776"/>
            </a:xfrm>
            <a:custGeom>
              <a:rect b="b" l="l" r="r" t="t"/>
              <a:pathLst>
                <a:path extrusionOk="0" h="54" w="66">
                  <a:moveTo>
                    <a:pt x="0" y="1"/>
                  </a:moveTo>
                  <a:lnTo>
                    <a:pt x="0" y="27"/>
                  </a:lnTo>
                  <a:lnTo>
                    <a:pt x="13" y="27"/>
                  </a:lnTo>
                  <a:cubicBezTo>
                    <a:pt x="13" y="40"/>
                    <a:pt x="27" y="40"/>
                    <a:pt x="39" y="40"/>
                  </a:cubicBezTo>
                  <a:cubicBezTo>
                    <a:pt x="39" y="54"/>
                    <a:pt x="53" y="54"/>
                    <a:pt x="53" y="54"/>
                  </a:cubicBezTo>
                  <a:cubicBezTo>
                    <a:pt x="66" y="54"/>
                    <a:pt x="66" y="40"/>
                    <a:pt x="66" y="27"/>
                  </a:cubicBezTo>
                  <a:lnTo>
                    <a:pt x="53" y="14"/>
                  </a:lnTo>
                  <a:cubicBezTo>
                    <a:pt x="39" y="14"/>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9" name="Google Shape;1969;p17"/>
            <p:cNvSpPr/>
            <p:nvPr/>
          </p:nvSpPr>
          <p:spPr>
            <a:xfrm>
              <a:off x="3810728" y="1825895"/>
              <a:ext cx="1776" cy="1348"/>
            </a:xfrm>
            <a:custGeom>
              <a:rect b="b" l="l" r="r" t="t"/>
              <a:pathLst>
                <a:path extrusionOk="0" h="41" w="54">
                  <a:moveTo>
                    <a:pt x="14" y="1"/>
                  </a:moveTo>
                  <a:lnTo>
                    <a:pt x="1" y="14"/>
                  </a:lnTo>
                  <a:lnTo>
                    <a:pt x="1" y="27"/>
                  </a:lnTo>
                  <a:lnTo>
                    <a:pt x="14" y="27"/>
                  </a:lnTo>
                  <a:cubicBezTo>
                    <a:pt x="14" y="27"/>
                    <a:pt x="27" y="27"/>
                    <a:pt x="27" y="41"/>
                  </a:cubicBezTo>
                  <a:lnTo>
                    <a:pt x="41" y="41"/>
                  </a:lnTo>
                  <a:lnTo>
                    <a:pt x="54" y="27"/>
                  </a:lnTo>
                  <a:lnTo>
                    <a:pt x="41" y="14"/>
                  </a:lnTo>
                  <a:cubicBezTo>
                    <a:pt x="27"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0" name="Google Shape;1970;p17"/>
            <p:cNvSpPr/>
            <p:nvPr/>
          </p:nvSpPr>
          <p:spPr>
            <a:xfrm>
              <a:off x="3810300" y="1814582"/>
              <a:ext cx="1348" cy="1348"/>
            </a:xfrm>
            <a:custGeom>
              <a:rect b="b" l="l" r="r" t="t"/>
              <a:pathLst>
                <a:path extrusionOk="0" h="41" w="41">
                  <a:moveTo>
                    <a:pt x="14" y="0"/>
                  </a:moveTo>
                  <a:cubicBezTo>
                    <a:pt x="14" y="0"/>
                    <a:pt x="1" y="0"/>
                    <a:pt x="1" y="14"/>
                  </a:cubicBezTo>
                  <a:lnTo>
                    <a:pt x="1" y="27"/>
                  </a:lnTo>
                  <a:cubicBezTo>
                    <a:pt x="14" y="27"/>
                    <a:pt x="14" y="27"/>
                    <a:pt x="27" y="41"/>
                  </a:cubicBezTo>
                  <a:lnTo>
                    <a:pt x="40" y="41"/>
                  </a:lnTo>
                  <a:lnTo>
                    <a:pt x="40" y="27"/>
                  </a:lnTo>
                  <a:lnTo>
                    <a:pt x="40" y="14"/>
                  </a:lnTo>
                  <a:cubicBezTo>
                    <a:pt x="27" y="14"/>
                    <a:pt x="27"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1" name="Google Shape;1971;p17"/>
            <p:cNvSpPr/>
            <p:nvPr/>
          </p:nvSpPr>
          <p:spPr>
            <a:xfrm>
              <a:off x="3838582" y="1816786"/>
              <a:ext cx="1776" cy="2170"/>
            </a:xfrm>
            <a:custGeom>
              <a:rect b="b" l="l" r="r" t="t"/>
              <a:pathLst>
                <a:path extrusionOk="0" h="66" w="54">
                  <a:moveTo>
                    <a:pt x="27" y="0"/>
                  </a:moveTo>
                  <a:cubicBezTo>
                    <a:pt x="27" y="13"/>
                    <a:pt x="15" y="27"/>
                    <a:pt x="1" y="27"/>
                  </a:cubicBezTo>
                  <a:lnTo>
                    <a:pt x="1" y="53"/>
                  </a:lnTo>
                  <a:cubicBezTo>
                    <a:pt x="1" y="66"/>
                    <a:pt x="15" y="66"/>
                    <a:pt x="15" y="66"/>
                  </a:cubicBezTo>
                  <a:cubicBezTo>
                    <a:pt x="27" y="66"/>
                    <a:pt x="27" y="53"/>
                    <a:pt x="27" y="53"/>
                  </a:cubicBezTo>
                  <a:lnTo>
                    <a:pt x="54" y="27"/>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2" name="Google Shape;1972;p17"/>
            <p:cNvSpPr/>
            <p:nvPr/>
          </p:nvSpPr>
          <p:spPr>
            <a:xfrm>
              <a:off x="3838187" y="1819811"/>
              <a:ext cx="888" cy="1348"/>
            </a:xfrm>
            <a:custGeom>
              <a:rect b="b" l="l" r="r" t="t"/>
              <a:pathLst>
                <a:path extrusionOk="0" h="41" w="27">
                  <a:moveTo>
                    <a:pt x="13" y="0"/>
                  </a:moveTo>
                  <a:cubicBezTo>
                    <a:pt x="0" y="0"/>
                    <a:pt x="0" y="14"/>
                    <a:pt x="0" y="14"/>
                  </a:cubicBezTo>
                  <a:lnTo>
                    <a:pt x="0" y="27"/>
                  </a:lnTo>
                  <a:cubicBezTo>
                    <a:pt x="0" y="41"/>
                    <a:pt x="0" y="41"/>
                    <a:pt x="13" y="41"/>
                  </a:cubicBezTo>
                  <a:cubicBezTo>
                    <a:pt x="27" y="27"/>
                    <a:pt x="27" y="27"/>
                    <a:pt x="27" y="14"/>
                  </a:cubicBez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3" name="Google Shape;1973;p17"/>
            <p:cNvSpPr/>
            <p:nvPr/>
          </p:nvSpPr>
          <p:spPr>
            <a:xfrm>
              <a:off x="3833813" y="1809354"/>
              <a:ext cx="1315" cy="1348"/>
            </a:xfrm>
            <a:custGeom>
              <a:rect b="b" l="l" r="r" t="t"/>
              <a:pathLst>
                <a:path extrusionOk="0" h="41" w="40">
                  <a:moveTo>
                    <a:pt x="27" y="1"/>
                  </a:moveTo>
                  <a:cubicBezTo>
                    <a:pt x="13" y="1"/>
                    <a:pt x="13" y="14"/>
                    <a:pt x="1" y="14"/>
                  </a:cubicBezTo>
                  <a:lnTo>
                    <a:pt x="1" y="27"/>
                  </a:lnTo>
                  <a:cubicBezTo>
                    <a:pt x="1" y="41"/>
                    <a:pt x="13" y="41"/>
                    <a:pt x="13" y="41"/>
                  </a:cubicBezTo>
                  <a:lnTo>
                    <a:pt x="27" y="41"/>
                  </a:lnTo>
                  <a:cubicBezTo>
                    <a:pt x="27" y="27"/>
                    <a:pt x="40" y="27"/>
                    <a:pt x="40" y="14"/>
                  </a:cubicBez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4" name="Google Shape;1974;p17"/>
            <p:cNvSpPr/>
            <p:nvPr/>
          </p:nvSpPr>
          <p:spPr>
            <a:xfrm>
              <a:off x="3819903" y="1857695"/>
              <a:ext cx="2631" cy="1315"/>
            </a:xfrm>
            <a:custGeom>
              <a:rect b="b" l="l" r="r" t="t"/>
              <a:pathLst>
                <a:path extrusionOk="0" h="40" w="80">
                  <a:moveTo>
                    <a:pt x="27" y="0"/>
                  </a:moveTo>
                  <a:cubicBezTo>
                    <a:pt x="13" y="0"/>
                    <a:pt x="0" y="0"/>
                    <a:pt x="0" y="13"/>
                  </a:cubicBezTo>
                  <a:cubicBezTo>
                    <a:pt x="0" y="13"/>
                    <a:pt x="0" y="27"/>
                    <a:pt x="13" y="27"/>
                  </a:cubicBezTo>
                  <a:cubicBezTo>
                    <a:pt x="27" y="40"/>
                    <a:pt x="39" y="40"/>
                    <a:pt x="53" y="40"/>
                  </a:cubicBezTo>
                  <a:lnTo>
                    <a:pt x="66" y="40"/>
                  </a:lnTo>
                  <a:cubicBezTo>
                    <a:pt x="80" y="40"/>
                    <a:pt x="80" y="27"/>
                    <a:pt x="80" y="27"/>
                  </a:cubicBezTo>
                  <a:cubicBezTo>
                    <a:pt x="66" y="13"/>
                    <a:pt x="66" y="13"/>
                    <a:pt x="53" y="13"/>
                  </a:cubicBezTo>
                  <a:cubicBezTo>
                    <a:pt x="53" y="0"/>
                    <a:pt x="39"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5" name="Google Shape;1975;p17"/>
            <p:cNvSpPr/>
            <p:nvPr/>
          </p:nvSpPr>
          <p:spPr>
            <a:xfrm>
              <a:off x="3822501" y="1859438"/>
              <a:ext cx="1776" cy="888"/>
            </a:xfrm>
            <a:custGeom>
              <a:rect b="b" l="l" r="r" t="t"/>
              <a:pathLst>
                <a:path extrusionOk="0" h="27" w="54">
                  <a:moveTo>
                    <a:pt x="13" y="0"/>
                  </a:moveTo>
                  <a:lnTo>
                    <a:pt x="13" y="13"/>
                  </a:lnTo>
                  <a:cubicBezTo>
                    <a:pt x="1" y="13"/>
                    <a:pt x="13" y="13"/>
                    <a:pt x="13" y="27"/>
                  </a:cubicBezTo>
                  <a:lnTo>
                    <a:pt x="54" y="27"/>
                  </a:lnTo>
                  <a:lnTo>
                    <a:pt x="54"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6" name="Google Shape;1976;p17"/>
            <p:cNvSpPr/>
            <p:nvPr/>
          </p:nvSpPr>
          <p:spPr>
            <a:xfrm>
              <a:off x="3819903" y="1848520"/>
              <a:ext cx="1315" cy="921"/>
            </a:xfrm>
            <a:custGeom>
              <a:rect b="b" l="l" r="r" t="t"/>
              <a:pathLst>
                <a:path extrusionOk="0" h="28" w="40">
                  <a:moveTo>
                    <a:pt x="13" y="1"/>
                  </a:moveTo>
                  <a:cubicBezTo>
                    <a:pt x="0" y="1"/>
                    <a:pt x="0" y="1"/>
                    <a:pt x="0" y="15"/>
                  </a:cubicBezTo>
                  <a:lnTo>
                    <a:pt x="0" y="27"/>
                  </a:lnTo>
                  <a:lnTo>
                    <a:pt x="39" y="27"/>
                  </a:lnTo>
                  <a:lnTo>
                    <a:pt x="39" y="15"/>
                  </a:ln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7" name="Google Shape;1977;p17"/>
            <p:cNvSpPr/>
            <p:nvPr/>
          </p:nvSpPr>
          <p:spPr>
            <a:xfrm>
              <a:off x="3848151" y="1844179"/>
              <a:ext cx="1776" cy="2631"/>
            </a:xfrm>
            <a:custGeom>
              <a:rect b="b" l="l" r="r" t="t"/>
              <a:pathLst>
                <a:path extrusionOk="0" h="80" w="54">
                  <a:moveTo>
                    <a:pt x="41" y="1"/>
                  </a:moveTo>
                  <a:cubicBezTo>
                    <a:pt x="27" y="1"/>
                    <a:pt x="27" y="14"/>
                    <a:pt x="27" y="14"/>
                  </a:cubicBezTo>
                  <a:cubicBezTo>
                    <a:pt x="15" y="27"/>
                    <a:pt x="1" y="27"/>
                    <a:pt x="1" y="41"/>
                  </a:cubicBezTo>
                  <a:lnTo>
                    <a:pt x="1" y="67"/>
                  </a:lnTo>
                  <a:cubicBezTo>
                    <a:pt x="1" y="67"/>
                    <a:pt x="15" y="80"/>
                    <a:pt x="27" y="80"/>
                  </a:cubicBezTo>
                  <a:lnTo>
                    <a:pt x="27" y="67"/>
                  </a:lnTo>
                  <a:cubicBezTo>
                    <a:pt x="41" y="53"/>
                    <a:pt x="41" y="41"/>
                    <a:pt x="41" y="27"/>
                  </a:cubicBezTo>
                  <a:lnTo>
                    <a:pt x="54" y="27"/>
                  </a:lnTo>
                  <a:cubicBezTo>
                    <a:pt x="54" y="14"/>
                    <a:pt x="41" y="14"/>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8" name="Google Shape;1978;p17"/>
            <p:cNvSpPr/>
            <p:nvPr/>
          </p:nvSpPr>
          <p:spPr>
            <a:xfrm>
              <a:off x="3848151" y="1847665"/>
              <a:ext cx="921" cy="1348"/>
            </a:xfrm>
            <a:custGeom>
              <a:rect b="b" l="l" r="r" t="t"/>
              <a:pathLst>
                <a:path extrusionOk="0" h="41" w="28">
                  <a:moveTo>
                    <a:pt x="15" y="0"/>
                  </a:moveTo>
                  <a:cubicBezTo>
                    <a:pt x="1" y="0"/>
                    <a:pt x="1" y="14"/>
                    <a:pt x="1" y="27"/>
                  </a:cubicBezTo>
                  <a:lnTo>
                    <a:pt x="1" y="41"/>
                  </a:lnTo>
                  <a:lnTo>
                    <a:pt x="15" y="41"/>
                  </a:lnTo>
                  <a:lnTo>
                    <a:pt x="27" y="27"/>
                  </a:lnTo>
                  <a:lnTo>
                    <a:pt x="27"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9" name="Google Shape;1979;p17"/>
            <p:cNvSpPr/>
            <p:nvPr/>
          </p:nvSpPr>
          <p:spPr>
            <a:xfrm>
              <a:off x="3841640" y="1838095"/>
              <a:ext cx="1348" cy="1776"/>
            </a:xfrm>
            <a:custGeom>
              <a:rect b="b" l="l" r="r" t="t"/>
              <a:pathLst>
                <a:path extrusionOk="0" h="54" w="41">
                  <a:moveTo>
                    <a:pt x="40" y="0"/>
                  </a:moveTo>
                  <a:cubicBezTo>
                    <a:pt x="27" y="0"/>
                    <a:pt x="27" y="0"/>
                    <a:pt x="27" y="14"/>
                  </a:cubicBezTo>
                  <a:cubicBezTo>
                    <a:pt x="14" y="14"/>
                    <a:pt x="14" y="14"/>
                    <a:pt x="14" y="27"/>
                  </a:cubicBezTo>
                  <a:cubicBezTo>
                    <a:pt x="14" y="27"/>
                    <a:pt x="1" y="40"/>
                    <a:pt x="14" y="40"/>
                  </a:cubicBezTo>
                  <a:cubicBezTo>
                    <a:pt x="14" y="40"/>
                    <a:pt x="14" y="53"/>
                    <a:pt x="27" y="53"/>
                  </a:cubicBezTo>
                  <a:lnTo>
                    <a:pt x="27" y="40"/>
                  </a:lnTo>
                  <a:cubicBezTo>
                    <a:pt x="40" y="27"/>
                    <a:pt x="40" y="27"/>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0" name="Google Shape;1980;p17"/>
            <p:cNvSpPr/>
            <p:nvPr/>
          </p:nvSpPr>
          <p:spPr>
            <a:xfrm>
              <a:off x="3818554" y="1887292"/>
              <a:ext cx="2236" cy="1776"/>
            </a:xfrm>
            <a:custGeom>
              <a:rect b="b" l="l" r="r" t="t"/>
              <a:pathLst>
                <a:path extrusionOk="0" h="54" w="68">
                  <a:moveTo>
                    <a:pt x="15" y="0"/>
                  </a:moveTo>
                  <a:cubicBezTo>
                    <a:pt x="1" y="0"/>
                    <a:pt x="1" y="13"/>
                    <a:pt x="1" y="27"/>
                  </a:cubicBezTo>
                  <a:lnTo>
                    <a:pt x="15" y="27"/>
                  </a:lnTo>
                  <a:cubicBezTo>
                    <a:pt x="15" y="40"/>
                    <a:pt x="27" y="40"/>
                    <a:pt x="41" y="53"/>
                  </a:cubicBezTo>
                  <a:lnTo>
                    <a:pt x="54" y="53"/>
                  </a:lnTo>
                  <a:cubicBezTo>
                    <a:pt x="54" y="53"/>
                    <a:pt x="68" y="53"/>
                    <a:pt x="68" y="40"/>
                  </a:cubicBezTo>
                  <a:cubicBezTo>
                    <a:pt x="68" y="40"/>
                    <a:pt x="68" y="27"/>
                    <a:pt x="54" y="27"/>
                  </a:cubicBezTo>
                  <a:cubicBezTo>
                    <a:pt x="54" y="13"/>
                    <a:pt x="4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1" name="Google Shape;1981;p17"/>
            <p:cNvSpPr/>
            <p:nvPr/>
          </p:nvSpPr>
          <p:spPr>
            <a:xfrm>
              <a:off x="3820297" y="1889890"/>
              <a:ext cx="1381" cy="1315"/>
            </a:xfrm>
            <a:custGeom>
              <a:rect b="b" l="l" r="r" t="t"/>
              <a:pathLst>
                <a:path extrusionOk="0" h="40" w="42">
                  <a:moveTo>
                    <a:pt x="1" y="1"/>
                  </a:moveTo>
                  <a:lnTo>
                    <a:pt x="1" y="13"/>
                  </a:lnTo>
                  <a:lnTo>
                    <a:pt x="15" y="27"/>
                  </a:lnTo>
                  <a:lnTo>
                    <a:pt x="27" y="40"/>
                  </a:lnTo>
                  <a:lnTo>
                    <a:pt x="41" y="40"/>
                  </a:lnTo>
                  <a:lnTo>
                    <a:pt x="41" y="27"/>
                  </a:lnTo>
                  <a:lnTo>
                    <a:pt x="41" y="13"/>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2" name="Google Shape;1982;p17"/>
            <p:cNvSpPr/>
            <p:nvPr/>
          </p:nvSpPr>
          <p:spPr>
            <a:xfrm>
              <a:off x="3822501" y="1879005"/>
              <a:ext cx="1315" cy="1348"/>
            </a:xfrm>
            <a:custGeom>
              <a:rect b="b" l="l" r="r" t="t"/>
              <a:pathLst>
                <a:path extrusionOk="0" h="41" w="40">
                  <a:moveTo>
                    <a:pt x="1" y="0"/>
                  </a:moveTo>
                  <a:lnTo>
                    <a:pt x="1" y="14"/>
                  </a:lnTo>
                  <a:cubicBezTo>
                    <a:pt x="13" y="27"/>
                    <a:pt x="13" y="27"/>
                    <a:pt x="27" y="27"/>
                  </a:cubicBezTo>
                  <a:lnTo>
                    <a:pt x="27" y="41"/>
                  </a:lnTo>
                  <a:cubicBezTo>
                    <a:pt x="40" y="41"/>
                    <a:pt x="40" y="27"/>
                    <a:pt x="40" y="27"/>
                  </a:cubicBezTo>
                  <a:lnTo>
                    <a:pt x="40"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3" name="Google Shape;1983;p17"/>
            <p:cNvSpPr/>
            <p:nvPr/>
          </p:nvSpPr>
          <p:spPr>
            <a:xfrm>
              <a:off x="3848151" y="1890317"/>
              <a:ext cx="1381" cy="1348"/>
            </a:xfrm>
            <a:custGeom>
              <a:rect b="b" l="l" r="r" t="t"/>
              <a:pathLst>
                <a:path extrusionOk="0" h="41" w="42">
                  <a:moveTo>
                    <a:pt x="27" y="0"/>
                  </a:moveTo>
                  <a:cubicBezTo>
                    <a:pt x="15" y="0"/>
                    <a:pt x="15" y="14"/>
                    <a:pt x="1" y="14"/>
                  </a:cubicBezTo>
                  <a:lnTo>
                    <a:pt x="1" y="27"/>
                  </a:lnTo>
                  <a:cubicBezTo>
                    <a:pt x="1" y="41"/>
                    <a:pt x="1" y="41"/>
                    <a:pt x="15" y="41"/>
                  </a:cubicBezTo>
                  <a:lnTo>
                    <a:pt x="27" y="41"/>
                  </a:lnTo>
                  <a:cubicBezTo>
                    <a:pt x="27" y="27"/>
                    <a:pt x="27" y="27"/>
                    <a:pt x="41" y="27"/>
                  </a:cubicBezTo>
                  <a:lnTo>
                    <a:pt x="41" y="14"/>
                  </a:ln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4" name="Google Shape;1984;p17"/>
            <p:cNvSpPr/>
            <p:nvPr/>
          </p:nvSpPr>
          <p:spPr>
            <a:xfrm>
              <a:off x="3846441" y="1879465"/>
              <a:ext cx="1743" cy="1085"/>
            </a:xfrm>
            <a:custGeom>
              <a:rect b="b" l="l" r="r" t="t"/>
              <a:pathLst>
                <a:path extrusionOk="0" h="33" w="53">
                  <a:moveTo>
                    <a:pt x="26" y="0"/>
                  </a:moveTo>
                  <a:cubicBezTo>
                    <a:pt x="26" y="0"/>
                    <a:pt x="14" y="0"/>
                    <a:pt x="14" y="13"/>
                  </a:cubicBezTo>
                  <a:cubicBezTo>
                    <a:pt x="14" y="13"/>
                    <a:pt x="0" y="13"/>
                    <a:pt x="0" y="27"/>
                  </a:cubicBezTo>
                  <a:lnTo>
                    <a:pt x="14" y="27"/>
                  </a:lnTo>
                  <a:cubicBezTo>
                    <a:pt x="14" y="31"/>
                    <a:pt x="15" y="32"/>
                    <a:pt x="17" y="32"/>
                  </a:cubicBezTo>
                  <a:cubicBezTo>
                    <a:pt x="21" y="32"/>
                    <a:pt x="26" y="27"/>
                    <a:pt x="26" y="27"/>
                  </a:cubicBezTo>
                  <a:lnTo>
                    <a:pt x="40" y="13"/>
                  </a:lnTo>
                  <a:lnTo>
                    <a:pt x="53" y="13"/>
                  </a:lnTo>
                  <a:cubicBezTo>
                    <a:pt x="53" y="13"/>
                    <a:pt x="53" y="0"/>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5" name="Google Shape;1985;p17"/>
            <p:cNvSpPr/>
            <p:nvPr/>
          </p:nvSpPr>
          <p:spPr>
            <a:xfrm>
              <a:off x="3815101" y="1857925"/>
              <a:ext cx="2631" cy="3683"/>
            </a:xfrm>
            <a:custGeom>
              <a:rect b="b" l="l" r="r" t="t"/>
              <a:pathLst>
                <a:path extrusionOk="0" h="112" w="80">
                  <a:moveTo>
                    <a:pt x="27" y="0"/>
                  </a:moveTo>
                  <a:cubicBezTo>
                    <a:pt x="19" y="0"/>
                    <a:pt x="14" y="6"/>
                    <a:pt x="14" y="6"/>
                  </a:cubicBezTo>
                  <a:cubicBezTo>
                    <a:pt x="0" y="20"/>
                    <a:pt x="0" y="33"/>
                    <a:pt x="0" y="46"/>
                  </a:cubicBezTo>
                  <a:cubicBezTo>
                    <a:pt x="14" y="46"/>
                    <a:pt x="14" y="59"/>
                    <a:pt x="27" y="73"/>
                  </a:cubicBezTo>
                  <a:cubicBezTo>
                    <a:pt x="27" y="73"/>
                    <a:pt x="40" y="85"/>
                    <a:pt x="40" y="99"/>
                  </a:cubicBezTo>
                  <a:lnTo>
                    <a:pt x="53" y="112"/>
                  </a:lnTo>
                  <a:lnTo>
                    <a:pt x="79" y="112"/>
                  </a:lnTo>
                  <a:lnTo>
                    <a:pt x="79" y="85"/>
                  </a:lnTo>
                  <a:cubicBezTo>
                    <a:pt x="79" y="59"/>
                    <a:pt x="67" y="46"/>
                    <a:pt x="53" y="20"/>
                  </a:cubicBezTo>
                  <a:lnTo>
                    <a:pt x="40" y="6"/>
                  </a:lnTo>
                  <a:cubicBezTo>
                    <a:pt x="36" y="2"/>
                    <a:pt x="3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6" name="Google Shape;1986;p17"/>
            <p:cNvSpPr/>
            <p:nvPr/>
          </p:nvSpPr>
          <p:spPr>
            <a:xfrm>
              <a:off x="3869921" y="1850723"/>
              <a:ext cx="1776" cy="2631"/>
            </a:xfrm>
            <a:custGeom>
              <a:rect b="b" l="l" r="r" t="t"/>
              <a:pathLst>
                <a:path extrusionOk="0" h="80" w="54">
                  <a:moveTo>
                    <a:pt x="27" y="1"/>
                  </a:moveTo>
                  <a:cubicBezTo>
                    <a:pt x="27" y="1"/>
                    <a:pt x="14" y="1"/>
                    <a:pt x="14" y="13"/>
                  </a:cubicBezTo>
                  <a:lnTo>
                    <a:pt x="14" y="27"/>
                  </a:lnTo>
                  <a:cubicBezTo>
                    <a:pt x="14" y="40"/>
                    <a:pt x="1" y="54"/>
                    <a:pt x="1" y="54"/>
                  </a:cubicBezTo>
                  <a:lnTo>
                    <a:pt x="1" y="66"/>
                  </a:lnTo>
                  <a:cubicBezTo>
                    <a:pt x="1" y="80"/>
                    <a:pt x="14" y="80"/>
                    <a:pt x="14" y="80"/>
                  </a:cubicBezTo>
                  <a:cubicBezTo>
                    <a:pt x="27" y="80"/>
                    <a:pt x="27" y="80"/>
                    <a:pt x="27" y="66"/>
                  </a:cubicBezTo>
                  <a:cubicBezTo>
                    <a:pt x="41" y="54"/>
                    <a:pt x="54" y="40"/>
                    <a:pt x="54" y="27"/>
                  </a:cubicBezTo>
                  <a:lnTo>
                    <a:pt x="54" y="13"/>
                  </a:lnTo>
                  <a:cubicBezTo>
                    <a:pt x="54"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7" name="Google Shape;1987;p17"/>
            <p:cNvSpPr/>
            <p:nvPr/>
          </p:nvSpPr>
          <p:spPr>
            <a:xfrm>
              <a:off x="3841212" y="1917546"/>
              <a:ext cx="3519" cy="3486"/>
            </a:xfrm>
            <a:custGeom>
              <a:rect b="b" l="l" r="r" t="t"/>
              <a:pathLst>
                <a:path extrusionOk="0" h="106" w="107">
                  <a:moveTo>
                    <a:pt x="76" y="1"/>
                  </a:moveTo>
                  <a:cubicBezTo>
                    <a:pt x="71" y="1"/>
                    <a:pt x="62" y="7"/>
                    <a:pt x="53" y="7"/>
                  </a:cubicBezTo>
                  <a:lnTo>
                    <a:pt x="27" y="33"/>
                  </a:lnTo>
                  <a:cubicBezTo>
                    <a:pt x="27" y="46"/>
                    <a:pt x="14" y="46"/>
                    <a:pt x="14" y="60"/>
                  </a:cubicBezTo>
                  <a:cubicBezTo>
                    <a:pt x="14" y="73"/>
                    <a:pt x="0" y="73"/>
                    <a:pt x="0" y="86"/>
                  </a:cubicBezTo>
                  <a:cubicBezTo>
                    <a:pt x="0" y="86"/>
                    <a:pt x="0" y="99"/>
                    <a:pt x="14" y="99"/>
                  </a:cubicBezTo>
                  <a:cubicBezTo>
                    <a:pt x="14" y="104"/>
                    <a:pt x="15" y="105"/>
                    <a:pt x="18" y="105"/>
                  </a:cubicBezTo>
                  <a:cubicBezTo>
                    <a:pt x="23" y="105"/>
                    <a:pt x="31" y="99"/>
                    <a:pt x="40" y="99"/>
                  </a:cubicBezTo>
                  <a:cubicBezTo>
                    <a:pt x="67" y="86"/>
                    <a:pt x="80" y="73"/>
                    <a:pt x="93" y="46"/>
                  </a:cubicBezTo>
                  <a:lnTo>
                    <a:pt x="93" y="33"/>
                  </a:lnTo>
                  <a:cubicBezTo>
                    <a:pt x="106" y="20"/>
                    <a:pt x="93" y="7"/>
                    <a:pt x="80" y="7"/>
                  </a:cubicBezTo>
                  <a:cubicBezTo>
                    <a:pt x="80" y="2"/>
                    <a:pt x="78" y="1"/>
                    <a:pt x="76"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8" name="Google Shape;1988;p17"/>
            <p:cNvSpPr/>
            <p:nvPr/>
          </p:nvSpPr>
          <p:spPr>
            <a:xfrm>
              <a:off x="3837727" y="1921229"/>
              <a:ext cx="2631" cy="2203"/>
            </a:xfrm>
            <a:custGeom>
              <a:rect b="b" l="l" r="r" t="t"/>
              <a:pathLst>
                <a:path extrusionOk="0" h="67" w="80">
                  <a:moveTo>
                    <a:pt x="41" y="1"/>
                  </a:moveTo>
                  <a:cubicBezTo>
                    <a:pt x="41" y="13"/>
                    <a:pt x="27" y="13"/>
                    <a:pt x="27" y="27"/>
                  </a:cubicBezTo>
                  <a:lnTo>
                    <a:pt x="14" y="40"/>
                  </a:lnTo>
                  <a:lnTo>
                    <a:pt x="0" y="54"/>
                  </a:lnTo>
                  <a:cubicBezTo>
                    <a:pt x="0" y="66"/>
                    <a:pt x="0" y="66"/>
                    <a:pt x="14" y="66"/>
                  </a:cubicBezTo>
                  <a:lnTo>
                    <a:pt x="27" y="66"/>
                  </a:lnTo>
                  <a:lnTo>
                    <a:pt x="67" y="27"/>
                  </a:lnTo>
                  <a:lnTo>
                    <a:pt x="67" y="13"/>
                  </a:lnTo>
                  <a:cubicBezTo>
                    <a:pt x="80" y="13"/>
                    <a:pt x="67" y="1"/>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9" name="Google Shape;1989;p17"/>
            <p:cNvSpPr/>
            <p:nvPr/>
          </p:nvSpPr>
          <p:spPr>
            <a:xfrm>
              <a:off x="3786360" y="1919914"/>
              <a:ext cx="2236" cy="4144"/>
            </a:xfrm>
            <a:custGeom>
              <a:rect b="b" l="l" r="r" t="t"/>
              <a:pathLst>
                <a:path extrusionOk="0" h="126" w="68">
                  <a:moveTo>
                    <a:pt x="14" y="1"/>
                  </a:moveTo>
                  <a:cubicBezTo>
                    <a:pt x="14" y="1"/>
                    <a:pt x="0" y="14"/>
                    <a:pt x="0" y="27"/>
                  </a:cubicBezTo>
                  <a:cubicBezTo>
                    <a:pt x="0" y="53"/>
                    <a:pt x="14" y="80"/>
                    <a:pt x="14" y="94"/>
                  </a:cubicBezTo>
                  <a:lnTo>
                    <a:pt x="27" y="120"/>
                  </a:lnTo>
                  <a:cubicBezTo>
                    <a:pt x="36" y="120"/>
                    <a:pt x="45" y="126"/>
                    <a:pt x="50" y="126"/>
                  </a:cubicBezTo>
                  <a:cubicBezTo>
                    <a:pt x="52" y="126"/>
                    <a:pt x="53" y="124"/>
                    <a:pt x="53" y="120"/>
                  </a:cubicBezTo>
                  <a:cubicBezTo>
                    <a:pt x="67" y="120"/>
                    <a:pt x="67" y="106"/>
                    <a:pt x="67" y="94"/>
                  </a:cubicBezTo>
                  <a:lnTo>
                    <a:pt x="67" y="53"/>
                  </a:lnTo>
                  <a:cubicBezTo>
                    <a:pt x="53" y="53"/>
                    <a:pt x="53" y="41"/>
                    <a:pt x="53" y="27"/>
                  </a:cubicBezTo>
                  <a:lnTo>
                    <a:pt x="41" y="14"/>
                  </a:lnTo>
                  <a:cubicBezTo>
                    <a:pt x="41"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0" name="Google Shape;1990;p17"/>
            <p:cNvSpPr/>
            <p:nvPr/>
          </p:nvSpPr>
          <p:spPr>
            <a:xfrm>
              <a:off x="3786360" y="1915573"/>
              <a:ext cx="1776" cy="2960"/>
            </a:xfrm>
            <a:custGeom>
              <a:rect b="b" l="l" r="r" t="t"/>
              <a:pathLst>
                <a:path extrusionOk="0" h="90" w="54">
                  <a:moveTo>
                    <a:pt x="14" y="0"/>
                  </a:moveTo>
                  <a:cubicBezTo>
                    <a:pt x="14" y="0"/>
                    <a:pt x="0" y="14"/>
                    <a:pt x="0" y="27"/>
                  </a:cubicBezTo>
                  <a:cubicBezTo>
                    <a:pt x="0" y="40"/>
                    <a:pt x="14" y="53"/>
                    <a:pt x="14" y="67"/>
                  </a:cubicBezTo>
                  <a:lnTo>
                    <a:pt x="27" y="80"/>
                  </a:lnTo>
                  <a:cubicBezTo>
                    <a:pt x="27" y="86"/>
                    <a:pt x="30" y="90"/>
                    <a:pt x="34" y="90"/>
                  </a:cubicBezTo>
                  <a:cubicBezTo>
                    <a:pt x="37" y="90"/>
                    <a:pt x="41" y="86"/>
                    <a:pt x="41" y="80"/>
                  </a:cubicBezTo>
                  <a:lnTo>
                    <a:pt x="53" y="67"/>
                  </a:lnTo>
                  <a:cubicBezTo>
                    <a:pt x="53" y="53"/>
                    <a:pt x="53" y="53"/>
                    <a:pt x="41" y="40"/>
                  </a:cubicBez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1" name="Google Shape;1991;p17"/>
            <p:cNvSpPr/>
            <p:nvPr/>
          </p:nvSpPr>
          <p:spPr>
            <a:xfrm>
              <a:off x="3841640" y="1816786"/>
              <a:ext cx="1348" cy="2960"/>
            </a:xfrm>
            <a:custGeom>
              <a:rect b="b" l="l" r="r" t="t"/>
              <a:pathLst>
                <a:path extrusionOk="0" h="90" w="41">
                  <a:moveTo>
                    <a:pt x="14" y="0"/>
                  </a:moveTo>
                  <a:cubicBezTo>
                    <a:pt x="1" y="0"/>
                    <a:pt x="1" y="13"/>
                    <a:pt x="1" y="27"/>
                  </a:cubicBezTo>
                  <a:cubicBezTo>
                    <a:pt x="1" y="39"/>
                    <a:pt x="1" y="53"/>
                    <a:pt x="14" y="66"/>
                  </a:cubicBezTo>
                  <a:lnTo>
                    <a:pt x="14" y="80"/>
                  </a:lnTo>
                  <a:cubicBezTo>
                    <a:pt x="21" y="86"/>
                    <a:pt x="24" y="89"/>
                    <a:pt x="27" y="89"/>
                  </a:cubicBezTo>
                  <a:cubicBezTo>
                    <a:pt x="31" y="89"/>
                    <a:pt x="34" y="86"/>
                    <a:pt x="40" y="80"/>
                  </a:cubicBezTo>
                  <a:lnTo>
                    <a:pt x="40" y="66"/>
                  </a:lnTo>
                  <a:lnTo>
                    <a:pt x="40" y="39"/>
                  </a:lnTo>
                  <a:cubicBezTo>
                    <a:pt x="40" y="39"/>
                    <a:pt x="40" y="27"/>
                    <a:pt x="27" y="27"/>
                  </a:cubicBezTo>
                  <a:lnTo>
                    <a:pt x="27" y="13"/>
                  </a:lnTo>
                  <a:cubicBezTo>
                    <a:pt x="27" y="0"/>
                    <a:pt x="14"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2" name="Google Shape;1992;p17"/>
            <p:cNvSpPr/>
            <p:nvPr/>
          </p:nvSpPr>
          <p:spPr>
            <a:xfrm>
              <a:off x="3902576" y="1933857"/>
              <a:ext cx="1776" cy="1743"/>
            </a:xfrm>
            <a:custGeom>
              <a:rect b="b" l="l" r="r" t="t"/>
              <a:pathLst>
                <a:path extrusionOk="0" h="53" w="54">
                  <a:moveTo>
                    <a:pt x="27" y="0"/>
                  </a:moveTo>
                  <a:lnTo>
                    <a:pt x="1" y="27"/>
                  </a:lnTo>
                  <a:lnTo>
                    <a:pt x="1" y="40"/>
                  </a:lnTo>
                  <a:cubicBezTo>
                    <a:pt x="1" y="40"/>
                    <a:pt x="1" y="53"/>
                    <a:pt x="14" y="53"/>
                  </a:cubicBezTo>
                  <a:cubicBezTo>
                    <a:pt x="14" y="53"/>
                    <a:pt x="27" y="53"/>
                    <a:pt x="27" y="40"/>
                  </a:cubicBezTo>
                  <a:cubicBezTo>
                    <a:pt x="40" y="40"/>
                    <a:pt x="40" y="27"/>
                    <a:pt x="54" y="14"/>
                  </a:cubicBezTo>
                  <a:lnTo>
                    <a:pt x="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3" name="Google Shape;1993;p17"/>
            <p:cNvSpPr/>
            <p:nvPr/>
          </p:nvSpPr>
          <p:spPr>
            <a:xfrm>
              <a:off x="3900406" y="1935173"/>
              <a:ext cx="1348" cy="1315"/>
            </a:xfrm>
            <a:custGeom>
              <a:rect b="b" l="l" r="r" t="t"/>
              <a:pathLst>
                <a:path extrusionOk="0" h="40" w="41">
                  <a:moveTo>
                    <a:pt x="27" y="0"/>
                  </a:moveTo>
                  <a:lnTo>
                    <a:pt x="14" y="13"/>
                  </a:lnTo>
                  <a:cubicBezTo>
                    <a:pt x="0" y="13"/>
                    <a:pt x="0" y="27"/>
                    <a:pt x="0" y="27"/>
                  </a:cubicBezTo>
                  <a:lnTo>
                    <a:pt x="14" y="39"/>
                  </a:lnTo>
                  <a:cubicBezTo>
                    <a:pt x="14" y="39"/>
                    <a:pt x="27" y="39"/>
                    <a:pt x="27" y="27"/>
                  </a:cubicBezTo>
                  <a:cubicBezTo>
                    <a:pt x="27" y="27"/>
                    <a:pt x="40" y="27"/>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4" name="Google Shape;1994;p17"/>
            <p:cNvSpPr/>
            <p:nvPr/>
          </p:nvSpPr>
          <p:spPr>
            <a:xfrm>
              <a:off x="3908693" y="1922775"/>
              <a:ext cx="1315" cy="1513"/>
            </a:xfrm>
            <a:custGeom>
              <a:rect b="b" l="l" r="r" t="t"/>
              <a:pathLst>
                <a:path extrusionOk="0" h="46" w="40">
                  <a:moveTo>
                    <a:pt x="30" y="1"/>
                  </a:moveTo>
                  <a:cubicBezTo>
                    <a:pt x="27" y="1"/>
                    <a:pt x="27" y="7"/>
                    <a:pt x="27" y="7"/>
                  </a:cubicBezTo>
                  <a:cubicBezTo>
                    <a:pt x="13" y="19"/>
                    <a:pt x="13" y="19"/>
                    <a:pt x="13" y="33"/>
                  </a:cubicBezTo>
                  <a:cubicBezTo>
                    <a:pt x="0" y="33"/>
                    <a:pt x="0" y="46"/>
                    <a:pt x="0" y="46"/>
                  </a:cubicBezTo>
                  <a:lnTo>
                    <a:pt x="27" y="46"/>
                  </a:lnTo>
                  <a:cubicBezTo>
                    <a:pt x="27" y="33"/>
                    <a:pt x="39" y="33"/>
                    <a:pt x="39" y="19"/>
                  </a:cubicBezTo>
                  <a:lnTo>
                    <a:pt x="39" y="7"/>
                  </a:lnTo>
                  <a:cubicBezTo>
                    <a:pt x="35" y="2"/>
                    <a:pt x="32" y="1"/>
                    <a:pt x="3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5" name="Google Shape;1995;p17"/>
            <p:cNvSpPr/>
            <p:nvPr/>
          </p:nvSpPr>
          <p:spPr>
            <a:xfrm>
              <a:off x="3863837" y="1905576"/>
              <a:ext cx="1776" cy="1776"/>
            </a:xfrm>
            <a:custGeom>
              <a:rect b="b" l="l" r="r" t="t"/>
              <a:pathLst>
                <a:path extrusionOk="0" h="54" w="54">
                  <a:moveTo>
                    <a:pt x="14" y="0"/>
                  </a:moveTo>
                  <a:cubicBezTo>
                    <a:pt x="0" y="13"/>
                    <a:pt x="14" y="13"/>
                    <a:pt x="14" y="27"/>
                  </a:cubicBezTo>
                  <a:cubicBezTo>
                    <a:pt x="14" y="27"/>
                    <a:pt x="27" y="39"/>
                    <a:pt x="41" y="39"/>
                  </a:cubicBezTo>
                  <a:cubicBezTo>
                    <a:pt x="41" y="39"/>
                    <a:pt x="41" y="53"/>
                    <a:pt x="53" y="53"/>
                  </a:cubicBezTo>
                  <a:lnTo>
                    <a:pt x="53" y="39"/>
                  </a:lnTo>
                  <a:lnTo>
                    <a:pt x="53" y="13"/>
                  </a:lnTo>
                  <a:cubicBezTo>
                    <a:pt x="41" y="13"/>
                    <a:pt x="41"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6" name="Google Shape;1996;p17"/>
            <p:cNvSpPr/>
            <p:nvPr/>
          </p:nvSpPr>
          <p:spPr>
            <a:xfrm>
              <a:off x="3865580" y="1907713"/>
              <a:ext cx="1348" cy="1118"/>
            </a:xfrm>
            <a:custGeom>
              <a:rect b="b" l="l" r="r" t="t"/>
              <a:pathLst>
                <a:path extrusionOk="0" h="34" w="41">
                  <a:moveTo>
                    <a:pt x="0" y="1"/>
                  </a:moveTo>
                  <a:lnTo>
                    <a:pt x="0" y="15"/>
                  </a:lnTo>
                  <a:lnTo>
                    <a:pt x="14" y="27"/>
                  </a:lnTo>
                  <a:cubicBezTo>
                    <a:pt x="14" y="27"/>
                    <a:pt x="20" y="33"/>
                    <a:pt x="24" y="33"/>
                  </a:cubicBezTo>
                  <a:cubicBezTo>
                    <a:pt x="25" y="33"/>
                    <a:pt x="27" y="32"/>
                    <a:pt x="27" y="27"/>
                  </a:cubicBezTo>
                  <a:lnTo>
                    <a:pt x="41" y="27"/>
                  </a:lnTo>
                  <a:cubicBezTo>
                    <a:pt x="41" y="15"/>
                    <a:pt x="27" y="15"/>
                    <a:pt x="27" y="15"/>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7" name="Google Shape;1997;p17"/>
            <p:cNvSpPr/>
            <p:nvPr/>
          </p:nvSpPr>
          <p:spPr>
            <a:xfrm>
              <a:off x="3853840" y="1902090"/>
              <a:ext cx="1315" cy="888"/>
            </a:xfrm>
            <a:custGeom>
              <a:rect b="b" l="l" r="r" t="t"/>
              <a:pathLst>
                <a:path extrusionOk="0" h="27" w="40">
                  <a:moveTo>
                    <a:pt x="13" y="0"/>
                  </a:moveTo>
                  <a:cubicBezTo>
                    <a:pt x="1" y="0"/>
                    <a:pt x="1" y="0"/>
                    <a:pt x="1" y="13"/>
                  </a:cubicBezTo>
                  <a:cubicBezTo>
                    <a:pt x="13" y="27"/>
                    <a:pt x="27" y="27"/>
                    <a:pt x="27" y="27"/>
                  </a:cubicBezTo>
                  <a:lnTo>
                    <a:pt x="40" y="27"/>
                  </a:lnTo>
                  <a:lnTo>
                    <a:pt x="40" y="13"/>
                  </a:lnTo>
                  <a:cubicBezTo>
                    <a:pt x="40" y="13"/>
                    <a:pt x="27" y="0"/>
                    <a:pt x="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8" name="Google Shape;1998;p17"/>
            <p:cNvSpPr/>
            <p:nvPr/>
          </p:nvSpPr>
          <p:spPr>
            <a:xfrm>
              <a:off x="3887350" y="1872493"/>
              <a:ext cx="9175" cy="9142"/>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999" name="Google Shape;1999;p17"/>
          <p:cNvGrpSpPr/>
          <p:nvPr/>
        </p:nvGrpSpPr>
        <p:grpSpPr>
          <a:xfrm>
            <a:off x="7941588" y="3148651"/>
            <a:ext cx="1152140" cy="2122556"/>
            <a:chOff x="4143264" y="1714874"/>
            <a:chExt cx="141078" cy="259923"/>
          </a:xfrm>
        </p:grpSpPr>
        <p:sp>
          <p:nvSpPr>
            <p:cNvPr id="2000" name="Google Shape;2000;p17"/>
            <p:cNvSpPr/>
            <p:nvPr/>
          </p:nvSpPr>
          <p:spPr>
            <a:xfrm>
              <a:off x="4212487" y="1840003"/>
              <a:ext cx="36601" cy="53833"/>
            </a:xfrm>
            <a:custGeom>
              <a:rect b="b" l="l" r="r" t="t"/>
              <a:pathLst>
                <a:path extrusionOk="0" h="1637" w="1113">
                  <a:moveTo>
                    <a:pt x="209" y="0"/>
                  </a:moveTo>
                  <a:cubicBezTo>
                    <a:pt x="170" y="0"/>
                    <a:pt x="130" y="11"/>
                    <a:pt x="93" y="35"/>
                  </a:cubicBezTo>
                  <a:cubicBezTo>
                    <a:pt x="1" y="128"/>
                    <a:pt x="27" y="286"/>
                    <a:pt x="54" y="392"/>
                  </a:cubicBezTo>
                  <a:cubicBezTo>
                    <a:pt x="212" y="856"/>
                    <a:pt x="543" y="1345"/>
                    <a:pt x="1086" y="1636"/>
                  </a:cubicBezTo>
                  <a:lnTo>
                    <a:pt x="1112" y="1583"/>
                  </a:lnTo>
                  <a:cubicBezTo>
                    <a:pt x="689" y="525"/>
                    <a:pt x="490" y="154"/>
                    <a:pt x="331" y="35"/>
                  </a:cubicBezTo>
                  <a:cubicBezTo>
                    <a:pt x="296" y="14"/>
                    <a:pt x="253" y="0"/>
                    <a:pt x="20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1" name="Google Shape;2001;p17"/>
            <p:cNvSpPr/>
            <p:nvPr/>
          </p:nvSpPr>
          <p:spPr>
            <a:xfrm>
              <a:off x="4223372" y="1855064"/>
              <a:ext cx="23513" cy="34858"/>
            </a:xfrm>
            <a:custGeom>
              <a:rect b="b" l="l" r="r" t="t"/>
              <a:pathLst>
                <a:path extrusionOk="0" h="1060" w="715">
                  <a:moveTo>
                    <a:pt x="14" y="1"/>
                  </a:moveTo>
                  <a:cubicBezTo>
                    <a:pt x="14" y="1"/>
                    <a:pt x="0" y="14"/>
                    <a:pt x="14" y="14"/>
                  </a:cubicBezTo>
                  <a:cubicBezTo>
                    <a:pt x="185" y="398"/>
                    <a:pt x="424" y="755"/>
                    <a:pt x="702" y="1060"/>
                  </a:cubicBezTo>
                  <a:lnTo>
                    <a:pt x="715" y="1060"/>
                  </a:lnTo>
                  <a:lnTo>
                    <a:pt x="715" y="1046"/>
                  </a:lnTo>
                  <a:cubicBezTo>
                    <a:pt x="437" y="742"/>
                    <a:pt x="199" y="384"/>
                    <a:pt x="27" y="14"/>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2" name="Google Shape;2002;p17"/>
            <p:cNvSpPr/>
            <p:nvPr/>
          </p:nvSpPr>
          <p:spPr>
            <a:xfrm>
              <a:off x="4220742" y="1896565"/>
              <a:ext cx="45316" cy="49492"/>
            </a:xfrm>
            <a:custGeom>
              <a:rect b="b" l="l" r="r" t="t"/>
              <a:pathLst>
                <a:path extrusionOk="0" h="1505" w="1378">
                  <a:moveTo>
                    <a:pt x="236" y="0"/>
                  </a:moveTo>
                  <a:cubicBezTo>
                    <a:pt x="181" y="0"/>
                    <a:pt x="127" y="21"/>
                    <a:pt x="94" y="62"/>
                  </a:cubicBezTo>
                  <a:cubicBezTo>
                    <a:pt x="1" y="155"/>
                    <a:pt x="54" y="313"/>
                    <a:pt x="120" y="433"/>
                  </a:cubicBezTo>
                  <a:cubicBezTo>
                    <a:pt x="359" y="869"/>
                    <a:pt x="782" y="1280"/>
                    <a:pt x="1377" y="1505"/>
                  </a:cubicBezTo>
                  <a:lnTo>
                    <a:pt x="1351" y="1413"/>
                  </a:lnTo>
                  <a:cubicBezTo>
                    <a:pt x="729" y="407"/>
                    <a:pt x="504" y="128"/>
                    <a:pt x="332" y="22"/>
                  </a:cubicBezTo>
                  <a:cubicBezTo>
                    <a:pt x="302" y="8"/>
                    <a:pt x="269" y="0"/>
                    <a:pt x="23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3" name="Google Shape;2003;p17"/>
            <p:cNvSpPr/>
            <p:nvPr/>
          </p:nvSpPr>
          <p:spPr>
            <a:xfrm>
              <a:off x="4234257" y="1911331"/>
              <a:ext cx="27426" cy="30287"/>
            </a:xfrm>
            <a:custGeom>
              <a:rect b="b" l="l" r="r" t="t"/>
              <a:pathLst>
                <a:path extrusionOk="0" h="921" w="834">
                  <a:moveTo>
                    <a:pt x="12" y="0"/>
                  </a:moveTo>
                  <a:cubicBezTo>
                    <a:pt x="10" y="0"/>
                    <a:pt x="7" y="4"/>
                    <a:pt x="0" y="11"/>
                  </a:cubicBezTo>
                  <a:cubicBezTo>
                    <a:pt x="146" y="222"/>
                    <a:pt x="304" y="408"/>
                    <a:pt x="463" y="579"/>
                  </a:cubicBezTo>
                  <a:cubicBezTo>
                    <a:pt x="583" y="699"/>
                    <a:pt x="701" y="805"/>
                    <a:pt x="821" y="911"/>
                  </a:cubicBezTo>
                  <a:cubicBezTo>
                    <a:pt x="821" y="917"/>
                    <a:pt x="824" y="920"/>
                    <a:pt x="827" y="920"/>
                  </a:cubicBezTo>
                  <a:cubicBezTo>
                    <a:pt x="831" y="920"/>
                    <a:pt x="834" y="917"/>
                    <a:pt x="834" y="911"/>
                  </a:cubicBezTo>
                  <a:cubicBezTo>
                    <a:pt x="530" y="646"/>
                    <a:pt x="251" y="341"/>
                    <a:pt x="13" y="11"/>
                  </a:cubicBezTo>
                  <a:cubicBezTo>
                    <a:pt x="13" y="4"/>
                    <a:pt x="13" y="0"/>
                    <a:pt x="1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4" name="Google Shape;2004;p17"/>
            <p:cNvSpPr/>
            <p:nvPr/>
          </p:nvSpPr>
          <p:spPr>
            <a:xfrm>
              <a:off x="4248595" y="1844343"/>
              <a:ext cx="33576" cy="51235"/>
            </a:xfrm>
            <a:custGeom>
              <a:rect b="b" l="l" r="r" t="t"/>
              <a:pathLst>
                <a:path extrusionOk="0" h="1558" w="1021">
                  <a:moveTo>
                    <a:pt x="799" y="1"/>
                  </a:moveTo>
                  <a:cubicBezTo>
                    <a:pt x="754" y="1"/>
                    <a:pt x="711" y="14"/>
                    <a:pt x="676" y="36"/>
                  </a:cubicBezTo>
                  <a:cubicBezTo>
                    <a:pt x="530" y="154"/>
                    <a:pt x="371" y="459"/>
                    <a:pt x="1" y="1478"/>
                  </a:cubicBezTo>
                  <a:lnTo>
                    <a:pt x="27" y="1557"/>
                  </a:lnTo>
                  <a:cubicBezTo>
                    <a:pt x="530" y="1280"/>
                    <a:pt x="835" y="830"/>
                    <a:pt x="967" y="380"/>
                  </a:cubicBezTo>
                  <a:cubicBezTo>
                    <a:pt x="994" y="274"/>
                    <a:pt x="1020" y="115"/>
                    <a:pt x="914" y="36"/>
                  </a:cubicBezTo>
                  <a:cubicBezTo>
                    <a:pt x="877" y="11"/>
                    <a:pt x="837" y="1"/>
                    <a:pt x="79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5" name="Google Shape;2005;p17"/>
            <p:cNvSpPr/>
            <p:nvPr/>
          </p:nvSpPr>
          <p:spPr>
            <a:xfrm>
              <a:off x="4250799" y="1861181"/>
              <a:ext cx="20915" cy="32984"/>
            </a:xfrm>
            <a:custGeom>
              <a:rect b="b" l="l" r="r" t="t"/>
              <a:pathLst>
                <a:path extrusionOk="0" h="1003" w="636">
                  <a:moveTo>
                    <a:pt x="609" y="0"/>
                  </a:moveTo>
                  <a:cubicBezTo>
                    <a:pt x="463" y="357"/>
                    <a:pt x="251" y="688"/>
                    <a:pt x="0" y="992"/>
                  </a:cubicBezTo>
                  <a:cubicBezTo>
                    <a:pt x="0" y="999"/>
                    <a:pt x="4" y="1003"/>
                    <a:pt x="7" y="1003"/>
                  </a:cubicBezTo>
                  <a:cubicBezTo>
                    <a:pt x="10" y="1003"/>
                    <a:pt x="13" y="999"/>
                    <a:pt x="13" y="992"/>
                  </a:cubicBezTo>
                  <a:cubicBezTo>
                    <a:pt x="265" y="701"/>
                    <a:pt x="477" y="371"/>
                    <a:pt x="636" y="13"/>
                  </a:cubicBezTo>
                  <a:cubicBezTo>
                    <a:pt x="636" y="0"/>
                    <a:pt x="636" y="0"/>
                    <a:pt x="62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6" name="Google Shape;2006;p17"/>
            <p:cNvSpPr/>
            <p:nvPr/>
          </p:nvSpPr>
          <p:spPr>
            <a:xfrm>
              <a:off x="4264282" y="1888245"/>
              <a:ext cx="20060" cy="57384"/>
            </a:xfrm>
            <a:custGeom>
              <a:rect b="b" l="l" r="r" t="t"/>
              <a:pathLst>
                <a:path extrusionOk="0" h="1745" w="610">
                  <a:moveTo>
                    <a:pt x="401" y="0"/>
                  </a:moveTo>
                  <a:cubicBezTo>
                    <a:pt x="339" y="0"/>
                    <a:pt x="278" y="28"/>
                    <a:pt x="238" y="77"/>
                  </a:cubicBezTo>
                  <a:cubicBezTo>
                    <a:pt x="133" y="222"/>
                    <a:pt x="53" y="554"/>
                    <a:pt x="0" y="1639"/>
                  </a:cubicBezTo>
                  <a:lnTo>
                    <a:pt x="53" y="1745"/>
                  </a:lnTo>
                  <a:cubicBezTo>
                    <a:pt x="450" y="1361"/>
                    <a:pt x="609" y="792"/>
                    <a:pt x="609" y="328"/>
                  </a:cubicBezTo>
                  <a:cubicBezTo>
                    <a:pt x="609" y="210"/>
                    <a:pt x="583" y="63"/>
                    <a:pt x="464" y="11"/>
                  </a:cubicBezTo>
                  <a:cubicBezTo>
                    <a:pt x="443" y="4"/>
                    <a:pt x="422" y="0"/>
                    <a:pt x="40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7" name="Google Shape;2007;p17"/>
            <p:cNvSpPr/>
            <p:nvPr/>
          </p:nvSpPr>
          <p:spPr>
            <a:xfrm>
              <a:off x="4265597" y="1903373"/>
              <a:ext cx="10885" cy="37916"/>
            </a:xfrm>
            <a:custGeom>
              <a:rect b="b" l="l" r="r" t="t"/>
              <a:pathLst>
                <a:path extrusionOk="0" h="1153" w="331">
                  <a:moveTo>
                    <a:pt x="331" y="1"/>
                  </a:moveTo>
                  <a:cubicBezTo>
                    <a:pt x="318" y="1"/>
                    <a:pt x="318" y="1"/>
                    <a:pt x="318" y="14"/>
                  </a:cubicBezTo>
                  <a:cubicBezTo>
                    <a:pt x="265" y="398"/>
                    <a:pt x="159" y="782"/>
                    <a:pt x="0" y="1139"/>
                  </a:cubicBezTo>
                  <a:lnTo>
                    <a:pt x="13" y="1153"/>
                  </a:lnTo>
                  <a:lnTo>
                    <a:pt x="27" y="1139"/>
                  </a:lnTo>
                  <a:cubicBezTo>
                    <a:pt x="186" y="782"/>
                    <a:pt x="278" y="411"/>
                    <a:pt x="331" y="14"/>
                  </a:cubicBezTo>
                  <a:lnTo>
                    <a:pt x="331"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8" name="Google Shape;2008;p17"/>
            <p:cNvSpPr/>
            <p:nvPr/>
          </p:nvSpPr>
          <p:spPr>
            <a:xfrm>
              <a:off x="4245110" y="1863779"/>
              <a:ext cx="34858" cy="103621"/>
            </a:xfrm>
            <a:custGeom>
              <a:rect b="b" l="l" r="r" t="t"/>
              <a:pathLst>
                <a:path extrusionOk="0" h="3151" w="1060">
                  <a:moveTo>
                    <a:pt x="1" y="1"/>
                  </a:moveTo>
                  <a:cubicBezTo>
                    <a:pt x="1" y="278"/>
                    <a:pt x="27" y="557"/>
                    <a:pt x="68" y="834"/>
                  </a:cubicBezTo>
                  <a:cubicBezTo>
                    <a:pt x="120" y="1112"/>
                    <a:pt x="186" y="1390"/>
                    <a:pt x="266" y="1655"/>
                  </a:cubicBezTo>
                  <a:cubicBezTo>
                    <a:pt x="359" y="1933"/>
                    <a:pt x="465" y="2184"/>
                    <a:pt x="583" y="2436"/>
                  </a:cubicBezTo>
                  <a:cubicBezTo>
                    <a:pt x="650" y="2568"/>
                    <a:pt x="716" y="2687"/>
                    <a:pt x="795" y="2807"/>
                  </a:cubicBezTo>
                  <a:cubicBezTo>
                    <a:pt x="835" y="2872"/>
                    <a:pt x="874" y="2925"/>
                    <a:pt x="915" y="2992"/>
                  </a:cubicBezTo>
                  <a:cubicBezTo>
                    <a:pt x="927" y="3018"/>
                    <a:pt x="954" y="3045"/>
                    <a:pt x="980" y="3071"/>
                  </a:cubicBezTo>
                  <a:cubicBezTo>
                    <a:pt x="980" y="3084"/>
                    <a:pt x="994" y="3098"/>
                    <a:pt x="1007" y="3110"/>
                  </a:cubicBezTo>
                  <a:lnTo>
                    <a:pt x="1033" y="3137"/>
                  </a:lnTo>
                  <a:cubicBezTo>
                    <a:pt x="1033" y="3137"/>
                    <a:pt x="1047" y="3151"/>
                    <a:pt x="1060" y="3151"/>
                  </a:cubicBezTo>
                  <a:lnTo>
                    <a:pt x="1060" y="3124"/>
                  </a:lnTo>
                  <a:cubicBezTo>
                    <a:pt x="1020" y="3084"/>
                    <a:pt x="968" y="3031"/>
                    <a:pt x="941" y="2965"/>
                  </a:cubicBezTo>
                  <a:cubicBezTo>
                    <a:pt x="901" y="2912"/>
                    <a:pt x="862" y="2846"/>
                    <a:pt x="821" y="2793"/>
                  </a:cubicBezTo>
                  <a:cubicBezTo>
                    <a:pt x="756" y="2674"/>
                    <a:pt x="689" y="2555"/>
                    <a:pt x="623" y="2422"/>
                  </a:cubicBezTo>
                  <a:cubicBezTo>
                    <a:pt x="504" y="2171"/>
                    <a:pt x="398" y="1907"/>
                    <a:pt x="318" y="1642"/>
                  </a:cubicBezTo>
                  <a:cubicBezTo>
                    <a:pt x="226" y="1377"/>
                    <a:pt x="160" y="1112"/>
                    <a:pt x="120" y="834"/>
                  </a:cubicBezTo>
                  <a:cubicBezTo>
                    <a:pt x="94" y="689"/>
                    <a:pt x="80" y="557"/>
                    <a:pt x="68" y="410"/>
                  </a:cubicBezTo>
                  <a:cubicBezTo>
                    <a:pt x="54" y="278"/>
                    <a:pt x="54" y="133"/>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9" name="Google Shape;2009;p17"/>
            <p:cNvSpPr/>
            <p:nvPr/>
          </p:nvSpPr>
          <p:spPr>
            <a:xfrm>
              <a:off x="4239486" y="1801066"/>
              <a:ext cx="25683" cy="67973"/>
            </a:xfrm>
            <a:custGeom>
              <a:rect b="b" l="l" r="r" t="t"/>
              <a:pathLst>
                <a:path extrusionOk="0" h="2067" w="781">
                  <a:moveTo>
                    <a:pt x="564" y="1"/>
                  </a:moveTo>
                  <a:cubicBezTo>
                    <a:pt x="441" y="1"/>
                    <a:pt x="354" y="127"/>
                    <a:pt x="291" y="253"/>
                  </a:cubicBezTo>
                  <a:cubicBezTo>
                    <a:pt x="80" y="729"/>
                    <a:pt x="0" y="1417"/>
                    <a:pt x="172" y="2066"/>
                  </a:cubicBezTo>
                  <a:lnTo>
                    <a:pt x="212" y="2026"/>
                  </a:lnTo>
                  <a:cubicBezTo>
                    <a:pt x="662" y="861"/>
                    <a:pt x="781" y="411"/>
                    <a:pt x="741" y="187"/>
                  </a:cubicBezTo>
                  <a:cubicBezTo>
                    <a:pt x="728" y="108"/>
                    <a:pt x="662" y="14"/>
                    <a:pt x="583" y="2"/>
                  </a:cubicBezTo>
                  <a:cubicBezTo>
                    <a:pt x="576" y="1"/>
                    <a:pt x="570" y="1"/>
                    <a:pt x="56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0" name="Google Shape;2010;p17"/>
            <p:cNvSpPr/>
            <p:nvPr/>
          </p:nvSpPr>
          <p:spPr>
            <a:xfrm>
              <a:off x="4245998" y="1818529"/>
              <a:ext cx="8715" cy="46171"/>
            </a:xfrm>
            <a:custGeom>
              <a:rect b="b" l="l" r="r" t="t"/>
              <a:pathLst>
                <a:path extrusionOk="0" h="1404" w="265">
                  <a:moveTo>
                    <a:pt x="239" y="0"/>
                  </a:moveTo>
                  <a:cubicBezTo>
                    <a:pt x="106" y="450"/>
                    <a:pt x="27" y="927"/>
                    <a:pt x="0" y="1403"/>
                  </a:cubicBezTo>
                  <a:lnTo>
                    <a:pt x="14" y="1403"/>
                  </a:lnTo>
                  <a:cubicBezTo>
                    <a:pt x="41" y="927"/>
                    <a:pt x="120" y="463"/>
                    <a:pt x="26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1" name="Google Shape;2011;p17"/>
            <p:cNvSpPr/>
            <p:nvPr/>
          </p:nvSpPr>
          <p:spPr>
            <a:xfrm>
              <a:off x="4198972" y="1722372"/>
              <a:ext cx="26604" cy="16969"/>
            </a:xfrm>
            <a:custGeom>
              <a:rect b="b" l="l" r="r" t="t"/>
              <a:pathLst>
                <a:path extrusionOk="0" h="516" w="809">
                  <a:moveTo>
                    <a:pt x="226" y="0"/>
                  </a:moveTo>
                  <a:cubicBezTo>
                    <a:pt x="191" y="0"/>
                    <a:pt x="163" y="9"/>
                    <a:pt x="147" y="25"/>
                  </a:cubicBezTo>
                  <a:cubicBezTo>
                    <a:pt x="107" y="65"/>
                    <a:pt x="1" y="224"/>
                    <a:pt x="253" y="396"/>
                  </a:cubicBezTo>
                  <a:cubicBezTo>
                    <a:pt x="438" y="515"/>
                    <a:pt x="650" y="515"/>
                    <a:pt x="756" y="515"/>
                  </a:cubicBezTo>
                  <a:cubicBezTo>
                    <a:pt x="782" y="501"/>
                    <a:pt x="809" y="475"/>
                    <a:pt x="782" y="436"/>
                  </a:cubicBezTo>
                  <a:cubicBezTo>
                    <a:pt x="624" y="130"/>
                    <a:pt x="365" y="0"/>
                    <a:pt x="2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2" name="Google Shape;2012;p17"/>
            <p:cNvSpPr/>
            <p:nvPr/>
          </p:nvSpPr>
          <p:spPr>
            <a:xfrm>
              <a:off x="4203345" y="1723161"/>
              <a:ext cx="20487" cy="14437"/>
            </a:xfrm>
            <a:custGeom>
              <a:rect b="b" l="l" r="r" t="t"/>
              <a:pathLst>
                <a:path extrusionOk="0" h="439" w="623">
                  <a:moveTo>
                    <a:pt x="199" y="1"/>
                  </a:moveTo>
                  <a:cubicBezTo>
                    <a:pt x="199" y="41"/>
                    <a:pt x="199" y="94"/>
                    <a:pt x="212" y="133"/>
                  </a:cubicBezTo>
                  <a:cubicBezTo>
                    <a:pt x="146" y="94"/>
                    <a:pt x="80" y="54"/>
                    <a:pt x="0" y="15"/>
                  </a:cubicBezTo>
                  <a:lnTo>
                    <a:pt x="0" y="27"/>
                  </a:lnTo>
                  <a:cubicBezTo>
                    <a:pt x="67" y="68"/>
                    <a:pt x="146" y="107"/>
                    <a:pt x="226" y="160"/>
                  </a:cubicBezTo>
                  <a:cubicBezTo>
                    <a:pt x="146" y="174"/>
                    <a:pt x="67" y="213"/>
                    <a:pt x="0" y="239"/>
                  </a:cubicBezTo>
                  <a:lnTo>
                    <a:pt x="0" y="253"/>
                  </a:lnTo>
                  <a:cubicBezTo>
                    <a:pt x="80" y="213"/>
                    <a:pt x="159" y="186"/>
                    <a:pt x="238" y="174"/>
                  </a:cubicBezTo>
                  <a:cubicBezTo>
                    <a:pt x="318" y="213"/>
                    <a:pt x="397" y="266"/>
                    <a:pt x="464" y="319"/>
                  </a:cubicBezTo>
                  <a:cubicBezTo>
                    <a:pt x="371" y="332"/>
                    <a:pt x="279" y="372"/>
                    <a:pt x="185" y="412"/>
                  </a:cubicBezTo>
                  <a:lnTo>
                    <a:pt x="199" y="412"/>
                  </a:lnTo>
                  <a:cubicBezTo>
                    <a:pt x="291" y="372"/>
                    <a:pt x="385" y="345"/>
                    <a:pt x="477" y="332"/>
                  </a:cubicBezTo>
                  <a:cubicBezTo>
                    <a:pt x="530" y="372"/>
                    <a:pt x="570" y="398"/>
                    <a:pt x="623" y="438"/>
                  </a:cubicBezTo>
                  <a:lnTo>
                    <a:pt x="609" y="425"/>
                  </a:lnTo>
                  <a:cubicBezTo>
                    <a:pt x="570" y="385"/>
                    <a:pt x="530" y="345"/>
                    <a:pt x="477" y="319"/>
                  </a:cubicBezTo>
                  <a:cubicBezTo>
                    <a:pt x="477" y="279"/>
                    <a:pt x="477" y="227"/>
                    <a:pt x="490" y="186"/>
                  </a:cubicBezTo>
                  <a:lnTo>
                    <a:pt x="477" y="174"/>
                  </a:lnTo>
                  <a:cubicBezTo>
                    <a:pt x="464" y="213"/>
                    <a:pt x="464" y="266"/>
                    <a:pt x="464" y="306"/>
                  </a:cubicBezTo>
                  <a:cubicBezTo>
                    <a:pt x="397" y="253"/>
                    <a:pt x="318" y="200"/>
                    <a:pt x="226" y="147"/>
                  </a:cubicBezTo>
                  <a:cubicBezTo>
                    <a:pt x="212" y="107"/>
                    <a:pt x="212" y="54"/>
                    <a:pt x="21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3" name="Google Shape;2013;p17"/>
            <p:cNvSpPr/>
            <p:nvPr/>
          </p:nvSpPr>
          <p:spPr>
            <a:xfrm>
              <a:off x="4223372" y="1714874"/>
              <a:ext cx="19632" cy="23677"/>
            </a:xfrm>
            <a:custGeom>
              <a:rect b="b" l="l" r="r" t="t"/>
              <a:pathLst>
                <a:path extrusionOk="0" h="720" w="597">
                  <a:moveTo>
                    <a:pt x="369" y="0"/>
                  </a:moveTo>
                  <a:cubicBezTo>
                    <a:pt x="255" y="0"/>
                    <a:pt x="13" y="260"/>
                    <a:pt x="0" y="664"/>
                  </a:cubicBezTo>
                  <a:cubicBezTo>
                    <a:pt x="0" y="696"/>
                    <a:pt x="28" y="720"/>
                    <a:pt x="52" y="720"/>
                  </a:cubicBezTo>
                  <a:cubicBezTo>
                    <a:pt x="57" y="720"/>
                    <a:pt x="62" y="719"/>
                    <a:pt x="67" y="717"/>
                  </a:cubicBezTo>
                  <a:cubicBezTo>
                    <a:pt x="173" y="677"/>
                    <a:pt x="358" y="571"/>
                    <a:pt x="450" y="385"/>
                  </a:cubicBezTo>
                  <a:cubicBezTo>
                    <a:pt x="596" y="108"/>
                    <a:pt x="437" y="29"/>
                    <a:pt x="384" y="2"/>
                  </a:cubicBezTo>
                  <a:cubicBezTo>
                    <a:pt x="380" y="1"/>
                    <a:pt x="374" y="0"/>
                    <a:pt x="36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4" name="Google Shape;2014;p17"/>
            <p:cNvSpPr/>
            <p:nvPr/>
          </p:nvSpPr>
          <p:spPr>
            <a:xfrm>
              <a:off x="4224227" y="1715334"/>
              <a:ext cx="16147" cy="23118"/>
            </a:xfrm>
            <a:custGeom>
              <a:rect b="b" l="l" r="r" t="t"/>
              <a:pathLst>
                <a:path extrusionOk="0" h="703" w="491">
                  <a:moveTo>
                    <a:pt x="371" y="1"/>
                  </a:moveTo>
                  <a:cubicBezTo>
                    <a:pt x="332" y="67"/>
                    <a:pt x="292" y="133"/>
                    <a:pt x="239" y="200"/>
                  </a:cubicBezTo>
                  <a:cubicBezTo>
                    <a:pt x="239" y="160"/>
                    <a:pt x="212" y="107"/>
                    <a:pt x="186" y="80"/>
                  </a:cubicBezTo>
                  <a:lnTo>
                    <a:pt x="186" y="80"/>
                  </a:lnTo>
                  <a:cubicBezTo>
                    <a:pt x="212" y="120"/>
                    <a:pt x="226" y="173"/>
                    <a:pt x="239" y="226"/>
                  </a:cubicBezTo>
                  <a:cubicBezTo>
                    <a:pt x="186" y="306"/>
                    <a:pt x="133" y="385"/>
                    <a:pt x="94" y="477"/>
                  </a:cubicBezTo>
                  <a:cubicBezTo>
                    <a:pt x="80" y="424"/>
                    <a:pt x="53" y="385"/>
                    <a:pt x="27" y="359"/>
                  </a:cubicBezTo>
                  <a:lnTo>
                    <a:pt x="27" y="371"/>
                  </a:lnTo>
                  <a:cubicBezTo>
                    <a:pt x="53" y="412"/>
                    <a:pt x="67" y="451"/>
                    <a:pt x="94" y="491"/>
                  </a:cubicBezTo>
                  <a:cubicBezTo>
                    <a:pt x="53" y="557"/>
                    <a:pt x="27" y="623"/>
                    <a:pt x="1" y="689"/>
                  </a:cubicBezTo>
                  <a:lnTo>
                    <a:pt x="1" y="703"/>
                  </a:lnTo>
                  <a:cubicBezTo>
                    <a:pt x="41" y="636"/>
                    <a:pt x="67" y="570"/>
                    <a:pt x="94" y="504"/>
                  </a:cubicBezTo>
                  <a:cubicBezTo>
                    <a:pt x="186" y="465"/>
                    <a:pt x="279" y="451"/>
                    <a:pt x="385" y="451"/>
                  </a:cubicBezTo>
                  <a:lnTo>
                    <a:pt x="385" y="438"/>
                  </a:lnTo>
                  <a:cubicBezTo>
                    <a:pt x="292" y="438"/>
                    <a:pt x="200" y="451"/>
                    <a:pt x="106" y="491"/>
                  </a:cubicBezTo>
                  <a:cubicBezTo>
                    <a:pt x="147" y="398"/>
                    <a:pt x="186" y="318"/>
                    <a:pt x="239" y="239"/>
                  </a:cubicBezTo>
                  <a:cubicBezTo>
                    <a:pt x="318" y="226"/>
                    <a:pt x="398" y="213"/>
                    <a:pt x="491" y="213"/>
                  </a:cubicBezTo>
                  <a:lnTo>
                    <a:pt x="491" y="200"/>
                  </a:lnTo>
                  <a:cubicBezTo>
                    <a:pt x="411" y="200"/>
                    <a:pt x="332" y="213"/>
                    <a:pt x="253" y="226"/>
                  </a:cubicBezTo>
                  <a:cubicBezTo>
                    <a:pt x="292" y="147"/>
                    <a:pt x="345" y="80"/>
                    <a:pt x="385"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5" name="Google Shape;2015;p17"/>
            <p:cNvSpPr/>
            <p:nvPr/>
          </p:nvSpPr>
          <p:spPr>
            <a:xfrm>
              <a:off x="4203345" y="1747990"/>
              <a:ext cx="24861" cy="19205"/>
            </a:xfrm>
            <a:custGeom>
              <a:rect b="b" l="l" r="r" t="t"/>
              <a:pathLst>
                <a:path extrusionOk="0" h="584" w="756">
                  <a:moveTo>
                    <a:pt x="224" y="0"/>
                  </a:moveTo>
                  <a:cubicBezTo>
                    <a:pt x="203" y="0"/>
                    <a:pt x="186" y="5"/>
                    <a:pt x="173" y="14"/>
                  </a:cubicBezTo>
                  <a:cubicBezTo>
                    <a:pt x="120" y="54"/>
                    <a:pt x="0" y="199"/>
                    <a:pt x="226" y="398"/>
                  </a:cubicBezTo>
                  <a:cubicBezTo>
                    <a:pt x="385" y="557"/>
                    <a:pt x="596" y="583"/>
                    <a:pt x="702" y="583"/>
                  </a:cubicBezTo>
                  <a:cubicBezTo>
                    <a:pt x="741" y="583"/>
                    <a:pt x="755" y="557"/>
                    <a:pt x="741" y="517"/>
                  </a:cubicBezTo>
                  <a:cubicBezTo>
                    <a:pt x="616" y="175"/>
                    <a:pt x="353" y="0"/>
                    <a:pt x="2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6" name="Google Shape;2016;p17"/>
            <p:cNvSpPr/>
            <p:nvPr/>
          </p:nvSpPr>
          <p:spPr>
            <a:xfrm>
              <a:off x="4207259" y="1749305"/>
              <a:ext cx="19205" cy="16574"/>
            </a:xfrm>
            <a:custGeom>
              <a:rect b="b" l="l" r="r" t="t"/>
              <a:pathLst>
                <a:path extrusionOk="0" h="504" w="584">
                  <a:moveTo>
                    <a:pt x="27" y="0"/>
                  </a:moveTo>
                  <a:lnTo>
                    <a:pt x="225" y="159"/>
                  </a:lnTo>
                  <a:lnTo>
                    <a:pt x="225" y="173"/>
                  </a:lnTo>
                  <a:cubicBezTo>
                    <a:pt x="146" y="173"/>
                    <a:pt x="80" y="199"/>
                    <a:pt x="1" y="226"/>
                  </a:cubicBezTo>
                  <a:cubicBezTo>
                    <a:pt x="80" y="199"/>
                    <a:pt x="160" y="185"/>
                    <a:pt x="252" y="173"/>
                  </a:cubicBezTo>
                  <a:cubicBezTo>
                    <a:pt x="319" y="238"/>
                    <a:pt x="384" y="305"/>
                    <a:pt x="451" y="358"/>
                  </a:cubicBezTo>
                  <a:cubicBezTo>
                    <a:pt x="358" y="358"/>
                    <a:pt x="266" y="384"/>
                    <a:pt x="172" y="411"/>
                  </a:cubicBezTo>
                  <a:lnTo>
                    <a:pt x="186" y="424"/>
                  </a:lnTo>
                  <a:cubicBezTo>
                    <a:pt x="266" y="397"/>
                    <a:pt x="371" y="371"/>
                    <a:pt x="464" y="371"/>
                  </a:cubicBezTo>
                  <a:cubicBezTo>
                    <a:pt x="504" y="411"/>
                    <a:pt x="543" y="450"/>
                    <a:pt x="583" y="503"/>
                  </a:cubicBezTo>
                  <a:lnTo>
                    <a:pt x="583" y="490"/>
                  </a:lnTo>
                  <a:lnTo>
                    <a:pt x="583" y="477"/>
                  </a:lnTo>
                  <a:cubicBezTo>
                    <a:pt x="543" y="437"/>
                    <a:pt x="517" y="397"/>
                    <a:pt x="464" y="358"/>
                  </a:cubicBezTo>
                  <a:cubicBezTo>
                    <a:pt x="477" y="318"/>
                    <a:pt x="477" y="265"/>
                    <a:pt x="490" y="226"/>
                  </a:cubicBezTo>
                  <a:lnTo>
                    <a:pt x="477" y="212"/>
                  </a:lnTo>
                  <a:cubicBezTo>
                    <a:pt x="464" y="252"/>
                    <a:pt x="464" y="305"/>
                    <a:pt x="464" y="344"/>
                  </a:cubicBezTo>
                  <a:cubicBezTo>
                    <a:pt x="384" y="279"/>
                    <a:pt x="319" y="226"/>
                    <a:pt x="239" y="159"/>
                  </a:cubicBezTo>
                  <a:cubicBezTo>
                    <a:pt x="239" y="106"/>
                    <a:pt x="239" y="53"/>
                    <a:pt x="252" y="14"/>
                  </a:cubicBezTo>
                  <a:lnTo>
                    <a:pt x="239" y="0"/>
                  </a:lnTo>
                  <a:cubicBezTo>
                    <a:pt x="225" y="53"/>
                    <a:pt x="225" y="93"/>
                    <a:pt x="225" y="146"/>
                  </a:cubicBezTo>
                  <a:cubicBezTo>
                    <a:pt x="172" y="93"/>
                    <a:pt x="107"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7" name="Google Shape;2017;p17"/>
            <p:cNvSpPr/>
            <p:nvPr/>
          </p:nvSpPr>
          <p:spPr>
            <a:xfrm>
              <a:off x="4226431" y="1744800"/>
              <a:ext cx="22197" cy="22066"/>
            </a:xfrm>
            <a:custGeom>
              <a:rect b="b" l="l" r="r" t="t"/>
              <a:pathLst>
                <a:path extrusionOk="0" h="671" w="675">
                  <a:moveTo>
                    <a:pt x="439" y="0"/>
                  </a:moveTo>
                  <a:cubicBezTo>
                    <a:pt x="326" y="0"/>
                    <a:pt x="61" y="222"/>
                    <a:pt x="0" y="614"/>
                  </a:cubicBezTo>
                  <a:cubicBezTo>
                    <a:pt x="0" y="647"/>
                    <a:pt x="18" y="670"/>
                    <a:pt x="46" y="670"/>
                  </a:cubicBezTo>
                  <a:cubicBezTo>
                    <a:pt x="52" y="670"/>
                    <a:pt x="59" y="669"/>
                    <a:pt x="66" y="667"/>
                  </a:cubicBezTo>
                  <a:cubicBezTo>
                    <a:pt x="159" y="640"/>
                    <a:pt x="357" y="574"/>
                    <a:pt x="489" y="402"/>
                  </a:cubicBezTo>
                  <a:cubicBezTo>
                    <a:pt x="675" y="151"/>
                    <a:pt x="530" y="45"/>
                    <a:pt x="463" y="5"/>
                  </a:cubicBezTo>
                  <a:cubicBezTo>
                    <a:pt x="456" y="2"/>
                    <a:pt x="448" y="0"/>
                    <a:pt x="43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8" name="Google Shape;2018;p17"/>
            <p:cNvSpPr/>
            <p:nvPr/>
          </p:nvSpPr>
          <p:spPr>
            <a:xfrm>
              <a:off x="4228568" y="1745392"/>
              <a:ext cx="16574" cy="19172"/>
            </a:xfrm>
            <a:custGeom>
              <a:rect b="b" l="l" r="r" t="t"/>
              <a:pathLst>
                <a:path extrusionOk="0" h="583" w="504">
                  <a:moveTo>
                    <a:pt x="424" y="1"/>
                  </a:moveTo>
                  <a:cubicBezTo>
                    <a:pt x="371" y="66"/>
                    <a:pt x="319" y="133"/>
                    <a:pt x="266" y="186"/>
                  </a:cubicBezTo>
                  <a:cubicBezTo>
                    <a:pt x="266" y="146"/>
                    <a:pt x="253" y="93"/>
                    <a:pt x="226" y="53"/>
                  </a:cubicBezTo>
                  <a:lnTo>
                    <a:pt x="213" y="66"/>
                  </a:lnTo>
                  <a:cubicBezTo>
                    <a:pt x="239" y="106"/>
                    <a:pt x="253" y="159"/>
                    <a:pt x="253" y="199"/>
                  </a:cubicBezTo>
                  <a:cubicBezTo>
                    <a:pt x="186" y="278"/>
                    <a:pt x="133" y="357"/>
                    <a:pt x="80" y="437"/>
                  </a:cubicBezTo>
                  <a:cubicBezTo>
                    <a:pt x="68" y="384"/>
                    <a:pt x="54" y="345"/>
                    <a:pt x="27" y="304"/>
                  </a:cubicBezTo>
                  <a:lnTo>
                    <a:pt x="27" y="318"/>
                  </a:lnTo>
                  <a:cubicBezTo>
                    <a:pt x="41" y="357"/>
                    <a:pt x="54" y="398"/>
                    <a:pt x="68" y="451"/>
                  </a:cubicBezTo>
                  <a:cubicBezTo>
                    <a:pt x="41" y="477"/>
                    <a:pt x="27" y="516"/>
                    <a:pt x="1" y="543"/>
                  </a:cubicBezTo>
                  <a:lnTo>
                    <a:pt x="1" y="583"/>
                  </a:lnTo>
                  <a:lnTo>
                    <a:pt x="80" y="463"/>
                  </a:lnTo>
                  <a:cubicBezTo>
                    <a:pt x="133" y="451"/>
                    <a:pt x="200" y="437"/>
                    <a:pt x="253" y="437"/>
                  </a:cubicBezTo>
                  <a:cubicBezTo>
                    <a:pt x="292" y="437"/>
                    <a:pt x="332" y="451"/>
                    <a:pt x="359" y="451"/>
                  </a:cubicBezTo>
                  <a:cubicBezTo>
                    <a:pt x="371" y="451"/>
                    <a:pt x="371" y="437"/>
                    <a:pt x="371" y="437"/>
                  </a:cubicBezTo>
                  <a:cubicBezTo>
                    <a:pt x="332" y="437"/>
                    <a:pt x="292" y="424"/>
                    <a:pt x="253" y="424"/>
                  </a:cubicBezTo>
                  <a:cubicBezTo>
                    <a:pt x="200" y="424"/>
                    <a:pt x="147" y="437"/>
                    <a:pt x="80" y="451"/>
                  </a:cubicBezTo>
                  <a:cubicBezTo>
                    <a:pt x="133" y="371"/>
                    <a:pt x="200" y="292"/>
                    <a:pt x="253" y="225"/>
                  </a:cubicBezTo>
                  <a:cubicBezTo>
                    <a:pt x="292" y="225"/>
                    <a:pt x="319" y="212"/>
                    <a:pt x="359" y="212"/>
                  </a:cubicBezTo>
                  <a:cubicBezTo>
                    <a:pt x="398" y="212"/>
                    <a:pt x="451" y="225"/>
                    <a:pt x="504" y="225"/>
                  </a:cubicBezTo>
                  <a:lnTo>
                    <a:pt x="504" y="212"/>
                  </a:lnTo>
                  <a:cubicBezTo>
                    <a:pt x="451" y="212"/>
                    <a:pt x="412" y="199"/>
                    <a:pt x="359" y="199"/>
                  </a:cubicBezTo>
                  <a:cubicBezTo>
                    <a:pt x="319" y="199"/>
                    <a:pt x="292" y="212"/>
                    <a:pt x="266" y="212"/>
                  </a:cubicBezTo>
                  <a:cubicBezTo>
                    <a:pt x="319" y="146"/>
                    <a:pt x="371" y="80"/>
                    <a:pt x="438" y="13"/>
                  </a:cubicBezTo>
                  <a:cubicBezTo>
                    <a:pt x="424" y="13"/>
                    <a:pt x="424" y="1"/>
                    <a:pt x="42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9" name="Google Shape;2019;p17"/>
            <p:cNvSpPr/>
            <p:nvPr/>
          </p:nvSpPr>
          <p:spPr>
            <a:xfrm>
              <a:off x="4201602" y="1769628"/>
              <a:ext cx="19632" cy="23776"/>
            </a:xfrm>
            <a:custGeom>
              <a:rect b="b" l="l" r="r" t="t"/>
              <a:pathLst>
                <a:path extrusionOk="0" h="723" w="597">
                  <a:moveTo>
                    <a:pt x="249" y="1"/>
                  </a:moveTo>
                  <a:cubicBezTo>
                    <a:pt x="241" y="1"/>
                    <a:pt x="233" y="2"/>
                    <a:pt x="226" y="5"/>
                  </a:cubicBezTo>
                  <a:cubicBezTo>
                    <a:pt x="159" y="31"/>
                    <a:pt x="0" y="111"/>
                    <a:pt x="146" y="388"/>
                  </a:cubicBezTo>
                  <a:cubicBezTo>
                    <a:pt x="252" y="573"/>
                    <a:pt x="438" y="679"/>
                    <a:pt x="530" y="719"/>
                  </a:cubicBezTo>
                  <a:cubicBezTo>
                    <a:pt x="537" y="722"/>
                    <a:pt x="543" y="723"/>
                    <a:pt x="549" y="723"/>
                  </a:cubicBezTo>
                  <a:cubicBezTo>
                    <a:pt x="578" y="723"/>
                    <a:pt x="596" y="699"/>
                    <a:pt x="596" y="667"/>
                  </a:cubicBezTo>
                  <a:cubicBezTo>
                    <a:pt x="596" y="258"/>
                    <a:pt x="366" y="1"/>
                    <a:pt x="249"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0" name="Google Shape;2020;p17"/>
            <p:cNvSpPr/>
            <p:nvPr/>
          </p:nvSpPr>
          <p:spPr>
            <a:xfrm>
              <a:off x="4204661" y="1770187"/>
              <a:ext cx="15259" cy="21803"/>
            </a:xfrm>
            <a:custGeom>
              <a:rect b="b" l="l" r="r" t="t"/>
              <a:pathLst>
                <a:path extrusionOk="0" h="663" w="464">
                  <a:moveTo>
                    <a:pt x="93" y="0"/>
                  </a:moveTo>
                  <a:cubicBezTo>
                    <a:pt x="145" y="80"/>
                    <a:pt x="198" y="147"/>
                    <a:pt x="239" y="226"/>
                  </a:cubicBezTo>
                  <a:cubicBezTo>
                    <a:pt x="159" y="200"/>
                    <a:pt x="80" y="200"/>
                    <a:pt x="0" y="200"/>
                  </a:cubicBezTo>
                  <a:lnTo>
                    <a:pt x="0" y="212"/>
                  </a:lnTo>
                  <a:cubicBezTo>
                    <a:pt x="80" y="212"/>
                    <a:pt x="172" y="212"/>
                    <a:pt x="251" y="239"/>
                  </a:cubicBezTo>
                  <a:cubicBezTo>
                    <a:pt x="292" y="318"/>
                    <a:pt x="345" y="398"/>
                    <a:pt x="384" y="477"/>
                  </a:cubicBezTo>
                  <a:cubicBezTo>
                    <a:pt x="292" y="450"/>
                    <a:pt x="198" y="438"/>
                    <a:pt x="93" y="438"/>
                  </a:cubicBezTo>
                  <a:cubicBezTo>
                    <a:pt x="93" y="438"/>
                    <a:pt x="106" y="438"/>
                    <a:pt x="106" y="450"/>
                  </a:cubicBezTo>
                  <a:cubicBezTo>
                    <a:pt x="198" y="450"/>
                    <a:pt x="304" y="464"/>
                    <a:pt x="384" y="503"/>
                  </a:cubicBezTo>
                  <a:lnTo>
                    <a:pt x="384" y="491"/>
                  </a:lnTo>
                  <a:cubicBezTo>
                    <a:pt x="410" y="544"/>
                    <a:pt x="437" y="609"/>
                    <a:pt x="463" y="662"/>
                  </a:cubicBezTo>
                  <a:lnTo>
                    <a:pt x="463" y="636"/>
                  </a:lnTo>
                  <a:cubicBezTo>
                    <a:pt x="450" y="583"/>
                    <a:pt x="424" y="530"/>
                    <a:pt x="398" y="491"/>
                  </a:cubicBezTo>
                  <a:cubicBezTo>
                    <a:pt x="410" y="438"/>
                    <a:pt x="437" y="398"/>
                    <a:pt x="463" y="371"/>
                  </a:cubicBezTo>
                  <a:cubicBezTo>
                    <a:pt x="463" y="358"/>
                    <a:pt x="463" y="358"/>
                    <a:pt x="450" y="345"/>
                  </a:cubicBezTo>
                  <a:cubicBezTo>
                    <a:pt x="424" y="385"/>
                    <a:pt x="410" y="424"/>
                    <a:pt x="384" y="464"/>
                  </a:cubicBezTo>
                  <a:cubicBezTo>
                    <a:pt x="345" y="385"/>
                    <a:pt x="304" y="305"/>
                    <a:pt x="251" y="212"/>
                  </a:cubicBezTo>
                  <a:cubicBezTo>
                    <a:pt x="251" y="173"/>
                    <a:pt x="278" y="120"/>
                    <a:pt x="304" y="80"/>
                  </a:cubicBezTo>
                  <a:lnTo>
                    <a:pt x="292" y="67"/>
                  </a:lnTo>
                  <a:cubicBezTo>
                    <a:pt x="265" y="106"/>
                    <a:pt x="251" y="159"/>
                    <a:pt x="239" y="200"/>
                  </a:cubicBezTo>
                  <a:cubicBezTo>
                    <a:pt x="198" y="133"/>
                    <a:pt x="159" y="67"/>
                    <a:pt x="10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1" name="Google Shape;2021;p17"/>
            <p:cNvSpPr/>
            <p:nvPr/>
          </p:nvSpPr>
          <p:spPr>
            <a:xfrm>
              <a:off x="4219459" y="1776370"/>
              <a:ext cx="26571" cy="17100"/>
            </a:xfrm>
            <a:custGeom>
              <a:rect b="b" l="l" r="r" t="t"/>
              <a:pathLst>
                <a:path extrusionOk="0" h="520" w="808">
                  <a:moveTo>
                    <a:pt x="588" y="1"/>
                  </a:moveTo>
                  <a:cubicBezTo>
                    <a:pt x="450" y="1"/>
                    <a:pt x="184" y="139"/>
                    <a:pt x="13" y="448"/>
                  </a:cubicBezTo>
                  <a:cubicBezTo>
                    <a:pt x="0" y="474"/>
                    <a:pt x="13" y="514"/>
                    <a:pt x="53" y="514"/>
                  </a:cubicBezTo>
                  <a:cubicBezTo>
                    <a:pt x="78" y="517"/>
                    <a:pt x="109" y="520"/>
                    <a:pt x="145" y="520"/>
                  </a:cubicBezTo>
                  <a:cubicBezTo>
                    <a:pt x="258" y="520"/>
                    <a:pt x="415" y="496"/>
                    <a:pt x="556" y="395"/>
                  </a:cubicBezTo>
                  <a:cubicBezTo>
                    <a:pt x="807" y="223"/>
                    <a:pt x="701" y="77"/>
                    <a:pt x="662" y="24"/>
                  </a:cubicBezTo>
                  <a:cubicBezTo>
                    <a:pt x="647" y="9"/>
                    <a:pt x="621" y="1"/>
                    <a:pt x="58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2" name="Google Shape;2022;p17"/>
            <p:cNvSpPr/>
            <p:nvPr/>
          </p:nvSpPr>
          <p:spPr>
            <a:xfrm>
              <a:off x="4222057" y="1777159"/>
              <a:ext cx="19599" cy="13943"/>
            </a:xfrm>
            <a:custGeom>
              <a:rect b="b" l="l" r="r" t="t"/>
              <a:pathLst>
                <a:path extrusionOk="0" h="424" w="596">
                  <a:moveTo>
                    <a:pt x="398" y="0"/>
                  </a:moveTo>
                  <a:cubicBezTo>
                    <a:pt x="384" y="0"/>
                    <a:pt x="384" y="0"/>
                    <a:pt x="384" y="14"/>
                  </a:cubicBezTo>
                  <a:cubicBezTo>
                    <a:pt x="384" y="53"/>
                    <a:pt x="384" y="106"/>
                    <a:pt x="371" y="159"/>
                  </a:cubicBezTo>
                  <a:cubicBezTo>
                    <a:pt x="451" y="120"/>
                    <a:pt x="530" y="80"/>
                    <a:pt x="596" y="40"/>
                  </a:cubicBezTo>
                  <a:lnTo>
                    <a:pt x="596" y="27"/>
                  </a:lnTo>
                  <a:cubicBezTo>
                    <a:pt x="517" y="67"/>
                    <a:pt x="451" y="106"/>
                    <a:pt x="384" y="146"/>
                  </a:cubicBezTo>
                  <a:cubicBezTo>
                    <a:pt x="398" y="93"/>
                    <a:pt x="398" y="53"/>
                    <a:pt x="398" y="0"/>
                  </a:cubicBezTo>
                  <a:close/>
                  <a:moveTo>
                    <a:pt x="371" y="159"/>
                  </a:moveTo>
                  <a:cubicBezTo>
                    <a:pt x="278" y="212"/>
                    <a:pt x="199" y="265"/>
                    <a:pt x="133" y="318"/>
                  </a:cubicBezTo>
                  <a:cubicBezTo>
                    <a:pt x="133" y="265"/>
                    <a:pt x="133" y="226"/>
                    <a:pt x="119" y="173"/>
                  </a:cubicBezTo>
                  <a:cubicBezTo>
                    <a:pt x="119" y="186"/>
                    <a:pt x="119" y="186"/>
                    <a:pt x="107" y="186"/>
                  </a:cubicBezTo>
                  <a:cubicBezTo>
                    <a:pt x="119" y="238"/>
                    <a:pt x="119" y="279"/>
                    <a:pt x="107" y="318"/>
                  </a:cubicBezTo>
                  <a:cubicBezTo>
                    <a:pt x="80" y="344"/>
                    <a:pt x="40" y="371"/>
                    <a:pt x="1" y="411"/>
                  </a:cubicBezTo>
                  <a:lnTo>
                    <a:pt x="1" y="424"/>
                  </a:lnTo>
                  <a:cubicBezTo>
                    <a:pt x="40" y="397"/>
                    <a:pt x="80" y="371"/>
                    <a:pt x="119" y="332"/>
                  </a:cubicBezTo>
                  <a:lnTo>
                    <a:pt x="119" y="344"/>
                  </a:lnTo>
                  <a:cubicBezTo>
                    <a:pt x="213" y="358"/>
                    <a:pt x="305" y="385"/>
                    <a:pt x="384" y="424"/>
                  </a:cubicBezTo>
                  <a:cubicBezTo>
                    <a:pt x="398" y="424"/>
                    <a:pt x="398" y="424"/>
                    <a:pt x="411" y="411"/>
                  </a:cubicBezTo>
                  <a:cubicBezTo>
                    <a:pt x="319" y="371"/>
                    <a:pt x="225" y="344"/>
                    <a:pt x="133" y="332"/>
                  </a:cubicBezTo>
                  <a:cubicBezTo>
                    <a:pt x="199" y="279"/>
                    <a:pt x="278" y="226"/>
                    <a:pt x="358" y="173"/>
                  </a:cubicBezTo>
                  <a:cubicBezTo>
                    <a:pt x="437" y="199"/>
                    <a:pt x="517" y="226"/>
                    <a:pt x="596" y="265"/>
                  </a:cubicBezTo>
                  <a:lnTo>
                    <a:pt x="596" y="252"/>
                  </a:lnTo>
                  <a:cubicBezTo>
                    <a:pt x="530" y="212"/>
                    <a:pt x="451" y="186"/>
                    <a:pt x="37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3" name="Google Shape;2023;p17"/>
            <p:cNvSpPr/>
            <p:nvPr/>
          </p:nvSpPr>
          <p:spPr>
            <a:xfrm>
              <a:off x="4194203" y="1797482"/>
              <a:ext cx="20487" cy="23217"/>
            </a:xfrm>
            <a:custGeom>
              <a:rect b="b" l="l" r="r" t="t"/>
              <a:pathLst>
                <a:path extrusionOk="0" h="706" w="623">
                  <a:moveTo>
                    <a:pt x="237" y="1"/>
                  </a:moveTo>
                  <a:cubicBezTo>
                    <a:pt x="228" y="1"/>
                    <a:pt x="220" y="2"/>
                    <a:pt x="213" y="5"/>
                  </a:cubicBezTo>
                  <a:cubicBezTo>
                    <a:pt x="146" y="31"/>
                    <a:pt x="1" y="123"/>
                    <a:pt x="160" y="388"/>
                  </a:cubicBezTo>
                  <a:cubicBezTo>
                    <a:pt x="265" y="573"/>
                    <a:pt x="451" y="667"/>
                    <a:pt x="557" y="706"/>
                  </a:cubicBezTo>
                  <a:cubicBezTo>
                    <a:pt x="596" y="706"/>
                    <a:pt x="622" y="679"/>
                    <a:pt x="622" y="653"/>
                  </a:cubicBezTo>
                  <a:cubicBezTo>
                    <a:pt x="598" y="247"/>
                    <a:pt x="356" y="1"/>
                    <a:pt x="23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4" name="Google Shape;2024;p17"/>
            <p:cNvSpPr/>
            <p:nvPr/>
          </p:nvSpPr>
          <p:spPr>
            <a:xfrm>
              <a:off x="4197229" y="1798041"/>
              <a:ext cx="15292" cy="20060"/>
            </a:xfrm>
            <a:custGeom>
              <a:rect b="b" l="l" r="r" t="t"/>
              <a:pathLst>
                <a:path extrusionOk="0" h="610" w="465">
                  <a:moveTo>
                    <a:pt x="80" y="1"/>
                  </a:moveTo>
                  <a:cubicBezTo>
                    <a:pt x="133" y="80"/>
                    <a:pt x="186" y="147"/>
                    <a:pt x="239" y="212"/>
                  </a:cubicBezTo>
                  <a:cubicBezTo>
                    <a:pt x="173" y="212"/>
                    <a:pt x="107" y="200"/>
                    <a:pt x="41" y="200"/>
                  </a:cubicBezTo>
                  <a:lnTo>
                    <a:pt x="1" y="200"/>
                  </a:lnTo>
                  <a:lnTo>
                    <a:pt x="1" y="212"/>
                  </a:lnTo>
                  <a:lnTo>
                    <a:pt x="54" y="212"/>
                  </a:lnTo>
                  <a:cubicBezTo>
                    <a:pt x="121" y="212"/>
                    <a:pt x="186" y="226"/>
                    <a:pt x="253" y="239"/>
                  </a:cubicBezTo>
                  <a:cubicBezTo>
                    <a:pt x="306" y="305"/>
                    <a:pt x="345" y="385"/>
                    <a:pt x="398" y="464"/>
                  </a:cubicBezTo>
                  <a:cubicBezTo>
                    <a:pt x="306" y="451"/>
                    <a:pt x="226" y="438"/>
                    <a:pt x="133" y="438"/>
                  </a:cubicBezTo>
                  <a:lnTo>
                    <a:pt x="107" y="438"/>
                  </a:lnTo>
                  <a:lnTo>
                    <a:pt x="121" y="451"/>
                  </a:lnTo>
                  <a:lnTo>
                    <a:pt x="133" y="451"/>
                  </a:lnTo>
                  <a:cubicBezTo>
                    <a:pt x="226" y="451"/>
                    <a:pt x="319" y="464"/>
                    <a:pt x="398" y="491"/>
                  </a:cubicBezTo>
                  <a:cubicBezTo>
                    <a:pt x="424" y="530"/>
                    <a:pt x="451" y="570"/>
                    <a:pt x="465" y="609"/>
                  </a:cubicBezTo>
                  <a:lnTo>
                    <a:pt x="465" y="583"/>
                  </a:lnTo>
                  <a:cubicBezTo>
                    <a:pt x="451" y="544"/>
                    <a:pt x="424" y="503"/>
                    <a:pt x="412" y="477"/>
                  </a:cubicBezTo>
                  <a:cubicBezTo>
                    <a:pt x="424" y="424"/>
                    <a:pt x="438" y="385"/>
                    <a:pt x="465" y="345"/>
                  </a:cubicBezTo>
                  <a:lnTo>
                    <a:pt x="465" y="332"/>
                  </a:lnTo>
                  <a:cubicBezTo>
                    <a:pt x="438" y="371"/>
                    <a:pt x="412" y="411"/>
                    <a:pt x="398" y="464"/>
                  </a:cubicBezTo>
                  <a:cubicBezTo>
                    <a:pt x="359" y="371"/>
                    <a:pt x="306" y="292"/>
                    <a:pt x="253" y="212"/>
                  </a:cubicBezTo>
                  <a:cubicBezTo>
                    <a:pt x="253" y="159"/>
                    <a:pt x="266" y="120"/>
                    <a:pt x="292" y="80"/>
                  </a:cubicBezTo>
                  <a:lnTo>
                    <a:pt x="292" y="67"/>
                  </a:lnTo>
                  <a:cubicBezTo>
                    <a:pt x="266" y="106"/>
                    <a:pt x="239" y="147"/>
                    <a:pt x="239" y="200"/>
                  </a:cubicBezTo>
                  <a:cubicBezTo>
                    <a:pt x="200" y="133"/>
                    <a:pt x="147"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5" name="Google Shape;2025;p17"/>
            <p:cNvSpPr/>
            <p:nvPr/>
          </p:nvSpPr>
          <p:spPr>
            <a:xfrm>
              <a:off x="4212915" y="1803007"/>
              <a:ext cx="25716" cy="17692"/>
            </a:xfrm>
            <a:custGeom>
              <a:rect b="b" l="l" r="r" t="t"/>
              <a:pathLst>
                <a:path extrusionOk="0" h="538" w="782">
                  <a:moveTo>
                    <a:pt x="555" y="0"/>
                  </a:moveTo>
                  <a:cubicBezTo>
                    <a:pt x="423" y="0"/>
                    <a:pt x="165" y="148"/>
                    <a:pt x="14" y="472"/>
                  </a:cubicBezTo>
                  <a:cubicBezTo>
                    <a:pt x="0" y="499"/>
                    <a:pt x="14" y="538"/>
                    <a:pt x="53" y="538"/>
                  </a:cubicBezTo>
                  <a:cubicBezTo>
                    <a:pt x="159" y="538"/>
                    <a:pt x="371" y="525"/>
                    <a:pt x="544" y="393"/>
                  </a:cubicBezTo>
                  <a:cubicBezTo>
                    <a:pt x="782" y="207"/>
                    <a:pt x="676" y="61"/>
                    <a:pt x="623" y="22"/>
                  </a:cubicBezTo>
                  <a:cubicBezTo>
                    <a:pt x="608" y="8"/>
                    <a:pt x="585" y="0"/>
                    <a:pt x="55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6" name="Google Shape;2026;p17"/>
            <p:cNvSpPr/>
            <p:nvPr/>
          </p:nvSpPr>
          <p:spPr>
            <a:xfrm>
              <a:off x="4214230" y="1803730"/>
              <a:ext cx="20487" cy="15686"/>
            </a:xfrm>
            <a:custGeom>
              <a:rect b="b" l="l" r="r" t="t"/>
              <a:pathLst>
                <a:path extrusionOk="0" h="477" w="623">
                  <a:moveTo>
                    <a:pt x="398" y="0"/>
                  </a:moveTo>
                  <a:lnTo>
                    <a:pt x="398" y="13"/>
                  </a:lnTo>
                  <a:cubicBezTo>
                    <a:pt x="398" y="53"/>
                    <a:pt x="398" y="106"/>
                    <a:pt x="384" y="159"/>
                  </a:cubicBezTo>
                  <a:cubicBezTo>
                    <a:pt x="305" y="212"/>
                    <a:pt x="225" y="265"/>
                    <a:pt x="159" y="330"/>
                  </a:cubicBezTo>
                  <a:cubicBezTo>
                    <a:pt x="159" y="278"/>
                    <a:pt x="146" y="238"/>
                    <a:pt x="146" y="185"/>
                  </a:cubicBezTo>
                  <a:lnTo>
                    <a:pt x="133" y="198"/>
                  </a:lnTo>
                  <a:cubicBezTo>
                    <a:pt x="146" y="251"/>
                    <a:pt x="146" y="291"/>
                    <a:pt x="146" y="344"/>
                  </a:cubicBezTo>
                  <a:cubicBezTo>
                    <a:pt x="93" y="371"/>
                    <a:pt x="40" y="410"/>
                    <a:pt x="1" y="450"/>
                  </a:cubicBezTo>
                  <a:lnTo>
                    <a:pt x="1" y="477"/>
                  </a:lnTo>
                  <a:cubicBezTo>
                    <a:pt x="40" y="436"/>
                    <a:pt x="93" y="397"/>
                    <a:pt x="146" y="357"/>
                  </a:cubicBezTo>
                  <a:cubicBezTo>
                    <a:pt x="239" y="357"/>
                    <a:pt x="331" y="383"/>
                    <a:pt x="424" y="424"/>
                  </a:cubicBezTo>
                  <a:cubicBezTo>
                    <a:pt x="424" y="424"/>
                    <a:pt x="437" y="424"/>
                    <a:pt x="437" y="410"/>
                  </a:cubicBezTo>
                  <a:cubicBezTo>
                    <a:pt x="345" y="371"/>
                    <a:pt x="252" y="357"/>
                    <a:pt x="159" y="344"/>
                  </a:cubicBezTo>
                  <a:cubicBezTo>
                    <a:pt x="225" y="278"/>
                    <a:pt x="305" y="225"/>
                    <a:pt x="384" y="172"/>
                  </a:cubicBezTo>
                  <a:cubicBezTo>
                    <a:pt x="463" y="185"/>
                    <a:pt x="543" y="212"/>
                    <a:pt x="609" y="251"/>
                  </a:cubicBezTo>
                  <a:cubicBezTo>
                    <a:pt x="622" y="251"/>
                    <a:pt x="622" y="238"/>
                    <a:pt x="622" y="238"/>
                  </a:cubicBezTo>
                  <a:cubicBezTo>
                    <a:pt x="557" y="212"/>
                    <a:pt x="477" y="185"/>
                    <a:pt x="398" y="172"/>
                  </a:cubicBezTo>
                  <a:lnTo>
                    <a:pt x="398" y="159"/>
                  </a:lnTo>
                  <a:cubicBezTo>
                    <a:pt x="463" y="119"/>
                    <a:pt x="543" y="66"/>
                    <a:pt x="609" y="27"/>
                  </a:cubicBezTo>
                  <a:lnTo>
                    <a:pt x="609" y="13"/>
                  </a:lnTo>
                  <a:cubicBezTo>
                    <a:pt x="530" y="53"/>
                    <a:pt x="463" y="106"/>
                    <a:pt x="398" y="145"/>
                  </a:cubicBezTo>
                  <a:cubicBezTo>
                    <a:pt x="410" y="92"/>
                    <a:pt x="410" y="53"/>
                    <a:pt x="398"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7" name="Google Shape;2027;p17"/>
            <p:cNvSpPr/>
            <p:nvPr/>
          </p:nvSpPr>
          <p:spPr>
            <a:xfrm>
              <a:off x="4191145" y="1832143"/>
              <a:ext cx="25749" cy="17758"/>
            </a:xfrm>
            <a:custGeom>
              <a:rect b="b" l="l" r="r" t="t"/>
              <a:pathLst>
                <a:path extrusionOk="0" h="540" w="783">
                  <a:moveTo>
                    <a:pt x="227" y="0"/>
                  </a:moveTo>
                  <a:cubicBezTo>
                    <a:pt x="197" y="0"/>
                    <a:pt x="174" y="8"/>
                    <a:pt x="159" y="22"/>
                  </a:cubicBezTo>
                  <a:cubicBezTo>
                    <a:pt x="106" y="63"/>
                    <a:pt x="1" y="208"/>
                    <a:pt x="253" y="393"/>
                  </a:cubicBezTo>
                  <a:cubicBezTo>
                    <a:pt x="424" y="525"/>
                    <a:pt x="623" y="539"/>
                    <a:pt x="729" y="539"/>
                  </a:cubicBezTo>
                  <a:cubicBezTo>
                    <a:pt x="768" y="539"/>
                    <a:pt x="782" y="499"/>
                    <a:pt x="768" y="472"/>
                  </a:cubicBezTo>
                  <a:cubicBezTo>
                    <a:pt x="617" y="148"/>
                    <a:pt x="360"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8" name="Google Shape;2028;p17"/>
            <p:cNvSpPr/>
            <p:nvPr/>
          </p:nvSpPr>
          <p:spPr>
            <a:xfrm>
              <a:off x="4195091" y="1832867"/>
              <a:ext cx="19172" cy="14404"/>
            </a:xfrm>
            <a:custGeom>
              <a:rect b="b" l="l" r="r" t="t"/>
              <a:pathLst>
                <a:path extrusionOk="0" h="438" w="583">
                  <a:moveTo>
                    <a:pt x="225" y="0"/>
                  </a:moveTo>
                  <a:cubicBezTo>
                    <a:pt x="212" y="53"/>
                    <a:pt x="212" y="106"/>
                    <a:pt x="225" y="146"/>
                  </a:cubicBezTo>
                  <a:cubicBezTo>
                    <a:pt x="159" y="106"/>
                    <a:pt x="92" y="53"/>
                    <a:pt x="27" y="14"/>
                  </a:cubicBezTo>
                  <a:lnTo>
                    <a:pt x="13" y="27"/>
                  </a:lnTo>
                  <a:cubicBezTo>
                    <a:pt x="92" y="67"/>
                    <a:pt x="159" y="120"/>
                    <a:pt x="238" y="173"/>
                  </a:cubicBezTo>
                  <a:cubicBezTo>
                    <a:pt x="159" y="186"/>
                    <a:pt x="80" y="212"/>
                    <a:pt x="0" y="239"/>
                  </a:cubicBezTo>
                  <a:lnTo>
                    <a:pt x="13" y="252"/>
                  </a:lnTo>
                  <a:cubicBezTo>
                    <a:pt x="92" y="212"/>
                    <a:pt x="172" y="199"/>
                    <a:pt x="251" y="173"/>
                  </a:cubicBezTo>
                  <a:cubicBezTo>
                    <a:pt x="318" y="226"/>
                    <a:pt x="397" y="292"/>
                    <a:pt x="463" y="345"/>
                  </a:cubicBezTo>
                  <a:cubicBezTo>
                    <a:pt x="371" y="358"/>
                    <a:pt x="278" y="385"/>
                    <a:pt x="186" y="411"/>
                  </a:cubicBezTo>
                  <a:lnTo>
                    <a:pt x="198" y="424"/>
                  </a:lnTo>
                  <a:cubicBezTo>
                    <a:pt x="291" y="385"/>
                    <a:pt x="384" y="358"/>
                    <a:pt x="477" y="358"/>
                  </a:cubicBezTo>
                  <a:cubicBezTo>
                    <a:pt x="516" y="385"/>
                    <a:pt x="542" y="411"/>
                    <a:pt x="583" y="438"/>
                  </a:cubicBezTo>
                  <a:cubicBezTo>
                    <a:pt x="583" y="424"/>
                    <a:pt x="569" y="424"/>
                    <a:pt x="569" y="411"/>
                  </a:cubicBezTo>
                  <a:cubicBezTo>
                    <a:pt x="542" y="385"/>
                    <a:pt x="516" y="371"/>
                    <a:pt x="489" y="345"/>
                  </a:cubicBezTo>
                  <a:lnTo>
                    <a:pt x="489" y="212"/>
                  </a:lnTo>
                  <a:lnTo>
                    <a:pt x="489" y="199"/>
                  </a:lnTo>
                  <a:cubicBezTo>
                    <a:pt x="477" y="239"/>
                    <a:pt x="477" y="279"/>
                    <a:pt x="477" y="332"/>
                  </a:cubicBezTo>
                  <a:cubicBezTo>
                    <a:pt x="397" y="265"/>
                    <a:pt x="318" y="212"/>
                    <a:pt x="238" y="159"/>
                  </a:cubicBezTo>
                  <a:cubicBezTo>
                    <a:pt x="225" y="106"/>
                    <a:pt x="225" y="53"/>
                    <a:pt x="238" y="14"/>
                  </a:cubicBezTo>
                  <a:lnTo>
                    <a:pt x="225"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9" name="Google Shape;2029;p17"/>
            <p:cNvSpPr/>
            <p:nvPr/>
          </p:nvSpPr>
          <p:spPr>
            <a:xfrm>
              <a:off x="4215118" y="1826224"/>
              <a:ext cx="20454" cy="22888"/>
            </a:xfrm>
            <a:custGeom>
              <a:rect b="b" l="l" r="r" t="t"/>
              <a:pathLst>
                <a:path extrusionOk="0" h="696" w="622">
                  <a:moveTo>
                    <a:pt x="388" y="0"/>
                  </a:moveTo>
                  <a:cubicBezTo>
                    <a:pt x="280" y="0"/>
                    <a:pt x="37" y="247"/>
                    <a:pt x="0" y="652"/>
                  </a:cubicBezTo>
                  <a:cubicBezTo>
                    <a:pt x="0" y="674"/>
                    <a:pt x="18" y="696"/>
                    <a:pt x="46" y="696"/>
                  </a:cubicBezTo>
                  <a:cubicBezTo>
                    <a:pt x="52" y="696"/>
                    <a:pt x="59" y="695"/>
                    <a:pt x="66" y="693"/>
                  </a:cubicBezTo>
                  <a:cubicBezTo>
                    <a:pt x="172" y="666"/>
                    <a:pt x="357" y="573"/>
                    <a:pt x="463" y="388"/>
                  </a:cubicBezTo>
                  <a:cubicBezTo>
                    <a:pt x="622" y="123"/>
                    <a:pt x="477" y="31"/>
                    <a:pt x="410" y="4"/>
                  </a:cubicBezTo>
                  <a:cubicBezTo>
                    <a:pt x="403" y="2"/>
                    <a:pt x="396" y="0"/>
                    <a:pt x="38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0" name="Google Shape;2030;p17"/>
            <p:cNvSpPr/>
            <p:nvPr/>
          </p:nvSpPr>
          <p:spPr>
            <a:xfrm>
              <a:off x="4216401" y="1826783"/>
              <a:ext cx="16147" cy="21375"/>
            </a:xfrm>
            <a:custGeom>
              <a:rect b="b" l="l" r="r" t="t"/>
              <a:pathLst>
                <a:path extrusionOk="0" h="650" w="491">
                  <a:moveTo>
                    <a:pt x="397" y="0"/>
                  </a:moveTo>
                  <a:cubicBezTo>
                    <a:pt x="344" y="67"/>
                    <a:pt x="305" y="132"/>
                    <a:pt x="252" y="199"/>
                  </a:cubicBezTo>
                  <a:cubicBezTo>
                    <a:pt x="252" y="146"/>
                    <a:pt x="226" y="106"/>
                    <a:pt x="199" y="67"/>
                  </a:cubicBezTo>
                  <a:lnTo>
                    <a:pt x="199" y="79"/>
                  </a:lnTo>
                  <a:cubicBezTo>
                    <a:pt x="226" y="120"/>
                    <a:pt x="239" y="159"/>
                    <a:pt x="239" y="212"/>
                  </a:cubicBezTo>
                  <a:cubicBezTo>
                    <a:pt x="186" y="291"/>
                    <a:pt x="133" y="371"/>
                    <a:pt x="93" y="450"/>
                  </a:cubicBezTo>
                  <a:cubicBezTo>
                    <a:pt x="80" y="411"/>
                    <a:pt x="53" y="371"/>
                    <a:pt x="27" y="331"/>
                  </a:cubicBezTo>
                  <a:lnTo>
                    <a:pt x="27" y="344"/>
                  </a:lnTo>
                  <a:cubicBezTo>
                    <a:pt x="53" y="384"/>
                    <a:pt x="67" y="424"/>
                    <a:pt x="80" y="477"/>
                  </a:cubicBezTo>
                  <a:lnTo>
                    <a:pt x="0" y="635"/>
                  </a:lnTo>
                  <a:lnTo>
                    <a:pt x="0" y="649"/>
                  </a:lnTo>
                  <a:cubicBezTo>
                    <a:pt x="27" y="596"/>
                    <a:pt x="53" y="543"/>
                    <a:pt x="93" y="477"/>
                  </a:cubicBezTo>
                  <a:lnTo>
                    <a:pt x="93" y="490"/>
                  </a:lnTo>
                  <a:cubicBezTo>
                    <a:pt x="173" y="464"/>
                    <a:pt x="265" y="450"/>
                    <a:pt x="344" y="450"/>
                  </a:cubicBezTo>
                  <a:lnTo>
                    <a:pt x="371" y="450"/>
                  </a:lnTo>
                  <a:lnTo>
                    <a:pt x="385" y="437"/>
                  </a:lnTo>
                  <a:lnTo>
                    <a:pt x="344" y="437"/>
                  </a:lnTo>
                  <a:cubicBezTo>
                    <a:pt x="265" y="437"/>
                    <a:pt x="186" y="450"/>
                    <a:pt x="93" y="464"/>
                  </a:cubicBezTo>
                  <a:cubicBezTo>
                    <a:pt x="146" y="384"/>
                    <a:pt x="199" y="305"/>
                    <a:pt x="252" y="238"/>
                  </a:cubicBezTo>
                  <a:cubicBezTo>
                    <a:pt x="305" y="226"/>
                    <a:pt x="371" y="212"/>
                    <a:pt x="438" y="212"/>
                  </a:cubicBezTo>
                  <a:lnTo>
                    <a:pt x="491" y="212"/>
                  </a:lnTo>
                  <a:lnTo>
                    <a:pt x="491" y="199"/>
                  </a:lnTo>
                  <a:lnTo>
                    <a:pt x="438" y="199"/>
                  </a:lnTo>
                  <a:cubicBezTo>
                    <a:pt x="385" y="199"/>
                    <a:pt x="318" y="212"/>
                    <a:pt x="252" y="212"/>
                  </a:cubicBezTo>
                  <a:cubicBezTo>
                    <a:pt x="305" y="146"/>
                    <a:pt x="358" y="79"/>
                    <a:pt x="411"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1" name="Google Shape;2031;p17"/>
            <p:cNvSpPr/>
            <p:nvPr/>
          </p:nvSpPr>
          <p:spPr>
            <a:xfrm>
              <a:off x="4201175" y="1866442"/>
              <a:ext cx="27426" cy="14930"/>
            </a:xfrm>
            <a:custGeom>
              <a:rect b="b" l="l" r="r" t="t"/>
              <a:pathLst>
                <a:path extrusionOk="0" h="454" w="834">
                  <a:moveTo>
                    <a:pt x="228" y="0"/>
                  </a:moveTo>
                  <a:cubicBezTo>
                    <a:pt x="176" y="0"/>
                    <a:pt x="137" y="14"/>
                    <a:pt x="119" y="38"/>
                  </a:cubicBezTo>
                  <a:cubicBezTo>
                    <a:pt x="80" y="91"/>
                    <a:pt x="1" y="250"/>
                    <a:pt x="278" y="396"/>
                  </a:cubicBezTo>
                  <a:cubicBezTo>
                    <a:pt x="372" y="440"/>
                    <a:pt x="470" y="454"/>
                    <a:pt x="557" y="454"/>
                  </a:cubicBezTo>
                  <a:cubicBezTo>
                    <a:pt x="654" y="454"/>
                    <a:pt x="739" y="437"/>
                    <a:pt x="795" y="423"/>
                  </a:cubicBezTo>
                  <a:cubicBezTo>
                    <a:pt x="821" y="423"/>
                    <a:pt x="834" y="382"/>
                    <a:pt x="807" y="356"/>
                  </a:cubicBezTo>
                  <a:cubicBezTo>
                    <a:pt x="623" y="103"/>
                    <a:pt x="374" y="0"/>
                    <a:pt x="22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2" name="Google Shape;2032;p17"/>
            <p:cNvSpPr/>
            <p:nvPr/>
          </p:nvSpPr>
          <p:spPr>
            <a:xfrm>
              <a:off x="4204200" y="1866804"/>
              <a:ext cx="21375" cy="13549"/>
            </a:xfrm>
            <a:custGeom>
              <a:rect b="b" l="l" r="r" t="t"/>
              <a:pathLst>
                <a:path extrusionOk="0" h="412" w="650">
                  <a:moveTo>
                    <a:pt x="212" y="1"/>
                  </a:moveTo>
                  <a:cubicBezTo>
                    <a:pt x="212" y="41"/>
                    <a:pt x="226" y="94"/>
                    <a:pt x="239" y="133"/>
                  </a:cubicBezTo>
                  <a:cubicBezTo>
                    <a:pt x="173" y="107"/>
                    <a:pt x="94" y="80"/>
                    <a:pt x="14" y="54"/>
                  </a:cubicBezTo>
                  <a:lnTo>
                    <a:pt x="1" y="67"/>
                  </a:lnTo>
                  <a:cubicBezTo>
                    <a:pt x="94" y="94"/>
                    <a:pt x="173" y="120"/>
                    <a:pt x="253" y="160"/>
                  </a:cubicBezTo>
                  <a:cubicBezTo>
                    <a:pt x="173" y="186"/>
                    <a:pt x="107" y="226"/>
                    <a:pt x="41" y="279"/>
                  </a:cubicBezTo>
                  <a:lnTo>
                    <a:pt x="54" y="279"/>
                  </a:lnTo>
                  <a:cubicBezTo>
                    <a:pt x="120" y="239"/>
                    <a:pt x="186" y="200"/>
                    <a:pt x="265" y="160"/>
                  </a:cubicBezTo>
                  <a:cubicBezTo>
                    <a:pt x="359" y="200"/>
                    <a:pt x="438" y="239"/>
                    <a:pt x="517" y="279"/>
                  </a:cubicBezTo>
                  <a:cubicBezTo>
                    <a:pt x="424" y="306"/>
                    <a:pt x="345" y="345"/>
                    <a:pt x="265" y="412"/>
                  </a:cubicBezTo>
                  <a:lnTo>
                    <a:pt x="279" y="412"/>
                  </a:lnTo>
                  <a:cubicBezTo>
                    <a:pt x="359" y="359"/>
                    <a:pt x="438" y="318"/>
                    <a:pt x="530" y="292"/>
                  </a:cubicBezTo>
                  <a:lnTo>
                    <a:pt x="530" y="279"/>
                  </a:lnTo>
                  <a:cubicBezTo>
                    <a:pt x="570" y="306"/>
                    <a:pt x="610" y="332"/>
                    <a:pt x="650" y="345"/>
                  </a:cubicBezTo>
                  <a:lnTo>
                    <a:pt x="650" y="332"/>
                  </a:lnTo>
                  <a:cubicBezTo>
                    <a:pt x="610" y="306"/>
                    <a:pt x="570" y="292"/>
                    <a:pt x="530" y="265"/>
                  </a:cubicBezTo>
                  <a:cubicBezTo>
                    <a:pt x="517" y="226"/>
                    <a:pt x="517" y="186"/>
                    <a:pt x="517" y="133"/>
                  </a:cubicBezTo>
                  <a:lnTo>
                    <a:pt x="504" y="133"/>
                  </a:lnTo>
                  <a:cubicBezTo>
                    <a:pt x="504" y="173"/>
                    <a:pt x="504" y="213"/>
                    <a:pt x="517" y="265"/>
                  </a:cubicBezTo>
                  <a:cubicBezTo>
                    <a:pt x="438" y="226"/>
                    <a:pt x="345" y="186"/>
                    <a:pt x="265" y="147"/>
                  </a:cubicBezTo>
                  <a:cubicBezTo>
                    <a:pt x="239" y="94"/>
                    <a:pt x="226" y="54"/>
                    <a:pt x="22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3" name="Google Shape;2033;p17"/>
            <p:cNvSpPr/>
            <p:nvPr/>
          </p:nvSpPr>
          <p:spPr>
            <a:xfrm>
              <a:off x="4224721" y="1854604"/>
              <a:ext cx="18284" cy="25025"/>
            </a:xfrm>
            <a:custGeom>
              <a:rect b="b" l="l" r="r" t="t"/>
              <a:pathLst>
                <a:path extrusionOk="0" h="761" w="556">
                  <a:moveTo>
                    <a:pt x="310" y="1"/>
                  </a:moveTo>
                  <a:cubicBezTo>
                    <a:pt x="203" y="1"/>
                    <a:pt x="0" y="301"/>
                    <a:pt x="52" y="716"/>
                  </a:cubicBezTo>
                  <a:cubicBezTo>
                    <a:pt x="62" y="746"/>
                    <a:pt x="79" y="761"/>
                    <a:pt x="104" y="761"/>
                  </a:cubicBezTo>
                  <a:cubicBezTo>
                    <a:pt x="113" y="761"/>
                    <a:pt x="122" y="759"/>
                    <a:pt x="132" y="756"/>
                  </a:cubicBezTo>
                  <a:cubicBezTo>
                    <a:pt x="224" y="703"/>
                    <a:pt x="383" y="571"/>
                    <a:pt x="462" y="372"/>
                  </a:cubicBezTo>
                  <a:cubicBezTo>
                    <a:pt x="555" y="81"/>
                    <a:pt x="383" y="15"/>
                    <a:pt x="317" y="1"/>
                  </a:cubicBezTo>
                  <a:cubicBezTo>
                    <a:pt x="315" y="1"/>
                    <a:pt x="313" y="1"/>
                    <a:pt x="31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4" name="Google Shape;2034;p17"/>
            <p:cNvSpPr/>
            <p:nvPr/>
          </p:nvSpPr>
          <p:spPr>
            <a:xfrm>
              <a:off x="4226431" y="1855064"/>
              <a:ext cx="14371" cy="23973"/>
            </a:xfrm>
            <a:custGeom>
              <a:rect b="b" l="l" r="r" t="t"/>
              <a:pathLst>
                <a:path extrusionOk="0" h="729" w="437">
                  <a:moveTo>
                    <a:pt x="291" y="1"/>
                  </a:moveTo>
                  <a:cubicBezTo>
                    <a:pt x="265" y="67"/>
                    <a:pt x="225" y="146"/>
                    <a:pt x="198" y="213"/>
                  </a:cubicBezTo>
                  <a:cubicBezTo>
                    <a:pt x="186" y="172"/>
                    <a:pt x="159" y="133"/>
                    <a:pt x="119" y="93"/>
                  </a:cubicBezTo>
                  <a:lnTo>
                    <a:pt x="119" y="107"/>
                  </a:lnTo>
                  <a:cubicBezTo>
                    <a:pt x="145" y="146"/>
                    <a:pt x="172" y="186"/>
                    <a:pt x="186" y="239"/>
                  </a:cubicBezTo>
                  <a:cubicBezTo>
                    <a:pt x="159" y="331"/>
                    <a:pt x="119" y="411"/>
                    <a:pt x="92" y="504"/>
                  </a:cubicBezTo>
                  <a:cubicBezTo>
                    <a:pt x="66" y="464"/>
                    <a:pt x="39" y="437"/>
                    <a:pt x="0" y="398"/>
                  </a:cubicBezTo>
                  <a:lnTo>
                    <a:pt x="0" y="411"/>
                  </a:lnTo>
                  <a:cubicBezTo>
                    <a:pt x="39" y="451"/>
                    <a:pt x="66" y="490"/>
                    <a:pt x="80" y="517"/>
                  </a:cubicBezTo>
                  <a:cubicBezTo>
                    <a:pt x="66" y="583"/>
                    <a:pt x="53" y="649"/>
                    <a:pt x="39" y="702"/>
                  </a:cubicBezTo>
                  <a:lnTo>
                    <a:pt x="39" y="728"/>
                  </a:lnTo>
                  <a:cubicBezTo>
                    <a:pt x="53" y="663"/>
                    <a:pt x="80" y="596"/>
                    <a:pt x="92" y="530"/>
                  </a:cubicBezTo>
                  <a:cubicBezTo>
                    <a:pt x="186" y="490"/>
                    <a:pt x="278" y="451"/>
                    <a:pt x="371" y="437"/>
                  </a:cubicBezTo>
                  <a:lnTo>
                    <a:pt x="371" y="424"/>
                  </a:lnTo>
                  <a:cubicBezTo>
                    <a:pt x="278" y="437"/>
                    <a:pt x="186" y="477"/>
                    <a:pt x="106" y="517"/>
                  </a:cubicBezTo>
                  <a:cubicBezTo>
                    <a:pt x="133" y="424"/>
                    <a:pt x="159" y="345"/>
                    <a:pt x="198" y="252"/>
                  </a:cubicBezTo>
                  <a:cubicBezTo>
                    <a:pt x="278" y="225"/>
                    <a:pt x="357" y="199"/>
                    <a:pt x="436" y="186"/>
                  </a:cubicBezTo>
                  <a:lnTo>
                    <a:pt x="436" y="172"/>
                  </a:lnTo>
                  <a:cubicBezTo>
                    <a:pt x="357" y="186"/>
                    <a:pt x="278" y="213"/>
                    <a:pt x="198" y="239"/>
                  </a:cubicBezTo>
                  <a:cubicBezTo>
                    <a:pt x="238" y="160"/>
                    <a:pt x="265" y="80"/>
                    <a:pt x="30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5" name="Google Shape;2035;p17"/>
            <p:cNvSpPr/>
            <p:nvPr/>
          </p:nvSpPr>
          <p:spPr>
            <a:xfrm>
              <a:off x="4200714" y="1896138"/>
              <a:ext cx="23118" cy="21211"/>
            </a:xfrm>
            <a:custGeom>
              <a:rect b="b" l="l" r="r" t="t"/>
              <a:pathLst>
                <a:path extrusionOk="0" h="645" w="703">
                  <a:moveTo>
                    <a:pt x="236" y="0"/>
                  </a:moveTo>
                  <a:cubicBezTo>
                    <a:pt x="222" y="0"/>
                    <a:pt x="210" y="3"/>
                    <a:pt x="200" y="9"/>
                  </a:cubicBezTo>
                  <a:cubicBezTo>
                    <a:pt x="147" y="35"/>
                    <a:pt x="1" y="155"/>
                    <a:pt x="200" y="393"/>
                  </a:cubicBezTo>
                  <a:cubicBezTo>
                    <a:pt x="332" y="565"/>
                    <a:pt x="530" y="618"/>
                    <a:pt x="636" y="644"/>
                  </a:cubicBezTo>
                  <a:cubicBezTo>
                    <a:pt x="663" y="644"/>
                    <a:pt x="703" y="618"/>
                    <a:pt x="689" y="578"/>
                  </a:cubicBezTo>
                  <a:cubicBezTo>
                    <a:pt x="607" y="200"/>
                    <a:pt x="354" y="0"/>
                    <a:pt x="23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6" name="Google Shape;2036;p17"/>
            <p:cNvSpPr/>
            <p:nvPr/>
          </p:nvSpPr>
          <p:spPr>
            <a:xfrm>
              <a:off x="4204200" y="1896861"/>
              <a:ext cx="17889" cy="19172"/>
            </a:xfrm>
            <a:custGeom>
              <a:rect b="b" l="l" r="r" t="t"/>
              <a:pathLst>
                <a:path extrusionOk="0" h="583" w="544">
                  <a:moveTo>
                    <a:pt x="67" y="1"/>
                  </a:moveTo>
                  <a:cubicBezTo>
                    <a:pt x="120" y="66"/>
                    <a:pt x="186" y="133"/>
                    <a:pt x="239" y="186"/>
                  </a:cubicBezTo>
                  <a:lnTo>
                    <a:pt x="200" y="186"/>
                  </a:lnTo>
                  <a:cubicBezTo>
                    <a:pt x="133" y="186"/>
                    <a:pt x="67" y="199"/>
                    <a:pt x="1" y="212"/>
                  </a:cubicBezTo>
                  <a:lnTo>
                    <a:pt x="1" y="225"/>
                  </a:lnTo>
                  <a:cubicBezTo>
                    <a:pt x="67" y="212"/>
                    <a:pt x="133" y="199"/>
                    <a:pt x="200" y="199"/>
                  </a:cubicBezTo>
                  <a:lnTo>
                    <a:pt x="253" y="199"/>
                  </a:lnTo>
                  <a:cubicBezTo>
                    <a:pt x="318" y="278"/>
                    <a:pt x="371" y="345"/>
                    <a:pt x="424" y="424"/>
                  </a:cubicBezTo>
                  <a:cubicBezTo>
                    <a:pt x="385" y="410"/>
                    <a:pt x="345" y="410"/>
                    <a:pt x="306" y="410"/>
                  </a:cubicBezTo>
                  <a:cubicBezTo>
                    <a:pt x="253" y="410"/>
                    <a:pt x="186" y="410"/>
                    <a:pt x="133" y="424"/>
                  </a:cubicBezTo>
                  <a:cubicBezTo>
                    <a:pt x="147" y="424"/>
                    <a:pt x="147" y="437"/>
                    <a:pt x="147" y="437"/>
                  </a:cubicBezTo>
                  <a:cubicBezTo>
                    <a:pt x="200" y="424"/>
                    <a:pt x="253" y="424"/>
                    <a:pt x="306" y="424"/>
                  </a:cubicBezTo>
                  <a:cubicBezTo>
                    <a:pt x="345" y="424"/>
                    <a:pt x="398" y="424"/>
                    <a:pt x="438" y="437"/>
                  </a:cubicBezTo>
                  <a:cubicBezTo>
                    <a:pt x="477" y="477"/>
                    <a:pt x="504" y="530"/>
                    <a:pt x="544" y="583"/>
                  </a:cubicBezTo>
                  <a:lnTo>
                    <a:pt x="544" y="556"/>
                  </a:lnTo>
                  <a:cubicBezTo>
                    <a:pt x="517" y="504"/>
                    <a:pt x="477" y="463"/>
                    <a:pt x="451" y="424"/>
                  </a:cubicBezTo>
                  <a:cubicBezTo>
                    <a:pt x="451" y="371"/>
                    <a:pt x="464" y="331"/>
                    <a:pt x="491" y="292"/>
                  </a:cubicBezTo>
                  <a:cubicBezTo>
                    <a:pt x="477" y="292"/>
                    <a:pt x="477" y="278"/>
                    <a:pt x="477" y="278"/>
                  </a:cubicBezTo>
                  <a:cubicBezTo>
                    <a:pt x="464" y="318"/>
                    <a:pt x="438" y="357"/>
                    <a:pt x="438" y="410"/>
                  </a:cubicBezTo>
                  <a:cubicBezTo>
                    <a:pt x="371" y="331"/>
                    <a:pt x="318" y="265"/>
                    <a:pt x="253" y="186"/>
                  </a:cubicBezTo>
                  <a:cubicBezTo>
                    <a:pt x="253" y="133"/>
                    <a:pt x="265" y="80"/>
                    <a:pt x="279" y="40"/>
                  </a:cubicBezTo>
                  <a:lnTo>
                    <a:pt x="265" y="27"/>
                  </a:lnTo>
                  <a:cubicBezTo>
                    <a:pt x="253" y="80"/>
                    <a:pt x="239" y="119"/>
                    <a:pt x="239" y="172"/>
                  </a:cubicBezTo>
                  <a:cubicBezTo>
                    <a:pt x="186" y="106"/>
                    <a:pt x="133" y="53"/>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7" name="Google Shape;2037;p17"/>
            <p:cNvSpPr/>
            <p:nvPr/>
          </p:nvSpPr>
          <p:spPr>
            <a:xfrm>
              <a:off x="4221662" y="1897289"/>
              <a:ext cx="24368" cy="19698"/>
            </a:xfrm>
            <a:custGeom>
              <a:rect b="b" l="l" r="r" t="t"/>
              <a:pathLst>
                <a:path extrusionOk="0" h="599" w="741">
                  <a:moveTo>
                    <a:pt x="509" y="0"/>
                  </a:moveTo>
                  <a:cubicBezTo>
                    <a:pt x="388" y="0"/>
                    <a:pt x="127" y="179"/>
                    <a:pt x="13" y="543"/>
                  </a:cubicBezTo>
                  <a:cubicBezTo>
                    <a:pt x="1" y="566"/>
                    <a:pt x="19" y="599"/>
                    <a:pt x="50" y="599"/>
                  </a:cubicBezTo>
                  <a:cubicBezTo>
                    <a:pt x="55" y="599"/>
                    <a:pt x="60" y="598"/>
                    <a:pt x="66" y="596"/>
                  </a:cubicBezTo>
                  <a:cubicBezTo>
                    <a:pt x="172" y="596"/>
                    <a:pt x="370" y="556"/>
                    <a:pt x="529" y="397"/>
                  </a:cubicBezTo>
                  <a:cubicBezTo>
                    <a:pt x="740" y="173"/>
                    <a:pt x="608" y="53"/>
                    <a:pt x="555" y="14"/>
                  </a:cubicBezTo>
                  <a:cubicBezTo>
                    <a:pt x="544" y="5"/>
                    <a:pt x="528" y="0"/>
                    <a:pt x="5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8" name="Google Shape;2038;p17"/>
            <p:cNvSpPr/>
            <p:nvPr/>
          </p:nvSpPr>
          <p:spPr>
            <a:xfrm>
              <a:off x="4222057" y="1898144"/>
              <a:ext cx="20487" cy="18317"/>
            </a:xfrm>
            <a:custGeom>
              <a:rect b="b" l="l" r="r" t="t"/>
              <a:pathLst>
                <a:path extrusionOk="0" h="557" w="623">
                  <a:moveTo>
                    <a:pt x="569" y="1"/>
                  </a:moveTo>
                  <a:cubicBezTo>
                    <a:pt x="504" y="54"/>
                    <a:pt x="437" y="107"/>
                    <a:pt x="384" y="160"/>
                  </a:cubicBezTo>
                  <a:cubicBezTo>
                    <a:pt x="384" y="107"/>
                    <a:pt x="384" y="67"/>
                    <a:pt x="371" y="14"/>
                  </a:cubicBezTo>
                  <a:cubicBezTo>
                    <a:pt x="358" y="14"/>
                    <a:pt x="358" y="27"/>
                    <a:pt x="358" y="27"/>
                  </a:cubicBezTo>
                  <a:cubicBezTo>
                    <a:pt x="371" y="67"/>
                    <a:pt x="371" y="120"/>
                    <a:pt x="371" y="173"/>
                  </a:cubicBezTo>
                  <a:cubicBezTo>
                    <a:pt x="292" y="239"/>
                    <a:pt x="225" y="306"/>
                    <a:pt x="160" y="371"/>
                  </a:cubicBezTo>
                  <a:cubicBezTo>
                    <a:pt x="160" y="332"/>
                    <a:pt x="160" y="306"/>
                    <a:pt x="146" y="265"/>
                  </a:cubicBezTo>
                  <a:cubicBezTo>
                    <a:pt x="146" y="279"/>
                    <a:pt x="133" y="279"/>
                    <a:pt x="133" y="292"/>
                  </a:cubicBezTo>
                  <a:cubicBezTo>
                    <a:pt x="146" y="318"/>
                    <a:pt x="146" y="359"/>
                    <a:pt x="146" y="385"/>
                  </a:cubicBezTo>
                  <a:cubicBezTo>
                    <a:pt x="133" y="398"/>
                    <a:pt x="119" y="424"/>
                    <a:pt x="107" y="438"/>
                  </a:cubicBezTo>
                  <a:cubicBezTo>
                    <a:pt x="93" y="451"/>
                    <a:pt x="93" y="465"/>
                    <a:pt x="93" y="465"/>
                  </a:cubicBezTo>
                  <a:cubicBezTo>
                    <a:pt x="119" y="451"/>
                    <a:pt x="133" y="424"/>
                    <a:pt x="160" y="398"/>
                  </a:cubicBezTo>
                  <a:lnTo>
                    <a:pt x="199" y="398"/>
                  </a:lnTo>
                  <a:cubicBezTo>
                    <a:pt x="278" y="398"/>
                    <a:pt x="371" y="412"/>
                    <a:pt x="437" y="424"/>
                  </a:cubicBezTo>
                  <a:lnTo>
                    <a:pt x="451" y="424"/>
                  </a:lnTo>
                  <a:cubicBezTo>
                    <a:pt x="371" y="398"/>
                    <a:pt x="292" y="385"/>
                    <a:pt x="199" y="385"/>
                  </a:cubicBezTo>
                  <a:lnTo>
                    <a:pt x="172" y="385"/>
                  </a:lnTo>
                  <a:cubicBezTo>
                    <a:pt x="239" y="318"/>
                    <a:pt x="292" y="253"/>
                    <a:pt x="371" y="186"/>
                  </a:cubicBezTo>
                  <a:cubicBezTo>
                    <a:pt x="451" y="200"/>
                    <a:pt x="530" y="212"/>
                    <a:pt x="610" y="239"/>
                  </a:cubicBezTo>
                  <a:cubicBezTo>
                    <a:pt x="610" y="226"/>
                    <a:pt x="610" y="226"/>
                    <a:pt x="622" y="226"/>
                  </a:cubicBezTo>
                  <a:cubicBezTo>
                    <a:pt x="543" y="200"/>
                    <a:pt x="464" y="186"/>
                    <a:pt x="384" y="173"/>
                  </a:cubicBezTo>
                  <a:cubicBezTo>
                    <a:pt x="451" y="120"/>
                    <a:pt x="504" y="67"/>
                    <a:pt x="583" y="14"/>
                  </a:cubicBezTo>
                  <a:lnTo>
                    <a:pt x="569" y="1"/>
                  </a:lnTo>
                  <a:close/>
                  <a:moveTo>
                    <a:pt x="14" y="530"/>
                  </a:moveTo>
                  <a:cubicBezTo>
                    <a:pt x="14" y="544"/>
                    <a:pt x="14" y="544"/>
                    <a:pt x="1" y="557"/>
                  </a:cubicBezTo>
                  <a:lnTo>
                    <a:pt x="14" y="557"/>
                  </a:lnTo>
                  <a:lnTo>
                    <a:pt x="14" y="53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9" name="Google Shape;2039;p17"/>
            <p:cNvSpPr/>
            <p:nvPr/>
          </p:nvSpPr>
          <p:spPr>
            <a:xfrm>
              <a:off x="4205943" y="1737992"/>
              <a:ext cx="26604" cy="236805"/>
            </a:xfrm>
            <a:custGeom>
              <a:rect b="b" l="l" r="r" t="t"/>
              <a:pathLst>
                <a:path extrusionOk="0" h="7201" w="809">
                  <a:moveTo>
                    <a:pt x="597" y="0"/>
                  </a:moveTo>
                  <a:lnTo>
                    <a:pt x="544" y="26"/>
                  </a:lnTo>
                  <a:cubicBezTo>
                    <a:pt x="742" y="503"/>
                    <a:pt x="609" y="1059"/>
                    <a:pt x="451" y="1549"/>
                  </a:cubicBezTo>
                  <a:lnTo>
                    <a:pt x="411" y="1668"/>
                  </a:lnTo>
                  <a:cubicBezTo>
                    <a:pt x="265" y="2131"/>
                    <a:pt x="94" y="2621"/>
                    <a:pt x="186" y="3097"/>
                  </a:cubicBezTo>
                  <a:cubicBezTo>
                    <a:pt x="226" y="3309"/>
                    <a:pt x="318" y="3508"/>
                    <a:pt x="398" y="3693"/>
                  </a:cubicBezTo>
                  <a:cubicBezTo>
                    <a:pt x="477" y="3865"/>
                    <a:pt x="544" y="4037"/>
                    <a:pt x="597" y="4223"/>
                  </a:cubicBezTo>
                  <a:cubicBezTo>
                    <a:pt x="715" y="4726"/>
                    <a:pt x="570" y="5255"/>
                    <a:pt x="411" y="5718"/>
                  </a:cubicBezTo>
                  <a:cubicBezTo>
                    <a:pt x="385" y="5797"/>
                    <a:pt x="345" y="5877"/>
                    <a:pt x="318" y="5970"/>
                  </a:cubicBezTo>
                  <a:cubicBezTo>
                    <a:pt x="173" y="6367"/>
                    <a:pt x="27" y="6777"/>
                    <a:pt x="1" y="7200"/>
                  </a:cubicBezTo>
                  <a:lnTo>
                    <a:pt x="54" y="7200"/>
                  </a:lnTo>
                  <a:cubicBezTo>
                    <a:pt x="80" y="6790"/>
                    <a:pt x="226" y="6380"/>
                    <a:pt x="371" y="5983"/>
                  </a:cubicBezTo>
                  <a:cubicBezTo>
                    <a:pt x="398" y="5903"/>
                    <a:pt x="438" y="5811"/>
                    <a:pt x="464" y="5732"/>
                  </a:cubicBezTo>
                  <a:cubicBezTo>
                    <a:pt x="623" y="5268"/>
                    <a:pt x="768" y="4726"/>
                    <a:pt x="650" y="4209"/>
                  </a:cubicBezTo>
                  <a:cubicBezTo>
                    <a:pt x="597" y="4024"/>
                    <a:pt x="530" y="3852"/>
                    <a:pt x="451" y="3680"/>
                  </a:cubicBezTo>
                  <a:cubicBezTo>
                    <a:pt x="371" y="3482"/>
                    <a:pt x="279" y="3296"/>
                    <a:pt x="253" y="3097"/>
                  </a:cubicBezTo>
                  <a:cubicBezTo>
                    <a:pt x="159" y="2621"/>
                    <a:pt x="318" y="2144"/>
                    <a:pt x="464" y="1681"/>
                  </a:cubicBezTo>
                  <a:lnTo>
                    <a:pt x="504" y="1562"/>
                  </a:lnTo>
                  <a:cubicBezTo>
                    <a:pt x="662" y="1073"/>
                    <a:pt x="809" y="490"/>
                    <a:pt x="59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0" name="Google Shape;2040;p17"/>
            <p:cNvSpPr/>
            <p:nvPr/>
          </p:nvSpPr>
          <p:spPr>
            <a:xfrm>
              <a:off x="4188974" y="1923170"/>
              <a:ext cx="40087" cy="20290"/>
            </a:xfrm>
            <a:custGeom>
              <a:rect b="b" l="l" r="r" t="t"/>
              <a:pathLst>
                <a:path extrusionOk="0" h="617" w="1219">
                  <a:moveTo>
                    <a:pt x="842" y="1"/>
                  </a:moveTo>
                  <a:cubicBezTo>
                    <a:pt x="562" y="1"/>
                    <a:pt x="196" y="103"/>
                    <a:pt x="1" y="577"/>
                  </a:cubicBezTo>
                  <a:cubicBezTo>
                    <a:pt x="1" y="577"/>
                    <a:pt x="119" y="616"/>
                    <a:pt x="290" y="616"/>
                  </a:cubicBezTo>
                  <a:cubicBezTo>
                    <a:pt x="552" y="616"/>
                    <a:pt x="938" y="525"/>
                    <a:pt x="1219" y="60"/>
                  </a:cubicBezTo>
                  <a:cubicBezTo>
                    <a:pt x="1219" y="60"/>
                    <a:pt x="1055" y="1"/>
                    <a:pt x="842"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1" name="Google Shape;2041;p17"/>
            <p:cNvSpPr/>
            <p:nvPr/>
          </p:nvSpPr>
          <p:spPr>
            <a:xfrm>
              <a:off x="4188974" y="1925143"/>
              <a:ext cx="40087" cy="17034"/>
            </a:xfrm>
            <a:custGeom>
              <a:rect b="b" l="l" r="r" t="t"/>
              <a:pathLst>
                <a:path extrusionOk="0" h="518" w="1219">
                  <a:moveTo>
                    <a:pt x="1" y="517"/>
                  </a:moveTo>
                  <a:lnTo>
                    <a:pt x="1" y="517"/>
                  </a:lnTo>
                  <a:lnTo>
                    <a:pt x="1" y="517"/>
                  </a:lnTo>
                  <a:close/>
                  <a:moveTo>
                    <a:pt x="1205" y="0"/>
                  </a:moveTo>
                  <a:lnTo>
                    <a:pt x="1205" y="0"/>
                  </a:lnTo>
                  <a:lnTo>
                    <a:pt x="1219"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2" name="Google Shape;2042;p17"/>
            <p:cNvSpPr/>
            <p:nvPr/>
          </p:nvSpPr>
          <p:spPr>
            <a:xfrm>
              <a:off x="4188974" y="1922972"/>
              <a:ext cx="40087" cy="19599"/>
            </a:xfrm>
            <a:custGeom>
              <a:rect b="b" l="l" r="r" t="t"/>
              <a:pathLst>
                <a:path extrusionOk="0" h="596" w="1219">
                  <a:moveTo>
                    <a:pt x="808" y="1"/>
                  </a:moveTo>
                  <a:lnTo>
                    <a:pt x="804" y="10"/>
                  </a:lnTo>
                  <a:lnTo>
                    <a:pt x="804" y="10"/>
                  </a:lnTo>
                  <a:cubicBezTo>
                    <a:pt x="806" y="8"/>
                    <a:pt x="808" y="5"/>
                    <a:pt x="808" y="1"/>
                  </a:cubicBezTo>
                  <a:close/>
                  <a:moveTo>
                    <a:pt x="804" y="10"/>
                  </a:moveTo>
                  <a:lnTo>
                    <a:pt x="804" y="10"/>
                  </a:lnTo>
                  <a:cubicBezTo>
                    <a:pt x="801" y="13"/>
                    <a:pt x="795" y="13"/>
                    <a:pt x="795" y="13"/>
                  </a:cubicBezTo>
                  <a:lnTo>
                    <a:pt x="675" y="292"/>
                  </a:lnTo>
                  <a:lnTo>
                    <a:pt x="345" y="437"/>
                  </a:lnTo>
                  <a:lnTo>
                    <a:pt x="490" y="66"/>
                  </a:lnTo>
                  <a:cubicBezTo>
                    <a:pt x="477" y="66"/>
                    <a:pt x="477" y="80"/>
                    <a:pt x="464" y="80"/>
                  </a:cubicBezTo>
                  <a:lnTo>
                    <a:pt x="319" y="437"/>
                  </a:lnTo>
                  <a:lnTo>
                    <a:pt x="1" y="583"/>
                  </a:lnTo>
                  <a:lnTo>
                    <a:pt x="14" y="596"/>
                  </a:lnTo>
                  <a:lnTo>
                    <a:pt x="319" y="463"/>
                  </a:lnTo>
                  <a:lnTo>
                    <a:pt x="649" y="557"/>
                  </a:lnTo>
                  <a:lnTo>
                    <a:pt x="675" y="557"/>
                  </a:lnTo>
                  <a:lnTo>
                    <a:pt x="345" y="451"/>
                  </a:lnTo>
                  <a:lnTo>
                    <a:pt x="675" y="305"/>
                  </a:lnTo>
                  <a:lnTo>
                    <a:pt x="689" y="305"/>
                  </a:lnTo>
                  <a:lnTo>
                    <a:pt x="954" y="384"/>
                  </a:lnTo>
                  <a:lnTo>
                    <a:pt x="967" y="371"/>
                  </a:lnTo>
                  <a:lnTo>
                    <a:pt x="702" y="292"/>
                  </a:lnTo>
                  <a:lnTo>
                    <a:pt x="1205" y="80"/>
                  </a:lnTo>
                  <a:lnTo>
                    <a:pt x="1219" y="66"/>
                  </a:lnTo>
                  <a:lnTo>
                    <a:pt x="1205" y="66"/>
                  </a:lnTo>
                  <a:lnTo>
                    <a:pt x="702" y="278"/>
                  </a:lnTo>
                  <a:lnTo>
                    <a:pt x="804" y="1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3" name="Google Shape;2043;p17"/>
            <p:cNvSpPr/>
            <p:nvPr/>
          </p:nvSpPr>
          <p:spPr>
            <a:xfrm>
              <a:off x="4151978" y="1906858"/>
              <a:ext cx="40087" cy="30452"/>
            </a:xfrm>
            <a:custGeom>
              <a:rect b="b" l="l" r="r" t="t"/>
              <a:pathLst>
                <a:path extrusionOk="0" h="926" w="1219">
                  <a:moveTo>
                    <a:pt x="0" y="0"/>
                  </a:moveTo>
                  <a:cubicBezTo>
                    <a:pt x="0" y="0"/>
                    <a:pt x="164" y="926"/>
                    <a:pt x="1043" y="926"/>
                  </a:cubicBezTo>
                  <a:cubicBezTo>
                    <a:pt x="1098" y="926"/>
                    <a:pt x="1157" y="922"/>
                    <a:pt x="1218" y="914"/>
                  </a:cubicBezTo>
                  <a:cubicBezTo>
                    <a:pt x="1218" y="914"/>
                    <a:pt x="1033" y="14"/>
                    <a:pt x="0"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4" name="Google Shape;2044;p17"/>
            <p:cNvSpPr/>
            <p:nvPr/>
          </p:nvSpPr>
          <p:spPr>
            <a:xfrm>
              <a:off x="4178089" y="1915146"/>
              <a:ext cx="33" cy="33"/>
            </a:xfrm>
            <a:custGeom>
              <a:rect b="b" l="l" r="r" t="t"/>
              <a:pathLst>
                <a:path extrusionOk="0" h="1" w="1">
                  <a:moveTo>
                    <a:pt x="1" y="0"/>
                  </a:moveTo>
                  <a:lnTo>
                    <a:pt x="1" y="0"/>
                  </a:lnTo>
                  <a:lnTo>
                    <a:pt x="1"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5" name="Google Shape;2045;p17"/>
            <p:cNvSpPr/>
            <p:nvPr/>
          </p:nvSpPr>
          <p:spPr>
            <a:xfrm>
              <a:off x="4151978" y="1906858"/>
              <a:ext cx="40087" cy="30090"/>
            </a:xfrm>
            <a:custGeom>
              <a:rect b="b" l="l" r="r" t="t"/>
              <a:pathLst>
                <a:path extrusionOk="0" h="915" w="1219">
                  <a:moveTo>
                    <a:pt x="795" y="252"/>
                  </a:moveTo>
                  <a:cubicBezTo>
                    <a:pt x="795" y="255"/>
                    <a:pt x="795" y="257"/>
                    <a:pt x="796" y="259"/>
                  </a:cubicBezTo>
                  <a:lnTo>
                    <a:pt x="796" y="259"/>
                  </a:lnTo>
                  <a:lnTo>
                    <a:pt x="795" y="252"/>
                  </a:lnTo>
                  <a:close/>
                  <a:moveTo>
                    <a:pt x="0" y="0"/>
                  </a:moveTo>
                  <a:lnTo>
                    <a:pt x="0" y="14"/>
                  </a:lnTo>
                  <a:lnTo>
                    <a:pt x="517" y="398"/>
                  </a:lnTo>
                  <a:lnTo>
                    <a:pt x="173" y="438"/>
                  </a:lnTo>
                  <a:cubicBezTo>
                    <a:pt x="173" y="450"/>
                    <a:pt x="186" y="450"/>
                    <a:pt x="186" y="450"/>
                  </a:cubicBezTo>
                  <a:lnTo>
                    <a:pt x="530" y="411"/>
                  </a:lnTo>
                  <a:lnTo>
                    <a:pt x="874" y="662"/>
                  </a:lnTo>
                  <a:lnTo>
                    <a:pt x="424" y="715"/>
                  </a:lnTo>
                  <a:cubicBezTo>
                    <a:pt x="424" y="729"/>
                    <a:pt x="438" y="729"/>
                    <a:pt x="438" y="742"/>
                  </a:cubicBezTo>
                  <a:lnTo>
                    <a:pt x="888" y="676"/>
                  </a:lnTo>
                  <a:lnTo>
                    <a:pt x="1205" y="914"/>
                  </a:lnTo>
                  <a:lnTo>
                    <a:pt x="1218" y="914"/>
                  </a:lnTo>
                  <a:lnTo>
                    <a:pt x="1218" y="888"/>
                  </a:lnTo>
                  <a:lnTo>
                    <a:pt x="914" y="662"/>
                  </a:lnTo>
                  <a:lnTo>
                    <a:pt x="821" y="279"/>
                  </a:lnTo>
                  <a:cubicBezTo>
                    <a:pt x="811" y="268"/>
                    <a:pt x="800" y="266"/>
                    <a:pt x="796" y="259"/>
                  </a:cubicBezTo>
                  <a:lnTo>
                    <a:pt x="796" y="259"/>
                  </a:lnTo>
                  <a:lnTo>
                    <a:pt x="888" y="650"/>
                  </a:lnTo>
                  <a:lnTo>
                    <a:pt x="544" y="398"/>
                  </a:lnTo>
                  <a:lnTo>
                    <a:pt x="544" y="385"/>
                  </a:lnTo>
                  <a:lnTo>
                    <a:pt x="477" y="80"/>
                  </a:lnTo>
                  <a:lnTo>
                    <a:pt x="450" y="80"/>
                  </a:lnTo>
                  <a:lnTo>
                    <a:pt x="530" y="385"/>
                  </a:lnTo>
                  <a:lnTo>
                    <a:pt x="530" y="385"/>
                  </a:lnTo>
                  <a:lnTo>
                    <a:pt x="14" y="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6" name="Google Shape;2046;p17"/>
            <p:cNvSpPr/>
            <p:nvPr/>
          </p:nvSpPr>
          <p:spPr>
            <a:xfrm>
              <a:off x="4180293" y="1864469"/>
              <a:ext cx="16969" cy="97274"/>
            </a:xfrm>
            <a:custGeom>
              <a:rect b="b" l="l" r="r" t="t"/>
              <a:pathLst>
                <a:path extrusionOk="0" h="2958" w="516">
                  <a:moveTo>
                    <a:pt x="69" y="1"/>
                  </a:moveTo>
                  <a:cubicBezTo>
                    <a:pt x="60" y="1"/>
                    <a:pt x="50" y="2"/>
                    <a:pt x="39" y="6"/>
                  </a:cubicBezTo>
                  <a:cubicBezTo>
                    <a:pt x="13" y="19"/>
                    <a:pt x="0" y="45"/>
                    <a:pt x="13" y="72"/>
                  </a:cubicBezTo>
                  <a:cubicBezTo>
                    <a:pt x="357" y="959"/>
                    <a:pt x="397" y="1965"/>
                    <a:pt x="145" y="2878"/>
                  </a:cubicBezTo>
                  <a:cubicBezTo>
                    <a:pt x="145" y="2918"/>
                    <a:pt x="159" y="2944"/>
                    <a:pt x="186" y="2957"/>
                  </a:cubicBezTo>
                  <a:lnTo>
                    <a:pt x="212" y="2957"/>
                  </a:lnTo>
                  <a:cubicBezTo>
                    <a:pt x="238" y="2944"/>
                    <a:pt x="251" y="2931"/>
                    <a:pt x="251" y="2918"/>
                  </a:cubicBezTo>
                  <a:cubicBezTo>
                    <a:pt x="516" y="1965"/>
                    <a:pt x="463" y="945"/>
                    <a:pt x="119" y="33"/>
                  </a:cubicBezTo>
                  <a:cubicBezTo>
                    <a:pt x="110" y="13"/>
                    <a:pt x="93" y="1"/>
                    <a:pt x="69"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7" name="Google Shape;2047;p17"/>
            <p:cNvSpPr/>
            <p:nvPr/>
          </p:nvSpPr>
          <p:spPr>
            <a:xfrm>
              <a:off x="4143264" y="1825467"/>
              <a:ext cx="83199" cy="82673"/>
            </a:xfrm>
            <a:custGeom>
              <a:rect b="b" l="l" r="r" t="t"/>
              <a:pathLst>
                <a:path extrusionOk="0" h="2514" w="2530">
                  <a:moveTo>
                    <a:pt x="797" y="1"/>
                  </a:moveTo>
                  <a:cubicBezTo>
                    <a:pt x="732" y="1"/>
                    <a:pt x="668" y="17"/>
                    <a:pt x="610" y="54"/>
                  </a:cubicBezTo>
                  <a:cubicBezTo>
                    <a:pt x="464" y="146"/>
                    <a:pt x="424" y="358"/>
                    <a:pt x="491" y="517"/>
                  </a:cubicBezTo>
                  <a:cubicBezTo>
                    <a:pt x="544" y="689"/>
                    <a:pt x="676" y="808"/>
                    <a:pt x="795" y="940"/>
                  </a:cubicBezTo>
                  <a:cubicBezTo>
                    <a:pt x="636" y="834"/>
                    <a:pt x="464" y="769"/>
                    <a:pt x="279" y="769"/>
                  </a:cubicBezTo>
                  <a:cubicBezTo>
                    <a:pt x="173" y="769"/>
                    <a:pt x="41" y="808"/>
                    <a:pt x="14" y="901"/>
                  </a:cubicBezTo>
                  <a:cubicBezTo>
                    <a:pt x="1" y="993"/>
                    <a:pt x="41" y="1166"/>
                    <a:pt x="120" y="1231"/>
                  </a:cubicBezTo>
                  <a:cubicBezTo>
                    <a:pt x="318" y="1377"/>
                    <a:pt x="597" y="1364"/>
                    <a:pt x="835" y="1390"/>
                  </a:cubicBezTo>
                  <a:cubicBezTo>
                    <a:pt x="835" y="1390"/>
                    <a:pt x="292" y="1774"/>
                    <a:pt x="306" y="2105"/>
                  </a:cubicBezTo>
                  <a:cubicBezTo>
                    <a:pt x="306" y="2237"/>
                    <a:pt x="371" y="2370"/>
                    <a:pt x="477" y="2449"/>
                  </a:cubicBezTo>
                  <a:cubicBezTo>
                    <a:pt x="538" y="2488"/>
                    <a:pt x="609" y="2506"/>
                    <a:pt x="680" y="2506"/>
                  </a:cubicBezTo>
                  <a:cubicBezTo>
                    <a:pt x="780" y="2506"/>
                    <a:pt x="883" y="2471"/>
                    <a:pt x="967" y="2410"/>
                  </a:cubicBezTo>
                  <a:cubicBezTo>
                    <a:pt x="1073" y="2317"/>
                    <a:pt x="1153" y="2198"/>
                    <a:pt x="1192" y="2052"/>
                  </a:cubicBezTo>
                  <a:cubicBezTo>
                    <a:pt x="1218" y="1960"/>
                    <a:pt x="1312" y="1748"/>
                    <a:pt x="1312" y="1748"/>
                  </a:cubicBezTo>
                  <a:cubicBezTo>
                    <a:pt x="1312" y="1748"/>
                    <a:pt x="1483" y="1946"/>
                    <a:pt x="1536" y="2025"/>
                  </a:cubicBezTo>
                  <a:cubicBezTo>
                    <a:pt x="1629" y="2158"/>
                    <a:pt x="1735" y="2277"/>
                    <a:pt x="1867" y="2383"/>
                  </a:cubicBezTo>
                  <a:cubicBezTo>
                    <a:pt x="1966" y="2452"/>
                    <a:pt x="2086" y="2513"/>
                    <a:pt x="2201" y="2513"/>
                  </a:cubicBezTo>
                  <a:cubicBezTo>
                    <a:pt x="2241" y="2513"/>
                    <a:pt x="2280" y="2506"/>
                    <a:pt x="2317" y="2489"/>
                  </a:cubicBezTo>
                  <a:cubicBezTo>
                    <a:pt x="2423" y="2436"/>
                    <a:pt x="2489" y="2304"/>
                    <a:pt x="2503" y="2184"/>
                  </a:cubicBezTo>
                  <a:cubicBezTo>
                    <a:pt x="2503" y="2066"/>
                    <a:pt x="2463" y="1946"/>
                    <a:pt x="2397" y="1840"/>
                  </a:cubicBezTo>
                  <a:cubicBezTo>
                    <a:pt x="2238" y="1549"/>
                    <a:pt x="1960" y="1337"/>
                    <a:pt x="1642" y="1245"/>
                  </a:cubicBezTo>
                  <a:cubicBezTo>
                    <a:pt x="1880" y="1219"/>
                    <a:pt x="2106" y="1125"/>
                    <a:pt x="2304" y="993"/>
                  </a:cubicBezTo>
                  <a:cubicBezTo>
                    <a:pt x="2423" y="914"/>
                    <a:pt x="2529" y="795"/>
                    <a:pt x="2515" y="663"/>
                  </a:cubicBezTo>
                  <a:cubicBezTo>
                    <a:pt x="2489" y="543"/>
                    <a:pt x="2383" y="464"/>
                    <a:pt x="2277" y="451"/>
                  </a:cubicBezTo>
                  <a:cubicBezTo>
                    <a:pt x="2261" y="449"/>
                    <a:pt x="2246" y="448"/>
                    <a:pt x="2230" y="448"/>
                  </a:cubicBezTo>
                  <a:cubicBezTo>
                    <a:pt x="2130" y="448"/>
                    <a:pt x="2039" y="484"/>
                    <a:pt x="1947" y="530"/>
                  </a:cubicBezTo>
                  <a:cubicBezTo>
                    <a:pt x="1748" y="636"/>
                    <a:pt x="1562" y="808"/>
                    <a:pt x="1457" y="1007"/>
                  </a:cubicBezTo>
                  <a:cubicBezTo>
                    <a:pt x="1536" y="675"/>
                    <a:pt x="1377" y="292"/>
                    <a:pt x="1086" y="93"/>
                  </a:cubicBezTo>
                  <a:cubicBezTo>
                    <a:pt x="999" y="38"/>
                    <a:pt x="897" y="1"/>
                    <a:pt x="797"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8" name="Google Shape;2048;p17"/>
            <p:cNvSpPr/>
            <p:nvPr/>
          </p:nvSpPr>
          <p:spPr>
            <a:xfrm>
              <a:off x="4260368" y="1864667"/>
              <a:ext cx="3058" cy="3058"/>
            </a:xfrm>
            <a:custGeom>
              <a:rect b="b" l="l" r="r" t="t"/>
              <a:pathLst>
                <a:path extrusionOk="0" h="93" w="93">
                  <a:moveTo>
                    <a:pt x="66" y="0"/>
                  </a:moveTo>
                  <a:lnTo>
                    <a:pt x="54" y="13"/>
                  </a:lnTo>
                  <a:cubicBezTo>
                    <a:pt x="27" y="27"/>
                    <a:pt x="13" y="53"/>
                    <a:pt x="13" y="66"/>
                  </a:cubicBezTo>
                  <a:cubicBezTo>
                    <a:pt x="13" y="80"/>
                    <a:pt x="1" y="80"/>
                    <a:pt x="13" y="92"/>
                  </a:cubicBezTo>
                  <a:lnTo>
                    <a:pt x="27" y="92"/>
                  </a:lnTo>
                  <a:cubicBezTo>
                    <a:pt x="40" y="92"/>
                    <a:pt x="40" y="92"/>
                    <a:pt x="40" y="80"/>
                  </a:cubicBezTo>
                  <a:cubicBezTo>
                    <a:pt x="54" y="80"/>
                    <a:pt x="54" y="66"/>
                    <a:pt x="66" y="66"/>
                  </a:cubicBezTo>
                  <a:cubicBezTo>
                    <a:pt x="80" y="53"/>
                    <a:pt x="80" y="53"/>
                    <a:pt x="80" y="39"/>
                  </a:cubicBezTo>
                  <a:cubicBezTo>
                    <a:pt x="93" y="27"/>
                    <a:pt x="93" y="27"/>
                    <a:pt x="80" y="13"/>
                  </a:cubicBezTo>
                  <a:cubicBezTo>
                    <a:pt x="80" y="0"/>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9" name="Google Shape;2049;p17"/>
            <p:cNvSpPr/>
            <p:nvPr/>
          </p:nvSpPr>
          <p:spPr>
            <a:xfrm>
              <a:off x="4229029" y="1911660"/>
              <a:ext cx="2664" cy="3058"/>
            </a:xfrm>
            <a:custGeom>
              <a:rect b="b" l="l" r="r" t="t"/>
              <a:pathLst>
                <a:path extrusionOk="0" h="93" w="81">
                  <a:moveTo>
                    <a:pt x="27" y="1"/>
                  </a:moveTo>
                  <a:cubicBezTo>
                    <a:pt x="13" y="1"/>
                    <a:pt x="1" y="13"/>
                    <a:pt x="13" y="13"/>
                  </a:cubicBezTo>
                  <a:lnTo>
                    <a:pt x="13" y="40"/>
                  </a:lnTo>
                  <a:cubicBezTo>
                    <a:pt x="27" y="54"/>
                    <a:pt x="27" y="66"/>
                    <a:pt x="54" y="80"/>
                  </a:cubicBezTo>
                  <a:cubicBezTo>
                    <a:pt x="54" y="93"/>
                    <a:pt x="66" y="93"/>
                    <a:pt x="66" y="93"/>
                  </a:cubicBezTo>
                  <a:cubicBezTo>
                    <a:pt x="80" y="93"/>
                    <a:pt x="80" y="80"/>
                    <a:pt x="80" y="80"/>
                  </a:cubicBezTo>
                  <a:lnTo>
                    <a:pt x="80" y="54"/>
                  </a:lnTo>
                  <a:cubicBezTo>
                    <a:pt x="66" y="54"/>
                    <a:pt x="66" y="40"/>
                    <a:pt x="66" y="27"/>
                  </a:cubicBezTo>
                  <a:cubicBezTo>
                    <a:pt x="66" y="27"/>
                    <a:pt x="54" y="13"/>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0" name="Google Shape;2050;p17"/>
            <p:cNvSpPr/>
            <p:nvPr/>
          </p:nvSpPr>
          <p:spPr>
            <a:xfrm>
              <a:off x="4238598" y="1925833"/>
              <a:ext cx="1776" cy="2401"/>
            </a:xfrm>
            <a:custGeom>
              <a:rect b="b" l="l" r="r" t="t"/>
              <a:pathLst>
                <a:path extrusionOk="0" h="73" w="54">
                  <a:moveTo>
                    <a:pt x="24" y="0"/>
                  </a:moveTo>
                  <a:cubicBezTo>
                    <a:pt x="21" y="0"/>
                    <a:pt x="18" y="2"/>
                    <a:pt x="14" y="6"/>
                  </a:cubicBezTo>
                  <a:cubicBezTo>
                    <a:pt x="14" y="6"/>
                    <a:pt x="1" y="6"/>
                    <a:pt x="1" y="20"/>
                  </a:cubicBezTo>
                  <a:lnTo>
                    <a:pt x="14" y="20"/>
                  </a:lnTo>
                  <a:cubicBezTo>
                    <a:pt x="14" y="32"/>
                    <a:pt x="27" y="46"/>
                    <a:pt x="27" y="59"/>
                  </a:cubicBezTo>
                  <a:cubicBezTo>
                    <a:pt x="40" y="59"/>
                    <a:pt x="40" y="73"/>
                    <a:pt x="54" y="73"/>
                  </a:cubicBezTo>
                  <a:lnTo>
                    <a:pt x="54" y="59"/>
                  </a:lnTo>
                  <a:lnTo>
                    <a:pt x="54" y="46"/>
                  </a:lnTo>
                  <a:cubicBezTo>
                    <a:pt x="54" y="32"/>
                    <a:pt x="54" y="32"/>
                    <a:pt x="40" y="20"/>
                  </a:cubicBezTo>
                  <a:lnTo>
                    <a:pt x="40" y="6"/>
                  </a:lnTo>
                  <a:cubicBezTo>
                    <a:pt x="32" y="6"/>
                    <a:pt x="29"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1" name="Google Shape;2051;p17"/>
            <p:cNvSpPr/>
            <p:nvPr/>
          </p:nvSpPr>
          <p:spPr>
            <a:xfrm>
              <a:off x="4276055" y="1922117"/>
              <a:ext cx="2631" cy="3387"/>
            </a:xfrm>
            <a:custGeom>
              <a:rect b="b" l="l" r="r" t="t"/>
              <a:pathLst>
                <a:path extrusionOk="0" h="103" w="80">
                  <a:moveTo>
                    <a:pt x="39" y="0"/>
                  </a:moveTo>
                  <a:cubicBezTo>
                    <a:pt x="39" y="13"/>
                    <a:pt x="39" y="13"/>
                    <a:pt x="27" y="13"/>
                  </a:cubicBezTo>
                  <a:cubicBezTo>
                    <a:pt x="27" y="27"/>
                    <a:pt x="27" y="39"/>
                    <a:pt x="13" y="39"/>
                  </a:cubicBezTo>
                  <a:lnTo>
                    <a:pt x="13" y="66"/>
                  </a:lnTo>
                  <a:cubicBezTo>
                    <a:pt x="0" y="80"/>
                    <a:pt x="0" y="92"/>
                    <a:pt x="13" y="92"/>
                  </a:cubicBezTo>
                  <a:cubicBezTo>
                    <a:pt x="13" y="99"/>
                    <a:pt x="16" y="103"/>
                    <a:pt x="21" y="103"/>
                  </a:cubicBezTo>
                  <a:cubicBezTo>
                    <a:pt x="26" y="103"/>
                    <a:pt x="33" y="99"/>
                    <a:pt x="39" y="92"/>
                  </a:cubicBezTo>
                  <a:lnTo>
                    <a:pt x="53" y="80"/>
                  </a:lnTo>
                  <a:cubicBezTo>
                    <a:pt x="66" y="66"/>
                    <a:pt x="66" y="53"/>
                    <a:pt x="66" y="27"/>
                  </a:cubicBezTo>
                  <a:cubicBezTo>
                    <a:pt x="79" y="13"/>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2" name="Google Shape;2052;p17"/>
            <p:cNvSpPr/>
            <p:nvPr/>
          </p:nvSpPr>
          <p:spPr>
            <a:xfrm>
              <a:off x="4277798" y="1918171"/>
              <a:ext cx="1315" cy="2631"/>
            </a:xfrm>
            <a:custGeom>
              <a:rect b="b" l="l" r="r" t="t"/>
              <a:pathLst>
                <a:path extrusionOk="0" h="80" w="40">
                  <a:moveTo>
                    <a:pt x="39" y="1"/>
                  </a:moveTo>
                  <a:cubicBezTo>
                    <a:pt x="26" y="1"/>
                    <a:pt x="26" y="1"/>
                    <a:pt x="26" y="14"/>
                  </a:cubicBezTo>
                  <a:lnTo>
                    <a:pt x="13" y="14"/>
                  </a:lnTo>
                  <a:cubicBezTo>
                    <a:pt x="13" y="27"/>
                    <a:pt x="13" y="27"/>
                    <a:pt x="0" y="41"/>
                  </a:cubicBezTo>
                  <a:lnTo>
                    <a:pt x="0" y="54"/>
                  </a:lnTo>
                  <a:lnTo>
                    <a:pt x="0" y="80"/>
                  </a:lnTo>
                  <a:lnTo>
                    <a:pt x="13" y="80"/>
                  </a:lnTo>
                  <a:lnTo>
                    <a:pt x="26" y="67"/>
                  </a:lnTo>
                  <a:cubicBezTo>
                    <a:pt x="26" y="54"/>
                    <a:pt x="39" y="41"/>
                    <a:pt x="39" y="27"/>
                  </a:cubicBez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3" name="Google Shape;2053;p17"/>
            <p:cNvSpPr/>
            <p:nvPr/>
          </p:nvSpPr>
          <p:spPr>
            <a:xfrm>
              <a:off x="4245110" y="1825599"/>
              <a:ext cx="1776" cy="2532"/>
            </a:xfrm>
            <a:custGeom>
              <a:rect b="b" l="l" r="r" t="t"/>
              <a:pathLst>
                <a:path extrusionOk="0" h="77" w="54">
                  <a:moveTo>
                    <a:pt x="39" y="0"/>
                  </a:moveTo>
                  <a:cubicBezTo>
                    <a:pt x="38" y="0"/>
                    <a:pt x="34" y="3"/>
                    <a:pt x="27" y="10"/>
                  </a:cubicBezTo>
                  <a:cubicBezTo>
                    <a:pt x="27" y="23"/>
                    <a:pt x="15" y="23"/>
                    <a:pt x="15" y="36"/>
                  </a:cubicBezTo>
                  <a:lnTo>
                    <a:pt x="15" y="50"/>
                  </a:lnTo>
                  <a:cubicBezTo>
                    <a:pt x="1" y="63"/>
                    <a:pt x="15" y="63"/>
                    <a:pt x="15" y="76"/>
                  </a:cubicBezTo>
                  <a:lnTo>
                    <a:pt x="27" y="76"/>
                  </a:lnTo>
                  <a:lnTo>
                    <a:pt x="41" y="63"/>
                  </a:lnTo>
                  <a:cubicBezTo>
                    <a:pt x="41" y="50"/>
                    <a:pt x="54" y="36"/>
                    <a:pt x="54" y="23"/>
                  </a:cubicBezTo>
                  <a:cubicBezTo>
                    <a:pt x="54" y="10"/>
                    <a:pt x="54" y="10"/>
                    <a:pt x="41" y="10"/>
                  </a:cubicBezTo>
                  <a:cubicBezTo>
                    <a:pt x="41" y="3"/>
                    <a:pt x="41" y="0"/>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4" name="Google Shape;2054;p17"/>
            <p:cNvSpPr/>
            <p:nvPr/>
          </p:nvSpPr>
          <p:spPr>
            <a:xfrm>
              <a:off x="4251654" y="1806328"/>
              <a:ext cx="2664" cy="3946"/>
            </a:xfrm>
            <a:custGeom>
              <a:rect b="b" l="l" r="r" t="t"/>
              <a:pathLst>
                <a:path extrusionOk="0" h="120" w="81">
                  <a:moveTo>
                    <a:pt x="40" y="1"/>
                  </a:moveTo>
                  <a:cubicBezTo>
                    <a:pt x="40" y="13"/>
                    <a:pt x="40" y="13"/>
                    <a:pt x="27" y="27"/>
                  </a:cubicBezTo>
                  <a:cubicBezTo>
                    <a:pt x="27" y="27"/>
                    <a:pt x="27" y="40"/>
                    <a:pt x="14" y="53"/>
                  </a:cubicBezTo>
                  <a:cubicBezTo>
                    <a:pt x="14" y="66"/>
                    <a:pt x="1" y="66"/>
                    <a:pt x="1" y="80"/>
                  </a:cubicBezTo>
                  <a:cubicBezTo>
                    <a:pt x="1" y="93"/>
                    <a:pt x="1" y="106"/>
                    <a:pt x="14" y="119"/>
                  </a:cubicBezTo>
                  <a:lnTo>
                    <a:pt x="40" y="119"/>
                  </a:lnTo>
                  <a:lnTo>
                    <a:pt x="54" y="106"/>
                  </a:lnTo>
                  <a:cubicBezTo>
                    <a:pt x="67" y="80"/>
                    <a:pt x="80" y="53"/>
                    <a:pt x="80" y="27"/>
                  </a:cubicBezTo>
                  <a:cubicBezTo>
                    <a:pt x="80" y="27"/>
                    <a:pt x="80" y="13"/>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5" name="Google Shape;2055;p17"/>
            <p:cNvSpPr/>
            <p:nvPr/>
          </p:nvSpPr>
          <p:spPr>
            <a:xfrm>
              <a:off x="4206404" y="1731876"/>
              <a:ext cx="2203" cy="1776"/>
            </a:xfrm>
            <a:custGeom>
              <a:rect b="b" l="l" r="r" t="t"/>
              <a:pathLst>
                <a:path extrusionOk="0" h="54" w="67">
                  <a:moveTo>
                    <a:pt x="13" y="1"/>
                  </a:moveTo>
                  <a:cubicBezTo>
                    <a:pt x="13" y="1"/>
                    <a:pt x="0" y="1"/>
                    <a:pt x="0" y="14"/>
                  </a:cubicBezTo>
                  <a:lnTo>
                    <a:pt x="0" y="27"/>
                  </a:lnTo>
                  <a:lnTo>
                    <a:pt x="13" y="27"/>
                  </a:lnTo>
                  <a:cubicBezTo>
                    <a:pt x="13" y="41"/>
                    <a:pt x="27" y="41"/>
                    <a:pt x="40" y="54"/>
                  </a:cubicBezTo>
                  <a:lnTo>
                    <a:pt x="53" y="54"/>
                  </a:lnTo>
                  <a:cubicBezTo>
                    <a:pt x="66" y="54"/>
                    <a:pt x="66" y="41"/>
                    <a:pt x="66" y="27"/>
                  </a:cubicBezTo>
                  <a:cubicBezTo>
                    <a:pt x="66" y="27"/>
                    <a:pt x="53" y="27"/>
                    <a:pt x="53" y="14"/>
                  </a:cubicBezTo>
                  <a:cubicBezTo>
                    <a:pt x="40" y="14"/>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6" name="Google Shape;2056;p17"/>
            <p:cNvSpPr/>
            <p:nvPr/>
          </p:nvSpPr>
          <p:spPr>
            <a:xfrm>
              <a:off x="4208574" y="1734079"/>
              <a:ext cx="1743" cy="1315"/>
            </a:xfrm>
            <a:custGeom>
              <a:rect b="b" l="l" r="r" t="t"/>
              <a:pathLst>
                <a:path extrusionOk="0" h="40" w="53">
                  <a:moveTo>
                    <a:pt x="14" y="0"/>
                  </a:moveTo>
                  <a:lnTo>
                    <a:pt x="0" y="13"/>
                  </a:lnTo>
                  <a:lnTo>
                    <a:pt x="14" y="27"/>
                  </a:lnTo>
                  <a:cubicBezTo>
                    <a:pt x="14" y="27"/>
                    <a:pt x="26" y="27"/>
                    <a:pt x="26" y="40"/>
                  </a:cubicBezTo>
                  <a:lnTo>
                    <a:pt x="40" y="40"/>
                  </a:lnTo>
                  <a:cubicBezTo>
                    <a:pt x="53" y="40"/>
                    <a:pt x="53" y="27"/>
                    <a:pt x="53" y="27"/>
                  </a:cubicBezTo>
                  <a:cubicBezTo>
                    <a:pt x="53" y="13"/>
                    <a:pt x="40" y="13"/>
                    <a:pt x="40" y="13"/>
                  </a:cubicBezTo>
                  <a:cubicBezTo>
                    <a:pt x="40" y="0"/>
                    <a:pt x="26"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7" name="Google Shape;2057;p17"/>
            <p:cNvSpPr/>
            <p:nvPr/>
          </p:nvSpPr>
          <p:spPr>
            <a:xfrm>
              <a:off x="4207686" y="1722767"/>
              <a:ext cx="1776" cy="1315"/>
            </a:xfrm>
            <a:custGeom>
              <a:rect b="b" l="l" r="r" t="t"/>
              <a:pathLst>
                <a:path extrusionOk="0" h="40" w="54">
                  <a:moveTo>
                    <a:pt x="14" y="0"/>
                  </a:moveTo>
                  <a:cubicBezTo>
                    <a:pt x="14" y="0"/>
                    <a:pt x="14" y="13"/>
                    <a:pt x="1" y="13"/>
                  </a:cubicBezTo>
                  <a:cubicBezTo>
                    <a:pt x="1" y="13"/>
                    <a:pt x="1" y="27"/>
                    <a:pt x="14" y="27"/>
                  </a:cubicBezTo>
                  <a:lnTo>
                    <a:pt x="27" y="39"/>
                  </a:lnTo>
                  <a:lnTo>
                    <a:pt x="41" y="39"/>
                  </a:lnTo>
                  <a:cubicBezTo>
                    <a:pt x="53" y="39"/>
                    <a:pt x="53" y="27"/>
                    <a:pt x="53" y="27"/>
                  </a:cubicBezTo>
                  <a:lnTo>
                    <a:pt x="41" y="13"/>
                  </a:lnTo>
                  <a:cubicBezTo>
                    <a:pt x="41" y="13"/>
                    <a:pt x="27" y="13"/>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8" name="Google Shape;2058;p17"/>
            <p:cNvSpPr/>
            <p:nvPr/>
          </p:nvSpPr>
          <p:spPr>
            <a:xfrm>
              <a:off x="4236428" y="1724049"/>
              <a:ext cx="1776" cy="2236"/>
            </a:xfrm>
            <a:custGeom>
              <a:rect b="b" l="l" r="r" t="t"/>
              <a:pathLst>
                <a:path extrusionOk="0" h="68" w="54">
                  <a:moveTo>
                    <a:pt x="40" y="0"/>
                  </a:moveTo>
                  <a:cubicBezTo>
                    <a:pt x="40" y="0"/>
                    <a:pt x="27" y="0"/>
                    <a:pt x="27" y="14"/>
                  </a:cubicBezTo>
                  <a:cubicBezTo>
                    <a:pt x="14" y="14"/>
                    <a:pt x="0" y="27"/>
                    <a:pt x="0" y="41"/>
                  </a:cubicBezTo>
                  <a:lnTo>
                    <a:pt x="0" y="53"/>
                  </a:lnTo>
                  <a:cubicBezTo>
                    <a:pt x="0" y="67"/>
                    <a:pt x="0" y="67"/>
                    <a:pt x="14" y="67"/>
                  </a:cubicBezTo>
                  <a:cubicBezTo>
                    <a:pt x="14" y="67"/>
                    <a:pt x="27" y="67"/>
                    <a:pt x="27" y="53"/>
                  </a:cubicBezTo>
                  <a:cubicBezTo>
                    <a:pt x="40" y="53"/>
                    <a:pt x="40" y="41"/>
                    <a:pt x="40" y="27"/>
                  </a:cubicBezTo>
                  <a:lnTo>
                    <a:pt x="53" y="27"/>
                  </a:lnTo>
                  <a:cubicBezTo>
                    <a:pt x="53" y="14"/>
                    <a:pt x="53" y="14"/>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9" name="Google Shape;2059;p17"/>
            <p:cNvSpPr/>
            <p:nvPr/>
          </p:nvSpPr>
          <p:spPr>
            <a:xfrm>
              <a:off x="4235540" y="1727107"/>
              <a:ext cx="1348" cy="1315"/>
            </a:xfrm>
            <a:custGeom>
              <a:rect b="b" l="l" r="r" t="t"/>
              <a:pathLst>
                <a:path extrusionOk="0" h="40" w="41">
                  <a:moveTo>
                    <a:pt x="27" y="1"/>
                  </a:moveTo>
                  <a:cubicBezTo>
                    <a:pt x="14" y="13"/>
                    <a:pt x="14" y="13"/>
                    <a:pt x="14" y="27"/>
                  </a:cubicBezTo>
                  <a:cubicBezTo>
                    <a:pt x="1" y="27"/>
                    <a:pt x="1" y="27"/>
                    <a:pt x="1" y="40"/>
                  </a:cubicBezTo>
                  <a:lnTo>
                    <a:pt x="27" y="40"/>
                  </a:lnTo>
                  <a:cubicBezTo>
                    <a:pt x="27" y="27"/>
                    <a:pt x="41" y="27"/>
                    <a:pt x="41" y="27"/>
                  </a:cubicBezTo>
                  <a:lnTo>
                    <a:pt x="41" y="13"/>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0" name="Google Shape;2060;p17"/>
            <p:cNvSpPr/>
            <p:nvPr/>
          </p:nvSpPr>
          <p:spPr>
            <a:xfrm>
              <a:off x="4231199" y="1716781"/>
              <a:ext cx="1348" cy="1644"/>
            </a:xfrm>
            <a:custGeom>
              <a:rect b="b" l="l" r="r" t="t"/>
              <a:pathLst>
                <a:path extrusionOk="0" h="50" w="41">
                  <a:moveTo>
                    <a:pt x="28" y="0"/>
                  </a:moveTo>
                  <a:cubicBezTo>
                    <a:pt x="27" y="0"/>
                    <a:pt x="27" y="3"/>
                    <a:pt x="27" y="10"/>
                  </a:cubicBezTo>
                  <a:cubicBezTo>
                    <a:pt x="14" y="10"/>
                    <a:pt x="14" y="10"/>
                    <a:pt x="14" y="23"/>
                  </a:cubicBezTo>
                  <a:cubicBezTo>
                    <a:pt x="0" y="23"/>
                    <a:pt x="0" y="36"/>
                    <a:pt x="0" y="36"/>
                  </a:cubicBezTo>
                  <a:cubicBezTo>
                    <a:pt x="14" y="36"/>
                    <a:pt x="14" y="50"/>
                    <a:pt x="14" y="50"/>
                  </a:cubicBezTo>
                  <a:cubicBezTo>
                    <a:pt x="27" y="50"/>
                    <a:pt x="27" y="36"/>
                    <a:pt x="27" y="36"/>
                  </a:cubicBezTo>
                  <a:lnTo>
                    <a:pt x="41" y="23"/>
                  </a:lnTo>
                  <a:lnTo>
                    <a:pt x="41" y="10"/>
                  </a:lnTo>
                  <a:cubicBezTo>
                    <a:pt x="34" y="3"/>
                    <a:pt x="30" y="0"/>
                    <a:pt x="28"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1" name="Google Shape;2061;p17"/>
            <p:cNvSpPr/>
            <p:nvPr/>
          </p:nvSpPr>
          <p:spPr>
            <a:xfrm>
              <a:off x="4209889" y="1757691"/>
              <a:ext cx="2170" cy="2072"/>
            </a:xfrm>
            <a:custGeom>
              <a:rect b="b" l="l" r="r" t="t"/>
              <a:pathLst>
                <a:path extrusionOk="0" h="63" w="66">
                  <a:moveTo>
                    <a:pt x="20" y="0"/>
                  </a:moveTo>
                  <a:cubicBezTo>
                    <a:pt x="16" y="0"/>
                    <a:pt x="13" y="3"/>
                    <a:pt x="13" y="10"/>
                  </a:cubicBezTo>
                  <a:cubicBezTo>
                    <a:pt x="0" y="10"/>
                    <a:pt x="13" y="24"/>
                    <a:pt x="13" y="24"/>
                  </a:cubicBezTo>
                  <a:lnTo>
                    <a:pt x="13" y="36"/>
                  </a:lnTo>
                  <a:cubicBezTo>
                    <a:pt x="27" y="36"/>
                    <a:pt x="39" y="50"/>
                    <a:pt x="39" y="50"/>
                  </a:cubicBezTo>
                  <a:cubicBezTo>
                    <a:pt x="53" y="50"/>
                    <a:pt x="53" y="63"/>
                    <a:pt x="66" y="63"/>
                  </a:cubicBezTo>
                  <a:lnTo>
                    <a:pt x="66" y="36"/>
                  </a:lnTo>
                  <a:lnTo>
                    <a:pt x="66" y="24"/>
                  </a:lnTo>
                  <a:cubicBezTo>
                    <a:pt x="53" y="10"/>
                    <a:pt x="39" y="10"/>
                    <a:pt x="27" y="10"/>
                  </a:cubicBezTo>
                  <a:cubicBezTo>
                    <a:pt x="27" y="3"/>
                    <a:pt x="23" y="0"/>
                    <a:pt x="2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2" name="Google Shape;2062;p17"/>
            <p:cNvSpPr/>
            <p:nvPr/>
          </p:nvSpPr>
          <p:spPr>
            <a:xfrm>
              <a:off x="4212027" y="1760190"/>
              <a:ext cx="1381" cy="1315"/>
            </a:xfrm>
            <a:custGeom>
              <a:rect b="b" l="l" r="r" t="t"/>
              <a:pathLst>
                <a:path extrusionOk="0" h="40" w="42">
                  <a:moveTo>
                    <a:pt x="15" y="1"/>
                  </a:moveTo>
                  <a:lnTo>
                    <a:pt x="1" y="13"/>
                  </a:lnTo>
                  <a:lnTo>
                    <a:pt x="1" y="27"/>
                  </a:lnTo>
                  <a:lnTo>
                    <a:pt x="15" y="27"/>
                  </a:lnTo>
                  <a:lnTo>
                    <a:pt x="27" y="40"/>
                  </a:lnTo>
                  <a:lnTo>
                    <a:pt x="41" y="40"/>
                  </a:lnTo>
                  <a:lnTo>
                    <a:pt x="41" y="27"/>
                  </a:lnTo>
                  <a:lnTo>
                    <a:pt x="41" y="13"/>
                  </a:lnTo>
                  <a:cubicBezTo>
                    <a:pt x="41"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3" name="Google Shape;2063;p17"/>
            <p:cNvSpPr/>
            <p:nvPr/>
          </p:nvSpPr>
          <p:spPr>
            <a:xfrm>
              <a:off x="4212915" y="1749305"/>
              <a:ext cx="1348" cy="888"/>
            </a:xfrm>
            <a:custGeom>
              <a:rect b="b" l="l" r="r" t="t"/>
              <a:pathLst>
                <a:path extrusionOk="0" h="27" w="41">
                  <a:moveTo>
                    <a:pt x="0" y="0"/>
                  </a:moveTo>
                  <a:lnTo>
                    <a:pt x="0" y="14"/>
                  </a:lnTo>
                  <a:cubicBezTo>
                    <a:pt x="14" y="14"/>
                    <a:pt x="14" y="27"/>
                    <a:pt x="27" y="27"/>
                  </a:cubicBezTo>
                  <a:cubicBezTo>
                    <a:pt x="41" y="27"/>
                    <a:pt x="41" y="27"/>
                    <a:pt x="41" y="14"/>
                  </a:cubicBez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4" name="Google Shape;2064;p17"/>
            <p:cNvSpPr/>
            <p:nvPr/>
          </p:nvSpPr>
          <p:spPr>
            <a:xfrm>
              <a:off x="4240769" y="1754501"/>
              <a:ext cx="1776" cy="1776"/>
            </a:xfrm>
            <a:custGeom>
              <a:rect b="b" l="l" r="r" t="t"/>
              <a:pathLst>
                <a:path extrusionOk="0" h="54" w="54">
                  <a:moveTo>
                    <a:pt x="27" y="1"/>
                  </a:moveTo>
                  <a:lnTo>
                    <a:pt x="0" y="27"/>
                  </a:lnTo>
                  <a:lnTo>
                    <a:pt x="0" y="41"/>
                  </a:lnTo>
                  <a:cubicBezTo>
                    <a:pt x="0" y="54"/>
                    <a:pt x="0" y="54"/>
                    <a:pt x="14" y="54"/>
                  </a:cubicBezTo>
                  <a:lnTo>
                    <a:pt x="27" y="54"/>
                  </a:lnTo>
                  <a:cubicBezTo>
                    <a:pt x="41" y="41"/>
                    <a:pt x="41" y="27"/>
                    <a:pt x="53" y="27"/>
                  </a:cubicBezTo>
                  <a:lnTo>
                    <a:pt x="53" y="15"/>
                  </a:lnTo>
                  <a:lnTo>
                    <a:pt x="53"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5" name="Google Shape;2065;p17"/>
            <p:cNvSpPr/>
            <p:nvPr/>
          </p:nvSpPr>
          <p:spPr>
            <a:xfrm>
              <a:off x="4239881" y="1757132"/>
              <a:ext cx="1381" cy="1348"/>
            </a:xfrm>
            <a:custGeom>
              <a:rect b="b" l="l" r="r" t="t"/>
              <a:pathLst>
                <a:path extrusionOk="0" h="41" w="42">
                  <a:moveTo>
                    <a:pt x="15" y="0"/>
                  </a:moveTo>
                  <a:cubicBezTo>
                    <a:pt x="15" y="14"/>
                    <a:pt x="1" y="14"/>
                    <a:pt x="1" y="27"/>
                  </a:cubicBezTo>
                  <a:lnTo>
                    <a:pt x="1" y="41"/>
                  </a:lnTo>
                  <a:lnTo>
                    <a:pt x="15" y="41"/>
                  </a:lnTo>
                  <a:lnTo>
                    <a:pt x="27" y="27"/>
                  </a:ln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6" name="Google Shape;2066;p17"/>
            <p:cNvSpPr/>
            <p:nvPr/>
          </p:nvSpPr>
          <p:spPr>
            <a:xfrm>
              <a:off x="4236855" y="1746280"/>
              <a:ext cx="1348" cy="1315"/>
            </a:xfrm>
            <a:custGeom>
              <a:rect b="b" l="l" r="r" t="t"/>
              <a:pathLst>
                <a:path extrusionOk="0" h="40" w="41">
                  <a:moveTo>
                    <a:pt x="27" y="0"/>
                  </a:moveTo>
                  <a:lnTo>
                    <a:pt x="1" y="26"/>
                  </a:lnTo>
                  <a:lnTo>
                    <a:pt x="1" y="39"/>
                  </a:lnTo>
                  <a:lnTo>
                    <a:pt x="27" y="39"/>
                  </a:lnTo>
                  <a:cubicBezTo>
                    <a:pt x="27" y="26"/>
                    <a:pt x="27" y="26"/>
                    <a:pt x="40" y="26"/>
                  </a:cubicBezTo>
                  <a:lnTo>
                    <a:pt x="40"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7" name="Google Shape;2067;p17"/>
            <p:cNvSpPr/>
            <p:nvPr/>
          </p:nvSpPr>
          <p:spPr>
            <a:xfrm>
              <a:off x="4206831" y="1778902"/>
              <a:ext cx="1776" cy="2203"/>
            </a:xfrm>
            <a:custGeom>
              <a:rect b="b" l="l" r="r" t="t"/>
              <a:pathLst>
                <a:path extrusionOk="0" h="67" w="54">
                  <a:moveTo>
                    <a:pt x="0" y="0"/>
                  </a:moveTo>
                  <a:lnTo>
                    <a:pt x="0" y="27"/>
                  </a:lnTo>
                  <a:lnTo>
                    <a:pt x="27" y="53"/>
                  </a:lnTo>
                  <a:cubicBezTo>
                    <a:pt x="27" y="53"/>
                    <a:pt x="27" y="67"/>
                    <a:pt x="40" y="67"/>
                  </a:cubicBezTo>
                  <a:cubicBezTo>
                    <a:pt x="40" y="67"/>
                    <a:pt x="53" y="67"/>
                    <a:pt x="53" y="53"/>
                  </a:cubicBezTo>
                  <a:lnTo>
                    <a:pt x="53" y="40"/>
                  </a:lnTo>
                  <a:cubicBezTo>
                    <a:pt x="40" y="27"/>
                    <a:pt x="40"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8" name="Google Shape;2068;p17"/>
            <p:cNvSpPr/>
            <p:nvPr/>
          </p:nvSpPr>
          <p:spPr>
            <a:xfrm>
              <a:off x="4207686" y="1781960"/>
              <a:ext cx="1348" cy="1315"/>
            </a:xfrm>
            <a:custGeom>
              <a:rect b="b" l="l" r="r" t="t"/>
              <a:pathLst>
                <a:path extrusionOk="0" h="40" w="41">
                  <a:moveTo>
                    <a:pt x="14" y="0"/>
                  </a:moveTo>
                  <a:cubicBezTo>
                    <a:pt x="14" y="0"/>
                    <a:pt x="14" y="13"/>
                    <a:pt x="1" y="13"/>
                  </a:cubicBezTo>
                  <a:lnTo>
                    <a:pt x="14" y="13"/>
                  </a:lnTo>
                  <a:cubicBezTo>
                    <a:pt x="14" y="27"/>
                    <a:pt x="14" y="27"/>
                    <a:pt x="27" y="40"/>
                  </a:cubicBezTo>
                  <a:lnTo>
                    <a:pt x="41" y="40"/>
                  </a:lnTo>
                  <a:lnTo>
                    <a:pt x="41" y="13"/>
                  </a:lnTo>
                  <a:cubicBezTo>
                    <a:pt x="41" y="13"/>
                    <a:pt x="27"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9" name="Google Shape;2069;p17"/>
            <p:cNvSpPr/>
            <p:nvPr/>
          </p:nvSpPr>
          <p:spPr>
            <a:xfrm>
              <a:off x="4212487" y="1771503"/>
              <a:ext cx="921" cy="1315"/>
            </a:xfrm>
            <a:custGeom>
              <a:rect b="b" l="l" r="r" t="t"/>
              <a:pathLst>
                <a:path extrusionOk="0" h="40" w="28">
                  <a:moveTo>
                    <a:pt x="1" y="1"/>
                  </a:moveTo>
                  <a:lnTo>
                    <a:pt x="1" y="13"/>
                  </a:lnTo>
                  <a:lnTo>
                    <a:pt x="1" y="27"/>
                  </a:lnTo>
                  <a:lnTo>
                    <a:pt x="13" y="40"/>
                  </a:lnTo>
                  <a:lnTo>
                    <a:pt x="27" y="40"/>
                  </a:lnTo>
                  <a:lnTo>
                    <a:pt x="27" y="27"/>
                  </a:lnTo>
                  <a:cubicBezTo>
                    <a:pt x="27" y="13"/>
                    <a:pt x="27" y="13"/>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0" name="Google Shape;2070;p17"/>
            <p:cNvSpPr/>
            <p:nvPr/>
          </p:nvSpPr>
          <p:spPr>
            <a:xfrm>
              <a:off x="4236428" y="1786301"/>
              <a:ext cx="2203" cy="1513"/>
            </a:xfrm>
            <a:custGeom>
              <a:rect b="b" l="l" r="r" t="t"/>
              <a:pathLst>
                <a:path extrusionOk="0" h="46" w="67">
                  <a:moveTo>
                    <a:pt x="40" y="1"/>
                  </a:moveTo>
                  <a:cubicBezTo>
                    <a:pt x="40" y="1"/>
                    <a:pt x="27" y="1"/>
                    <a:pt x="14" y="13"/>
                  </a:cubicBezTo>
                  <a:lnTo>
                    <a:pt x="0" y="27"/>
                  </a:lnTo>
                  <a:cubicBezTo>
                    <a:pt x="0" y="40"/>
                    <a:pt x="0" y="40"/>
                    <a:pt x="14" y="40"/>
                  </a:cubicBezTo>
                  <a:cubicBezTo>
                    <a:pt x="14" y="44"/>
                    <a:pt x="15" y="46"/>
                    <a:pt x="17" y="46"/>
                  </a:cubicBezTo>
                  <a:cubicBezTo>
                    <a:pt x="21" y="46"/>
                    <a:pt x="27" y="40"/>
                    <a:pt x="27" y="40"/>
                  </a:cubicBezTo>
                  <a:cubicBezTo>
                    <a:pt x="40" y="40"/>
                    <a:pt x="53" y="27"/>
                    <a:pt x="53" y="27"/>
                  </a:cubicBezTo>
                  <a:lnTo>
                    <a:pt x="67" y="27"/>
                  </a:lnTo>
                  <a:lnTo>
                    <a:pt x="6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1" name="Google Shape;2071;p17"/>
            <p:cNvSpPr/>
            <p:nvPr/>
          </p:nvSpPr>
          <p:spPr>
            <a:xfrm>
              <a:off x="4234685" y="1788471"/>
              <a:ext cx="1776" cy="888"/>
            </a:xfrm>
            <a:custGeom>
              <a:rect b="b" l="l" r="r" t="t"/>
              <a:pathLst>
                <a:path extrusionOk="0" h="27" w="54">
                  <a:moveTo>
                    <a:pt x="14" y="0"/>
                  </a:moveTo>
                  <a:cubicBezTo>
                    <a:pt x="14" y="14"/>
                    <a:pt x="0" y="14"/>
                    <a:pt x="0" y="14"/>
                  </a:cubicBezTo>
                  <a:cubicBezTo>
                    <a:pt x="0" y="27"/>
                    <a:pt x="0" y="27"/>
                    <a:pt x="14" y="27"/>
                  </a:cubicBezTo>
                  <a:lnTo>
                    <a:pt x="27" y="27"/>
                  </a:lnTo>
                  <a:cubicBezTo>
                    <a:pt x="27" y="27"/>
                    <a:pt x="40" y="27"/>
                    <a:pt x="40" y="14"/>
                  </a:cubicBezTo>
                  <a:cubicBezTo>
                    <a:pt x="53" y="14"/>
                    <a:pt x="53" y="0"/>
                    <a:pt x="5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2" name="Google Shape;2072;p17"/>
            <p:cNvSpPr/>
            <p:nvPr/>
          </p:nvSpPr>
          <p:spPr>
            <a:xfrm>
              <a:off x="4235540" y="1777159"/>
              <a:ext cx="1776" cy="1085"/>
            </a:xfrm>
            <a:custGeom>
              <a:rect b="b" l="l" r="r" t="t"/>
              <a:pathLst>
                <a:path extrusionOk="0" h="33" w="54">
                  <a:moveTo>
                    <a:pt x="41" y="0"/>
                  </a:moveTo>
                  <a:cubicBezTo>
                    <a:pt x="27" y="0"/>
                    <a:pt x="14" y="0"/>
                    <a:pt x="14" y="14"/>
                  </a:cubicBezTo>
                  <a:cubicBezTo>
                    <a:pt x="14" y="14"/>
                    <a:pt x="1" y="14"/>
                    <a:pt x="1" y="27"/>
                  </a:cubicBezTo>
                  <a:lnTo>
                    <a:pt x="14" y="27"/>
                  </a:lnTo>
                  <a:cubicBezTo>
                    <a:pt x="14" y="31"/>
                    <a:pt x="14" y="33"/>
                    <a:pt x="15" y="33"/>
                  </a:cubicBezTo>
                  <a:cubicBezTo>
                    <a:pt x="16" y="33"/>
                    <a:pt x="19" y="27"/>
                    <a:pt x="27" y="27"/>
                  </a:cubicBezTo>
                  <a:lnTo>
                    <a:pt x="41" y="27"/>
                  </a:lnTo>
                  <a:lnTo>
                    <a:pt x="41" y="14"/>
                  </a:lnTo>
                  <a:cubicBezTo>
                    <a:pt x="54" y="14"/>
                    <a:pt x="54" y="14"/>
                    <a:pt x="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3" name="Google Shape;2073;p17"/>
            <p:cNvSpPr/>
            <p:nvPr/>
          </p:nvSpPr>
          <p:spPr>
            <a:xfrm>
              <a:off x="4199432" y="1806756"/>
              <a:ext cx="1776" cy="2203"/>
            </a:xfrm>
            <a:custGeom>
              <a:rect b="b" l="l" r="r" t="t"/>
              <a:pathLst>
                <a:path extrusionOk="0" h="67" w="54">
                  <a:moveTo>
                    <a:pt x="1" y="0"/>
                  </a:moveTo>
                  <a:lnTo>
                    <a:pt x="1" y="27"/>
                  </a:lnTo>
                  <a:cubicBezTo>
                    <a:pt x="13" y="40"/>
                    <a:pt x="13" y="53"/>
                    <a:pt x="27" y="53"/>
                  </a:cubicBezTo>
                  <a:cubicBezTo>
                    <a:pt x="27" y="67"/>
                    <a:pt x="40" y="67"/>
                    <a:pt x="40" y="67"/>
                  </a:cubicBezTo>
                  <a:cubicBezTo>
                    <a:pt x="54" y="67"/>
                    <a:pt x="54" y="67"/>
                    <a:pt x="54" y="53"/>
                  </a:cubicBezTo>
                  <a:lnTo>
                    <a:pt x="54" y="40"/>
                  </a:lnTo>
                  <a:cubicBezTo>
                    <a:pt x="40" y="27"/>
                    <a:pt x="40" y="14"/>
                    <a:pt x="27" y="14"/>
                  </a:cubicBezTo>
                  <a:cubicBezTo>
                    <a:pt x="27" y="0"/>
                    <a:pt x="13" y="0"/>
                    <a:pt x="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4" name="Google Shape;2074;p17"/>
            <p:cNvSpPr/>
            <p:nvPr/>
          </p:nvSpPr>
          <p:spPr>
            <a:xfrm>
              <a:off x="4200714" y="1809814"/>
              <a:ext cx="1381" cy="1315"/>
            </a:xfrm>
            <a:custGeom>
              <a:rect b="b" l="l" r="r" t="t"/>
              <a:pathLst>
                <a:path extrusionOk="0" h="40" w="42">
                  <a:moveTo>
                    <a:pt x="1" y="0"/>
                  </a:moveTo>
                  <a:lnTo>
                    <a:pt x="1" y="13"/>
                  </a:lnTo>
                  <a:cubicBezTo>
                    <a:pt x="1" y="27"/>
                    <a:pt x="15" y="27"/>
                    <a:pt x="15" y="40"/>
                  </a:cubicBezTo>
                  <a:lnTo>
                    <a:pt x="41" y="40"/>
                  </a:lnTo>
                  <a:lnTo>
                    <a:pt x="41" y="27"/>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5" name="Google Shape;2075;p17"/>
            <p:cNvSpPr/>
            <p:nvPr/>
          </p:nvSpPr>
          <p:spPr>
            <a:xfrm>
              <a:off x="4204661" y="1799356"/>
              <a:ext cx="1315" cy="1315"/>
            </a:xfrm>
            <a:custGeom>
              <a:rect b="b" l="l" r="r" t="t"/>
              <a:pathLst>
                <a:path extrusionOk="0" h="40" w="40">
                  <a:moveTo>
                    <a:pt x="0" y="1"/>
                  </a:moveTo>
                  <a:lnTo>
                    <a:pt x="0" y="13"/>
                  </a:lnTo>
                  <a:cubicBezTo>
                    <a:pt x="0" y="27"/>
                    <a:pt x="13" y="27"/>
                    <a:pt x="13" y="40"/>
                  </a:cubicBezTo>
                  <a:lnTo>
                    <a:pt x="27" y="40"/>
                  </a:lnTo>
                  <a:cubicBezTo>
                    <a:pt x="27" y="40"/>
                    <a:pt x="40" y="40"/>
                    <a:pt x="40" y="27"/>
                  </a:cubicBezTo>
                  <a:lnTo>
                    <a:pt x="27"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6" name="Google Shape;2076;p17"/>
            <p:cNvSpPr/>
            <p:nvPr/>
          </p:nvSpPr>
          <p:spPr>
            <a:xfrm>
              <a:off x="4229456" y="1812412"/>
              <a:ext cx="2236" cy="1776"/>
            </a:xfrm>
            <a:custGeom>
              <a:rect b="b" l="l" r="r" t="t"/>
              <a:pathLst>
                <a:path extrusionOk="0" h="54" w="68">
                  <a:moveTo>
                    <a:pt x="41" y="1"/>
                  </a:moveTo>
                  <a:lnTo>
                    <a:pt x="14" y="27"/>
                  </a:lnTo>
                  <a:cubicBezTo>
                    <a:pt x="0" y="27"/>
                    <a:pt x="0" y="27"/>
                    <a:pt x="0" y="40"/>
                  </a:cubicBezTo>
                  <a:cubicBezTo>
                    <a:pt x="0" y="40"/>
                    <a:pt x="0" y="54"/>
                    <a:pt x="14" y="54"/>
                  </a:cubicBezTo>
                  <a:lnTo>
                    <a:pt x="27" y="54"/>
                  </a:lnTo>
                  <a:cubicBezTo>
                    <a:pt x="41" y="40"/>
                    <a:pt x="41" y="40"/>
                    <a:pt x="53" y="40"/>
                  </a:cubicBezTo>
                  <a:lnTo>
                    <a:pt x="67" y="27"/>
                  </a:lnTo>
                  <a:lnTo>
                    <a:pt x="67" y="14"/>
                  </a:lnTo>
                  <a:cubicBezTo>
                    <a:pt x="67" y="1"/>
                    <a:pt x="53"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7" name="Google Shape;2077;p17"/>
            <p:cNvSpPr/>
            <p:nvPr/>
          </p:nvSpPr>
          <p:spPr>
            <a:xfrm>
              <a:off x="4227713" y="1815043"/>
              <a:ext cx="1776" cy="888"/>
            </a:xfrm>
            <a:custGeom>
              <a:rect b="b" l="l" r="r" t="t"/>
              <a:pathLst>
                <a:path extrusionOk="0" h="27" w="54">
                  <a:moveTo>
                    <a:pt x="14" y="0"/>
                  </a:moveTo>
                  <a:cubicBezTo>
                    <a:pt x="14" y="13"/>
                    <a:pt x="0" y="13"/>
                    <a:pt x="0" y="13"/>
                  </a:cubicBezTo>
                  <a:cubicBezTo>
                    <a:pt x="0" y="27"/>
                    <a:pt x="14" y="27"/>
                    <a:pt x="14" y="27"/>
                  </a:cubicBezTo>
                  <a:lnTo>
                    <a:pt x="27" y="27"/>
                  </a:lnTo>
                  <a:cubicBezTo>
                    <a:pt x="27" y="27"/>
                    <a:pt x="41" y="27"/>
                    <a:pt x="41" y="13"/>
                  </a:cubicBezTo>
                  <a:lnTo>
                    <a:pt x="53" y="13"/>
                  </a:lnTo>
                  <a:lnTo>
                    <a:pt x="53"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8" name="Google Shape;2078;p17"/>
            <p:cNvSpPr/>
            <p:nvPr/>
          </p:nvSpPr>
          <p:spPr>
            <a:xfrm>
              <a:off x="4228174" y="1803730"/>
              <a:ext cx="1776" cy="1085"/>
            </a:xfrm>
            <a:custGeom>
              <a:rect b="b" l="l" r="r" t="t"/>
              <a:pathLst>
                <a:path extrusionOk="0" h="33" w="54">
                  <a:moveTo>
                    <a:pt x="27" y="0"/>
                  </a:moveTo>
                  <a:cubicBezTo>
                    <a:pt x="27" y="0"/>
                    <a:pt x="13" y="0"/>
                    <a:pt x="13" y="13"/>
                  </a:cubicBezTo>
                  <a:cubicBezTo>
                    <a:pt x="0" y="13"/>
                    <a:pt x="0" y="13"/>
                    <a:pt x="0" y="27"/>
                  </a:cubicBezTo>
                  <a:lnTo>
                    <a:pt x="13" y="27"/>
                  </a:lnTo>
                  <a:cubicBezTo>
                    <a:pt x="13" y="31"/>
                    <a:pt x="13" y="32"/>
                    <a:pt x="13" y="32"/>
                  </a:cubicBezTo>
                  <a:cubicBezTo>
                    <a:pt x="14" y="32"/>
                    <a:pt x="17" y="27"/>
                    <a:pt x="27" y="27"/>
                  </a:cubicBezTo>
                  <a:cubicBezTo>
                    <a:pt x="27" y="27"/>
                    <a:pt x="39" y="27"/>
                    <a:pt x="39" y="13"/>
                  </a:cubicBezTo>
                  <a:cubicBezTo>
                    <a:pt x="39" y="13"/>
                    <a:pt x="53" y="13"/>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9" name="Google Shape;2079;p17"/>
            <p:cNvSpPr/>
            <p:nvPr/>
          </p:nvSpPr>
          <p:spPr>
            <a:xfrm>
              <a:off x="4198117" y="1841581"/>
              <a:ext cx="2236" cy="1776"/>
            </a:xfrm>
            <a:custGeom>
              <a:rect b="b" l="l" r="r" t="t"/>
              <a:pathLst>
                <a:path extrusionOk="0" h="54" w="68">
                  <a:moveTo>
                    <a:pt x="27" y="0"/>
                  </a:moveTo>
                  <a:cubicBezTo>
                    <a:pt x="14" y="0"/>
                    <a:pt x="14" y="0"/>
                    <a:pt x="0" y="14"/>
                  </a:cubicBezTo>
                  <a:cubicBezTo>
                    <a:pt x="0" y="14"/>
                    <a:pt x="0" y="27"/>
                    <a:pt x="14" y="27"/>
                  </a:cubicBezTo>
                  <a:lnTo>
                    <a:pt x="14" y="40"/>
                  </a:lnTo>
                  <a:cubicBezTo>
                    <a:pt x="27" y="40"/>
                    <a:pt x="41" y="40"/>
                    <a:pt x="41" y="53"/>
                  </a:cubicBezTo>
                  <a:lnTo>
                    <a:pt x="67" y="53"/>
                  </a:lnTo>
                  <a:lnTo>
                    <a:pt x="67" y="40"/>
                  </a:lnTo>
                  <a:cubicBezTo>
                    <a:pt x="67" y="27"/>
                    <a:pt x="67" y="27"/>
                    <a:pt x="53" y="27"/>
                  </a:cubicBezTo>
                  <a:cubicBezTo>
                    <a:pt x="53" y="14"/>
                    <a:pt x="41"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0" name="Google Shape;2080;p17"/>
            <p:cNvSpPr/>
            <p:nvPr/>
          </p:nvSpPr>
          <p:spPr>
            <a:xfrm>
              <a:off x="4200320" y="1844179"/>
              <a:ext cx="1776" cy="888"/>
            </a:xfrm>
            <a:custGeom>
              <a:rect b="b" l="l" r="r" t="t"/>
              <a:pathLst>
                <a:path extrusionOk="0" h="27" w="54">
                  <a:moveTo>
                    <a:pt x="13" y="1"/>
                  </a:moveTo>
                  <a:cubicBezTo>
                    <a:pt x="0" y="1"/>
                    <a:pt x="13" y="14"/>
                    <a:pt x="13" y="14"/>
                  </a:cubicBezTo>
                  <a:cubicBezTo>
                    <a:pt x="13" y="27"/>
                    <a:pt x="27" y="27"/>
                    <a:pt x="27" y="27"/>
                  </a:cubicBezTo>
                  <a:lnTo>
                    <a:pt x="39" y="27"/>
                  </a:lnTo>
                  <a:cubicBezTo>
                    <a:pt x="53" y="27"/>
                    <a:pt x="53" y="27"/>
                    <a:pt x="53" y="14"/>
                  </a:cubicBezTo>
                  <a:lnTo>
                    <a:pt x="39" y="14"/>
                  </a:lnTo>
                  <a:cubicBezTo>
                    <a:pt x="39"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1" name="Google Shape;2081;p17"/>
            <p:cNvSpPr/>
            <p:nvPr/>
          </p:nvSpPr>
          <p:spPr>
            <a:xfrm>
              <a:off x="4200320" y="1832867"/>
              <a:ext cx="1315" cy="1348"/>
            </a:xfrm>
            <a:custGeom>
              <a:rect b="b" l="l" r="r" t="t"/>
              <a:pathLst>
                <a:path extrusionOk="0" h="41" w="40">
                  <a:moveTo>
                    <a:pt x="0" y="0"/>
                  </a:moveTo>
                  <a:lnTo>
                    <a:pt x="0" y="14"/>
                  </a:lnTo>
                  <a:lnTo>
                    <a:pt x="0" y="27"/>
                  </a:lnTo>
                  <a:lnTo>
                    <a:pt x="27" y="27"/>
                  </a:lnTo>
                  <a:cubicBezTo>
                    <a:pt x="27" y="41"/>
                    <a:pt x="27" y="41"/>
                    <a:pt x="39" y="41"/>
                  </a:cubicBezTo>
                  <a:lnTo>
                    <a:pt x="39" y="27"/>
                  </a:lnTo>
                  <a:lnTo>
                    <a:pt x="39"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2" name="Google Shape;2082;p17"/>
            <p:cNvSpPr/>
            <p:nvPr/>
          </p:nvSpPr>
          <p:spPr>
            <a:xfrm>
              <a:off x="4228568" y="1835464"/>
              <a:ext cx="1776" cy="2236"/>
            </a:xfrm>
            <a:custGeom>
              <a:rect b="b" l="l" r="r" t="t"/>
              <a:pathLst>
                <a:path extrusionOk="0" h="68" w="54">
                  <a:moveTo>
                    <a:pt x="54" y="1"/>
                  </a:moveTo>
                  <a:cubicBezTo>
                    <a:pt x="41" y="1"/>
                    <a:pt x="41" y="1"/>
                    <a:pt x="27" y="15"/>
                  </a:cubicBezTo>
                  <a:cubicBezTo>
                    <a:pt x="15" y="15"/>
                    <a:pt x="15" y="27"/>
                    <a:pt x="1" y="41"/>
                  </a:cubicBezTo>
                  <a:lnTo>
                    <a:pt x="1" y="54"/>
                  </a:lnTo>
                  <a:cubicBezTo>
                    <a:pt x="1" y="67"/>
                    <a:pt x="1" y="67"/>
                    <a:pt x="15" y="67"/>
                  </a:cubicBezTo>
                  <a:cubicBezTo>
                    <a:pt x="27" y="67"/>
                    <a:pt x="27" y="67"/>
                    <a:pt x="27" y="54"/>
                  </a:cubicBezTo>
                  <a:cubicBezTo>
                    <a:pt x="41" y="54"/>
                    <a:pt x="41" y="41"/>
                    <a:pt x="54" y="27"/>
                  </a:cubicBezTo>
                  <a:lnTo>
                    <a:pt x="54"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3" name="Google Shape;2083;p17"/>
            <p:cNvSpPr/>
            <p:nvPr/>
          </p:nvSpPr>
          <p:spPr>
            <a:xfrm>
              <a:off x="4227713" y="1838523"/>
              <a:ext cx="1348" cy="1348"/>
            </a:xfrm>
            <a:custGeom>
              <a:rect b="b" l="l" r="r" t="t"/>
              <a:pathLst>
                <a:path extrusionOk="0" h="41" w="41">
                  <a:moveTo>
                    <a:pt x="27" y="1"/>
                  </a:moveTo>
                  <a:lnTo>
                    <a:pt x="0" y="27"/>
                  </a:lnTo>
                  <a:lnTo>
                    <a:pt x="0" y="40"/>
                  </a:lnTo>
                  <a:lnTo>
                    <a:pt x="27" y="40"/>
                  </a:lnTo>
                  <a:cubicBezTo>
                    <a:pt x="27" y="27"/>
                    <a:pt x="41" y="27"/>
                    <a:pt x="41" y="27"/>
                  </a:cubicBezTo>
                  <a:lnTo>
                    <a:pt x="41" y="14"/>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4" name="Google Shape;2084;p17"/>
            <p:cNvSpPr/>
            <p:nvPr/>
          </p:nvSpPr>
          <p:spPr>
            <a:xfrm>
              <a:off x="4223800" y="1828098"/>
              <a:ext cx="1315" cy="1315"/>
            </a:xfrm>
            <a:custGeom>
              <a:rect b="b" l="l" r="r" t="t"/>
              <a:pathLst>
                <a:path extrusionOk="0" h="40" w="40">
                  <a:moveTo>
                    <a:pt x="27" y="0"/>
                  </a:moveTo>
                  <a:cubicBezTo>
                    <a:pt x="14" y="0"/>
                    <a:pt x="14" y="13"/>
                    <a:pt x="14" y="13"/>
                  </a:cubicBezTo>
                  <a:cubicBezTo>
                    <a:pt x="14" y="27"/>
                    <a:pt x="1" y="27"/>
                    <a:pt x="14" y="27"/>
                  </a:cubicBezTo>
                  <a:lnTo>
                    <a:pt x="14" y="39"/>
                  </a:lnTo>
                  <a:lnTo>
                    <a:pt x="27" y="39"/>
                  </a:lnTo>
                  <a:cubicBezTo>
                    <a:pt x="27" y="27"/>
                    <a:pt x="40" y="27"/>
                    <a:pt x="40" y="13"/>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5" name="Google Shape;2085;p17"/>
            <p:cNvSpPr/>
            <p:nvPr/>
          </p:nvSpPr>
          <p:spPr>
            <a:xfrm>
              <a:off x="4209002" y="1866804"/>
              <a:ext cx="1315" cy="1250"/>
            </a:xfrm>
            <a:custGeom>
              <a:rect b="b" l="l" r="r" t="t"/>
              <a:pathLst>
                <a:path extrusionOk="0" h="38" w="40">
                  <a:moveTo>
                    <a:pt x="13" y="1"/>
                  </a:moveTo>
                  <a:cubicBezTo>
                    <a:pt x="1" y="1"/>
                    <a:pt x="1" y="1"/>
                    <a:pt x="1" y="15"/>
                  </a:cubicBezTo>
                  <a:lnTo>
                    <a:pt x="1" y="27"/>
                  </a:lnTo>
                  <a:lnTo>
                    <a:pt x="27" y="27"/>
                  </a:lnTo>
                  <a:cubicBezTo>
                    <a:pt x="27" y="34"/>
                    <a:pt x="30" y="38"/>
                    <a:pt x="34" y="38"/>
                  </a:cubicBezTo>
                  <a:cubicBezTo>
                    <a:pt x="37" y="38"/>
                    <a:pt x="40" y="34"/>
                    <a:pt x="40" y="27"/>
                  </a:cubicBezTo>
                  <a:lnTo>
                    <a:pt x="40" y="15"/>
                  </a:lnTo>
                  <a:cubicBezTo>
                    <a:pt x="27" y="1"/>
                    <a:pt x="13"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6" name="Google Shape;2086;p17"/>
            <p:cNvSpPr/>
            <p:nvPr/>
          </p:nvSpPr>
          <p:spPr>
            <a:xfrm>
              <a:off x="4237283" y="1863318"/>
              <a:ext cx="1776" cy="2433"/>
            </a:xfrm>
            <a:custGeom>
              <a:rect b="b" l="l" r="r" t="t"/>
              <a:pathLst>
                <a:path extrusionOk="0" h="74" w="54">
                  <a:moveTo>
                    <a:pt x="41" y="1"/>
                  </a:moveTo>
                  <a:cubicBezTo>
                    <a:pt x="41" y="1"/>
                    <a:pt x="27" y="1"/>
                    <a:pt x="27" y="15"/>
                  </a:cubicBezTo>
                  <a:cubicBezTo>
                    <a:pt x="14" y="15"/>
                    <a:pt x="14" y="27"/>
                    <a:pt x="1" y="41"/>
                  </a:cubicBezTo>
                  <a:lnTo>
                    <a:pt x="1" y="68"/>
                  </a:lnTo>
                  <a:cubicBezTo>
                    <a:pt x="10" y="68"/>
                    <a:pt x="13" y="73"/>
                    <a:pt x="18" y="73"/>
                  </a:cubicBezTo>
                  <a:cubicBezTo>
                    <a:pt x="20" y="73"/>
                    <a:pt x="23" y="72"/>
                    <a:pt x="27" y="68"/>
                  </a:cubicBezTo>
                  <a:lnTo>
                    <a:pt x="41" y="54"/>
                  </a:lnTo>
                  <a:cubicBezTo>
                    <a:pt x="41" y="54"/>
                    <a:pt x="41" y="41"/>
                    <a:pt x="54" y="27"/>
                  </a:cubicBezTo>
                  <a:cubicBezTo>
                    <a:pt x="54" y="15"/>
                    <a:pt x="54"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7" name="Google Shape;2087;p17"/>
            <p:cNvSpPr/>
            <p:nvPr/>
          </p:nvSpPr>
          <p:spPr>
            <a:xfrm>
              <a:off x="4237283" y="1866640"/>
              <a:ext cx="921" cy="1513"/>
            </a:xfrm>
            <a:custGeom>
              <a:rect b="b" l="l" r="r" t="t"/>
              <a:pathLst>
                <a:path extrusionOk="0" h="46" w="28">
                  <a:moveTo>
                    <a:pt x="24" y="0"/>
                  </a:moveTo>
                  <a:cubicBezTo>
                    <a:pt x="20" y="0"/>
                    <a:pt x="14" y="6"/>
                    <a:pt x="14" y="6"/>
                  </a:cubicBezTo>
                  <a:cubicBezTo>
                    <a:pt x="1" y="6"/>
                    <a:pt x="1" y="20"/>
                    <a:pt x="1" y="20"/>
                  </a:cubicBezTo>
                  <a:lnTo>
                    <a:pt x="1" y="32"/>
                  </a:lnTo>
                  <a:cubicBezTo>
                    <a:pt x="1" y="46"/>
                    <a:pt x="14" y="46"/>
                    <a:pt x="14" y="46"/>
                  </a:cubicBezTo>
                  <a:cubicBezTo>
                    <a:pt x="14" y="46"/>
                    <a:pt x="14" y="32"/>
                    <a:pt x="27" y="32"/>
                  </a:cubicBezTo>
                  <a:lnTo>
                    <a:pt x="27" y="20"/>
                  </a:lnTo>
                  <a:lnTo>
                    <a:pt x="27" y="6"/>
                  </a:lnTo>
                  <a:cubicBezTo>
                    <a:pt x="27" y="2"/>
                    <a:pt x="26"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8" name="Google Shape;2088;p17"/>
            <p:cNvSpPr/>
            <p:nvPr/>
          </p:nvSpPr>
          <p:spPr>
            <a:xfrm>
              <a:off x="4231199" y="1857235"/>
              <a:ext cx="1348" cy="1348"/>
            </a:xfrm>
            <a:custGeom>
              <a:rect b="b" l="l" r="r" t="t"/>
              <a:pathLst>
                <a:path extrusionOk="0" h="41" w="41">
                  <a:moveTo>
                    <a:pt x="14" y="1"/>
                  </a:moveTo>
                  <a:lnTo>
                    <a:pt x="0" y="14"/>
                  </a:lnTo>
                  <a:lnTo>
                    <a:pt x="0" y="27"/>
                  </a:lnTo>
                  <a:cubicBezTo>
                    <a:pt x="0" y="41"/>
                    <a:pt x="14" y="41"/>
                    <a:pt x="14" y="41"/>
                  </a:cubicBezTo>
                  <a:cubicBezTo>
                    <a:pt x="27" y="41"/>
                    <a:pt x="27" y="41"/>
                    <a:pt x="27" y="27"/>
                  </a:cubicBezTo>
                  <a:cubicBezTo>
                    <a:pt x="27" y="27"/>
                    <a:pt x="27" y="14"/>
                    <a:pt x="41" y="14"/>
                  </a:cubicBezTo>
                  <a:cubicBezTo>
                    <a:pt x="41"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9" name="Google Shape;2089;p17"/>
            <p:cNvSpPr/>
            <p:nvPr/>
          </p:nvSpPr>
          <p:spPr>
            <a:xfrm>
              <a:off x="4206831" y="1905576"/>
              <a:ext cx="2203" cy="1940"/>
            </a:xfrm>
            <a:custGeom>
              <a:rect b="b" l="l" r="r" t="t"/>
              <a:pathLst>
                <a:path extrusionOk="0" h="59" w="67">
                  <a:moveTo>
                    <a:pt x="0" y="0"/>
                  </a:moveTo>
                  <a:lnTo>
                    <a:pt x="0" y="27"/>
                  </a:lnTo>
                  <a:cubicBezTo>
                    <a:pt x="14" y="39"/>
                    <a:pt x="27" y="39"/>
                    <a:pt x="27" y="53"/>
                  </a:cubicBezTo>
                  <a:cubicBezTo>
                    <a:pt x="36" y="53"/>
                    <a:pt x="39" y="59"/>
                    <a:pt x="44" y="59"/>
                  </a:cubicBezTo>
                  <a:cubicBezTo>
                    <a:pt x="46" y="59"/>
                    <a:pt x="49" y="57"/>
                    <a:pt x="53" y="53"/>
                  </a:cubicBezTo>
                  <a:lnTo>
                    <a:pt x="67" y="39"/>
                  </a:lnTo>
                  <a:lnTo>
                    <a:pt x="53" y="27"/>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0" name="Google Shape;2090;p17"/>
            <p:cNvSpPr/>
            <p:nvPr/>
          </p:nvSpPr>
          <p:spPr>
            <a:xfrm>
              <a:off x="4208574" y="1908174"/>
              <a:ext cx="1348" cy="1315"/>
            </a:xfrm>
            <a:custGeom>
              <a:rect b="b" l="l" r="r" t="t"/>
              <a:pathLst>
                <a:path extrusionOk="0" h="40" w="41">
                  <a:moveTo>
                    <a:pt x="14" y="1"/>
                  </a:moveTo>
                  <a:cubicBezTo>
                    <a:pt x="14" y="1"/>
                    <a:pt x="0" y="1"/>
                    <a:pt x="0" y="13"/>
                  </a:cubicBezTo>
                  <a:lnTo>
                    <a:pt x="0" y="27"/>
                  </a:lnTo>
                  <a:cubicBezTo>
                    <a:pt x="0" y="27"/>
                    <a:pt x="14" y="27"/>
                    <a:pt x="14" y="40"/>
                  </a:cubicBezTo>
                  <a:lnTo>
                    <a:pt x="26" y="40"/>
                  </a:lnTo>
                  <a:cubicBezTo>
                    <a:pt x="26" y="40"/>
                    <a:pt x="40" y="40"/>
                    <a:pt x="40" y="27"/>
                  </a:cubicBezTo>
                  <a:lnTo>
                    <a:pt x="40" y="13"/>
                  </a:lnTo>
                  <a:cubicBezTo>
                    <a:pt x="26" y="13"/>
                    <a:pt x="26" y="13"/>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1" name="Google Shape;2091;p17"/>
            <p:cNvSpPr/>
            <p:nvPr/>
          </p:nvSpPr>
          <p:spPr>
            <a:xfrm>
              <a:off x="4237283" y="1906858"/>
              <a:ext cx="2236" cy="1776"/>
            </a:xfrm>
            <a:custGeom>
              <a:rect b="b" l="l" r="r" t="t"/>
              <a:pathLst>
                <a:path extrusionOk="0" h="54" w="68">
                  <a:moveTo>
                    <a:pt x="41" y="0"/>
                  </a:moveTo>
                  <a:cubicBezTo>
                    <a:pt x="27" y="0"/>
                    <a:pt x="27" y="14"/>
                    <a:pt x="14" y="27"/>
                  </a:cubicBezTo>
                  <a:lnTo>
                    <a:pt x="1" y="41"/>
                  </a:lnTo>
                  <a:cubicBezTo>
                    <a:pt x="1" y="53"/>
                    <a:pt x="14" y="53"/>
                    <a:pt x="14" y="53"/>
                  </a:cubicBezTo>
                  <a:lnTo>
                    <a:pt x="27" y="53"/>
                  </a:lnTo>
                  <a:cubicBezTo>
                    <a:pt x="41" y="41"/>
                    <a:pt x="54" y="41"/>
                    <a:pt x="54" y="27"/>
                  </a:cubicBezTo>
                  <a:lnTo>
                    <a:pt x="67" y="27"/>
                  </a:lnTo>
                  <a:lnTo>
                    <a:pt x="6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2" name="Google Shape;2092;p17"/>
            <p:cNvSpPr/>
            <p:nvPr/>
          </p:nvSpPr>
          <p:spPr>
            <a:xfrm>
              <a:off x="4236000" y="1909456"/>
              <a:ext cx="1776" cy="1381"/>
            </a:xfrm>
            <a:custGeom>
              <a:rect b="b" l="l" r="r" t="t"/>
              <a:pathLst>
                <a:path extrusionOk="0" h="42" w="54">
                  <a:moveTo>
                    <a:pt x="27" y="1"/>
                  </a:moveTo>
                  <a:lnTo>
                    <a:pt x="13" y="15"/>
                  </a:lnTo>
                  <a:lnTo>
                    <a:pt x="0" y="27"/>
                  </a:lnTo>
                  <a:lnTo>
                    <a:pt x="13" y="41"/>
                  </a:lnTo>
                  <a:cubicBezTo>
                    <a:pt x="13" y="41"/>
                    <a:pt x="27" y="41"/>
                    <a:pt x="27" y="27"/>
                  </a:cubicBezTo>
                  <a:cubicBezTo>
                    <a:pt x="27" y="27"/>
                    <a:pt x="40" y="27"/>
                    <a:pt x="40" y="15"/>
                  </a:cubicBezTo>
                  <a:lnTo>
                    <a:pt x="53" y="15"/>
                  </a:ln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3" name="Google Shape;2093;p17"/>
            <p:cNvSpPr/>
            <p:nvPr/>
          </p:nvSpPr>
          <p:spPr>
            <a:xfrm>
              <a:off x="4235113" y="1898144"/>
              <a:ext cx="1348" cy="1348"/>
            </a:xfrm>
            <a:custGeom>
              <a:rect b="b" l="l" r="r" t="t"/>
              <a:pathLst>
                <a:path extrusionOk="0" h="41" w="41">
                  <a:moveTo>
                    <a:pt x="27" y="1"/>
                  </a:moveTo>
                  <a:cubicBezTo>
                    <a:pt x="14" y="14"/>
                    <a:pt x="1" y="14"/>
                    <a:pt x="1" y="14"/>
                  </a:cubicBezTo>
                  <a:lnTo>
                    <a:pt x="1" y="27"/>
                  </a:lnTo>
                  <a:lnTo>
                    <a:pt x="1" y="41"/>
                  </a:lnTo>
                  <a:lnTo>
                    <a:pt x="14" y="41"/>
                  </a:lnTo>
                  <a:lnTo>
                    <a:pt x="27" y="27"/>
                  </a:lnTo>
                  <a:lnTo>
                    <a:pt x="40" y="27"/>
                  </a:lnTo>
                  <a:lnTo>
                    <a:pt x="40" y="14"/>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4" name="Google Shape;2094;p17"/>
            <p:cNvSpPr/>
            <p:nvPr/>
          </p:nvSpPr>
          <p:spPr>
            <a:xfrm>
              <a:off x="4210284" y="1924255"/>
              <a:ext cx="2236" cy="1381"/>
            </a:xfrm>
            <a:custGeom>
              <a:rect b="b" l="l" r="r" t="t"/>
              <a:pathLst>
                <a:path extrusionOk="0" h="42" w="68">
                  <a:moveTo>
                    <a:pt x="41" y="1"/>
                  </a:moveTo>
                  <a:cubicBezTo>
                    <a:pt x="41" y="1"/>
                    <a:pt x="27" y="1"/>
                    <a:pt x="15" y="15"/>
                  </a:cubicBezTo>
                  <a:cubicBezTo>
                    <a:pt x="15" y="15"/>
                    <a:pt x="1" y="15"/>
                    <a:pt x="1" y="27"/>
                  </a:cubicBezTo>
                  <a:lnTo>
                    <a:pt x="1" y="41"/>
                  </a:lnTo>
                  <a:lnTo>
                    <a:pt x="27" y="41"/>
                  </a:lnTo>
                  <a:cubicBezTo>
                    <a:pt x="27" y="41"/>
                    <a:pt x="41" y="27"/>
                    <a:pt x="54" y="27"/>
                  </a:cubicBezTo>
                  <a:lnTo>
                    <a:pt x="68" y="15"/>
                  </a:lnTo>
                  <a:cubicBezTo>
                    <a:pt x="54" y="1"/>
                    <a:pt x="54" y="1"/>
                    <a:pt x="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5" name="Google Shape;2095;p17"/>
            <p:cNvSpPr/>
            <p:nvPr/>
          </p:nvSpPr>
          <p:spPr>
            <a:xfrm>
              <a:off x="4208574" y="1925998"/>
              <a:ext cx="1348" cy="921"/>
            </a:xfrm>
            <a:custGeom>
              <a:rect b="b" l="l" r="r" t="t"/>
              <a:pathLst>
                <a:path extrusionOk="0" h="28" w="41">
                  <a:moveTo>
                    <a:pt x="14" y="1"/>
                  </a:moveTo>
                  <a:cubicBezTo>
                    <a:pt x="0" y="1"/>
                    <a:pt x="0" y="1"/>
                    <a:pt x="0" y="15"/>
                  </a:cubicBezTo>
                  <a:lnTo>
                    <a:pt x="0" y="27"/>
                  </a:lnTo>
                  <a:lnTo>
                    <a:pt x="14" y="27"/>
                  </a:lnTo>
                  <a:cubicBezTo>
                    <a:pt x="26" y="15"/>
                    <a:pt x="26" y="15"/>
                    <a:pt x="40" y="15"/>
                  </a:cubicBezTo>
                  <a:lnTo>
                    <a:pt x="40"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6" name="Google Shape;2096;p17"/>
            <p:cNvSpPr/>
            <p:nvPr/>
          </p:nvSpPr>
          <p:spPr>
            <a:xfrm>
              <a:off x="4222485" y="1924715"/>
              <a:ext cx="1776" cy="921"/>
            </a:xfrm>
            <a:custGeom>
              <a:rect b="b" l="l" r="r" t="t"/>
              <a:pathLst>
                <a:path extrusionOk="0" h="28" w="54">
                  <a:moveTo>
                    <a:pt x="14" y="1"/>
                  </a:moveTo>
                  <a:lnTo>
                    <a:pt x="1" y="13"/>
                  </a:lnTo>
                  <a:cubicBezTo>
                    <a:pt x="1" y="27"/>
                    <a:pt x="14" y="27"/>
                    <a:pt x="14" y="27"/>
                  </a:cubicBezTo>
                  <a:lnTo>
                    <a:pt x="41" y="27"/>
                  </a:lnTo>
                  <a:cubicBezTo>
                    <a:pt x="54" y="27"/>
                    <a:pt x="54" y="13"/>
                    <a:pt x="54" y="13"/>
                  </a:cubicBezTo>
                  <a:lnTo>
                    <a:pt x="5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7" name="Google Shape;2097;p17"/>
            <p:cNvSpPr/>
            <p:nvPr/>
          </p:nvSpPr>
          <p:spPr>
            <a:xfrm>
              <a:off x="4160693" y="1923498"/>
              <a:ext cx="2203" cy="2138"/>
            </a:xfrm>
            <a:custGeom>
              <a:rect b="b" l="l" r="r" t="t"/>
              <a:pathLst>
                <a:path extrusionOk="0" h="65" w="67">
                  <a:moveTo>
                    <a:pt x="20" y="1"/>
                  </a:moveTo>
                  <a:cubicBezTo>
                    <a:pt x="17" y="1"/>
                    <a:pt x="14" y="4"/>
                    <a:pt x="14" y="11"/>
                  </a:cubicBezTo>
                  <a:cubicBezTo>
                    <a:pt x="0" y="11"/>
                    <a:pt x="0" y="24"/>
                    <a:pt x="14" y="24"/>
                  </a:cubicBezTo>
                  <a:cubicBezTo>
                    <a:pt x="14" y="38"/>
                    <a:pt x="27" y="50"/>
                    <a:pt x="40" y="50"/>
                  </a:cubicBezTo>
                  <a:cubicBezTo>
                    <a:pt x="40" y="64"/>
                    <a:pt x="53" y="64"/>
                    <a:pt x="53" y="64"/>
                  </a:cubicBezTo>
                  <a:cubicBezTo>
                    <a:pt x="67" y="64"/>
                    <a:pt x="67" y="50"/>
                    <a:pt x="67" y="50"/>
                  </a:cubicBezTo>
                  <a:cubicBezTo>
                    <a:pt x="67" y="38"/>
                    <a:pt x="67" y="38"/>
                    <a:pt x="53" y="38"/>
                  </a:cubicBezTo>
                  <a:cubicBezTo>
                    <a:pt x="53" y="24"/>
                    <a:pt x="40" y="11"/>
                    <a:pt x="40" y="11"/>
                  </a:cubicBezTo>
                  <a:lnTo>
                    <a:pt x="27" y="11"/>
                  </a:lnTo>
                  <a:cubicBezTo>
                    <a:pt x="27" y="4"/>
                    <a:pt x="23" y="1"/>
                    <a:pt x="2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8" name="Google Shape;2098;p17"/>
            <p:cNvSpPr/>
            <p:nvPr/>
          </p:nvSpPr>
          <p:spPr>
            <a:xfrm>
              <a:off x="4163751" y="1925143"/>
              <a:ext cx="1315" cy="1348"/>
            </a:xfrm>
            <a:custGeom>
              <a:rect b="b" l="l" r="r" t="t"/>
              <a:pathLst>
                <a:path extrusionOk="0" h="41" w="40">
                  <a:moveTo>
                    <a:pt x="0" y="0"/>
                  </a:moveTo>
                  <a:lnTo>
                    <a:pt x="0" y="14"/>
                  </a:lnTo>
                  <a:cubicBezTo>
                    <a:pt x="13" y="27"/>
                    <a:pt x="13" y="27"/>
                    <a:pt x="13" y="41"/>
                  </a:cubicBezTo>
                  <a:lnTo>
                    <a:pt x="27" y="41"/>
                  </a:lnTo>
                  <a:cubicBezTo>
                    <a:pt x="39" y="41"/>
                    <a:pt x="39" y="41"/>
                    <a:pt x="39" y="27"/>
                  </a:cubicBezTo>
                  <a:lnTo>
                    <a:pt x="39" y="14"/>
                  </a:lnTo>
                  <a:cubicBezTo>
                    <a:pt x="27" y="14"/>
                    <a:pt x="27" y="14"/>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9" name="Google Shape;2099;p17"/>
            <p:cNvSpPr/>
            <p:nvPr/>
          </p:nvSpPr>
          <p:spPr>
            <a:xfrm>
              <a:off x="4154576" y="1911462"/>
              <a:ext cx="1381" cy="1710"/>
            </a:xfrm>
            <a:custGeom>
              <a:rect b="b" l="l" r="r" t="t"/>
              <a:pathLst>
                <a:path extrusionOk="0" h="52" w="42">
                  <a:moveTo>
                    <a:pt x="10" y="0"/>
                  </a:moveTo>
                  <a:cubicBezTo>
                    <a:pt x="8" y="0"/>
                    <a:pt x="5" y="2"/>
                    <a:pt x="1" y="7"/>
                  </a:cubicBezTo>
                  <a:lnTo>
                    <a:pt x="1" y="19"/>
                  </a:lnTo>
                  <a:cubicBezTo>
                    <a:pt x="1" y="33"/>
                    <a:pt x="15" y="46"/>
                    <a:pt x="15" y="46"/>
                  </a:cubicBezTo>
                  <a:cubicBezTo>
                    <a:pt x="23" y="46"/>
                    <a:pt x="26" y="52"/>
                    <a:pt x="31" y="52"/>
                  </a:cubicBezTo>
                  <a:cubicBezTo>
                    <a:pt x="33" y="52"/>
                    <a:pt x="36" y="50"/>
                    <a:pt x="41" y="46"/>
                  </a:cubicBezTo>
                  <a:cubicBezTo>
                    <a:pt x="41" y="46"/>
                    <a:pt x="41" y="33"/>
                    <a:pt x="27" y="33"/>
                  </a:cubicBezTo>
                  <a:cubicBezTo>
                    <a:pt x="27" y="19"/>
                    <a:pt x="15" y="19"/>
                    <a:pt x="15" y="7"/>
                  </a:cubicBezTo>
                  <a:cubicBezTo>
                    <a:pt x="15" y="7"/>
                    <a:pt x="15" y="0"/>
                    <a:pt x="10"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0" name="Google Shape;2100;p17"/>
            <p:cNvSpPr/>
            <p:nvPr/>
          </p:nvSpPr>
          <p:spPr>
            <a:xfrm>
              <a:off x="4182036" y="1864667"/>
              <a:ext cx="6544" cy="6182"/>
            </a:xfrm>
            <a:custGeom>
              <a:rect b="b" l="l" r="r" t="t"/>
              <a:pathLst>
                <a:path extrusionOk="0" h="188" w="199">
                  <a:moveTo>
                    <a:pt x="92" y="0"/>
                  </a:moveTo>
                  <a:cubicBezTo>
                    <a:pt x="39" y="0"/>
                    <a:pt x="0" y="53"/>
                    <a:pt x="0" y="106"/>
                  </a:cubicBezTo>
                  <a:cubicBezTo>
                    <a:pt x="11" y="152"/>
                    <a:pt x="43" y="188"/>
                    <a:pt x="86" y="188"/>
                  </a:cubicBezTo>
                  <a:cubicBezTo>
                    <a:pt x="93" y="188"/>
                    <a:pt x="99" y="187"/>
                    <a:pt x="106" y="185"/>
                  </a:cubicBezTo>
                  <a:cubicBezTo>
                    <a:pt x="159" y="185"/>
                    <a:pt x="198" y="132"/>
                    <a:pt x="198" y="80"/>
                  </a:cubicBezTo>
                  <a:cubicBezTo>
                    <a:pt x="185" y="39"/>
                    <a:pt x="145" y="0"/>
                    <a:pt x="9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ONE_COLUMN_TEXT_1_1">
    <p:spTree>
      <p:nvGrpSpPr>
        <p:cNvPr id="2101" name="Shape 2101"/>
        <p:cNvGrpSpPr/>
        <p:nvPr/>
      </p:nvGrpSpPr>
      <p:grpSpPr>
        <a:xfrm>
          <a:off x="0" y="0"/>
          <a:ext cx="0" cy="0"/>
          <a:chOff x="0" y="0"/>
          <a:chExt cx="0" cy="0"/>
        </a:xfrm>
      </p:grpSpPr>
      <p:pic>
        <p:nvPicPr>
          <p:cNvPr id="2102" name="Google Shape;2102;p18"/>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2103" name="Google Shape;2103;p18"/>
          <p:cNvSpPr txBox="1"/>
          <p:nvPr>
            <p:ph type="title"/>
          </p:nvPr>
        </p:nvSpPr>
        <p:spPr>
          <a:xfrm>
            <a:off x="1202125" y="665175"/>
            <a:ext cx="2838300" cy="1042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45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p:txBody>
      </p:sp>
      <p:sp>
        <p:nvSpPr>
          <p:cNvPr id="2104" name="Google Shape;2104;p18"/>
          <p:cNvSpPr txBox="1"/>
          <p:nvPr>
            <p:ph idx="1" type="subTitle"/>
          </p:nvPr>
        </p:nvSpPr>
        <p:spPr>
          <a:xfrm>
            <a:off x="4061900" y="728913"/>
            <a:ext cx="3981300" cy="430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2105" name="Google Shape;2105;p18"/>
          <p:cNvSpPr txBox="1"/>
          <p:nvPr>
            <p:ph idx="2" type="subTitle"/>
          </p:nvPr>
        </p:nvSpPr>
        <p:spPr>
          <a:xfrm>
            <a:off x="4061900" y="1071249"/>
            <a:ext cx="39813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106" name="Google Shape;2106;p18"/>
          <p:cNvSpPr/>
          <p:nvPr/>
        </p:nvSpPr>
        <p:spPr>
          <a:xfrm flipH="1">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7" name="Google Shape;2107;p18"/>
          <p:cNvSpPr txBox="1"/>
          <p:nvPr>
            <p:ph idx="3" type="title"/>
          </p:nvPr>
        </p:nvSpPr>
        <p:spPr>
          <a:xfrm>
            <a:off x="1202125" y="2050500"/>
            <a:ext cx="2838300" cy="1042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45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p:txBody>
      </p:sp>
      <p:sp>
        <p:nvSpPr>
          <p:cNvPr id="2108" name="Google Shape;2108;p18"/>
          <p:cNvSpPr txBox="1"/>
          <p:nvPr>
            <p:ph idx="4" type="subTitle"/>
          </p:nvPr>
        </p:nvSpPr>
        <p:spPr>
          <a:xfrm>
            <a:off x="4061900" y="2114238"/>
            <a:ext cx="3981300" cy="430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2109" name="Google Shape;2109;p18"/>
          <p:cNvSpPr txBox="1"/>
          <p:nvPr>
            <p:ph idx="5" type="subTitle"/>
          </p:nvPr>
        </p:nvSpPr>
        <p:spPr>
          <a:xfrm>
            <a:off x="4061900" y="2456574"/>
            <a:ext cx="39813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110" name="Google Shape;2110;p18"/>
          <p:cNvSpPr txBox="1"/>
          <p:nvPr>
            <p:ph idx="6" type="title"/>
          </p:nvPr>
        </p:nvSpPr>
        <p:spPr>
          <a:xfrm>
            <a:off x="1202125" y="3435825"/>
            <a:ext cx="2838300" cy="1042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45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p:txBody>
      </p:sp>
      <p:sp>
        <p:nvSpPr>
          <p:cNvPr id="2111" name="Google Shape;2111;p18"/>
          <p:cNvSpPr txBox="1"/>
          <p:nvPr>
            <p:ph idx="7" type="subTitle"/>
          </p:nvPr>
        </p:nvSpPr>
        <p:spPr>
          <a:xfrm>
            <a:off x="4061900" y="3499563"/>
            <a:ext cx="3981300" cy="430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2112" name="Google Shape;2112;p18"/>
          <p:cNvSpPr txBox="1"/>
          <p:nvPr>
            <p:ph idx="8" type="subTitle"/>
          </p:nvPr>
        </p:nvSpPr>
        <p:spPr>
          <a:xfrm>
            <a:off x="4061900" y="3841899"/>
            <a:ext cx="39813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grpSp>
        <p:nvGrpSpPr>
          <p:cNvPr id="2113" name="Google Shape;2113;p18"/>
          <p:cNvGrpSpPr/>
          <p:nvPr/>
        </p:nvGrpSpPr>
        <p:grpSpPr>
          <a:xfrm flipH="1" rot="721927">
            <a:off x="8042153" y="3680571"/>
            <a:ext cx="1063230" cy="1608193"/>
            <a:chOff x="3587009" y="1983415"/>
            <a:chExt cx="119735" cy="181132"/>
          </a:xfrm>
        </p:grpSpPr>
        <p:sp>
          <p:nvSpPr>
            <p:cNvPr id="2114" name="Google Shape;2114;p18"/>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5" name="Google Shape;2115;p18"/>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6" name="Google Shape;2116;p18"/>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7" name="Google Shape;2117;p18"/>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8" name="Google Shape;2118;p18"/>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9" name="Google Shape;2119;p18"/>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0" name="Google Shape;2120;p18"/>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1" name="Google Shape;2121;p18"/>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2" name="Google Shape;2122;p18"/>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3" name="Google Shape;2123;p18"/>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4" name="Google Shape;2124;p18"/>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5" name="Google Shape;2125;p18"/>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6" name="Google Shape;2126;p18"/>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7" name="Google Shape;2127;p18"/>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8" name="Google Shape;2128;p18"/>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9" name="Google Shape;2129;p18"/>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0" name="Google Shape;2130;p18"/>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1" name="Google Shape;2131;p18"/>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2" name="Google Shape;2132;p18"/>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3" name="Google Shape;2133;p18"/>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4" name="Google Shape;2134;p18"/>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5" name="Google Shape;2135;p18"/>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6" name="Google Shape;2136;p18"/>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7" name="Google Shape;2137;p18"/>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8" name="Google Shape;2138;p18"/>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9" name="Google Shape;2139;p18"/>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0" name="Google Shape;2140;p18"/>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1" name="Google Shape;2141;p18"/>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2" name="Google Shape;2142;p18"/>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3" name="Google Shape;2143;p18"/>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4" name="Google Shape;2144;p18"/>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5" name="Google Shape;2145;p18"/>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6" name="Google Shape;2146;p18"/>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7" name="Google Shape;2147;p18"/>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8" name="Google Shape;2148;p18"/>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149" name="Google Shape;2149;p18"/>
          <p:cNvGrpSpPr/>
          <p:nvPr/>
        </p:nvGrpSpPr>
        <p:grpSpPr>
          <a:xfrm rot="-721927">
            <a:off x="-8332" y="3680571"/>
            <a:ext cx="1063230" cy="1608193"/>
            <a:chOff x="3587009" y="1983415"/>
            <a:chExt cx="119735" cy="181132"/>
          </a:xfrm>
        </p:grpSpPr>
        <p:sp>
          <p:nvSpPr>
            <p:cNvPr id="2150" name="Google Shape;2150;p18"/>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1" name="Google Shape;2151;p18"/>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2" name="Google Shape;2152;p18"/>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3" name="Google Shape;2153;p18"/>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4" name="Google Shape;2154;p18"/>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5" name="Google Shape;2155;p18"/>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6" name="Google Shape;2156;p18"/>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7" name="Google Shape;2157;p18"/>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8" name="Google Shape;2158;p18"/>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9" name="Google Shape;2159;p18"/>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0" name="Google Shape;2160;p18"/>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1" name="Google Shape;2161;p18"/>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2" name="Google Shape;2162;p18"/>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3" name="Google Shape;2163;p18"/>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4" name="Google Shape;2164;p18"/>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5" name="Google Shape;2165;p18"/>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6" name="Google Shape;2166;p18"/>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7" name="Google Shape;2167;p18"/>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8" name="Google Shape;2168;p18"/>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9" name="Google Shape;2169;p18"/>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0" name="Google Shape;2170;p18"/>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1" name="Google Shape;2171;p18"/>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2" name="Google Shape;2172;p18"/>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3" name="Google Shape;2173;p18"/>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4" name="Google Shape;2174;p18"/>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5" name="Google Shape;2175;p18"/>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6" name="Google Shape;2176;p18"/>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7" name="Google Shape;2177;p18"/>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8" name="Google Shape;2178;p18"/>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9" name="Google Shape;2179;p18"/>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0" name="Google Shape;2180;p18"/>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1" name="Google Shape;2181;p18"/>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2" name="Google Shape;2182;p18"/>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3" name="Google Shape;2183;p18"/>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4" name="Google Shape;2184;p18"/>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TITLE_AND_TWO_COLUMNS_1_1_3">
    <p:spTree>
      <p:nvGrpSpPr>
        <p:cNvPr id="2185" name="Shape 2185"/>
        <p:cNvGrpSpPr/>
        <p:nvPr/>
      </p:nvGrpSpPr>
      <p:grpSpPr>
        <a:xfrm>
          <a:off x="0" y="0"/>
          <a:ext cx="0" cy="0"/>
          <a:chOff x="0" y="0"/>
          <a:chExt cx="0" cy="0"/>
        </a:xfrm>
      </p:grpSpPr>
      <p:pic>
        <p:nvPicPr>
          <p:cNvPr id="2186" name="Google Shape;2186;p19"/>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2187" name="Google Shape;2187;p19"/>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188" name="Google Shape;2188;p19"/>
          <p:cNvSpPr txBox="1"/>
          <p:nvPr>
            <p:ph idx="1" type="subTitle"/>
          </p:nvPr>
        </p:nvSpPr>
        <p:spPr>
          <a:xfrm>
            <a:off x="3352800" y="2991300"/>
            <a:ext cx="24384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2189" name="Google Shape;2189;p19"/>
          <p:cNvSpPr txBox="1"/>
          <p:nvPr>
            <p:ph idx="2" type="subTitle"/>
          </p:nvPr>
        </p:nvSpPr>
        <p:spPr>
          <a:xfrm>
            <a:off x="3352800" y="3461250"/>
            <a:ext cx="2438400" cy="876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190" name="Google Shape;2190;p19"/>
          <p:cNvSpPr txBox="1"/>
          <p:nvPr>
            <p:ph idx="3" type="subTitle"/>
          </p:nvPr>
        </p:nvSpPr>
        <p:spPr>
          <a:xfrm>
            <a:off x="872300" y="2991300"/>
            <a:ext cx="24384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2191" name="Google Shape;2191;p19"/>
          <p:cNvSpPr txBox="1"/>
          <p:nvPr>
            <p:ph idx="4" type="subTitle"/>
          </p:nvPr>
        </p:nvSpPr>
        <p:spPr>
          <a:xfrm>
            <a:off x="872300" y="3461250"/>
            <a:ext cx="2438400" cy="876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192" name="Google Shape;2192;p19"/>
          <p:cNvSpPr txBox="1"/>
          <p:nvPr>
            <p:ph idx="5" type="subTitle"/>
          </p:nvPr>
        </p:nvSpPr>
        <p:spPr>
          <a:xfrm>
            <a:off x="5833300" y="2991300"/>
            <a:ext cx="24384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2193" name="Google Shape;2193;p19"/>
          <p:cNvSpPr txBox="1"/>
          <p:nvPr>
            <p:ph idx="6" type="subTitle"/>
          </p:nvPr>
        </p:nvSpPr>
        <p:spPr>
          <a:xfrm>
            <a:off x="5833300" y="3461250"/>
            <a:ext cx="2438400" cy="876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194" name="Google Shape;2194;p19"/>
          <p:cNvSpPr txBox="1"/>
          <p:nvPr>
            <p:ph idx="7" type="title"/>
          </p:nvPr>
        </p:nvSpPr>
        <p:spPr>
          <a:xfrm>
            <a:off x="1567225" y="1847100"/>
            <a:ext cx="1048500" cy="572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3500">
                <a:solidFill>
                  <a:schemeClr val="lt1"/>
                </a:solidFill>
              </a:defRPr>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p:txBody>
      </p:sp>
      <p:sp>
        <p:nvSpPr>
          <p:cNvPr id="2195" name="Google Shape;2195;p19"/>
          <p:cNvSpPr txBox="1"/>
          <p:nvPr>
            <p:ph idx="8" type="title"/>
          </p:nvPr>
        </p:nvSpPr>
        <p:spPr>
          <a:xfrm>
            <a:off x="4047750" y="1847100"/>
            <a:ext cx="1048500" cy="572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3500">
                <a:solidFill>
                  <a:schemeClr val="lt1"/>
                </a:solidFill>
              </a:defRPr>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p:txBody>
      </p:sp>
      <p:sp>
        <p:nvSpPr>
          <p:cNvPr id="2196" name="Google Shape;2196;p19"/>
          <p:cNvSpPr txBox="1"/>
          <p:nvPr>
            <p:ph idx="9" type="title"/>
          </p:nvPr>
        </p:nvSpPr>
        <p:spPr>
          <a:xfrm>
            <a:off x="6528275" y="1847100"/>
            <a:ext cx="1048500" cy="572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3500">
                <a:solidFill>
                  <a:schemeClr val="lt1"/>
                </a:solidFill>
              </a:defRPr>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p:txBody>
      </p:sp>
      <p:sp>
        <p:nvSpPr>
          <p:cNvPr id="2197" name="Google Shape;2197;p19"/>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198" name="Google Shape;2198;p19"/>
          <p:cNvGrpSpPr/>
          <p:nvPr/>
        </p:nvGrpSpPr>
        <p:grpSpPr>
          <a:xfrm>
            <a:off x="50329" y="3110474"/>
            <a:ext cx="1253382" cy="2247704"/>
            <a:chOff x="3775902" y="1696064"/>
            <a:chExt cx="153475" cy="275248"/>
          </a:xfrm>
        </p:grpSpPr>
        <p:sp>
          <p:nvSpPr>
            <p:cNvPr id="2199" name="Google Shape;2199;p19"/>
            <p:cNvSpPr/>
            <p:nvPr/>
          </p:nvSpPr>
          <p:spPr>
            <a:xfrm>
              <a:off x="3806387" y="1704088"/>
              <a:ext cx="26604" cy="16706"/>
            </a:xfrm>
            <a:custGeom>
              <a:rect b="b" l="l" r="r" t="t"/>
              <a:pathLst>
                <a:path extrusionOk="0" h="508" w="809">
                  <a:moveTo>
                    <a:pt x="227" y="0"/>
                  </a:moveTo>
                  <a:cubicBezTo>
                    <a:pt x="191" y="0"/>
                    <a:pt x="163" y="9"/>
                    <a:pt x="146" y="25"/>
                  </a:cubicBezTo>
                  <a:cubicBezTo>
                    <a:pt x="106" y="78"/>
                    <a:pt x="0" y="224"/>
                    <a:pt x="265" y="396"/>
                  </a:cubicBezTo>
                  <a:cubicBezTo>
                    <a:pt x="394" y="485"/>
                    <a:pt x="545" y="508"/>
                    <a:pt x="657" y="508"/>
                  </a:cubicBezTo>
                  <a:cubicBezTo>
                    <a:pt x="695" y="508"/>
                    <a:pt x="728" y="505"/>
                    <a:pt x="755" y="502"/>
                  </a:cubicBezTo>
                  <a:cubicBezTo>
                    <a:pt x="794" y="502"/>
                    <a:pt x="808" y="462"/>
                    <a:pt x="794" y="422"/>
                  </a:cubicBezTo>
                  <a:cubicBezTo>
                    <a:pt x="626" y="128"/>
                    <a:pt x="366"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0" name="Google Shape;2200;p19"/>
            <p:cNvSpPr/>
            <p:nvPr/>
          </p:nvSpPr>
          <p:spPr>
            <a:xfrm>
              <a:off x="3830788" y="1696064"/>
              <a:ext cx="19599" cy="23776"/>
            </a:xfrm>
            <a:custGeom>
              <a:rect b="b" l="l" r="r" t="t"/>
              <a:pathLst>
                <a:path extrusionOk="0" h="723" w="596">
                  <a:moveTo>
                    <a:pt x="348" y="1"/>
                  </a:moveTo>
                  <a:cubicBezTo>
                    <a:pt x="232" y="1"/>
                    <a:pt x="0" y="269"/>
                    <a:pt x="13" y="666"/>
                  </a:cubicBezTo>
                  <a:cubicBezTo>
                    <a:pt x="13" y="699"/>
                    <a:pt x="31" y="723"/>
                    <a:pt x="59" y="723"/>
                  </a:cubicBezTo>
                  <a:cubicBezTo>
                    <a:pt x="65" y="723"/>
                    <a:pt x="72" y="722"/>
                    <a:pt x="79" y="719"/>
                  </a:cubicBezTo>
                  <a:cubicBezTo>
                    <a:pt x="172" y="680"/>
                    <a:pt x="357" y="574"/>
                    <a:pt x="450" y="375"/>
                  </a:cubicBezTo>
                  <a:cubicBezTo>
                    <a:pt x="596" y="98"/>
                    <a:pt x="423" y="18"/>
                    <a:pt x="370" y="4"/>
                  </a:cubicBezTo>
                  <a:cubicBezTo>
                    <a:pt x="363" y="2"/>
                    <a:pt x="356" y="1"/>
                    <a:pt x="34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1" name="Google Shape;2201;p19"/>
            <p:cNvSpPr/>
            <p:nvPr/>
          </p:nvSpPr>
          <p:spPr>
            <a:xfrm>
              <a:off x="3831610" y="1696195"/>
              <a:ext cx="15719" cy="23546"/>
            </a:xfrm>
            <a:custGeom>
              <a:rect b="b" l="l" r="r" t="t"/>
              <a:pathLst>
                <a:path extrusionOk="0" h="716" w="478">
                  <a:moveTo>
                    <a:pt x="372" y="0"/>
                  </a:moveTo>
                  <a:cubicBezTo>
                    <a:pt x="319" y="80"/>
                    <a:pt x="279" y="147"/>
                    <a:pt x="239" y="212"/>
                  </a:cubicBezTo>
                  <a:cubicBezTo>
                    <a:pt x="227" y="173"/>
                    <a:pt x="213" y="120"/>
                    <a:pt x="186" y="80"/>
                  </a:cubicBezTo>
                  <a:lnTo>
                    <a:pt x="174" y="94"/>
                  </a:lnTo>
                  <a:cubicBezTo>
                    <a:pt x="200" y="133"/>
                    <a:pt x="227" y="186"/>
                    <a:pt x="227" y="226"/>
                  </a:cubicBezTo>
                  <a:cubicBezTo>
                    <a:pt x="186" y="318"/>
                    <a:pt x="133" y="397"/>
                    <a:pt x="94" y="491"/>
                  </a:cubicBezTo>
                  <a:cubicBezTo>
                    <a:pt x="80" y="438"/>
                    <a:pt x="54" y="397"/>
                    <a:pt x="27" y="371"/>
                  </a:cubicBezTo>
                  <a:lnTo>
                    <a:pt x="27" y="385"/>
                  </a:lnTo>
                  <a:cubicBezTo>
                    <a:pt x="54" y="424"/>
                    <a:pt x="68" y="464"/>
                    <a:pt x="94" y="503"/>
                  </a:cubicBezTo>
                  <a:cubicBezTo>
                    <a:pt x="54" y="570"/>
                    <a:pt x="27" y="636"/>
                    <a:pt x="1" y="702"/>
                  </a:cubicBezTo>
                  <a:cubicBezTo>
                    <a:pt x="1" y="702"/>
                    <a:pt x="1" y="715"/>
                    <a:pt x="15" y="715"/>
                  </a:cubicBezTo>
                  <a:lnTo>
                    <a:pt x="94" y="517"/>
                  </a:lnTo>
                  <a:cubicBezTo>
                    <a:pt x="186" y="477"/>
                    <a:pt x="279" y="464"/>
                    <a:pt x="385" y="450"/>
                  </a:cubicBezTo>
                  <a:lnTo>
                    <a:pt x="385" y="438"/>
                  </a:lnTo>
                  <a:cubicBezTo>
                    <a:pt x="292" y="438"/>
                    <a:pt x="200" y="464"/>
                    <a:pt x="107" y="491"/>
                  </a:cubicBezTo>
                  <a:cubicBezTo>
                    <a:pt x="147" y="411"/>
                    <a:pt x="186" y="332"/>
                    <a:pt x="239" y="252"/>
                  </a:cubicBezTo>
                  <a:cubicBezTo>
                    <a:pt x="319" y="226"/>
                    <a:pt x="398" y="212"/>
                    <a:pt x="477" y="212"/>
                  </a:cubicBezTo>
                  <a:lnTo>
                    <a:pt x="477" y="199"/>
                  </a:lnTo>
                  <a:cubicBezTo>
                    <a:pt x="398" y="199"/>
                    <a:pt x="319" y="212"/>
                    <a:pt x="239" y="239"/>
                  </a:cubicBezTo>
                  <a:cubicBezTo>
                    <a:pt x="279" y="159"/>
                    <a:pt x="332" y="80"/>
                    <a:pt x="372" y="14"/>
                  </a:cubicBezTo>
                  <a:lnTo>
                    <a:pt x="372"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2" name="Google Shape;2202;p19"/>
            <p:cNvSpPr/>
            <p:nvPr/>
          </p:nvSpPr>
          <p:spPr>
            <a:xfrm>
              <a:off x="3811616" y="1729672"/>
              <a:ext cx="24861" cy="18777"/>
            </a:xfrm>
            <a:custGeom>
              <a:rect b="b" l="l" r="r" t="t"/>
              <a:pathLst>
                <a:path extrusionOk="0" h="571" w="756">
                  <a:moveTo>
                    <a:pt x="213" y="0"/>
                  </a:moveTo>
                  <a:cubicBezTo>
                    <a:pt x="191" y="0"/>
                    <a:pt x="173" y="5"/>
                    <a:pt x="159" y="15"/>
                  </a:cubicBezTo>
                  <a:cubicBezTo>
                    <a:pt x="106" y="68"/>
                    <a:pt x="0" y="200"/>
                    <a:pt x="226" y="399"/>
                  </a:cubicBezTo>
                  <a:cubicBezTo>
                    <a:pt x="385" y="544"/>
                    <a:pt x="596" y="571"/>
                    <a:pt x="702" y="571"/>
                  </a:cubicBezTo>
                  <a:cubicBezTo>
                    <a:pt x="741" y="571"/>
                    <a:pt x="755" y="544"/>
                    <a:pt x="741" y="505"/>
                  </a:cubicBezTo>
                  <a:cubicBezTo>
                    <a:pt x="606" y="166"/>
                    <a:pt x="345" y="0"/>
                    <a:pt x="2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3" name="Google Shape;2203;p19"/>
            <p:cNvSpPr/>
            <p:nvPr/>
          </p:nvSpPr>
          <p:spPr>
            <a:xfrm>
              <a:off x="3815101" y="1731021"/>
              <a:ext cx="19632" cy="16147"/>
            </a:xfrm>
            <a:custGeom>
              <a:rect b="b" l="l" r="r" t="t"/>
              <a:pathLst>
                <a:path extrusionOk="0" h="491" w="597">
                  <a:moveTo>
                    <a:pt x="27" y="0"/>
                  </a:moveTo>
                  <a:cubicBezTo>
                    <a:pt x="106" y="53"/>
                    <a:pt x="173" y="106"/>
                    <a:pt x="238" y="159"/>
                  </a:cubicBezTo>
                  <a:cubicBezTo>
                    <a:pt x="159" y="173"/>
                    <a:pt x="79" y="199"/>
                    <a:pt x="0" y="226"/>
                  </a:cubicBezTo>
                  <a:cubicBezTo>
                    <a:pt x="0" y="226"/>
                    <a:pt x="14" y="226"/>
                    <a:pt x="14" y="238"/>
                  </a:cubicBezTo>
                  <a:cubicBezTo>
                    <a:pt x="93" y="199"/>
                    <a:pt x="173" y="186"/>
                    <a:pt x="252" y="173"/>
                  </a:cubicBezTo>
                  <a:cubicBezTo>
                    <a:pt x="318" y="226"/>
                    <a:pt x="397" y="291"/>
                    <a:pt x="464" y="358"/>
                  </a:cubicBezTo>
                  <a:cubicBezTo>
                    <a:pt x="371" y="358"/>
                    <a:pt x="265" y="371"/>
                    <a:pt x="173" y="411"/>
                  </a:cubicBezTo>
                  <a:lnTo>
                    <a:pt x="199" y="411"/>
                  </a:lnTo>
                  <a:cubicBezTo>
                    <a:pt x="279" y="385"/>
                    <a:pt x="384" y="371"/>
                    <a:pt x="477" y="371"/>
                  </a:cubicBezTo>
                  <a:lnTo>
                    <a:pt x="477" y="358"/>
                  </a:lnTo>
                  <a:cubicBezTo>
                    <a:pt x="517" y="411"/>
                    <a:pt x="556" y="450"/>
                    <a:pt x="596" y="490"/>
                  </a:cubicBezTo>
                  <a:lnTo>
                    <a:pt x="596" y="464"/>
                  </a:lnTo>
                  <a:lnTo>
                    <a:pt x="477" y="344"/>
                  </a:lnTo>
                  <a:cubicBezTo>
                    <a:pt x="477" y="305"/>
                    <a:pt x="490" y="265"/>
                    <a:pt x="503" y="212"/>
                  </a:cubicBezTo>
                  <a:cubicBezTo>
                    <a:pt x="490" y="212"/>
                    <a:pt x="490" y="212"/>
                    <a:pt x="490" y="199"/>
                  </a:cubicBezTo>
                  <a:cubicBezTo>
                    <a:pt x="477" y="252"/>
                    <a:pt x="464" y="291"/>
                    <a:pt x="464" y="344"/>
                  </a:cubicBezTo>
                  <a:cubicBezTo>
                    <a:pt x="397" y="279"/>
                    <a:pt x="318" y="212"/>
                    <a:pt x="252" y="159"/>
                  </a:cubicBezTo>
                  <a:cubicBezTo>
                    <a:pt x="238" y="106"/>
                    <a:pt x="238" y="53"/>
                    <a:pt x="252" y="0"/>
                  </a:cubicBezTo>
                  <a:lnTo>
                    <a:pt x="238" y="0"/>
                  </a:lnTo>
                  <a:cubicBezTo>
                    <a:pt x="226" y="40"/>
                    <a:pt x="226" y="93"/>
                    <a:pt x="238" y="146"/>
                  </a:cubicBezTo>
                  <a:cubicBezTo>
                    <a:pt x="173" y="93"/>
                    <a:pt x="106"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4" name="Google Shape;2204;p19"/>
            <p:cNvSpPr/>
            <p:nvPr/>
          </p:nvSpPr>
          <p:spPr>
            <a:xfrm>
              <a:off x="3834701" y="1725660"/>
              <a:ext cx="21770" cy="22493"/>
            </a:xfrm>
            <a:custGeom>
              <a:rect b="b" l="l" r="r" t="t"/>
              <a:pathLst>
                <a:path extrusionOk="0" h="684" w="662">
                  <a:moveTo>
                    <a:pt x="426" y="0"/>
                  </a:moveTo>
                  <a:cubicBezTo>
                    <a:pt x="313" y="0"/>
                    <a:pt x="49" y="222"/>
                    <a:pt x="0" y="627"/>
                  </a:cubicBezTo>
                  <a:cubicBezTo>
                    <a:pt x="0" y="659"/>
                    <a:pt x="18" y="683"/>
                    <a:pt x="47" y="683"/>
                  </a:cubicBezTo>
                  <a:cubicBezTo>
                    <a:pt x="53" y="683"/>
                    <a:pt x="59" y="682"/>
                    <a:pt x="66" y="680"/>
                  </a:cubicBezTo>
                  <a:cubicBezTo>
                    <a:pt x="172" y="653"/>
                    <a:pt x="357" y="574"/>
                    <a:pt x="489" y="401"/>
                  </a:cubicBezTo>
                  <a:cubicBezTo>
                    <a:pt x="662" y="137"/>
                    <a:pt x="516" y="31"/>
                    <a:pt x="450" y="4"/>
                  </a:cubicBezTo>
                  <a:cubicBezTo>
                    <a:pt x="443" y="1"/>
                    <a:pt x="435" y="0"/>
                    <a:pt x="4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5" name="Google Shape;2205;p19"/>
            <p:cNvSpPr/>
            <p:nvPr/>
          </p:nvSpPr>
          <p:spPr>
            <a:xfrm>
              <a:off x="3835096" y="1726252"/>
              <a:ext cx="17922" cy="21342"/>
            </a:xfrm>
            <a:custGeom>
              <a:rect b="b" l="l" r="r" t="t"/>
              <a:pathLst>
                <a:path extrusionOk="0" h="649" w="545">
                  <a:moveTo>
                    <a:pt x="465" y="0"/>
                  </a:moveTo>
                  <a:lnTo>
                    <a:pt x="306" y="198"/>
                  </a:lnTo>
                  <a:cubicBezTo>
                    <a:pt x="306" y="145"/>
                    <a:pt x="292" y="92"/>
                    <a:pt x="266" y="53"/>
                  </a:cubicBezTo>
                  <a:cubicBezTo>
                    <a:pt x="266" y="53"/>
                    <a:pt x="266" y="66"/>
                    <a:pt x="253" y="66"/>
                  </a:cubicBezTo>
                  <a:cubicBezTo>
                    <a:pt x="279" y="106"/>
                    <a:pt x="292" y="159"/>
                    <a:pt x="292" y="212"/>
                  </a:cubicBezTo>
                  <a:cubicBezTo>
                    <a:pt x="239" y="291"/>
                    <a:pt x="173" y="357"/>
                    <a:pt x="133" y="436"/>
                  </a:cubicBezTo>
                  <a:cubicBezTo>
                    <a:pt x="121" y="397"/>
                    <a:pt x="94" y="357"/>
                    <a:pt x="80" y="318"/>
                  </a:cubicBezTo>
                  <a:cubicBezTo>
                    <a:pt x="68" y="318"/>
                    <a:pt x="68" y="331"/>
                    <a:pt x="68" y="331"/>
                  </a:cubicBezTo>
                  <a:cubicBezTo>
                    <a:pt x="94" y="371"/>
                    <a:pt x="107" y="410"/>
                    <a:pt x="121" y="450"/>
                  </a:cubicBezTo>
                  <a:lnTo>
                    <a:pt x="1" y="648"/>
                  </a:lnTo>
                  <a:lnTo>
                    <a:pt x="15" y="648"/>
                  </a:lnTo>
                  <a:cubicBezTo>
                    <a:pt x="54" y="595"/>
                    <a:pt x="80" y="530"/>
                    <a:pt x="121" y="463"/>
                  </a:cubicBezTo>
                  <a:cubicBezTo>
                    <a:pt x="186" y="450"/>
                    <a:pt x="266" y="450"/>
                    <a:pt x="332" y="450"/>
                  </a:cubicBezTo>
                  <a:lnTo>
                    <a:pt x="412" y="450"/>
                  </a:lnTo>
                  <a:lnTo>
                    <a:pt x="424" y="436"/>
                  </a:lnTo>
                  <a:lnTo>
                    <a:pt x="332" y="436"/>
                  </a:lnTo>
                  <a:cubicBezTo>
                    <a:pt x="266" y="436"/>
                    <a:pt x="200" y="436"/>
                    <a:pt x="133" y="450"/>
                  </a:cubicBezTo>
                  <a:cubicBezTo>
                    <a:pt x="186" y="383"/>
                    <a:pt x="239" y="304"/>
                    <a:pt x="292" y="225"/>
                  </a:cubicBezTo>
                  <a:lnTo>
                    <a:pt x="544" y="225"/>
                  </a:lnTo>
                  <a:lnTo>
                    <a:pt x="544" y="212"/>
                  </a:lnTo>
                  <a:lnTo>
                    <a:pt x="306" y="212"/>
                  </a:lnTo>
                  <a:cubicBezTo>
                    <a:pt x="359" y="145"/>
                    <a:pt x="412" y="80"/>
                    <a:pt x="477" y="13"/>
                  </a:cubicBezTo>
                  <a:cubicBezTo>
                    <a:pt x="465" y="13"/>
                    <a:pt x="465" y="0"/>
                    <a:pt x="465"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6" name="Google Shape;2206;p19"/>
            <p:cNvSpPr/>
            <p:nvPr/>
          </p:nvSpPr>
          <p:spPr>
            <a:xfrm>
              <a:off x="3810300" y="1751344"/>
              <a:ext cx="20060" cy="23348"/>
            </a:xfrm>
            <a:custGeom>
              <a:rect b="b" l="l" r="r" t="t"/>
              <a:pathLst>
                <a:path extrusionOk="0" h="710" w="610">
                  <a:moveTo>
                    <a:pt x="236" y="1"/>
                  </a:moveTo>
                  <a:cubicBezTo>
                    <a:pt x="228" y="1"/>
                    <a:pt x="220" y="2"/>
                    <a:pt x="213" y="5"/>
                  </a:cubicBezTo>
                  <a:cubicBezTo>
                    <a:pt x="160" y="31"/>
                    <a:pt x="1" y="123"/>
                    <a:pt x="146" y="388"/>
                  </a:cubicBezTo>
                  <a:cubicBezTo>
                    <a:pt x="252" y="573"/>
                    <a:pt x="437" y="667"/>
                    <a:pt x="543" y="706"/>
                  </a:cubicBezTo>
                  <a:cubicBezTo>
                    <a:pt x="548" y="708"/>
                    <a:pt x="553" y="709"/>
                    <a:pt x="559" y="709"/>
                  </a:cubicBezTo>
                  <a:cubicBezTo>
                    <a:pt x="583" y="709"/>
                    <a:pt x="610" y="686"/>
                    <a:pt x="610" y="653"/>
                  </a:cubicBezTo>
                  <a:cubicBezTo>
                    <a:pt x="585" y="258"/>
                    <a:pt x="353" y="1"/>
                    <a:pt x="23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7" name="Google Shape;2207;p19"/>
            <p:cNvSpPr/>
            <p:nvPr/>
          </p:nvSpPr>
          <p:spPr>
            <a:xfrm>
              <a:off x="3813359" y="1751903"/>
              <a:ext cx="15686" cy="21375"/>
            </a:xfrm>
            <a:custGeom>
              <a:rect b="b" l="l" r="r" t="t"/>
              <a:pathLst>
                <a:path extrusionOk="0" h="650" w="477">
                  <a:moveTo>
                    <a:pt x="93" y="1"/>
                  </a:moveTo>
                  <a:cubicBezTo>
                    <a:pt x="146" y="80"/>
                    <a:pt x="185" y="147"/>
                    <a:pt x="238" y="212"/>
                  </a:cubicBezTo>
                  <a:cubicBezTo>
                    <a:pt x="159" y="200"/>
                    <a:pt x="93" y="200"/>
                    <a:pt x="14" y="200"/>
                  </a:cubicBezTo>
                  <a:lnTo>
                    <a:pt x="0" y="200"/>
                  </a:lnTo>
                  <a:lnTo>
                    <a:pt x="0" y="212"/>
                  </a:lnTo>
                  <a:lnTo>
                    <a:pt x="14" y="212"/>
                  </a:lnTo>
                  <a:cubicBezTo>
                    <a:pt x="93" y="212"/>
                    <a:pt x="173" y="212"/>
                    <a:pt x="238" y="239"/>
                  </a:cubicBezTo>
                  <a:cubicBezTo>
                    <a:pt x="291" y="318"/>
                    <a:pt x="344" y="398"/>
                    <a:pt x="384" y="477"/>
                  </a:cubicBezTo>
                  <a:cubicBezTo>
                    <a:pt x="291" y="451"/>
                    <a:pt x="199" y="438"/>
                    <a:pt x="106" y="438"/>
                  </a:cubicBezTo>
                  <a:lnTo>
                    <a:pt x="93" y="438"/>
                  </a:lnTo>
                  <a:cubicBezTo>
                    <a:pt x="106" y="438"/>
                    <a:pt x="106" y="438"/>
                    <a:pt x="106" y="451"/>
                  </a:cubicBezTo>
                  <a:cubicBezTo>
                    <a:pt x="199" y="451"/>
                    <a:pt x="305" y="464"/>
                    <a:pt x="397" y="491"/>
                  </a:cubicBezTo>
                  <a:lnTo>
                    <a:pt x="477" y="650"/>
                  </a:lnTo>
                  <a:lnTo>
                    <a:pt x="477" y="623"/>
                  </a:lnTo>
                  <a:cubicBezTo>
                    <a:pt x="450" y="583"/>
                    <a:pt x="424" y="530"/>
                    <a:pt x="397" y="477"/>
                  </a:cubicBezTo>
                  <a:cubicBezTo>
                    <a:pt x="411" y="438"/>
                    <a:pt x="437" y="398"/>
                    <a:pt x="464" y="358"/>
                  </a:cubicBezTo>
                  <a:cubicBezTo>
                    <a:pt x="464" y="358"/>
                    <a:pt x="464" y="345"/>
                    <a:pt x="450" y="345"/>
                  </a:cubicBezTo>
                  <a:cubicBezTo>
                    <a:pt x="424" y="385"/>
                    <a:pt x="411" y="424"/>
                    <a:pt x="397" y="464"/>
                  </a:cubicBezTo>
                  <a:cubicBezTo>
                    <a:pt x="344" y="385"/>
                    <a:pt x="305" y="292"/>
                    <a:pt x="252" y="212"/>
                  </a:cubicBezTo>
                  <a:cubicBezTo>
                    <a:pt x="252" y="159"/>
                    <a:pt x="265" y="120"/>
                    <a:pt x="305" y="80"/>
                  </a:cubicBezTo>
                  <a:lnTo>
                    <a:pt x="291" y="67"/>
                  </a:lnTo>
                  <a:cubicBezTo>
                    <a:pt x="265" y="106"/>
                    <a:pt x="238" y="147"/>
                    <a:pt x="238" y="200"/>
                  </a:cubicBezTo>
                  <a:cubicBezTo>
                    <a:pt x="199" y="133"/>
                    <a:pt x="146" y="67"/>
                    <a:pt x="10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8" name="Google Shape;2208;p19"/>
            <p:cNvSpPr/>
            <p:nvPr/>
          </p:nvSpPr>
          <p:spPr>
            <a:xfrm>
              <a:off x="3828584" y="1757428"/>
              <a:ext cx="26144" cy="17298"/>
            </a:xfrm>
            <a:custGeom>
              <a:rect b="b" l="l" r="r" t="t"/>
              <a:pathLst>
                <a:path extrusionOk="0" h="526" w="795">
                  <a:moveTo>
                    <a:pt x="574" y="1"/>
                  </a:moveTo>
                  <a:cubicBezTo>
                    <a:pt x="443" y="1"/>
                    <a:pt x="178" y="137"/>
                    <a:pt x="14" y="455"/>
                  </a:cubicBezTo>
                  <a:cubicBezTo>
                    <a:pt x="1" y="482"/>
                    <a:pt x="14" y="521"/>
                    <a:pt x="54" y="521"/>
                  </a:cubicBezTo>
                  <a:cubicBezTo>
                    <a:pt x="75" y="523"/>
                    <a:pt x="99" y="525"/>
                    <a:pt x="127" y="525"/>
                  </a:cubicBezTo>
                  <a:cubicBezTo>
                    <a:pt x="241" y="525"/>
                    <a:pt x="405" y="498"/>
                    <a:pt x="543" y="402"/>
                  </a:cubicBezTo>
                  <a:cubicBezTo>
                    <a:pt x="795" y="217"/>
                    <a:pt x="689" y="71"/>
                    <a:pt x="636" y="18"/>
                  </a:cubicBezTo>
                  <a:cubicBezTo>
                    <a:pt x="623" y="7"/>
                    <a:pt x="601" y="1"/>
                    <a:pt x="57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9" name="Google Shape;2209;p19"/>
            <p:cNvSpPr/>
            <p:nvPr/>
          </p:nvSpPr>
          <p:spPr>
            <a:xfrm>
              <a:off x="3829012" y="1758447"/>
              <a:ext cx="21375" cy="15719"/>
            </a:xfrm>
            <a:custGeom>
              <a:rect b="b" l="l" r="r" t="t"/>
              <a:pathLst>
                <a:path extrusionOk="0" h="478" w="650">
                  <a:moveTo>
                    <a:pt x="424" y="1"/>
                  </a:moveTo>
                  <a:cubicBezTo>
                    <a:pt x="438" y="54"/>
                    <a:pt x="438" y="106"/>
                    <a:pt x="424" y="146"/>
                  </a:cubicBezTo>
                  <a:cubicBezTo>
                    <a:pt x="332" y="199"/>
                    <a:pt x="265" y="252"/>
                    <a:pt x="186" y="318"/>
                  </a:cubicBezTo>
                  <a:cubicBezTo>
                    <a:pt x="186" y="265"/>
                    <a:pt x="186" y="225"/>
                    <a:pt x="173" y="172"/>
                  </a:cubicBezTo>
                  <a:cubicBezTo>
                    <a:pt x="173" y="186"/>
                    <a:pt x="173" y="186"/>
                    <a:pt x="159" y="186"/>
                  </a:cubicBezTo>
                  <a:cubicBezTo>
                    <a:pt x="173" y="239"/>
                    <a:pt x="173" y="278"/>
                    <a:pt x="173" y="318"/>
                  </a:cubicBezTo>
                  <a:cubicBezTo>
                    <a:pt x="106" y="371"/>
                    <a:pt x="54" y="410"/>
                    <a:pt x="1" y="463"/>
                  </a:cubicBezTo>
                  <a:lnTo>
                    <a:pt x="1" y="477"/>
                  </a:lnTo>
                  <a:cubicBezTo>
                    <a:pt x="54" y="424"/>
                    <a:pt x="120" y="384"/>
                    <a:pt x="173" y="331"/>
                  </a:cubicBezTo>
                  <a:lnTo>
                    <a:pt x="173" y="345"/>
                  </a:lnTo>
                  <a:cubicBezTo>
                    <a:pt x="265" y="345"/>
                    <a:pt x="358" y="371"/>
                    <a:pt x="451" y="410"/>
                  </a:cubicBezTo>
                  <a:lnTo>
                    <a:pt x="464" y="410"/>
                  </a:lnTo>
                  <a:cubicBezTo>
                    <a:pt x="371" y="371"/>
                    <a:pt x="279" y="345"/>
                    <a:pt x="186" y="331"/>
                  </a:cubicBezTo>
                  <a:cubicBezTo>
                    <a:pt x="265" y="265"/>
                    <a:pt x="332" y="212"/>
                    <a:pt x="411" y="172"/>
                  </a:cubicBezTo>
                  <a:cubicBezTo>
                    <a:pt x="491" y="186"/>
                    <a:pt x="570" y="212"/>
                    <a:pt x="650" y="252"/>
                  </a:cubicBezTo>
                  <a:lnTo>
                    <a:pt x="650" y="239"/>
                  </a:lnTo>
                  <a:cubicBezTo>
                    <a:pt x="583" y="199"/>
                    <a:pt x="504" y="172"/>
                    <a:pt x="424" y="159"/>
                  </a:cubicBezTo>
                  <a:cubicBezTo>
                    <a:pt x="504" y="106"/>
                    <a:pt x="570" y="66"/>
                    <a:pt x="650" y="27"/>
                  </a:cubicBezTo>
                  <a:lnTo>
                    <a:pt x="650" y="13"/>
                  </a:lnTo>
                  <a:cubicBezTo>
                    <a:pt x="570" y="54"/>
                    <a:pt x="504" y="93"/>
                    <a:pt x="438" y="133"/>
                  </a:cubicBezTo>
                  <a:cubicBezTo>
                    <a:pt x="451" y="93"/>
                    <a:pt x="451" y="40"/>
                    <a:pt x="438"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0" name="Google Shape;2210;p19"/>
            <p:cNvSpPr/>
            <p:nvPr/>
          </p:nvSpPr>
          <p:spPr>
            <a:xfrm>
              <a:off x="3803361" y="1779527"/>
              <a:ext cx="20915" cy="22592"/>
            </a:xfrm>
            <a:custGeom>
              <a:rect b="b" l="l" r="r" t="t"/>
              <a:pathLst>
                <a:path extrusionOk="0" h="687" w="636">
                  <a:moveTo>
                    <a:pt x="241" y="1"/>
                  </a:moveTo>
                  <a:cubicBezTo>
                    <a:pt x="230" y="1"/>
                    <a:pt x="220" y="3"/>
                    <a:pt x="212" y="8"/>
                  </a:cubicBezTo>
                  <a:cubicBezTo>
                    <a:pt x="145" y="21"/>
                    <a:pt x="0" y="127"/>
                    <a:pt x="159" y="392"/>
                  </a:cubicBezTo>
                  <a:cubicBezTo>
                    <a:pt x="278" y="564"/>
                    <a:pt x="477" y="657"/>
                    <a:pt x="569" y="683"/>
                  </a:cubicBezTo>
                  <a:cubicBezTo>
                    <a:pt x="576" y="685"/>
                    <a:pt x="582" y="686"/>
                    <a:pt x="588" y="686"/>
                  </a:cubicBezTo>
                  <a:cubicBezTo>
                    <a:pt x="617" y="686"/>
                    <a:pt x="636" y="663"/>
                    <a:pt x="636" y="630"/>
                  </a:cubicBezTo>
                  <a:cubicBezTo>
                    <a:pt x="599" y="244"/>
                    <a:pt x="354" y="1"/>
                    <a:pt x="2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1" name="Google Shape;2211;p19"/>
            <p:cNvSpPr/>
            <p:nvPr/>
          </p:nvSpPr>
          <p:spPr>
            <a:xfrm>
              <a:off x="3806387" y="1779757"/>
              <a:ext cx="16574" cy="20915"/>
            </a:xfrm>
            <a:custGeom>
              <a:rect b="b" l="l" r="r" t="t"/>
              <a:pathLst>
                <a:path extrusionOk="0" h="636" w="504">
                  <a:moveTo>
                    <a:pt x="94" y="1"/>
                  </a:moveTo>
                  <a:cubicBezTo>
                    <a:pt x="94" y="14"/>
                    <a:pt x="94" y="14"/>
                    <a:pt x="80" y="14"/>
                  </a:cubicBezTo>
                  <a:cubicBezTo>
                    <a:pt x="133" y="80"/>
                    <a:pt x="186" y="147"/>
                    <a:pt x="239" y="226"/>
                  </a:cubicBezTo>
                  <a:cubicBezTo>
                    <a:pt x="186" y="212"/>
                    <a:pt x="133" y="212"/>
                    <a:pt x="80" y="212"/>
                  </a:cubicBezTo>
                  <a:lnTo>
                    <a:pt x="0" y="212"/>
                  </a:lnTo>
                  <a:lnTo>
                    <a:pt x="0" y="226"/>
                  </a:lnTo>
                  <a:lnTo>
                    <a:pt x="80" y="226"/>
                  </a:lnTo>
                  <a:cubicBezTo>
                    <a:pt x="133" y="226"/>
                    <a:pt x="199" y="226"/>
                    <a:pt x="252" y="239"/>
                  </a:cubicBezTo>
                  <a:cubicBezTo>
                    <a:pt x="305" y="318"/>
                    <a:pt x="358" y="385"/>
                    <a:pt x="397" y="464"/>
                  </a:cubicBezTo>
                  <a:cubicBezTo>
                    <a:pt x="332" y="451"/>
                    <a:pt x="252" y="438"/>
                    <a:pt x="173" y="438"/>
                  </a:cubicBezTo>
                  <a:lnTo>
                    <a:pt x="120" y="438"/>
                  </a:lnTo>
                  <a:cubicBezTo>
                    <a:pt x="120" y="451"/>
                    <a:pt x="120" y="451"/>
                    <a:pt x="133" y="451"/>
                  </a:cubicBezTo>
                  <a:lnTo>
                    <a:pt x="173" y="451"/>
                  </a:lnTo>
                  <a:cubicBezTo>
                    <a:pt x="252" y="451"/>
                    <a:pt x="332" y="464"/>
                    <a:pt x="411" y="477"/>
                  </a:cubicBezTo>
                  <a:cubicBezTo>
                    <a:pt x="438" y="530"/>
                    <a:pt x="477" y="583"/>
                    <a:pt x="503" y="636"/>
                  </a:cubicBezTo>
                  <a:lnTo>
                    <a:pt x="503" y="609"/>
                  </a:lnTo>
                  <a:cubicBezTo>
                    <a:pt x="477" y="570"/>
                    <a:pt x="450" y="517"/>
                    <a:pt x="424" y="477"/>
                  </a:cubicBezTo>
                  <a:cubicBezTo>
                    <a:pt x="438" y="424"/>
                    <a:pt x="450" y="385"/>
                    <a:pt x="477" y="345"/>
                  </a:cubicBezTo>
                  <a:cubicBezTo>
                    <a:pt x="477" y="345"/>
                    <a:pt x="477" y="332"/>
                    <a:pt x="464" y="332"/>
                  </a:cubicBezTo>
                  <a:cubicBezTo>
                    <a:pt x="450" y="371"/>
                    <a:pt x="424" y="411"/>
                    <a:pt x="411" y="451"/>
                  </a:cubicBezTo>
                  <a:lnTo>
                    <a:pt x="252" y="212"/>
                  </a:lnTo>
                  <a:cubicBezTo>
                    <a:pt x="252" y="173"/>
                    <a:pt x="279" y="120"/>
                    <a:pt x="305" y="80"/>
                  </a:cubicBezTo>
                  <a:lnTo>
                    <a:pt x="292" y="67"/>
                  </a:lnTo>
                  <a:cubicBezTo>
                    <a:pt x="265" y="107"/>
                    <a:pt x="252" y="147"/>
                    <a:pt x="239" y="200"/>
                  </a:cubicBezTo>
                  <a:cubicBezTo>
                    <a:pt x="199" y="133"/>
                    <a:pt x="146"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2" name="Google Shape;2212;p19"/>
            <p:cNvSpPr/>
            <p:nvPr/>
          </p:nvSpPr>
          <p:spPr>
            <a:xfrm>
              <a:off x="3822501" y="1784032"/>
              <a:ext cx="25683" cy="18087"/>
            </a:xfrm>
            <a:custGeom>
              <a:rect b="b" l="l" r="r" t="t"/>
              <a:pathLst>
                <a:path extrusionOk="0" h="550" w="781">
                  <a:moveTo>
                    <a:pt x="559" y="0"/>
                  </a:moveTo>
                  <a:cubicBezTo>
                    <a:pt x="422" y="0"/>
                    <a:pt x="158" y="147"/>
                    <a:pt x="13" y="479"/>
                  </a:cubicBezTo>
                  <a:cubicBezTo>
                    <a:pt x="1" y="520"/>
                    <a:pt x="13" y="546"/>
                    <a:pt x="54" y="546"/>
                  </a:cubicBezTo>
                  <a:cubicBezTo>
                    <a:pt x="69" y="548"/>
                    <a:pt x="86" y="549"/>
                    <a:pt x="106" y="549"/>
                  </a:cubicBezTo>
                  <a:cubicBezTo>
                    <a:pt x="220" y="549"/>
                    <a:pt x="396" y="513"/>
                    <a:pt x="543" y="400"/>
                  </a:cubicBezTo>
                  <a:cubicBezTo>
                    <a:pt x="781" y="202"/>
                    <a:pt x="662" y="56"/>
                    <a:pt x="622" y="17"/>
                  </a:cubicBezTo>
                  <a:cubicBezTo>
                    <a:pt x="607" y="6"/>
                    <a:pt x="585" y="0"/>
                    <a:pt x="55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3" name="Google Shape;2213;p19"/>
            <p:cNvSpPr/>
            <p:nvPr/>
          </p:nvSpPr>
          <p:spPr>
            <a:xfrm>
              <a:off x="3822928" y="1784986"/>
              <a:ext cx="21375" cy="16574"/>
            </a:xfrm>
            <a:custGeom>
              <a:rect b="b" l="l" r="r" t="t"/>
              <a:pathLst>
                <a:path extrusionOk="0" h="504" w="650">
                  <a:moveTo>
                    <a:pt x="424" y="0"/>
                  </a:moveTo>
                  <a:cubicBezTo>
                    <a:pt x="411" y="0"/>
                    <a:pt x="411" y="0"/>
                    <a:pt x="411" y="14"/>
                  </a:cubicBezTo>
                  <a:cubicBezTo>
                    <a:pt x="424" y="53"/>
                    <a:pt x="424" y="106"/>
                    <a:pt x="411" y="159"/>
                  </a:cubicBezTo>
                  <a:cubicBezTo>
                    <a:pt x="491" y="120"/>
                    <a:pt x="556" y="67"/>
                    <a:pt x="636" y="14"/>
                  </a:cubicBezTo>
                  <a:lnTo>
                    <a:pt x="623" y="14"/>
                  </a:lnTo>
                  <a:cubicBezTo>
                    <a:pt x="556" y="53"/>
                    <a:pt x="491" y="94"/>
                    <a:pt x="424" y="147"/>
                  </a:cubicBezTo>
                  <a:lnTo>
                    <a:pt x="424" y="0"/>
                  </a:lnTo>
                  <a:close/>
                  <a:moveTo>
                    <a:pt x="411" y="159"/>
                  </a:moveTo>
                  <a:cubicBezTo>
                    <a:pt x="332" y="212"/>
                    <a:pt x="252" y="265"/>
                    <a:pt x="173" y="332"/>
                  </a:cubicBezTo>
                  <a:cubicBezTo>
                    <a:pt x="186" y="292"/>
                    <a:pt x="173" y="239"/>
                    <a:pt x="159" y="200"/>
                  </a:cubicBezTo>
                  <a:lnTo>
                    <a:pt x="159" y="212"/>
                  </a:lnTo>
                  <a:cubicBezTo>
                    <a:pt x="159" y="252"/>
                    <a:pt x="173" y="305"/>
                    <a:pt x="159" y="345"/>
                  </a:cubicBezTo>
                  <a:cubicBezTo>
                    <a:pt x="106" y="398"/>
                    <a:pt x="53" y="438"/>
                    <a:pt x="0" y="491"/>
                  </a:cubicBezTo>
                  <a:lnTo>
                    <a:pt x="0" y="503"/>
                  </a:lnTo>
                  <a:cubicBezTo>
                    <a:pt x="53" y="450"/>
                    <a:pt x="120" y="411"/>
                    <a:pt x="173" y="358"/>
                  </a:cubicBezTo>
                  <a:cubicBezTo>
                    <a:pt x="265" y="358"/>
                    <a:pt x="358" y="385"/>
                    <a:pt x="450" y="424"/>
                  </a:cubicBezTo>
                  <a:lnTo>
                    <a:pt x="464" y="411"/>
                  </a:lnTo>
                  <a:cubicBezTo>
                    <a:pt x="371" y="371"/>
                    <a:pt x="279" y="358"/>
                    <a:pt x="186" y="345"/>
                  </a:cubicBezTo>
                  <a:cubicBezTo>
                    <a:pt x="252" y="292"/>
                    <a:pt x="332" y="226"/>
                    <a:pt x="397" y="173"/>
                  </a:cubicBezTo>
                  <a:cubicBezTo>
                    <a:pt x="477" y="186"/>
                    <a:pt x="556" y="212"/>
                    <a:pt x="636" y="239"/>
                  </a:cubicBezTo>
                  <a:lnTo>
                    <a:pt x="649" y="239"/>
                  </a:lnTo>
                  <a:cubicBezTo>
                    <a:pt x="570" y="200"/>
                    <a:pt x="491" y="173"/>
                    <a:pt x="41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4" name="Google Shape;2214;p19"/>
            <p:cNvSpPr/>
            <p:nvPr/>
          </p:nvSpPr>
          <p:spPr>
            <a:xfrm>
              <a:off x="3801618" y="1814023"/>
              <a:ext cx="25683" cy="17593"/>
            </a:xfrm>
            <a:custGeom>
              <a:rect b="b" l="l" r="r" t="t"/>
              <a:pathLst>
                <a:path extrusionOk="0" h="535" w="781">
                  <a:moveTo>
                    <a:pt x="209" y="0"/>
                  </a:moveTo>
                  <a:cubicBezTo>
                    <a:pt x="181" y="0"/>
                    <a:pt x="159" y="6"/>
                    <a:pt x="145" y="17"/>
                  </a:cubicBezTo>
                  <a:cubicBezTo>
                    <a:pt x="92" y="70"/>
                    <a:pt x="0" y="217"/>
                    <a:pt x="239" y="402"/>
                  </a:cubicBezTo>
                  <a:cubicBezTo>
                    <a:pt x="410" y="520"/>
                    <a:pt x="622" y="534"/>
                    <a:pt x="728" y="534"/>
                  </a:cubicBezTo>
                  <a:cubicBezTo>
                    <a:pt x="768" y="520"/>
                    <a:pt x="781" y="494"/>
                    <a:pt x="768" y="455"/>
                  </a:cubicBezTo>
                  <a:cubicBezTo>
                    <a:pt x="614" y="136"/>
                    <a:pt x="343" y="0"/>
                    <a:pt x="2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5" name="Google Shape;2215;p19"/>
            <p:cNvSpPr/>
            <p:nvPr/>
          </p:nvSpPr>
          <p:spPr>
            <a:xfrm>
              <a:off x="3805499" y="1815043"/>
              <a:ext cx="20060" cy="14831"/>
            </a:xfrm>
            <a:custGeom>
              <a:rect b="b" l="l" r="r" t="t"/>
              <a:pathLst>
                <a:path extrusionOk="0" h="451" w="610">
                  <a:moveTo>
                    <a:pt x="213" y="0"/>
                  </a:moveTo>
                  <a:cubicBezTo>
                    <a:pt x="200" y="39"/>
                    <a:pt x="200" y="92"/>
                    <a:pt x="213" y="133"/>
                  </a:cubicBezTo>
                  <a:lnTo>
                    <a:pt x="15" y="13"/>
                  </a:lnTo>
                  <a:cubicBezTo>
                    <a:pt x="15" y="13"/>
                    <a:pt x="1" y="13"/>
                    <a:pt x="1" y="27"/>
                  </a:cubicBezTo>
                  <a:cubicBezTo>
                    <a:pt x="80" y="66"/>
                    <a:pt x="147" y="106"/>
                    <a:pt x="226" y="159"/>
                  </a:cubicBezTo>
                  <a:cubicBezTo>
                    <a:pt x="147" y="172"/>
                    <a:pt x="68" y="198"/>
                    <a:pt x="1" y="238"/>
                  </a:cubicBezTo>
                  <a:lnTo>
                    <a:pt x="1" y="251"/>
                  </a:lnTo>
                  <a:cubicBezTo>
                    <a:pt x="80" y="212"/>
                    <a:pt x="160" y="186"/>
                    <a:pt x="239" y="172"/>
                  </a:cubicBezTo>
                  <a:cubicBezTo>
                    <a:pt x="319" y="225"/>
                    <a:pt x="398" y="278"/>
                    <a:pt x="465" y="331"/>
                  </a:cubicBezTo>
                  <a:cubicBezTo>
                    <a:pt x="371" y="344"/>
                    <a:pt x="279" y="371"/>
                    <a:pt x="186" y="410"/>
                  </a:cubicBezTo>
                  <a:lnTo>
                    <a:pt x="200" y="410"/>
                  </a:lnTo>
                  <a:cubicBezTo>
                    <a:pt x="292" y="371"/>
                    <a:pt x="385" y="344"/>
                    <a:pt x="477" y="344"/>
                  </a:cubicBezTo>
                  <a:cubicBezTo>
                    <a:pt x="530" y="371"/>
                    <a:pt x="571" y="410"/>
                    <a:pt x="610" y="450"/>
                  </a:cubicBezTo>
                  <a:lnTo>
                    <a:pt x="610" y="424"/>
                  </a:lnTo>
                  <a:cubicBezTo>
                    <a:pt x="571" y="397"/>
                    <a:pt x="530" y="357"/>
                    <a:pt x="477" y="331"/>
                  </a:cubicBezTo>
                  <a:cubicBezTo>
                    <a:pt x="477" y="278"/>
                    <a:pt x="477" y="238"/>
                    <a:pt x="491" y="186"/>
                  </a:cubicBezTo>
                  <a:cubicBezTo>
                    <a:pt x="491" y="186"/>
                    <a:pt x="477" y="186"/>
                    <a:pt x="477" y="172"/>
                  </a:cubicBezTo>
                  <a:cubicBezTo>
                    <a:pt x="465" y="225"/>
                    <a:pt x="465" y="265"/>
                    <a:pt x="465" y="318"/>
                  </a:cubicBezTo>
                  <a:cubicBezTo>
                    <a:pt x="398" y="251"/>
                    <a:pt x="319" y="198"/>
                    <a:pt x="239" y="145"/>
                  </a:cubicBezTo>
                  <a:cubicBezTo>
                    <a:pt x="213" y="106"/>
                    <a:pt x="213" y="53"/>
                    <a:pt x="22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6" name="Google Shape;2216;p19"/>
            <p:cNvSpPr/>
            <p:nvPr/>
          </p:nvSpPr>
          <p:spPr>
            <a:xfrm>
              <a:off x="3825526" y="1807479"/>
              <a:ext cx="20060" cy="23348"/>
            </a:xfrm>
            <a:custGeom>
              <a:rect b="b" l="l" r="r" t="t"/>
              <a:pathLst>
                <a:path extrusionOk="0" h="710" w="610">
                  <a:moveTo>
                    <a:pt x="375" y="1"/>
                  </a:moveTo>
                  <a:cubicBezTo>
                    <a:pt x="258" y="1"/>
                    <a:pt x="25" y="258"/>
                    <a:pt x="1" y="654"/>
                  </a:cubicBezTo>
                  <a:cubicBezTo>
                    <a:pt x="1" y="686"/>
                    <a:pt x="19" y="710"/>
                    <a:pt x="48" y="710"/>
                  </a:cubicBezTo>
                  <a:cubicBezTo>
                    <a:pt x="54" y="710"/>
                    <a:pt x="60" y="709"/>
                    <a:pt x="67" y="707"/>
                  </a:cubicBezTo>
                  <a:cubicBezTo>
                    <a:pt x="173" y="666"/>
                    <a:pt x="359" y="574"/>
                    <a:pt x="464" y="389"/>
                  </a:cubicBezTo>
                  <a:cubicBezTo>
                    <a:pt x="610" y="124"/>
                    <a:pt x="451" y="31"/>
                    <a:pt x="398" y="5"/>
                  </a:cubicBezTo>
                  <a:cubicBezTo>
                    <a:pt x="391" y="2"/>
                    <a:pt x="383" y="1"/>
                    <a:pt x="37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7" name="Google Shape;2217;p19"/>
            <p:cNvSpPr/>
            <p:nvPr/>
          </p:nvSpPr>
          <p:spPr>
            <a:xfrm>
              <a:off x="3825986" y="1808071"/>
              <a:ext cx="16574" cy="22658"/>
            </a:xfrm>
            <a:custGeom>
              <a:rect b="b" l="l" r="r" t="t"/>
              <a:pathLst>
                <a:path extrusionOk="0" h="689" w="504">
                  <a:moveTo>
                    <a:pt x="410" y="0"/>
                  </a:moveTo>
                  <a:lnTo>
                    <a:pt x="410" y="0"/>
                  </a:lnTo>
                  <a:cubicBezTo>
                    <a:pt x="357" y="66"/>
                    <a:pt x="304" y="133"/>
                    <a:pt x="265" y="198"/>
                  </a:cubicBezTo>
                  <a:cubicBezTo>
                    <a:pt x="265" y="146"/>
                    <a:pt x="239" y="106"/>
                    <a:pt x="212" y="66"/>
                  </a:cubicBezTo>
                  <a:lnTo>
                    <a:pt x="198" y="80"/>
                  </a:lnTo>
                  <a:cubicBezTo>
                    <a:pt x="239" y="119"/>
                    <a:pt x="251" y="159"/>
                    <a:pt x="251" y="212"/>
                  </a:cubicBezTo>
                  <a:cubicBezTo>
                    <a:pt x="198" y="292"/>
                    <a:pt x="159" y="384"/>
                    <a:pt x="106" y="463"/>
                  </a:cubicBezTo>
                  <a:cubicBezTo>
                    <a:pt x="93" y="424"/>
                    <a:pt x="66" y="371"/>
                    <a:pt x="53" y="345"/>
                  </a:cubicBezTo>
                  <a:cubicBezTo>
                    <a:pt x="40" y="345"/>
                    <a:pt x="40" y="345"/>
                    <a:pt x="40" y="357"/>
                  </a:cubicBezTo>
                  <a:cubicBezTo>
                    <a:pt x="66" y="398"/>
                    <a:pt x="93" y="437"/>
                    <a:pt x="106" y="477"/>
                  </a:cubicBezTo>
                  <a:cubicBezTo>
                    <a:pt x="66" y="543"/>
                    <a:pt x="40" y="609"/>
                    <a:pt x="0" y="675"/>
                  </a:cubicBezTo>
                  <a:cubicBezTo>
                    <a:pt x="0" y="675"/>
                    <a:pt x="13" y="675"/>
                    <a:pt x="13" y="689"/>
                  </a:cubicBezTo>
                  <a:cubicBezTo>
                    <a:pt x="40" y="622"/>
                    <a:pt x="80" y="556"/>
                    <a:pt x="106" y="490"/>
                  </a:cubicBezTo>
                  <a:cubicBezTo>
                    <a:pt x="198" y="463"/>
                    <a:pt x="292" y="450"/>
                    <a:pt x="398" y="450"/>
                  </a:cubicBezTo>
                  <a:cubicBezTo>
                    <a:pt x="398" y="437"/>
                    <a:pt x="398" y="437"/>
                    <a:pt x="410" y="437"/>
                  </a:cubicBezTo>
                  <a:lnTo>
                    <a:pt x="398" y="437"/>
                  </a:lnTo>
                  <a:cubicBezTo>
                    <a:pt x="304" y="437"/>
                    <a:pt x="212" y="450"/>
                    <a:pt x="119" y="477"/>
                  </a:cubicBezTo>
                  <a:cubicBezTo>
                    <a:pt x="159" y="398"/>
                    <a:pt x="212" y="318"/>
                    <a:pt x="265" y="239"/>
                  </a:cubicBezTo>
                  <a:cubicBezTo>
                    <a:pt x="331" y="212"/>
                    <a:pt x="410" y="212"/>
                    <a:pt x="477" y="212"/>
                  </a:cubicBezTo>
                  <a:lnTo>
                    <a:pt x="503" y="212"/>
                  </a:lnTo>
                  <a:lnTo>
                    <a:pt x="503" y="198"/>
                  </a:lnTo>
                  <a:lnTo>
                    <a:pt x="490" y="198"/>
                  </a:lnTo>
                  <a:cubicBezTo>
                    <a:pt x="410" y="198"/>
                    <a:pt x="345" y="198"/>
                    <a:pt x="265" y="212"/>
                  </a:cubicBezTo>
                  <a:cubicBezTo>
                    <a:pt x="318" y="146"/>
                    <a:pt x="371" y="80"/>
                    <a:pt x="41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8" name="Google Shape;2218;p19"/>
            <p:cNvSpPr/>
            <p:nvPr/>
          </p:nvSpPr>
          <p:spPr>
            <a:xfrm>
              <a:off x="3812471" y="1848060"/>
              <a:ext cx="27459" cy="14601"/>
            </a:xfrm>
            <a:custGeom>
              <a:rect b="b" l="l" r="r" t="t"/>
              <a:pathLst>
                <a:path extrusionOk="0" h="444" w="835">
                  <a:moveTo>
                    <a:pt x="226" y="1"/>
                  </a:moveTo>
                  <a:cubicBezTo>
                    <a:pt x="168" y="1"/>
                    <a:pt x="125" y="15"/>
                    <a:pt x="107" y="41"/>
                  </a:cubicBezTo>
                  <a:cubicBezTo>
                    <a:pt x="67" y="94"/>
                    <a:pt x="1" y="267"/>
                    <a:pt x="279" y="385"/>
                  </a:cubicBezTo>
                  <a:cubicBezTo>
                    <a:pt x="373" y="429"/>
                    <a:pt x="469" y="444"/>
                    <a:pt x="555" y="444"/>
                  </a:cubicBezTo>
                  <a:cubicBezTo>
                    <a:pt x="651" y="444"/>
                    <a:pt x="733" y="426"/>
                    <a:pt x="782" y="412"/>
                  </a:cubicBezTo>
                  <a:cubicBezTo>
                    <a:pt x="821" y="399"/>
                    <a:pt x="835" y="359"/>
                    <a:pt x="809" y="333"/>
                  </a:cubicBezTo>
                  <a:cubicBezTo>
                    <a:pt x="618" y="95"/>
                    <a:pt x="373" y="1"/>
                    <a:pt x="22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9" name="Google Shape;2219;p19"/>
            <p:cNvSpPr/>
            <p:nvPr/>
          </p:nvSpPr>
          <p:spPr>
            <a:xfrm>
              <a:off x="3815529" y="1848520"/>
              <a:ext cx="22691" cy="13549"/>
            </a:xfrm>
            <a:custGeom>
              <a:rect b="b" l="l" r="r" t="t"/>
              <a:pathLst>
                <a:path extrusionOk="0" h="412" w="690">
                  <a:moveTo>
                    <a:pt x="199" y="1"/>
                  </a:moveTo>
                  <a:cubicBezTo>
                    <a:pt x="199" y="41"/>
                    <a:pt x="213" y="94"/>
                    <a:pt x="225" y="133"/>
                  </a:cubicBezTo>
                  <a:cubicBezTo>
                    <a:pt x="160" y="107"/>
                    <a:pt x="80" y="80"/>
                    <a:pt x="1" y="54"/>
                  </a:cubicBezTo>
                  <a:lnTo>
                    <a:pt x="1" y="68"/>
                  </a:lnTo>
                  <a:lnTo>
                    <a:pt x="239" y="147"/>
                  </a:lnTo>
                  <a:cubicBezTo>
                    <a:pt x="172" y="186"/>
                    <a:pt x="93" y="226"/>
                    <a:pt x="40" y="279"/>
                  </a:cubicBezTo>
                  <a:cubicBezTo>
                    <a:pt x="107" y="239"/>
                    <a:pt x="186" y="186"/>
                    <a:pt x="252" y="160"/>
                  </a:cubicBezTo>
                  <a:cubicBezTo>
                    <a:pt x="345" y="186"/>
                    <a:pt x="424" y="226"/>
                    <a:pt x="516" y="266"/>
                  </a:cubicBezTo>
                  <a:cubicBezTo>
                    <a:pt x="424" y="292"/>
                    <a:pt x="331" y="345"/>
                    <a:pt x="252" y="398"/>
                  </a:cubicBezTo>
                  <a:cubicBezTo>
                    <a:pt x="266" y="412"/>
                    <a:pt x="266" y="412"/>
                    <a:pt x="278" y="412"/>
                  </a:cubicBezTo>
                  <a:cubicBezTo>
                    <a:pt x="345" y="345"/>
                    <a:pt x="437" y="306"/>
                    <a:pt x="530" y="279"/>
                  </a:cubicBezTo>
                  <a:lnTo>
                    <a:pt x="689" y="359"/>
                  </a:lnTo>
                  <a:cubicBezTo>
                    <a:pt x="675" y="345"/>
                    <a:pt x="675" y="345"/>
                    <a:pt x="675" y="332"/>
                  </a:cubicBezTo>
                  <a:cubicBezTo>
                    <a:pt x="622" y="306"/>
                    <a:pt x="583" y="279"/>
                    <a:pt x="530" y="266"/>
                  </a:cubicBezTo>
                  <a:cubicBezTo>
                    <a:pt x="516" y="213"/>
                    <a:pt x="504" y="173"/>
                    <a:pt x="504" y="121"/>
                  </a:cubicBezTo>
                  <a:lnTo>
                    <a:pt x="490" y="121"/>
                  </a:lnTo>
                  <a:cubicBezTo>
                    <a:pt x="490" y="160"/>
                    <a:pt x="504" y="213"/>
                    <a:pt x="516" y="253"/>
                  </a:cubicBezTo>
                  <a:cubicBezTo>
                    <a:pt x="424" y="213"/>
                    <a:pt x="345" y="173"/>
                    <a:pt x="252" y="133"/>
                  </a:cubicBezTo>
                  <a:cubicBezTo>
                    <a:pt x="225" y="94"/>
                    <a:pt x="213" y="41"/>
                    <a:pt x="213"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0" name="Google Shape;2220;p19"/>
            <p:cNvSpPr/>
            <p:nvPr/>
          </p:nvSpPr>
          <p:spPr>
            <a:xfrm>
              <a:off x="3835194" y="1835892"/>
              <a:ext cx="18218" cy="25025"/>
            </a:xfrm>
            <a:custGeom>
              <a:rect b="b" l="l" r="r" t="t"/>
              <a:pathLst>
                <a:path extrusionOk="0" h="761" w="554">
                  <a:moveTo>
                    <a:pt x="315" y="0"/>
                  </a:moveTo>
                  <a:cubicBezTo>
                    <a:pt x="194" y="0"/>
                    <a:pt x="1" y="309"/>
                    <a:pt x="77" y="716"/>
                  </a:cubicBezTo>
                  <a:cubicBezTo>
                    <a:pt x="77" y="746"/>
                    <a:pt x="100" y="761"/>
                    <a:pt x="122" y="761"/>
                  </a:cubicBezTo>
                  <a:cubicBezTo>
                    <a:pt x="130" y="761"/>
                    <a:pt x="137" y="759"/>
                    <a:pt x="144" y="755"/>
                  </a:cubicBezTo>
                  <a:cubicBezTo>
                    <a:pt x="236" y="690"/>
                    <a:pt x="409" y="557"/>
                    <a:pt x="474" y="358"/>
                  </a:cubicBezTo>
                  <a:cubicBezTo>
                    <a:pt x="554" y="54"/>
                    <a:pt x="382" y="2"/>
                    <a:pt x="329" y="2"/>
                  </a:cubicBezTo>
                  <a:cubicBezTo>
                    <a:pt x="325" y="1"/>
                    <a:pt x="320" y="0"/>
                    <a:pt x="31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1" name="Google Shape;2221;p19"/>
            <p:cNvSpPr/>
            <p:nvPr/>
          </p:nvSpPr>
          <p:spPr>
            <a:xfrm>
              <a:off x="3837299" y="1835925"/>
              <a:ext cx="13976" cy="24828"/>
            </a:xfrm>
            <a:custGeom>
              <a:rect b="b" l="l" r="r" t="t"/>
              <a:pathLst>
                <a:path extrusionOk="0" h="755" w="425">
                  <a:moveTo>
                    <a:pt x="278" y="1"/>
                  </a:moveTo>
                  <a:cubicBezTo>
                    <a:pt x="252" y="80"/>
                    <a:pt x="225" y="146"/>
                    <a:pt x="186" y="225"/>
                  </a:cubicBezTo>
                  <a:cubicBezTo>
                    <a:pt x="172" y="186"/>
                    <a:pt x="146" y="146"/>
                    <a:pt x="119" y="106"/>
                  </a:cubicBezTo>
                  <a:cubicBezTo>
                    <a:pt x="106" y="106"/>
                    <a:pt x="106" y="119"/>
                    <a:pt x="106" y="119"/>
                  </a:cubicBezTo>
                  <a:cubicBezTo>
                    <a:pt x="146" y="159"/>
                    <a:pt x="172" y="199"/>
                    <a:pt x="186" y="239"/>
                  </a:cubicBezTo>
                  <a:cubicBezTo>
                    <a:pt x="146" y="331"/>
                    <a:pt x="119" y="424"/>
                    <a:pt x="93" y="516"/>
                  </a:cubicBezTo>
                  <a:cubicBezTo>
                    <a:pt x="66" y="477"/>
                    <a:pt x="40" y="437"/>
                    <a:pt x="13" y="410"/>
                  </a:cubicBezTo>
                  <a:cubicBezTo>
                    <a:pt x="1" y="410"/>
                    <a:pt x="1" y="424"/>
                    <a:pt x="1" y="424"/>
                  </a:cubicBezTo>
                  <a:cubicBezTo>
                    <a:pt x="40" y="463"/>
                    <a:pt x="66" y="490"/>
                    <a:pt x="93" y="530"/>
                  </a:cubicBezTo>
                  <a:cubicBezTo>
                    <a:pt x="66" y="609"/>
                    <a:pt x="54" y="675"/>
                    <a:pt x="40" y="742"/>
                  </a:cubicBezTo>
                  <a:cubicBezTo>
                    <a:pt x="40" y="754"/>
                    <a:pt x="40" y="754"/>
                    <a:pt x="54" y="754"/>
                  </a:cubicBezTo>
                  <a:cubicBezTo>
                    <a:pt x="66" y="689"/>
                    <a:pt x="80" y="609"/>
                    <a:pt x="106" y="543"/>
                  </a:cubicBezTo>
                  <a:cubicBezTo>
                    <a:pt x="186" y="490"/>
                    <a:pt x="278" y="463"/>
                    <a:pt x="371" y="437"/>
                  </a:cubicBezTo>
                  <a:lnTo>
                    <a:pt x="371" y="424"/>
                  </a:lnTo>
                  <a:cubicBezTo>
                    <a:pt x="278" y="437"/>
                    <a:pt x="186" y="477"/>
                    <a:pt x="106" y="530"/>
                  </a:cubicBezTo>
                  <a:cubicBezTo>
                    <a:pt x="133" y="437"/>
                    <a:pt x="159" y="345"/>
                    <a:pt x="199" y="265"/>
                  </a:cubicBezTo>
                  <a:cubicBezTo>
                    <a:pt x="265" y="225"/>
                    <a:pt x="345" y="199"/>
                    <a:pt x="424" y="186"/>
                  </a:cubicBezTo>
                  <a:lnTo>
                    <a:pt x="424" y="172"/>
                  </a:lnTo>
                  <a:cubicBezTo>
                    <a:pt x="345" y="186"/>
                    <a:pt x="278" y="212"/>
                    <a:pt x="199" y="239"/>
                  </a:cubicBezTo>
                  <a:cubicBezTo>
                    <a:pt x="225" y="159"/>
                    <a:pt x="265" y="80"/>
                    <a:pt x="29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2" name="Google Shape;2222;p19"/>
            <p:cNvSpPr/>
            <p:nvPr/>
          </p:nvSpPr>
          <p:spPr>
            <a:xfrm>
              <a:off x="3812471" y="1877755"/>
              <a:ext cx="23118" cy="20882"/>
            </a:xfrm>
            <a:custGeom>
              <a:rect b="b" l="l" r="r" t="t"/>
              <a:pathLst>
                <a:path extrusionOk="0" h="635" w="703">
                  <a:moveTo>
                    <a:pt x="241" y="0"/>
                  </a:moveTo>
                  <a:cubicBezTo>
                    <a:pt x="225" y="0"/>
                    <a:pt x="211" y="4"/>
                    <a:pt x="200" y="12"/>
                  </a:cubicBezTo>
                  <a:cubicBezTo>
                    <a:pt x="133" y="38"/>
                    <a:pt x="1" y="158"/>
                    <a:pt x="200" y="396"/>
                  </a:cubicBezTo>
                  <a:cubicBezTo>
                    <a:pt x="345" y="555"/>
                    <a:pt x="544" y="621"/>
                    <a:pt x="650" y="634"/>
                  </a:cubicBezTo>
                  <a:cubicBezTo>
                    <a:pt x="676" y="634"/>
                    <a:pt x="703" y="608"/>
                    <a:pt x="703" y="568"/>
                  </a:cubicBezTo>
                  <a:cubicBezTo>
                    <a:pt x="610" y="207"/>
                    <a:pt x="362" y="0"/>
                    <a:pt x="241"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3" name="Google Shape;2223;p19"/>
            <p:cNvSpPr/>
            <p:nvPr/>
          </p:nvSpPr>
          <p:spPr>
            <a:xfrm>
              <a:off x="3815956" y="1878577"/>
              <a:ext cx="18317" cy="18744"/>
            </a:xfrm>
            <a:custGeom>
              <a:rect b="b" l="l" r="r" t="t"/>
              <a:pathLst>
                <a:path extrusionOk="0" h="570" w="557">
                  <a:moveTo>
                    <a:pt x="332" y="410"/>
                  </a:moveTo>
                  <a:cubicBezTo>
                    <a:pt x="265" y="410"/>
                    <a:pt x="212" y="410"/>
                    <a:pt x="147" y="424"/>
                  </a:cubicBezTo>
                  <a:cubicBezTo>
                    <a:pt x="147" y="424"/>
                    <a:pt x="159" y="424"/>
                    <a:pt x="159" y="437"/>
                  </a:cubicBezTo>
                  <a:cubicBezTo>
                    <a:pt x="212" y="424"/>
                    <a:pt x="279" y="410"/>
                    <a:pt x="332" y="410"/>
                  </a:cubicBezTo>
                  <a:close/>
                  <a:moveTo>
                    <a:pt x="53" y="1"/>
                  </a:moveTo>
                  <a:cubicBezTo>
                    <a:pt x="120" y="66"/>
                    <a:pt x="186" y="119"/>
                    <a:pt x="239" y="186"/>
                  </a:cubicBezTo>
                  <a:lnTo>
                    <a:pt x="226" y="186"/>
                  </a:lnTo>
                  <a:cubicBezTo>
                    <a:pt x="159" y="186"/>
                    <a:pt x="80" y="199"/>
                    <a:pt x="1" y="212"/>
                  </a:cubicBezTo>
                  <a:lnTo>
                    <a:pt x="1" y="225"/>
                  </a:lnTo>
                  <a:cubicBezTo>
                    <a:pt x="80" y="212"/>
                    <a:pt x="159" y="199"/>
                    <a:pt x="226" y="199"/>
                  </a:cubicBezTo>
                  <a:lnTo>
                    <a:pt x="253" y="199"/>
                  </a:lnTo>
                  <a:cubicBezTo>
                    <a:pt x="318" y="265"/>
                    <a:pt x="371" y="345"/>
                    <a:pt x="438" y="410"/>
                  </a:cubicBezTo>
                  <a:lnTo>
                    <a:pt x="332" y="410"/>
                  </a:lnTo>
                  <a:cubicBezTo>
                    <a:pt x="371" y="410"/>
                    <a:pt x="411" y="424"/>
                    <a:pt x="451" y="424"/>
                  </a:cubicBezTo>
                  <a:cubicBezTo>
                    <a:pt x="477" y="463"/>
                    <a:pt x="517" y="516"/>
                    <a:pt x="556" y="569"/>
                  </a:cubicBezTo>
                  <a:lnTo>
                    <a:pt x="556" y="543"/>
                  </a:lnTo>
                  <a:cubicBezTo>
                    <a:pt x="517" y="504"/>
                    <a:pt x="491" y="451"/>
                    <a:pt x="451" y="410"/>
                  </a:cubicBezTo>
                  <a:cubicBezTo>
                    <a:pt x="464" y="371"/>
                    <a:pt x="477" y="318"/>
                    <a:pt x="491" y="278"/>
                  </a:cubicBezTo>
                  <a:lnTo>
                    <a:pt x="477" y="265"/>
                  </a:lnTo>
                  <a:cubicBezTo>
                    <a:pt x="464" y="305"/>
                    <a:pt x="451" y="357"/>
                    <a:pt x="438" y="398"/>
                  </a:cubicBezTo>
                  <a:cubicBezTo>
                    <a:pt x="385" y="318"/>
                    <a:pt x="318" y="252"/>
                    <a:pt x="253" y="186"/>
                  </a:cubicBezTo>
                  <a:cubicBezTo>
                    <a:pt x="253" y="133"/>
                    <a:pt x="253" y="80"/>
                    <a:pt x="279" y="40"/>
                  </a:cubicBezTo>
                  <a:cubicBezTo>
                    <a:pt x="279" y="27"/>
                    <a:pt x="265" y="27"/>
                    <a:pt x="265" y="27"/>
                  </a:cubicBezTo>
                  <a:cubicBezTo>
                    <a:pt x="253" y="66"/>
                    <a:pt x="239" y="119"/>
                    <a:pt x="239" y="172"/>
                  </a:cubicBezTo>
                  <a:cubicBezTo>
                    <a:pt x="186" y="107"/>
                    <a:pt x="133" y="54"/>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4" name="Google Shape;2224;p19"/>
            <p:cNvSpPr/>
            <p:nvPr/>
          </p:nvSpPr>
          <p:spPr>
            <a:xfrm>
              <a:off x="3833879" y="1878150"/>
              <a:ext cx="23907" cy="20126"/>
            </a:xfrm>
            <a:custGeom>
              <a:rect b="b" l="l" r="r" t="t"/>
              <a:pathLst>
                <a:path extrusionOk="0" h="612" w="727">
                  <a:moveTo>
                    <a:pt x="493" y="0"/>
                  </a:moveTo>
                  <a:cubicBezTo>
                    <a:pt x="368" y="0"/>
                    <a:pt x="115" y="189"/>
                    <a:pt x="11" y="556"/>
                  </a:cubicBezTo>
                  <a:cubicBezTo>
                    <a:pt x="0" y="579"/>
                    <a:pt x="19" y="612"/>
                    <a:pt x="49" y="612"/>
                  </a:cubicBezTo>
                  <a:cubicBezTo>
                    <a:pt x="54" y="612"/>
                    <a:pt x="59" y="611"/>
                    <a:pt x="64" y="609"/>
                  </a:cubicBezTo>
                  <a:cubicBezTo>
                    <a:pt x="170" y="596"/>
                    <a:pt x="369" y="556"/>
                    <a:pt x="514" y="397"/>
                  </a:cubicBezTo>
                  <a:cubicBezTo>
                    <a:pt x="726" y="172"/>
                    <a:pt x="594" y="53"/>
                    <a:pt x="541" y="14"/>
                  </a:cubicBezTo>
                  <a:cubicBezTo>
                    <a:pt x="529" y="5"/>
                    <a:pt x="512" y="0"/>
                    <a:pt x="49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5" name="Google Shape;2225;p19"/>
            <p:cNvSpPr/>
            <p:nvPr/>
          </p:nvSpPr>
          <p:spPr>
            <a:xfrm>
              <a:off x="3834241" y="1879005"/>
              <a:ext cx="20060" cy="19172"/>
            </a:xfrm>
            <a:custGeom>
              <a:rect b="b" l="l" r="r" t="t"/>
              <a:pathLst>
                <a:path extrusionOk="0" h="583" w="610">
                  <a:moveTo>
                    <a:pt x="556" y="0"/>
                  </a:moveTo>
                  <a:cubicBezTo>
                    <a:pt x="491" y="53"/>
                    <a:pt x="424" y="106"/>
                    <a:pt x="371" y="159"/>
                  </a:cubicBezTo>
                  <a:cubicBezTo>
                    <a:pt x="371" y="120"/>
                    <a:pt x="371" y="67"/>
                    <a:pt x="358" y="27"/>
                  </a:cubicBezTo>
                  <a:lnTo>
                    <a:pt x="345" y="27"/>
                  </a:lnTo>
                  <a:cubicBezTo>
                    <a:pt x="358" y="80"/>
                    <a:pt x="358" y="133"/>
                    <a:pt x="358" y="173"/>
                  </a:cubicBezTo>
                  <a:cubicBezTo>
                    <a:pt x="292" y="239"/>
                    <a:pt x="226" y="318"/>
                    <a:pt x="159" y="385"/>
                  </a:cubicBezTo>
                  <a:cubicBezTo>
                    <a:pt x="147" y="332"/>
                    <a:pt x="147" y="292"/>
                    <a:pt x="120" y="252"/>
                  </a:cubicBezTo>
                  <a:lnTo>
                    <a:pt x="120" y="265"/>
                  </a:lnTo>
                  <a:cubicBezTo>
                    <a:pt x="133" y="305"/>
                    <a:pt x="147" y="344"/>
                    <a:pt x="147" y="397"/>
                  </a:cubicBezTo>
                  <a:cubicBezTo>
                    <a:pt x="94" y="450"/>
                    <a:pt x="53" y="503"/>
                    <a:pt x="0" y="570"/>
                  </a:cubicBezTo>
                  <a:cubicBezTo>
                    <a:pt x="0" y="570"/>
                    <a:pt x="14" y="570"/>
                    <a:pt x="14" y="583"/>
                  </a:cubicBezTo>
                  <a:cubicBezTo>
                    <a:pt x="53" y="517"/>
                    <a:pt x="106" y="464"/>
                    <a:pt x="147" y="411"/>
                  </a:cubicBezTo>
                  <a:lnTo>
                    <a:pt x="226" y="411"/>
                  </a:lnTo>
                  <a:cubicBezTo>
                    <a:pt x="292" y="411"/>
                    <a:pt x="371" y="411"/>
                    <a:pt x="438" y="438"/>
                  </a:cubicBezTo>
                  <a:cubicBezTo>
                    <a:pt x="438" y="424"/>
                    <a:pt x="450" y="424"/>
                    <a:pt x="450" y="424"/>
                  </a:cubicBezTo>
                  <a:cubicBezTo>
                    <a:pt x="371" y="397"/>
                    <a:pt x="305" y="397"/>
                    <a:pt x="226" y="397"/>
                  </a:cubicBezTo>
                  <a:lnTo>
                    <a:pt x="159" y="397"/>
                  </a:lnTo>
                  <a:lnTo>
                    <a:pt x="358" y="199"/>
                  </a:lnTo>
                  <a:cubicBezTo>
                    <a:pt x="438" y="199"/>
                    <a:pt x="517" y="212"/>
                    <a:pt x="597" y="226"/>
                  </a:cubicBezTo>
                  <a:lnTo>
                    <a:pt x="609" y="226"/>
                  </a:lnTo>
                  <a:cubicBezTo>
                    <a:pt x="530" y="199"/>
                    <a:pt x="450" y="186"/>
                    <a:pt x="371" y="186"/>
                  </a:cubicBezTo>
                  <a:cubicBezTo>
                    <a:pt x="438" y="120"/>
                    <a:pt x="491" y="67"/>
                    <a:pt x="556" y="14"/>
                  </a:cubicBezTo>
                  <a:lnTo>
                    <a:pt x="556"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6" name="Google Shape;2226;p19"/>
            <p:cNvSpPr/>
            <p:nvPr/>
          </p:nvSpPr>
          <p:spPr>
            <a:xfrm>
              <a:off x="3819015" y="1719281"/>
              <a:ext cx="23546" cy="237232"/>
            </a:xfrm>
            <a:custGeom>
              <a:rect b="b" l="l" r="r" t="t"/>
              <a:pathLst>
                <a:path extrusionOk="0" h="7214" w="716">
                  <a:moveTo>
                    <a:pt x="424" y="0"/>
                  </a:moveTo>
                  <a:lnTo>
                    <a:pt x="371" y="27"/>
                  </a:lnTo>
                  <a:cubicBezTo>
                    <a:pt x="596" y="503"/>
                    <a:pt x="477" y="1059"/>
                    <a:pt x="331" y="1548"/>
                  </a:cubicBezTo>
                  <a:lnTo>
                    <a:pt x="292" y="1668"/>
                  </a:lnTo>
                  <a:cubicBezTo>
                    <a:pt x="146" y="2145"/>
                    <a:pt x="1" y="2634"/>
                    <a:pt x="107" y="3110"/>
                  </a:cubicBezTo>
                  <a:cubicBezTo>
                    <a:pt x="146" y="3322"/>
                    <a:pt x="239" y="3507"/>
                    <a:pt x="331" y="3706"/>
                  </a:cubicBezTo>
                  <a:cubicBezTo>
                    <a:pt x="410" y="3865"/>
                    <a:pt x="490" y="4037"/>
                    <a:pt x="530" y="4222"/>
                  </a:cubicBezTo>
                  <a:cubicBezTo>
                    <a:pt x="662" y="4725"/>
                    <a:pt x="530" y="5254"/>
                    <a:pt x="384" y="5718"/>
                  </a:cubicBezTo>
                  <a:cubicBezTo>
                    <a:pt x="358" y="5798"/>
                    <a:pt x="331" y="5890"/>
                    <a:pt x="305" y="5969"/>
                  </a:cubicBezTo>
                  <a:cubicBezTo>
                    <a:pt x="172" y="6366"/>
                    <a:pt x="40" y="6790"/>
                    <a:pt x="27" y="7213"/>
                  </a:cubicBezTo>
                  <a:lnTo>
                    <a:pt x="80" y="7213"/>
                  </a:lnTo>
                  <a:cubicBezTo>
                    <a:pt x="93" y="6790"/>
                    <a:pt x="225" y="6380"/>
                    <a:pt x="358" y="5996"/>
                  </a:cubicBezTo>
                  <a:cubicBezTo>
                    <a:pt x="384" y="5904"/>
                    <a:pt x="410" y="5824"/>
                    <a:pt x="437" y="5731"/>
                  </a:cubicBezTo>
                  <a:cubicBezTo>
                    <a:pt x="596" y="5268"/>
                    <a:pt x="715" y="4725"/>
                    <a:pt x="583" y="4209"/>
                  </a:cubicBezTo>
                  <a:cubicBezTo>
                    <a:pt x="543" y="4024"/>
                    <a:pt x="451" y="3851"/>
                    <a:pt x="384" y="3680"/>
                  </a:cubicBezTo>
                  <a:cubicBezTo>
                    <a:pt x="292" y="3495"/>
                    <a:pt x="199" y="3296"/>
                    <a:pt x="160" y="3098"/>
                  </a:cubicBezTo>
                  <a:cubicBezTo>
                    <a:pt x="54" y="2634"/>
                    <a:pt x="199" y="2145"/>
                    <a:pt x="345" y="1681"/>
                  </a:cubicBezTo>
                  <a:lnTo>
                    <a:pt x="384" y="1562"/>
                  </a:lnTo>
                  <a:cubicBezTo>
                    <a:pt x="530" y="1072"/>
                    <a:pt x="649" y="490"/>
                    <a:pt x="4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7" name="Google Shape;2227;p19"/>
            <p:cNvSpPr/>
            <p:nvPr/>
          </p:nvSpPr>
          <p:spPr>
            <a:xfrm>
              <a:off x="3825986" y="1838260"/>
              <a:ext cx="51399" cy="55576"/>
            </a:xfrm>
            <a:custGeom>
              <a:rect b="b" l="l" r="r" t="t"/>
              <a:pathLst>
                <a:path extrusionOk="0" h="1690" w="1563">
                  <a:moveTo>
                    <a:pt x="1294" y="0"/>
                  </a:moveTo>
                  <a:cubicBezTo>
                    <a:pt x="1260" y="0"/>
                    <a:pt x="1225" y="8"/>
                    <a:pt x="1192" y="22"/>
                  </a:cubicBezTo>
                  <a:cubicBezTo>
                    <a:pt x="993" y="128"/>
                    <a:pt x="689" y="512"/>
                    <a:pt x="0" y="1636"/>
                  </a:cubicBezTo>
                  <a:lnTo>
                    <a:pt x="27" y="1689"/>
                  </a:lnTo>
                  <a:cubicBezTo>
                    <a:pt x="689" y="1465"/>
                    <a:pt x="1165" y="988"/>
                    <a:pt x="1430" y="485"/>
                  </a:cubicBezTo>
                  <a:cubicBezTo>
                    <a:pt x="1496" y="366"/>
                    <a:pt x="1562" y="194"/>
                    <a:pt x="1456" y="75"/>
                  </a:cubicBezTo>
                  <a:cubicBezTo>
                    <a:pt x="1414" y="24"/>
                    <a:pt x="1355" y="0"/>
                    <a:pt x="129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8" name="Google Shape;2228;p19"/>
            <p:cNvSpPr/>
            <p:nvPr/>
          </p:nvSpPr>
          <p:spPr>
            <a:xfrm>
              <a:off x="3829012" y="1854735"/>
              <a:ext cx="33115" cy="35187"/>
            </a:xfrm>
            <a:custGeom>
              <a:rect b="b" l="l" r="r" t="t"/>
              <a:pathLst>
                <a:path extrusionOk="0" h="1070" w="1007">
                  <a:moveTo>
                    <a:pt x="1000" y="1"/>
                  </a:moveTo>
                  <a:cubicBezTo>
                    <a:pt x="997" y="1"/>
                    <a:pt x="994" y="4"/>
                    <a:pt x="994" y="11"/>
                  </a:cubicBezTo>
                  <a:cubicBezTo>
                    <a:pt x="715" y="408"/>
                    <a:pt x="371" y="752"/>
                    <a:pt x="1" y="1056"/>
                  </a:cubicBezTo>
                  <a:lnTo>
                    <a:pt x="1" y="1070"/>
                  </a:lnTo>
                  <a:lnTo>
                    <a:pt x="14" y="1070"/>
                  </a:lnTo>
                  <a:cubicBezTo>
                    <a:pt x="385" y="765"/>
                    <a:pt x="729" y="421"/>
                    <a:pt x="1006" y="24"/>
                  </a:cubicBezTo>
                  <a:lnTo>
                    <a:pt x="1006" y="11"/>
                  </a:lnTo>
                  <a:cubicBezTo>
                    <a:pt x="1006" y="4"/>
                    <a:pt x="1003" y="1"/>
                    <a:pt x="100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9" name="Google Shape;2229;p19"/>
            <p:cNvSpPr/>
            <p:nvPr/>
          </p:nvSpPr>
          <p:spPr>
            <a:xfrm>
              <a:off x="3804216" y="1890909"/>
              <a:ext cx="62251" cy="46434"/>
            </a:xfrm>
            <a:custGeom>
              <a:rect b="b" l="l" r="r" t="t"/>
              <a:pathLst>
                <a:path extrusionOk="0" h="1412" w="1893">
                  <a:moveTo>
                    <a:pt x="1621" y="1"/>
                  </a:moveTo>
                  <a:cubicBezTo>
                    <a:pt x="1601" y="1"/>
                    <a:pt x="1581" y="4"/>
                    <a:pt x="1562" y="9"/>
                  </a:cubicBezTo>
                  <a:cubicBezTo>
                    <a:pt x="1337" y="76"/>
                    <a:pt x="1019" y="327"/>
                    <a:pt x="66" y="1306"/>
                  </a:cubicBezTo>
                  <a:lnTo>
                    <a:pt x="1" y="1412"/>
                  </a:lnTo>
                  <a:cubicBezTo>
                    <a:pt x="728" y="1306"/>
                    <a:pt x="1310" y="949"/>
                    <a:pt x="1695" y="512"/>
                  </a:cubicBezTo>
                  <a:cubicBezTo>
                    <a:pt x="1801" y="406"/>
                    <a:pt x="1893" y="247"/>
                    <a:pt x="1813" y="115"/>
                  </a:cubicBezTo>
                  <a:cubicBezTo>
                    <a:pt x="1782" y="41"/>
                    <a:pt x="1700" y="1"/>
                    <a:pt x="162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0" name="Google Shape;2230;p19"/>
            <p:cNvSpPr/>
            <p:nvPr/>
          </p:nvSpPr>
          <p:spPr>
            <a:xfrm>
              <a:off x="3810300" y="1906234"/>
              <a:ext cx="38771" cy="26966"/>
            </a:xfrm>
            <a:custGeom>
              <a:rect b="b" l="l" r="r" t="t"/>
              <a:pathLst>
                <a:path extrusionOk="0" h="820" w="1179">
                  <a:moveTo>
                    <a:pt x="1166" y="1"/>
                  </a:moveTo>
                  <a:cubicBezTo>
                    <a:pt x="1166" y="1"/>
                    <a:pt x="1166" y="2"/>
                    <a:pt x="1166" y="7"/>
                  </a:cubicBezTo>
                  <a:cubicBezTo>
                    <a:pt x="808" y="324"/>
                    <a:pt x="425" y="589"/>
                    <a:pt x="14" y="801"/>
                  </a:cubicBezTo>
                  <a:cubicBezTo>
                    <a:pt x="14" y="801"/>
                    <a:pt x="1" y="814"/>
                    <a:pt x="14" y="814"/>
                  </a:cubicBezTo>
                  <a:cubicBezTo>
                    <a:pt x="14" y="814"/>
                    <a:pt x="14" y="820"/>
                    <a:pt x="18" y="820"/>
                  </a:cubicBezTo>
                  <a:cubicBezTo>
                    <a:pt x="20" y="820"/>
                    <a:pt x="23" y="818"/>
                    <a:pt x="27" y="814"/>
                  </a:cubicBezTo>
                  <a:cubicBezTo>
                    <a:pt x="186" y="734"/>
                    <a:pt x="345" y="642"/>
                    <a:pt x="504" y="536"/>
                  </a:cubicBezTo>
                  <a:cubicBezTo>
                    <a:pt x="742" y="377"/>
                    <a:pt x="967" y="205"/>
                    <a:pt x="1166" y="19"/>
                  </a:cubicBezTo>
                  <a:lnTo>
                    <a:pt x="1178" y="7"/>
                  </a:lnTo>
                  <a:cubicBezTo>
                    <a:pt x="1170" y="7"/>
                    <a:pt x="1167" y="1"/>
                    <a:pt x="11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1" name="Google Shape;2231;p19"/>
            <p:cNvSpPr/>
            <p:nvPr/>
          </p:nvSpPr>
          <p:spPr>
            <a:xfrm>
              <a:off x="3796817" y="1832373"/>
              <a:ext cx="29629" cy="63665"/>
            </a:xfrm>
            <a:custGeom>
              <a:rect b="b" l="l" r="r" t="t"/>
              <a:pathLst>
                <a:path extrusionOk="0" h="1936" w="901">
                  <a:moveTo>
                    <a:pt x="258" y="1"/>
                  </a:moveTo>
                  <a:cubicBezTo>
                    <a:pt x="223" y="1"/>
                    <a:pt x="188" y="10"/>
                    <a:pt x="159" y="29"/>
                  </a:cubicBezTo>
                  <a:cubicBezTo>
                    <a:pt x="14" y="95"/>
                    <a:pt x="0" y="267"/>
                    <a:pt x="27" y="400"/>
                  </a:cubicBezTo>
                  <a:cubicBezTo>
                    <a:pt x="80" y="942"/>
                    <a:pt x="332" y="1498"/>
                    <a:pt x="861" y="1935"/>
                  </a:cubicBezTo>
                  <a:lnTo>
                    <a:pt x="900" y="1842"/>
                  </a:lnTo>
                  <a:cubicBezTo>
                    <a:pt x="688" y="598"/>
                    <a:pt x="556" y="227"/>
                    <a:pt x="411" y="68"/>
                  </a:cubicBezTo>
                  <a:cubicBezTo>
                    <a:pt x="377" y="27"/>
                    <a:pt x="317" y="1"/>
                    <a:pt x="258"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2" name="Google Shape;2232;p19"/>
            <p:cNvSpPr/>
            <p:nvPr/>
          </p:nvSpPr>
          <p:spPr>
            <a:xfrm>
              <a:off x="3806847" y="1852006"/>
              <a:ext cx="16969" cy="41402"/>
            </a:xfrm>
            <a:custGeom>
              <a:rect b="b" l="l" r="r" t="t"/>
              <a:pathLst>
                <a:path extrusionOk="0" h="1259" w="516">
                  <a:moveTo>
                    <a:pt x="0" y="1"/>
                  </a:moveTo>
                  <a:lnTo>
                    <a:pt x="0" y="15"/>
                  </a:lnTo>
                  <a:cubicBezTo>
                    <a:pt x="106" y="451"/>
                    <a:pt x="278" y="874"/>
                    <a:pt x="489" y="1259"/>
                  </a:cubicBezTo>
                  <a:lnTo>
                    <a:pt x="503" y="1259"/>
                  </a:lnTo>
                  <a:cubicBezTo>
                    <a:pt x="516" y="1259"/>
                    <a:pt x="516" y="1259"/>
                    <a:pt x="516" y="1245"/>
                  </a:cubicBezTo>
                  <a:cubicBezTo>
                    <a:pt x="291" y="862"/>
                    <a:pt x="119" y="451"/>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3" name="Google Shape;2233;p19"/>
            <p:cNvSpPr/>
            <p:nvPr/>
          </p:nvSpPr>
          <p:spPr>
            <a:xfrm>
              <a:off x="3781591" y="1881537"/>
              <a:ext cx="22197" cy="67579"/>
            </a:xfrm>
            <a:custGeom>
              <a:rect b="b" l="l" r="r" t="t"/>
              <a:pathLst>
                <a:path extrusionOk="0" h="2055" w="675">
                  <a:moveTo>
                    <a:pt x="349" y="1"/>
                  </a:moveTo>
                  <a:cubicBezTo>
                    <a:pt x="339" y="1"/>
                    <a:pt x="329" y="2"/>
                    <a:pt x="318" y="3"/>
                  </a:cubicBezTo>
                  <a:cubicBezTo>
                    <a:pt x="172" y="29"/>
                    <a:pt x="106" y="202"/>
                    <a:pt x="93" y="334"/>
                  </a:cubicBezTo>
                  <a:cubicBezTo>
                    <a:pt x="0" y="864"/>
                    <a:pt x="53" y="1538"/>
                    <a:pt x="450" y="2055"/>
                  </a:cubicBezTo>
                  <a:lnTo>
                    <a:pt x="530" y="1949"/>
                  </a:lnTo>
                  <a:cubicBezTo>
                    <a:pt x="675" y="691"/>
                    <a:pt x="662" y="308"/>
                    <a:pt x="556" y="122"/>
                  </a:cubicBezTo>
                  <a:cubicBezTo>
                    <a:pt x="520" y="51"/>
                    <a:pt x="442" y="1"/>
                    <a:pt x="34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4" name="Google Shape;2234;p19"/>
            <p:cNvSpPr/>
            <p:nvPr/>
          </p:nvSpPr>
          <p:spPr>
            <a:xfrm>
              <a:off x="3791588" y="1899032"/>
              <a:ext cx="5689" cy="44855"/>
            </a:xfrm>
            <a:custGeom>
              <a:rect b="b" l="l" r="r" t="t"/>
              <a:pathLst>
                <a:path extrusionOk="0" h="1364" w="173">
                  <a:moveTo>
                    <a:pt x="41" y="0"/>
                  </a:moveTo>
                  <a:cubicBezTo>
                    <a:pt x="27" y="0"/>
                    <a:pt x="27" y="14"/>
                    <a:pt x="27" y="14"/>
                  </a:cubicBezTo>
                  <a:cubicBezTo>
                    <a:pt x="0" y="477"/>
                    <a:pt x="53" y="927"/>
                    <a:pt x="159" y="1364"/>
                  </a:cubicBezTo>
                  <a:lnTo>
                    <a:pt x="173" y="1364"/>
                  </a:lnTo>
                  <a:lnTo>
                    <a:pt x="173" y="1350"/>
                  </a:lnTo>
                  <a:cubicBezTo>
                    <a:pt x="67" y="927"/>
                    <a:pt x="27" y="477"/>
                    <a:pt x="41" y="14"/>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5" name="Google Shape;2235;p19"/>
            <p:cNvSpPr/>
            <p:nvPr/>
          </p:nvSpPr>
          <p:spPr>
            <a:xfrm>
              <a:off x="3775902" y="1859832"/>
              <a:ext cx="60114" cy="111480"/>
            </a:xfrm>
            <a:custGeom>
              <a:rect b="b" l="l" r="r" t="t"/>
              <a:pathLst>
                <a:path extrusionOk="0" h="3390" w="1828">
                  <a:moveTo>
                    <a:pt x="1801" y="1"/>
                  </a:moveTo>
                  <a:cubicBezTo>
                    <a:pt x="1748" y="160"/>
                    <a:pt x="1721" y="319"/>
                    <a:pt x="1669" y="477"/>
                  </a:cubicBezTo>
                  <a:cubicBezTo>
                    <a:pt x="1629" y="624"/>
                    <a:pt x="1589" y="782"/>
                    <a:pt x="1536" y="927"/>
                  </a:cubicBezTo>
                  <a:cubicBezTo>
                    <a:pt x="1430" y="1232"/>
                    <a:pt x="1298" y="1536"/>
                    <a:pt x="1153" y="1815"/>
                  </a:cubicBezTo>
                  <a:cubicBezTo>
                    <a:pt x="1007" y="2106"/>
                    <a:pt x="835" y="2383"/>
                    <a:pt x="636" y="2648"/>
                  </a:cubicBezTo>
                  <a:cubicBezTo>
                    <a:pt x="544" y="2768"/>
                    <a:pt x="451" y="2900"/>
                    <a:pt x="345" y="3019"/>
                  </a:cubicBezTo>
                  <a:cubicBezTo>
                    <a:pt x="292" y="3085"/>
                    <a:pt x="239" y="3138"/>
                    <a:pt x="173" y="3204"/>
                  </a:cubicBezTo>
                  <a:cubicBezTo>
                    <a:pt x="120" y="3257"/>
                    <a:pt x="54" y="3324"/>
                    <a:pt x="1" y="3350"/>
                  </a:cubicBezTo>
                  <a:lnTo>
                    <a:pt x="1" y="3389"/>
                  </a:lnTo>
                  <a:cubicBezTo>
                    <a:pt x="15" y="3377"/>
                    <a:pt x="27" y="3377"/>
                    <a:pt x="41" y="3363"/>
                  </a:cubicBezTo>
                  <a:lnTo>
                    <a:pt x="68" y="3350"/>
                  </a:lnTo>
                  <a:lnTo>
                    <a:pt x="107" y="3310"/>
                  </a:lnTo>
                  <a:cubicBezTo>
                    <a:pt x="147" y="3283"/>
                    <a:pt x="173" y="3257"/>
                    <a:pt x="200" y="3218"/>
                  </a:cubicBezTo>
                  <a:cubicBezTo>
                    <a:pt x="253" y="3165"/>
                    <a:pt x="318" y="3112"/>
                    <a:pt x="371" y="3045"/>
                  </a:cubicBezTo>
                  <a:cubicBezTo>
                    <a:pt x="477" y="2927"/>
                    <a:pt x="583" y="2794"/>
                    <a:pt x="676" y="2675"/>
                  </a:cubicBezTo>
                  <a:cubicBezTo>
                    <a:pt x="874" y="2410"/>
                    <a:pt x="1047" y="2132"/>
                    <a:pt x="1192" y="1841"/>
                  </a:cubicBezTo>
                  <a:cubicBezTo>
                    <a:pt x="1351" y="1563"/>
                    <a:pt x="1483" y="1259"/>
                    <a:pt x="1589" y="954"/>
                  </a:cubicBezTo>
                  <a:cubicBezTo>
                    <a:pt x="1695" y="650"/>
                    <a:pt x="1788" y="332"/>
                    <a:pt x="1827" y="15"/>
                  </a:cubicBezTo>
                  <a:lnTo>
                    <a:pt x="180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6" name="Google Shape;2236;p19"/>
            <p:cNvSpPr/>
            <p:nvPr/>
          </p:nvSpPr>
          <p:spPr>
            <a:xfrm>
              <a:off x="3823389" y="1786728"/>
              <a:ext cx="23940" cy="79713"/>
            </a:xfrm>
            <a:custGeom>
              <a:rect b="b" l="l" r="r" t="t"/>
              <a:pathLst>
                <a:path extrusionOk="0" h="2424" w="728">
                  <a:moveTo>
                    <a:pt x="304" y="0"/>
                  </a:moveTo>
                  <a:cubicBezTo>
                    <a:pt x="212" y="0"/>
                    <a:pt x="106" y="80"/>
                    <a:pt x="79" y="173"/>
                  </a:cubicBezTo>
                  <a:cubicBezTo>
                    <a:pt x="0" y="424"/>
                    <a:pt x="39" y="953"/>
                    <a:pt x="318" y="2356"/>
                  </a:cubicBezTo>
                  <a:lnTo>
                    <a:pt x="357" y="2423"/>
                  </a:lnTo>
                  <a:cubicBezTo>
                    <a:pt x="675" y="1708"/>
                    <a:pt x="727" y="914"/>
                    <a:pt x="582" y="332"/>
                  </a:cubicBezTo>
                  <a:cubicBezTo>
                    <a:pt x="542" y="186"/>
                    <a:pt x="463" y="0"/>
                    <a:pt x="30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7" name="Google Shape;2237;p19"/>
            <p:cNvSpPr/>
            <p:nvPr/>
          </p:nvSpPr>
          <p:spPr>
            <a:xfrm>
              <a:off x="3834241" y="1807216"/>
              <a:ext cx="3091" cy="53997"/>
            </a:xfrm>
            <a:custGeom>
              <a:rect b="b" l="l" r="r" t="t"/>
              <a:pathLst>
                <a:path extrusionOk="0" h="1642" w="94">
                  <a:moveTo>
                    <a:pt x="0" y="0"/>
                  </a:moveTo>
                  <a:cubicBezTo>
                    <a:pt x="80" y="542"/>
                    <a:pt x="80" y="1098"/>
                    <a:pt x="0" y="1627"/>
                  </a:cubicBezTo>
                  <a:cubicBezTo>
                    <a:pt x="0" y="1641"/>
                    <a:pt x="14" y="1641"/>
                    <a:pt x="14" y="1641"/>
                  </a:cubicBezTo>
                  <a:lnTo>
                    <a:pt x="27" y="1641"/>
                  </a:lnTo>
                  <a:cubicBezTo>
                    <a:pt x="94" y="1098"/>
                    <a:pt x="94" y="542"/>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8" name="Google Shape;2238;p19"/>
            <p:cNvSpPr/>
            <p:nvPr/>
          </p:nvSpPr>
          <p:spPr>
            <a:xfrm>
              <a:off x="3876465" y="1918631"/>
              <a:ext cx="35746" cy="27689"/>
            </a:xfrm>
            <a:custGeom>
              <a:rect b="b" l="l" r="r" t="t"/>
              <a:pathLst>
                <a:path extrusionOk="0" h="842" w="1087">
                  <a:moveTo>
                    <a:pt x="1086" y="0"/>
                  </a:moveTo>
                  <a:lnTo>
                    <a:pt x="1086" y="0"/>
                  </a:lnTo>
                  <a:cubicBezTo>
                    <a:pt x="160" y="27"/>
                    <a:pt x="1" y="834"/>
                    <a:pt x="1" y="834"/>
                  </a:cubicBezTo>
                  <a:cubicBezTo>
                    <a:pt x="50" y="839"/>
                    <a:pt x="97" y="842"/>
                    <a:pt x="143" y="842"/>
                  </a:cubicBezTo>
                  <a:cubicBezTo>
                    <a:pt x="944" y="842"/>
                    <a:pt x="1086" y="0"/>
                    <a:pt x="108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9" name="Google Shape;2239;p19"/>
            <p:cNvSpPr/>
            <p:nvPr/>
          </p:nvSpPr>
          <p:spPr>
            <a:xfrm>
              <a:off x="3912179" y="1918631"/>
              <a:ext cx="33" cy="33"/>
            </a:xfrm>
            <a:custGeom>
              <a:rect b="b" l="l" r="r" t="t"/>
              <a:pathLst>
                <a:path extrusionOk="0" h="1" w="1">
                  <a:moveTo>
                    <a:pt x="0" y="0"/>
                  </a:moveTo>
                  <a:lnTo>
                    <a:pt x="0" y="0"/>
                  </a:lnTo>
                  <a:lnTo>
                    <a:pt x="0" y="0"/>
                  </a:lnTo>
                  <a:close/>
                </a:path>
              </a:pathLst>
            </a:custGeom>
            <a:solidFill>
              <a:srgbClr val="F2CBB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0" name="Google Shape;2240;p19"/>
            <p:cNvSpPr/>
            <p:nvPr/>
          </p:nvSpPr>
          <p:spPr>
            <a:xfrm>
              <a:off x="3878636" y="1918631"/>
              <a:ext cx="33576" cy="25683"/>
            </a:xfrm>
            <a:custGeom>
              <a:rect b="b" l="l" r="r" t="t"/>
              <a:pathLst>
                <a:path extrusionOk="0" h="781" w="1021">
                  <a:moveTo>
                    <a:pt x="609" y="66"/>
                  </a:moveTo>
                  <a:lnTo>
                    <a:pt x="608" y="73"/>
                  </a:lnTo>
                  <a:lnTo>
                    <a:pt x="608" y="73"/>
                  </a:lnTo>
                  <a:cubicBezTo>
                    <a:pt x="609" y="71"/>
                    <a:pt x="609" y="69"/>
                    <a:pt x="609" y="66"/>
                  </a:cubicBezTo>
                  <a:close/>
                  <a:moveTo>
                    <a:pt x="1006" y="0"/>
                  </a:moveTo>
                  <a:lnTo>
                    <a:pt x="556" y="344"/>
                  </a:lnTo>
                  <a:lnTo>
                    <a:pt x="556" y="344"/>
                  </a:lnTo>
                  <a:lnTo>
                    <a:pt x="608" y="73"/>
                  </a:lnTo>
                  <a:lnTo>
                    <a:pt x="608" y="73"/>
                  </a:lnTo>
                  <a:cubicBezTo>
                    <a:pt x="605" y="80"/>
                    <a:pt x="597" y="80"/>
                    <a:pt x="597" y="80"/>
                  </a:cubicBezTo>
                  <a:lnTo>
                    <a:pt x="530" y="357"/>
                  </a:lnTo>
                  <a:lnTo>
                    <a:pt x="226" y="583"/>
                  </a:lnTo>
                  <a:lnTo>
                    <a:pt x="305" y="239"/>
                  </a:lnTo>
                  <a:lnTo>
                    <a:pt x="292" y="251"/>
                  </a:lnTo>
                  <a:lnTo>
                    <a:pt x="212" y="595"/>
                  </a:lnTo>
                  <a:lnTo>
                    <a:pt x="212" y="609"/>
                  </a:lnTo>
                  <a:lnTo>
                    <a:pt x="0" y="768"/>
                  </a:lnTo>
                  <a:lnTo>
                    <a:pt x="0" y="781"/>
                  </a:lnTo>
                  <a:lnTo>
                    <a:pt x="226" y="609"/>
                  </a:lnTo>
                  <a:lnTo>
                    <a:pt x="623" y="662"/>
                  </a:lnTo>
                  <a:cubicBezTo>
                    <a:pt x="636" y="662"/>
                    <a:pt x="636" y="662"/>
                    <a:pt x="650" y="648"/>
                  </a:cubicBezTo>
                  <a:lnTo>
                    <a:pt x="239" y="595"/>
                  </a:lnTo>
                  <a:lnTo>
                    <a:pt x="544" y="371"/>
                  </a:lnTo>
                  <a:lnTo>
                    <a:pt x="861" y="410"/>
                  </a:lnTo>
                  <a:cubicBezTo>
                    <a:pt x="861" y="410"/>
                    <a:pt x="861" y="397"/>
                    <a:pt x="874" y="397"/>
                  </a:cubicBezTo>
                  <a:lnTo>
                    <a:pt x="556" y="357"/>
                  </a:lnTo>
                  <a:lnTo>
                    <a:pt x="1020" y="13"/>
                  </a:lnTo>
                  <a:lnTo>
                    <a:pt x="1020"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1" name="Google Shape;2241;p19"/>
            <p:cNvSpPr/>
            <p:nvPr/>
          </p:nvSpPr>
          <p:spPr>
            <a:xfrm>
              <a:off x="3871664" y="1880748"/>
              <a:ext cx="14831" cy="87540"/>
            </a:xfrm>
            <a:custGeom>
              <a:rect b="b" l="l" r="r" t="t"/>
              <a:pathLst>
                <a:path extrusionOk="0" h="2662" w="451">
                  <a:moveTo>
                    <a:pt x="411" y="0"/>
                  </a:moveTo>
                  <a:cubicBezTo>
                    <a:pt x="385" y="0"/>
                    <a:pt x="359" y="14"/>
                    <a:pt x="345" y="41"/>
                  </a:cubicBezTo>
                  <a:cubicBezTo>
                    <a:pt x="41" y="847"/>
                    <a:pt x="1" y="1774"/>
                    <a:pt x="239" y="2621"/>
                  </a:cubicBezTo>
                  <a:cubicBezTo>
                    <a:pt x="253" y="2647"/>
                    <a:pt x="265" y="2661"/>
                    <a:pt x="292" y="2661"/>
                  </a:cubicBezTo>
                  <a:lnTo>
                    <a:pt x="306" y="2661"/>
                  </a:lnTo>
                  <a:cubicBezTo>
                    <a:pt x="332" y="2647"/>
                    <a:pt x="345" y="2621"/>
                    <a:pt x="332" y="2594"/>
                  </a:cubicBezTo>
                  <a:cubicBezTo>
                    <a:pt x="107" y="1761"/>
                    <a:pt x="147" y="874"/>
                    <a:pt x="438" y="67"/>
                  </a:cubicBezTo>
                  <a:cubicBezTo>
                    <a:pt x="451" y="41"/>
                    <a:pt x="438" y="14"/>
                    <a:pt x="411"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2" name="Google Shape;2242;p19"/>
            <p:cNvSpPr/>
            <p:nvPr/>
          </p:nvSpPr>
          <p:spPr>
            <a:xfrm>
              <a:off x="3849894" y="1900775"/>
              <a:ext cx="28347" cy="29202"/>
            </a:xfrm>
            <a:custGeom>
              <a:rect b="b" l="l" r="r" t="t"/>
              <a:pathLst>
                <a:path extrusionOk="0" h="888" w="862">
                  <a:moveTo>
                    <a:pt x="3" y="0"/>
                  </a:moveTo>
                  <a:cubicBezTo>
                    <a:pt x="2" y="0"/>
                    <a:pt x="1" y="0"/>
                    <a:pt x="1" y="0"/>
                  </a:cubicBezTo>
                  <a:cubicBezTo>
                    <a:pt x="147" y="874"/>
                    <a:pt x="862" y="887"/>
                    <a:pt x="862" y="887"/>
                  </a:cubicBezTo>
                  <a:cubicBezTo>
                    <a:pt x="836" y="12"/>
                    <a:pt x="46" y="0"/>
                    <a:pt x="3"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3" name="Google Shape;2243;p19"/>
            <p:cNvSpPr/>
            <p:nvPr/>
          </p:nvSpPr>
          <p:spPr>
            <a:xfrm>
              <a:off x="3849894" y="1900775"/>
              <a:ext cx="28347" cy="29202"/>
            </a:xfrm>
            <a:custGeom>
              <a:rect b="b" l="l" r="r" t="t"/>
              <a:pathLst>
                <a:path extrusionOk="0" h="888" w="862">
                  <a:moveTo>
                    <a:pt x="1" y="0"/>
                  </a:moveTo>
                  <a:lnTo>
                    <a:pt x="1" y="14"/>
                  </a:lnTo>
                  <a:lnTo>
                    <a:pt x="359" y="385"/>
                  </a:lnTo>
                  <a:lnTo>
                    <a:pt x="121" y="371"/>
                  </a:lnTo>
                  <a:lnTo>
                    <a:pt x="121" y="385"/>
                  </a:lnTo>
                  <a:lnTo>
                    <a:pt x="371" y="397"/>
                  </a:lnTo>
                  <a:lnTo>
                    <a:pt x="610" y="649"/>
                  </a:lnTo>
                  <a:lnTo>
                    <a:pt x="610" y="649"/>
                  </a:lnTo>
                  <a:lnTo>
                    <a:pt x="292" y="623"/>
                  </a:lnTo>
                  <a:lnTo>
                    <a:pt x="319" y="649"/>
                  </a:lnTo>
                  <a:lnTo>
                    <a:pt x="623" y="662"/>
                  </a:lnTo>
                  <a:lnTo>
                    <a:pt x="848" y="874"/>
                  </a:lnTo>
                  <a:cubicBezTo>
                    <a:pt x="848" y="887"/>
                    <a:pt x="862" y="887"/>
                    <a:pt x="862" y="887"/>
                  </a:cubicBezTo>
                  <a:lnTo>
                    <a:pt x="862" y="874"/>
                  </a:lnTo>
                  <a:lnTo>
                    <a:pt x="636" y="649"/>
                  </a:lnTo>
                  <a:lnTo>
                    <a:pt x="623" y="252"/>
                  </a:lnTo>
                  <a:lnTo>
                    <a:pt x="610" y="238"/>
                  </a:lnTo>
                  <a:lnTo>
                    <a:pt x="610" y="238"/>
                  </a:lnTo>
                  <a:lnTo>
                    <a:pt x="623" y="623"/>
                  </a:lnTo>
                  <a:lnTo>
                    <a:pt x="385" y="385"/>
                  </a:lnTo>
                  <a:lnTo>
                    <a:pt x="371" y="80"/>
                  </a:lnTo>
                  <a:lnTo>
                    <a:pt x="359" y="80"/>
                  </a:lnTo>
                  <a:lnTo>
                    <a:pt x="371" y="371"/>
                  </a:lnTo>
                  <a:lnTo>
                    <a:pt x="15"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4" name="Google Shape;2244;p19"/>
            <p:cNvSpPr/>
            <p:nvPr/>
          </p:nvSpPr>
          <p:spPr>
            <a:xfrm>
              <a:off x="3842955" y="1835991"/>
              <a:ext cx="86422" cy="82574"/>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5" name="Google Shape;2245;p19"/>
            <p:cNvSpPr/>
            <p:nvPr/>
          </p:nvSpPr>
          <p:spPr>
            <a:xfrm>
              <a:off x="3813786" y="1713592"/>
              <a:ext cx="2203" cy="1776"/>
            </a:xfrm>
            <a:custGeom>
              <a:rect b="b" l="l" r="r" t="t"/>
              <a:pathLst>
                <a:path extrusionOk="0" h="54" w="67">
                  <a:moveTo>
                    <a:pt x="27" y="1"/>
                  </a:moveTo>
                  <a:cubicBezTo>
                    <a:pt x="14" y="1"/>
                    <a:pt x="1" y="1"/>
                    <a:pt x="1" y="15"/>
                  </a:cubicBezTo>
                  <a:lnTo>
                    <a:pt x="1" y="27"/>
                  </a:lnTo>
                  <a:lnTo>
                    <a:pt x="14" y="27"/>
                  </a:lnTo>
                  <a:lnTo>
                    <a:pt x="40" y="54"/>
                  </a:lnTo>
                  <a:lnTo>
                    <a:pt x="54" y="54"/>
                  </a:lnTo>
                  <a:cubicBezTo>
                    <a:pt x="67" y="54"/>
                    <a:pt x="67" y="41"/>
                    <a:pt x="67" y="41"/>
                  </a:cubicBezTo>
                  <a:cubicBezTo>
                    <a:pt x="67" y="27"/>
                    <a:pt x="67" y="27"/>
                    <a:pt x="54" y="15"/>
                  </a:cubicBezTo>
                  <a:cubicBezTo>
                    <a:pt x="40" y="15"/>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6" name="Google Shape;2246;p19"/>
            <p:cNvSpPr/>
            <p:nvPr/>
          </p:nvSpPr>
          <p:spPr>
            <a:xfrm>
              <a:off x="3815956" y="1715795"/>
              <a:ext cx="1776" cy="1315"/>
            </a:xfrm>
            <a:custGeom>
              <a:rect b="b" l="l" r="r" t="t"/>
              <a:pathLst>
                <a:path extrusionOk="0" h="40" w="54">
                  <a:moveTo>
                    <a:pt x="27" y="1"/>
                  </a:moveTo>
                  <a:cubicBezTo>
                    <a:pt x="14" y="1"/>
                    <a:pt x="14" y="1"/>
                    <a:pt x="14" y="13"/>
                  </a:cubicBezTo>
                  <a:cubicBezTo>
                    <a:pt x="1" y="13"/>
                    <a:pt x="14" y="13"/>
                    <a:pt x="14" y="27"/>
                  </a:cubicBezTo>
                  <a:lnTo>
                    <a:pt x="27" y="27"/>
                  </a:lnTo>
                  <a:lnTo>
                    <a:pt x="41" y="40"/>
                  </a:lnTo>
                  <a:lnTo>
                    <a:pt x="53" y="27"/>
                  </a:lnTo>
                  <a:cubicBezTo>
                    <a:pt x="53" y="13"/>
                    <a:pt x="53" y="13"/>
                    <a:pt x="41" y="13"/>
                  </a:cubicBez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7" name="Google Shape;2247;p19"/>
            <p:cNvSpPr/>
            <p:nvPr/>
          </p:nvSpPr>
          <p:spPr>
            <a:xfrm>
              <a:off x="3815101" y="1704910"/>
              <a:ext cx="1348" cy="888"/>
            </a:xfrm>
            <a:custGeom>
              <a:rect b="b" l="l" r="r" t="t"/>
              <a:pathLst>
                <a:path extrusionOk="0" h="27" w="41">
                  <a:moveTo>
                    <a:pt x="0" y="0"/>
                  </a:moveTo>
                  <a:lnTo>
                    <a:pt x="0" y="14"/>
                  </a:lnTo>
                  <a:cubicBezTo>
                    <a:pt x="14" y="14"/>
                    <a:pt x="14" y="27"/>
                    <a:pt x="27" y="27"/>
                  </a:cubicBezTo>
                  <a:lnTo>
                    <a:pt x="40" y="27"/>
                  </a:lnTo>
                  <a:lnTo>
                    <a:pt x="40" y="14"/>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8" name="Google Shape;2248;p19"/>
            <p:cNvSpPr/>
            <p:nvPr/>
          </p:nvSpPr>
          <p:spPr>
            <a:xfrm>
              <a:off x="3843383" y="1705140"/>
              <a:ext cx="1776" cy="2401"/>
            </a:xfrm>
            <a:custGeom>
              <a:rect b="b" l="l" r="r" t="t"/>
              <a:pathLst>
                <a:path extrusionOk="0" h="73" w="54">
                  <a:moveTo>
                    <a:pt x="44" y="1"/>
                  </a:moveTo>
                  <a:cubicBezTo>
                    <a:pt x="39" y="1"/>
                    <a:pt x="36" y="7"/>
                    <a:pt x="27" y="7"/>
                  </a:cubicBezTo>
                  <a:cubicBezTo>
                    <a:pt x="27" y="20"/>
                    <a:pt x="14" y="20"/>
                    <a:pt x="14" y="33"/>
                  </a:cubicBezTo>
                  <a:cubicBezTo>
                    <a:pt x="1" y="46"/>
                    <a:pt x="1" y="46"/>
                    <a:pt x="1" y="60"/>
                  </a:cubicBezTo>
                  <a:cubicBezTo>
                    <a:pt x="14" y="60"/>
                    <a:pt x="14" y="73"/>
                    <a:pt x="27" y="73"/>
                  </a:cubicBezTo>
                  <a:cubicBezTo>
                    <a:pt x="27" y="73"/>
                    <a:pt x="27" y="60"/>
                    <a:pt x="40" y="60"/>
                  </a:cubicBezTo>
                  <a:cubicBezTo>
                    <a:pt x="40" y="46"/>
                    <a:pt x="54" y="33"/>
                    <a:pt x="54" y="33"/>
                  </a:cubicBezTo>
                  <a:lnTo>
                    <a:pt x="54" y="20"/>
                  </a:lnTo>
                  <a:lnTo>
                    <a:pt x="54" y="7"/>
                  </a:lnTo>
                  <a:cubicBezTo>
                    <a:pt x="49" y="2"/>
                    <a:pt x="46" y="1"/>
                    <a:pt x="4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9" name="Google Shape;2249;p19"/>
            <p:cNvSpPr/>
            <p:nvPr/>
          </p:nvSpPr>
          <p:spPr>
            <a:xfrm>
              <a:off x="3842955" y="1708198"/>
              <a:ext cx="1348" cy="1546"/>
            </a:xfrm>
            <a:custGeom>
              <a:rect b="b" l="l" r="r" t="t"/>
              <a:pathLst>
                <a:path extrusionOk="0" h="47" w="41">
                  <a:moveTo>
                    <a:pt x="30" y="0"/>
                  </a:moveTo>
                  <a:cubicBezTo>
                    <a:pt x="25" y="0"/>
                    <a:pt x="22" y="6"/>
                    <a:pt x="14" y="6"/>
                  </a:cubicBezTo>
                  <a:cubicBezTo>
                    <a:pt x="14" y="6"/>
                    <a:pt x="14" y="20"/>
                    <a:pt x="0" y="20"/>
                  </a:cubicBezTo>
                  <a:lnTo>
                    <a:pt x="0" y="32"/>
                  </a:lnTo>
                  <a:cubicBezTo>
                    <a:pt x="0" y="46"/>
                    <a:pt x="14" y="46"/>
                    <a:pt x="14" y="46"/>
                  </a:cubicBezTo>
                  <a:cubicBezTo>
                    <a:pt x="14" y="46"/>
                    <a:pt x="27" y="46"/>
                    <a:pt x="27" y="32"/>
                  </a:cubicBezTo>
                  <a:cubicBezTo>
                    <a:pt x="27" y="32"/>
                    <a:pt x="27" y="20"/>
                    <a:pt x="40" y="20"/>
                  </a:cubicBezTo>
                  <a:lnTo>
                    <a:pt x="40" y="6"/>
                  </a:lnTo>
                  <a:cubicBezTo>
                    <a:pt x="36" y="2"/>
                    <a:pt x="33" y="0"/>
                    <a:pt x="3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0" name="Google Shape;2250;p19"/>
            <p:cNvSpPr/>
            <p:nvPr/>
          </p:nvSpPr>
          <p:spPr>
            <a:xfrm>
              <a:off x="3838187" y="1697938"/>
              <a:ext cx="1315" cy="1348"/>
            </a:xfrm>
            <a:custGeom>
              <a:rect b="b" l="l" r="r" t="t"/>
              <a:pathLst>
                <a:path extrusionOk="0" h="41" w="40">
                  <a:moveTo>
                    <a:pt x="27" y="0"/>
                  </a:moveTo>
                  <a:cubicBezTo>
                    <a:pt x="13" y="14"/>
                    <a:pt x="13" y="14"/>
                    <a:pt x="13" y="27"/>
                  </a:cubicBezTo>
                  <a:cubicBezTo>
                    <a:pt x="13" y="27"/>
                    <a:pt x="0" y="27"/>
                    <a:pt x="13" y="41"/>
                  </a:cubicBezTo>
                  <a:lnTo>
                    <a:pt x="27" y="41"/>
                  </a:lnTo>
                  <a:cubicBezTo>
                    <a:pt x="39" y="27"/>
                    <a:pt x="39" y="27"/>
                    <a:pt x="39" y="14"/>
                  </a:cubicBezTo>
                  <a:lnTo>
                    <a:pt x="39"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1" name="Google Shape;2251;p19"/>
            <p:cNvSpPr/>
            <p:nvPr/>
          </p:nvSpPr>
          <p:spPr>
            <a:xfrm>
              <a:off x="3818160" y="1739308"/>
              <a:ext cx="2170" cy="2170"/>
            </a:xfrm>
            <a:custGeom>
              <a:rect b="b" l="l" r="r" t="t"/>
              <a:pathLst>
                <a:path extrusionOk="0" h="66" w="66">
                  <a:moveTo>
                    <a:pt x="27" y="0"/>
                  </a:moveTo>
                  <a:cubicBezTo>
                    <a:pt x="13" y="0"/>
                    <a:pt x="13" y="0"/>
                    <a:pt x="0" y="13"/>
                  </a:cubicBezTo>
                  <a:lnTo>
                    <a:pt x="0" y="27"/>
                  </a:lnTo>
                  <a:lnTo>
                    <a:pt x="13" y="39"/>
                  </a:lnTo>
                  <a:cubicBezTo>
                    <a:pt x="27" y="39"/>
                    <a:pt x="27" y="53"/>
                    <a:pt x="39" y="53"/>
                  </a:cubicBezTo>
                  <a:lnTo>
                    <a:pt x="53" y="66"/>
                  </a:lnTo>
                  <a:cubicBezTo>
                    <a:pt x="66" y="53"/>
                    <a:pt x="66" y="53"/>
                    <a:pt x="66" y="39"/>
                  </a:cubicBezTo>
                  <a:cubicBezTo>
                    <a:pt x="66" y="39"/>
                    <a:pt x="66" y="27"/>
                    <a:pt x="53" y="27"/>
                  </a:cubicBezTo>
                  <a:cubicBezTo>
                    <a:pt x="53" y="13"/>
                    <a:pt x="39"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2" name="Google Shape;2252;p19"/>
            <p:cNvSpPr/>
            <p:nvPr/>
          </p:nvSpPr>
          <p:spPr>
            <a:xfrm>
              <a:off x="3820297" y="1741906"/>
              <a:ext cx="1381" cy="1315"/>
            </a:xfrm>
            <a:custGeom>
              <a:rect b="b" l="l" r="r" t="t"/>
              <a:pathLst>
                <a:path extrusionOk="0" h="40" w="42">
                  <a:moveTo>
                    <a:pt x="1" y="1"/>
                  </a:moveTo>
                  <a:lnTo>
                    <a:pt x="1" y="13"/>
                  </a:lnTo>
                  <a:lnTo>
                    <a:pt x="1" y="27"/>
                  </a:lnTo>
                  <a:lnTo>
                    <a:pt x="27" y="27"/>
                  </a:lnTo>
                  <a:cubicBezTo>
                    <a:pt x="27" y="40"/>
                    <a:pt x="27" y="40"/>
                    <a:pt x="41" y="40"/>
                  </a:cubicBezTo>
                  <a:lnTo>
                    <a:pt x="41" y="27"/>
                  </a:lnTo>
                  <a:lnTo>
                    <a:pt x="41" y="13"/>
                  </a:lnTo>
                  <a:cubicBezTo>
                    <a:pt x="27"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3" name="Google Shape;2253;p19"/>
            <p:cNvSpPr/>
            <p:nvPr/>
          </p:nvSpPr>
          <p:spPr>
            <a:xfrm>
              <a:off x="3820758" y="1730593"/>
              <a:ext cx="1315" cy="1315"/>
            </a:xfrm>
            <a:custGeom>
              <a:rect b="b" l="l" r="r" t="t"/>
              <a:pathLst>
                <a:path extrusionOk="0" h="40" w="40">
                  <a:moveTo>
                    <a:pt x="13" y="1"/>
                  </a:moveTo>
                  <a:cubicBezTo>
                    <a:pt x="13" y="1"/>
                    <a:pt x="1" y="1"/>
                    <a:pt x="1" y="13"/>
                  </a:cubicBezTo>
                  <a:lnTo>
                    <a:pt x="1" y="27"/>
                  </a:lnTo>
                  <a:cubicBezTo>
                    <a:pt x="13" y="27"/>
                    <a:pt x="13" y="27"/>
                    <a:pt x="27" y="40"/>
                  </a:cubicBezTo>
                  <a:lnTo>
                    <a:pt x="40" y="40"/>
                  </a:lnTo>
                  <a:lnTo>
                    <a:pt x="40" y="27"/>
                  </a:ln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4" name="Google Shape;2254;p19"/>
            <p:cNvSpPr/>
            <p:nvPr/>
          </p:nvSpPr>
          <p:spPr>
            <a:xfrm>
              <a:off x="3848612" y="1735362"/>
              <a:ext cx="2203" cy="1776"/>
            </a:xfrm>
            <a:custGeom>
              <a:rect b="b" l="l" r="r" t="t"/>
              <a:pathLst>
                <a:path extrusionOk="0" h="54" w="67">
                  <a:moveTo>
                    <a:pt x="40" y="1"/>
                  </a:moveTo>
                  <a:cubicBezTo>
                    <a:pt x="27" y="1"/>
                    <a:pt x="13" y="14"/>
                    <a:pt x="13" y="27"/>
                  </a:cubicBezTo>
                  <a:cubicBezTo>
                    <a:pt x="1" y="27"/>
                    <a:pt x="1" y="41"/>
                    <a:pt x="1" y="41"/>
                  </a:cubicBezTo>
                  <a:cubicBezTo>
                    <a:pt x="1" y="54"/>
                    <a:pt x="13" y="54"/>
                    <a:pt x="13" y="54"/>
                  </a:cubicBezTo>
                  <a:lnTo>
                    <a:pt x="40" y="54"/>
                  </a:lnTo>
                  <a:cubicBezTo>
                    <a:pt x="40" y="41"/>
                    <a:pt x="54" y="27"/>
                    <a:pt x="54" y="27"/>
                  </a:cubicBezTo>
                  <a:lnTo>
                    <a:pt x="54" y="14"/>
                  </a:lnTo>
                  <a:cubicBezTo>
                    <a:pt x="66" y="14"/>
                    <a:pt x="66" y="1"/>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5" name="Google Shape;2255;p19"/>
            <p:cNvSpPr/>
            <p:nvPr/>
          </p:nvSpPr>
          <p:spPr>
            <a:xfrm>
              <a:off x="3847757" y="1738091"/>
              <a:ext cx="1315" cy="1250"/>
            </a:xfrm>
            <a:custGeom>
              <a:rect b="b" l="l" r="r" t="t"/>
              <a:pathLst>
                <a:path extrusionOk="0" h="38" w="40">
                  <a:moveTo>
                    <a:pt x="33" y="0"/>
                  </a:moveTo>
                  <a:cubicBezTo>
                    <a:pt x="30" y="0"/>
                    <a:pt x="27" y="4"/>
                    <a:pt x="27" y="11"/>
                  </a:cubicBezTo>
                  <a:cubicBezTo>
                    <a:pt x="13" y="11"/>
                    <a:pt x="13" y="11"/>
                    <a:pt x="13" y="23"/>
                  </a:cubicBezTo>
                  <a:cubicBezTo>
                    <a:pt x="0" y="23"/>
                    <a:pt x="0" y="23"/>
                    <a:pt x="0" y="37"/>
                  </a:cubicBezTo>
                  <a:lnTo>
                    <a:pt x="27" y="37"/>
                  </a:lnTo>
                  <a:lnTo>
                    <a:pt x="39" y="23"/>
                  </a:lnTo>
                  <a:lnTo>
                    <a:pt x="39" y="11"/>
                  </a:lnTo>
                  <a:cubicBezTo>
                    <a:pt x="39" y="4"/>
                    <a:pt x="36" y="0"/>
                    <a:pt x="3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6" name="Google Shape;2256;p19"/>
            <p:cNvSpPr/>
            <p:nvPr/>
          </p:nvSpPr>
          <p:spPr>
            <a:xfrm>
              <a:off x="3844698" y="1727535"/>
              <a:ext cx="1348" cy="1348"/>
            </a:xfrm>
            <a:custGeom>
              <a:rect b="b" l="l" r="r" t="t"/>
              <a:pathLst>
                <a:path extrusionOk="0" h="41" w="41">
                  <a:moveTo>
                    <a:pt x="27" y="0"/>
                  </a:moveTo>
                  <a:cubicBezTo>
                    <a:pt x="14" y="0"/>
                    <a:pt x="14" y="0"/>
                    <a:pt x="0" y="14"/>
                  </a:cubicBezTo>
                  <a:lnTo>
                    <a:pt x="0" y="27"/>
                  </a:lnTo>
                  <a:cubicBezTo>
                    <a:pt x="0" y="27"/>
                    <a:pt x="0" y="41"/>
                    <a:pt x="14" y="41"/>
                  </a:cubicBezTo>
                  <a:cubicBezTo>
                    <a:pt x="14" y="41"/>
                    <a:pt x="14" y="27"/>
                    <a:pt x="27" y="27"/>
                  </a:cubicBezTo>
                  <a:cubicBezTo>
                    <a:pt x="27" y="27"/>
                    <a:pt x="27" y="14"/>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7" name="Google Shape;2257;p19"/>
            <p:cNvSpPr/>
            <p:nvPr/>
          </p:nvSpPr>
          <p:spPr>
            <a:xfrm>
              <a:off x="3815529" y="1760618"/>
              <a:ext cx="1776" cy="2203"/>
            </a:xfrm>
            <a:custGeom>
              <a:rect b="b" l="l" r="r" t="t"/>
              <a:pathLst>
                <a:path extrusionOk="0" h="67" w="54">
                  <a:moveTo>
                    <a:pt x="1" y="0"/>
                  </a:moveTo>
                  <a:lnTo>
                    <a:pt x="1" y="27"/>
                  </a:lnTo>
                  <a:lnTo>
                    <a:pt x="27" y="53"/>
                  </a:lnTo>
                  <a:cubicBezTo>
                    <a:pt x="27" y="67"/>
                    <a:pt x="27" y="67"/>
                    <a:pt x="40" y="67"/>
                  </a:cubicBezTo>
                  <a:cubicBezTo>
                    <a:pt x="40" y="67"/>
                    <a:pt x="54" y="67"/>
                    <a:pt x="54" y="53"/>
                  </a:cubicBezTo>
                  <a:lnTo>
                    <a:pt x="54" y="40"/>
                  </a:lnTo>
                  <a:cubicBezTo>
                    <a:pt x="40" y="27"/>
                    <a:pt x="27"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8" name="Google Shape;2258;p19"/>
            <p:cNvSpPr/>
            <p:nvPr/>
          </p:nvSpPr>
          <p:spPr>
            <a:xfrm>
              <a:off x="3816811" y="1763676"/>
              <a:ext cx="921" cy="1315"/>
            </a:xfrm>
            <a:custGeom>
              <a:rect b="b" l="l" r="r" t="t"/>
              <a:pathLst>
                <a:path extrusionOk="0" h="40" w="28">
                  <a:moveTo>
                    <a:pt x="1" y="0"/>
                  </a:moveTo>
                  <a:lnTo>
                    <a:pt x="1" y="13"/>
                  </a:lnTo>
                  <a:cubicBezTo>
                    <a:pt x="1" y="27"/>
                    <a:pt x="1" y="27"/>
                    <a:pt x="15" y="40"/>
                  </a:cubicBezTo>
                  <a:cubicBezTo>
                    <a:pt x="27" y="40"/>
                    <a:pt x="27" y="40"/>
                    <a:pt x="27" y="27"/>
                  </a:cubicBezTo>
                  <a:lnTo>
                    <a:pt x="27" y="13"/>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9" name="Google Shape;2259;p19"/>
            <p:cNvSpPr/>
            <p:nvPr/>
          </p:nvSpPr>
          <p:spPr>
            <a:xfrm>
              <a:off x="3820758" y="1753218"/>
              <a:ext cx="1315" cy="1315"/>
            </a:xfrm>
            <a:custGeom>
              <a:rect b="b" l="l" r="r" t="t"/>
              <a:pathLst>
                <a:path extrusionOk="0" h="40" w="40">
                  <a:moveTo>
                    <a:pt x="1" y="1"/>
                  </a:moveTo>
                  <a:lnTo>
                    <a:pt x="1" y="13"/>
                  </a:lnTo>
                  <a:cubicBezTo>
                    <a:pt x="1" y="27"/>
                    <a:pt x="13" y="27"/>
                    <a:pt x="13" y="40"/>
                  </a:cubicBezTo>
                  <a:lnTo>
                    <a:pt x="27" y="40"/>
                  </a:lnTo>
                  <a:cubicBezTo>
                    <a:pt x="27" y="40"/>
                    <a:pt x="40" y="40"/>
                    <a:pt x="40" y="27"/>
                  </a:cubicBez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0" name="Google Shape;2260;p19"/>
            <p:cNvSpPr/>
            <p:nvPr/>
          </p:nvSpPr>
          <p:spPr>
            <a:xfrm>
              <a:off x="3845126" y="1767162"/>
              <a:ext cx="2203" cy="1776"/>
            </a:xfrm>
            <a:custGeom>
              <a:rect b="b" l="l" r="r" t="t"/>
              <a:pathLst>
                <a:path extrusionOk="0" h="54" w="67">
                  <a:moveTo>
                    <a:pt x="54" y="0"/>
                  </a:moveTo>
                  <a:cubicBezTo>
                    <a:pt x="40" y="0"/>
                    <a:pt x="27" y="0"/>
                    <a:pt x="14" y="13"/>
                  </a:cubicBezTo>
                  <a:lnTo>
                    <a:pt x="1" y="27"/>
                  </a:lnTo>
                  <a:cubicBezTo>
                    <a:pt x="1" y="40"/>
                    <a:pt x="1" y="53"/>
                    <a:pt x="14" y="53"/>
                  </a:cubicBezTo>
                  <a:cubicBezTo>
                    <a:pt x="14" y="53"/>
                    <a:pt x="27" y="53"/>
                    <a:pt x="27" y="40"/>
                  </a:cubicBezTo>
                  <a:cubicBezTo>
                    <a:pt x="40" y="40"/>
                    <a:pt x="54" y="40"/>
                    <a:pt x="66" y="27"/>
                  </a:cubicBezTo>
                  <a:lnTo>
                    <a:pt x="66"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1" name="Google Shape;2261;p19"/>
            <p:cNvSpPr/>
            <p:nvPr/>
          </p:nvSpPr>
          <p:spPr>
            <a:xfrm>
              <a:off x="3843810" y="1769299"/>
              <a:ext cx="1348" cy="1381"/>
            </a:xfrm>
            <a:custGeom>
              <a:rect b="b" l="l" r="r" t="t"/>
              <a:pathLst>
                <a:path extrusionOk="0" h="42" w="41">
                  <a:moveTo>
                    <a:pt x="27" y="1"/>
                  </a:moveTo>
                  <a:cubicBezTo>
                    <a:pt x="14" y="1"/>
                    <a:pt x="14" y="1"/>
                    <a:pt x="1" y="15"/>
                  </a:cubicBezTo>
                  <a:lnTo>
                    <a:pt x="1" y="27"/>
                  </a:lnTo>
                  <a:lnTo>
                    <a:pt x="1" y="41"/>
                  </a:lnTo>
                  <a:cubicBezTo>
                    <a:pt x="14" y="41"/>
                    <a:pt x="14" y="41"/>
                    <a:pt x="14" y="27"/>
                  </a:cubicBezTo>
                  <a:lnTo>
                    <a:pt x="41" y="27"/>
                  </a:lnTo>
                  <a:lnTo>
                    <a:pt x="41" y="15"/>
                  </a:ln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2" name="Google Shape;2262;p19"/>
            <p:cNvSpPr/>
            <p:nvPr/>
          </p:nvSpPr>
          <p:spPr>
            <a:xfrm>
              <a:off x="3844271" y="1757987"/>
              <a:ext cx="1315" cy="1381"/>
            </a:xfrm>
            <a:custGeom>
              <a:rect b="b" l="l" r="r" t="t"/>
              <a:pathLst>
                <a:path extrusionOk="0" h="42" w="40">
                  <a:moveTo>
                    <a:pt x="27" y="1"/>
                  </a:moveTo>
                  <a:lnTo>
                    <a:pt x="13" y="15"/>
                  </a:lnTo>
                  <a:cubicBezTo>
                    <a:pt x="0" y="15"/>
                    <a:pt x="0" y="27"/>
                    <a:pt x="0" y="27"/>
                  </a:cubicBezTo>
                  <a:cubicBezTo>
                    <a:pt x="0" y="27"/>
                    <a:pt x="0" y="41"/>
                    <a:pt x="13" y="41"/>
                  </a:cubicBezTo>
                  <a:cubicBezTo>
                    <a:pt x="27" y="27"/>
                    <a:pt x="27" y="27"/>
                    <a:pt x="40" y="27"/>
                  </a:cubicBezTo>
                  <a:lnTo>
                    <a:pt x="40" y="15"/>
                  </a:lnTo>
                  <a:cubicBezTo>
                    <a:pt x="40" y="1"/>
                    <a:pt x="40"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3" name="Google Shape;2263;p19"/>
            <p:cNvSpPr/>
            <p:nvPr/>
          </p:nvSpPr>
          <p:spPr>
            <a:xfrm>
              <a:off x="3808985" y="1788932"/>
              <a:ext cx="1776" cy="2170"/>
            </a:xfrm>
            <a:custGeom>
              <a:rect b="b" l="l" r="r" t="t"/>
              <a:pathLst>
                <a:path extrusionOk="0" h="66" w="54">
                  <a:moveTo>
                    <a:pt x="1" y="0"/>
                  </a:moveTo>
                  <a:lnTo>
                    <a:pt x="1" y="13"/>
                  </a:lnTo>
                  <a:lnTo>
                    <a:pt x="1" y="27"/>
                  </a:lnTo>
                  <a:cubicBezTo>
                    <a:pt x="1" y="27"/>
                    <a:pt x="15" y="39"/>
                    <a:pt x="15" y="53"/>
                  </a:cubicBezTo>
                  <a:cubicBezTo>
                    <a:pt x="27" y="53"/>
                    <a:pt x="27" y="66"/>
                    <a:pt x="41" y="66"/>
                  </a:cubicBezTo>
                  <a:lnTo>
                    <a:pt x="54" y="53"/>
                  </a:lnTo>
                  <a:cubicBezTo>
                    <a:pt x="54" y="39"/>
                    <a:pt x="54" y="39"/>
                    <a:pt x="41" y="27"/>
                  </a:cubicBezTo>
                  <a:cubicBezTo>
                    <a:pt x="41" y="13"/>
                    <a:pt x="27" y="13"/>
                    <a:pt x="1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4" name="Google Shape;2264;p19"/>
            <p:cNvSpPr/>
            <p:nvPr/>
          </p:nvSpPr>
          <p:spPr>
            <a:xfrm>
              <a:off x="3810300" y="1791760"/>
              <a:ext cx="1348" cy="1546"/>
            </a:xfrm>
            <a:custGeom>
              <a:rect b="b" l="l" r="r" t="t"/>
              <a:pathLst>
                <a:path extrusionOk="0" h="47" w="41">
                  <a:moveTo>
                    <a:pt x="4" y="1"/>
                  </a:moveTo>
                  <a:cubicBezTo>
                    <a:pt x="2" y="1"/>
                    <a:pt x="1" y="2"/>
                    <a:pt x="1" y="6"/>
                  </a:cubicBezTo>
                  <a:lnTo>
                    <a:pt x="1" y="20"/>
                  </a:lnTo>
                  <a:lnTo>
                    <a:pt x="14" y="33"/>
                  </a:lnTo>
                  <a:cubicBezTo>
                    <a:pt x="14" y="33"/>
                    <a:pt x="14" y="46"/>
                    <a:pt x="27" y="46"/>
                  </a:cubicBezTo>
                  <a:lnTo>
                    <a:pt x="27" y="33"/>
                  </a:lnTo>
                  <a:cubicBezTo>
                    <a:pt x="40" y="33"/>
                    <a:pt x="27" y="20"/>
                    <a:pt x="27" y="20"/>
                  </a:cubicBezTo>
                  <a:cubicBezTo>
                    <a:pt x="27" y="6"/>
                    <a:pt x="27" y="6"/>
                    <a:pt x="14" y="6"/>
                  </a:cubicBezTo>
                  <a:cubicBezTo>
                    <a:pt x="14" y="6"/>
                    <a:pt x="8" y="1"/>
                    <a:pt x="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5" name="Google Shape;2265;p19"/>
            <p:cNvSpPr/>
            <p:nvPr/>
          </p:nvSpPr>
          <p:spPr>
            <a:xfrm>
              <a:off x="3813786" y="1781072"/>
              <a:ext cx="1348" cy="1348"/>
            </a:xfrm>
            <a:custGeom>
              <a:rect b="b" l="l" r="r" t="t"/>
              <a:pathLst>
                <a:path extrusionOk="0" h="41" w="41">
                  <a:moveTo>
                    <a:pt x="1" y="1"/>
                  </a:moveTo>
                  <a:lnTo>
                    <a:pt x="1" y="14"/>
                  </a:lnTo>
                  <a:cubicBezTo>
                    <a:pt x="1" y="27"/>
                    <a:pt x="14" y="27"/>
                    <a:pt x="14" y="40"/>
                  </a:cubicBezTo>
                  <a:lnTo>
                    <a:pt x="27" y="40"/>
                  </a:lnTo>
                  <a:cubicBezTo>
                    <a:pt x="27" y="40"/>
                    <a:pt x="40" y="40"/>
                    <a:pt x="40" y="27"/>
                  </a:cubicBezTo>
                  <a:lnTo>
                    <a:pt x="40" y="14"/>
                  </a:lnTo>
                  <a:cubicBezTo>
                    <a:pt x="27" y="14"/>
                    <a:pt x="27" y="14"/>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6" name="Google Shape;2266;p19"/>
            <p:cNvSpPr/>
            <p:nvPr/>
          </p:nvSpPr>
          <p:spPr>
            <a:xfrm>
              <a:off x="3837299" y="1793273"/>
              <a:ext cx="3946" cy="4999"/>
            </a:xfrm>
            <a:custGeom>
              <a:rect b="b" l="l" r="r" t="t"/>
              <a:pathLst>
                <a:path extrusionOk="0" h="152" w="120">
                  <a:moveTo>
                    <a:pt x="13" y="0"/>
                  </a:moveTo>
                  <a:cubicBezTo>
                    <a:pt x="1" y="13"/>
                    <a:pt x="1" y="27"/>
                    <a:pt x="1" y="40"/>
                  </a:cubicBezTo>
                  <a:cubicBezTo>
                    <a:pt x="1" y="66"/>
                    <a:pt x="1" y="93"/>
                    <a:pt x="13" y="119"/>
                  </a:cubicBezTo>
                  <a:lnTo>
                    <a:pt x="13" y="146"/>
                  </a:lnTo>
                  <a:cubicBezTo>
                    <a:pt x="22" y="146"/>
                    <a:pt x="31" y="152"/>
                    <a:pt x="40" y="152"/>
                  </a:cubicBezTo>
                  <a:cubicBezTo>
                    <a:pt x="44" y="152"/>
                    <a:pt x="49" y="150"/>
                    <a:pt x="54" y="146"/>
                  </a:cubicBezTo>
                  <a:cubicBezTo>
                    <a:pt x="66" y="133"/>
                    <a:pt x="66" y="119"/>
                    <a:pt x="66" y="106"/>
                  </a:cubicBezTo>
                  <a:cubicBezTo>
                    <a:pt x="66" y="93"/>
                    <a:pt x="66" y="80"/>
                    <a:pt x="54" y="66"/>
                  </a:cubicBezTo>
                  <a:lnTo>
                    <a:pt x="80" y="66"/>
                  </a:lnTo>
                  <a:lnTo>
                    <a:pt x="106" y="40"/>
                  </a:lnTo>
                  <a:cubicBezTo>
                    <a:pt x="119" y="27"/>
                    <a:pt x="119" y="27"/>
                    <a:pt x="119" y="13"/>
                  </a:cubicBezTo>
                  <a:lnTo>
                    <a:pt x="93" y="13"/>
                  </a:lnTo>
                  <a:cubicBezTo>
                    <a:pt x="80" y="13"/>
                    <a:pt x="66" y="27"/>
                    <a:pt x="66" y="27"/>
                  </a:cubicBezTo>
                  <a:lnTo>
                    <a:pt x="54" y="40"/>
                  </a:lnTo>
                  <a:cubicBezTo>
                    <a:pt x="40" y="27"/>
                    <a:pt x="40" y="13"/>
                    <a:pt x="40" y="13"/>
                  </a:cubicBez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7" name="Google Shape;2267;p19"/>
            <p:cNvSpPr/>
            <p:nvPr/>
          </p:nvSpPr>
          <p:spPr>
            <a:xfrm>
              <a:off x="3837299" y="1784986"/>
              <a:ext cx="1776" cy="888"/>
            </a:xfrm>
            <a:custGeom>
              <a:rect b="b" l="l" r="r" t="t"/>
              <a:pathLst>
                <a:path extrusionOk="0" h="27" w="54">
                  <a:moveTo>
                    <a:pt x="13" y="0"/>
                  </a:moveTo>
                  <a:cubicBezTo>
                    <a:pt x="13" y="14"/>
                    <a:pt x="1" y="14"/>
                    <a:pt x="1" y="14"/>
                  </a:cubicBezTo>
                  <a:cubicBezTo>
                    <a:pt x="1" y="27"/>
                    <a:pt x="13" y="27"/>
                    <a:pt x="13" y="27"/>
                  </a:cubicBezTo>
                  <a:lnTo>
                    <a:pt x="27" y="27"/>
                  </a:lnTo>
                  <a:lnTo>
                    <a:pt x="40" y="14"/>
                  </a:lnTo>
                  <a:lnTo>
                    <a:pt x="54" y="14"/>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8" name="Google Shape;2268;p19"/>
            <p:cNvSpPr/>
            <p:nvPr/>
          </p:nvSpPr>
          <p:spPr>
            <a:xfrm>
              <a:off x="3808590" y="1823724"/>
              <a:ext cx="2170" cy="1776"/>
            </a:xfrm>
            <a:custGeom>
              <a:rect b="b" l="l" r="r" t="t"/>
              <a:pathLst>
                <a:path extrusionOk="0" h="54" w="66">
                  <a:moveTo>
                    <a:pt x="0" y="1"/>
                  </a:moveTo>
                  <a:lnTo>
                    <a:pt x="0" y="27"/>
                  </a:lnTo>
                  <a:lnTo>
                    <a:pt x="13" y="27"/>
                  </a:lnTo>
                  <a:cubicBezTo>
                    <a:pt x="13" y="40"/>
                    <a:pt x="27" y="40"/>
                    <a:pt x="39" y="40"/>
                  </a:cubicBezTo>
                  <a:cubicBezTo>
                    <a:pt x="39" y="54"/>
                    <a:pt x="53" y="54"/>
                    <a:pt x="53" y="54"/>
                  </a:cubicBezTo>
                  <a:cubicBezTo>
                    <a:pt x="66" y="54"/>
                    <a:pt x="66" y="40"/>
                    <a:pt x="66" y="27"/>
                  </a:cubicBezTo>
                  <a:lnTo>
                    <a:pt x="53" y="14"/>
                  </a:lnTo>
                  <a:cubicBezTo>
                    <a:pt x="39" y="14"/>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9" name="Google Shape;2269;p19"/>
            <p:cNvSpPr/>
            <p:nvPr/>
          </p:nvSpPr>
          <p:spPr>
            <a:xfrm>
              <a:off x="3810728" y="1825895"/>
              <a:ext cx="1776" cy="1348"/>
            </a:xfrm>
            <a:custGeom>
              <a:rect b="b" l="l" r="r" t="t"/>
              <a:pathLst>
                <a:path extrusionOk="0" h="41" w="54">
                  <a:moveTo>
                    <a:pt x="14" y="1"/>
                  </a:moveTo>
                  <a:lnTo>
                    <a:pt x="1" y="14"/>
                  </a:lnTo>
                  <a:lnTo>
                    <a:pt x="1" y="27"/>
                  </a:lnTo>
                  <a:lnTo>
                    <a:pt x="14" y="27"/>
                  </a:lnTo>
                  <a:cubicBezTo>
                    <a:pt x="14" y="27"/>
                    <a:pt x="27" y="27"/>
                    <a:pt x="27" y="41"/>
                  </a:cubicBezTo>
                  <a:lnTo>
                    <a:pt x="41" y="41"/>
                  </a:lnTo>
                  <a:lnTo>
                    <a:pt x="54" y="27"/>
                  </a:lnTo>
                  <a:lnTo>
                    <a:pt x="41" y="14"/>
                  </a:lnTo>
                  <a:cubicBezTo>
                    <a:pt x="27"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0" name="Google Shape;2270;p19"/>
            <p:cNvSpPr/>
            <p:nvPr/>
          </p:nvSpPr>
          <p:spPr>
            <a:xfrm>
              <a:off x="3810300" y="1814582"/>
              <a:ext cx="1348" cy="1348"/>
            </a:xfrm>
            <a:custGeom>
              <a:rect b="b" l="l" r="r" t="t"/>
              <a:pathLst>
                <a:path extrusionOk="0" h="41" w="41">
                  <a:moveTo>
                    <a:pt x="14" y="0"/>
                  </a:moveTo>
                  <a:cubicBezTo>
                    <a:pt x="14" y="0"/>
                    <a:pt x="1" y="0"/>
                    <a:pt x="1" y="14"/>
                  </a:cubicBezTo>
                  <a:lnTo>
                    <a:pt x="1" y="27"/>
                  </a:lnTo>
                  <a:cubicBezTo>
                    <a:pt x="14" y="27"/>
                    <a:pt x="14" y="27"/>
                    <a:pt x="27" y="41"/>
                  </a:cubicBezTo>
                  <a:lnTo>
                    <a:pt x="40" y="41"/>
                  </a:lnTo>
                  <a:lnTo>
                    <a:pt x="40" y="27"/>
                  </a:lnTo>
                  <a:lnTo>
                    <a:pt x="40" y="14"/>
                  </a:lnTo>
                  <a:cubicBezTo>
                    <a:pt x="27" y="14"/>
                    <a:pt x="27"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1" name="Google Shape;2271;p19"/>
            <p:cNvSpPr/>
            <p:nvPr/>
          </p:nvSpPr>
          <p:spPr>
            <a:xfrm>
              <a:off x="3838582" y="1816786"/>
              <a:ext cx="1776" cy="2170"/>
            </a:xfrm>
            <a:custGeom>
              <a:rect b="b" l="l" r="r" t="t"/>
              <a:pathLst>
                <a:path extrusionOk="0" h="66" w="54">
                  <a:moveTo>
                    <a:pt x="27" y="0"/>
                  </a:moveTo>
                  <a:cubicBezTo>
                    <a:pt x="27" y="13"/>
                    <a:pt x="15" y="27"/>
                    <a:pt x="1" y="27"/>
                  </a:cubicBezTo>
                  <a:lnTo>
                    <a:pt x="1" y="53"/>
                  </a:lnTo>
                  <a:cubicBezTo>
                    <a:pt x="1" y="66"/>
                    <a:pt x="15" y="66"/>
                    <a:pt x="15" y="66"/>
                  </a:cubicBezTo>
                  <a:cubicBezTo>
                    <a:pt x="27" y="66"/>
                    <a:pt x="27" y="53"/>
                    <a:pt x="27" y="53"/>
                  </a:cubicBezTo>
                  <a:lnTo>
                    <a:pt x="54" y="27"/>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2" name="Google Shape;2272;p19"/>
            <p:cNvSpPr/>
            <p:nvPr/>
          </p:nvSpPr>
          <p:spPr>
            <a:xfrm>
              <a:off x="3838187" y="1819811"/>
              <a:ext cx="888" cy="1348"/>
            </a:xfrm>
            <a:custGeom>
              <a:rect b="b" l="l" r="r" t="t"/>
              <a:pathLst>
                <a:path extrusionOk="0" h="41" w="27">
                  <a:moveTo>
                    <a:pt x="13" y="0"/>
                  </a:moveTo>
                  <a:cubicBezTo>
                    <a:pt x="0" y="0"/>
                    <a:pt x="0" y="14"/>
                    <a:pt x="0" y="14"/>
                  </a:cubicBezTo>
                  <a:lnTo>
                    <a:pt x="0" y="27"/>
                  </a:lnTo>
                  <a:cubicBezTo>
                    <a:pt x="0" y="41"/>
                    <a:pt x="0" y="41"/>
                    <a:pt x="13" y="41"/>
                  </a:cubicBezTo>
                  <a:cubicBezTo>
                    <a:pt x="27" y="27"/>
                    <a:pt x="27" y="27"/>
                    <a:pt x="27" y="14"/>
                  </a:cubicBez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3" name="Google Shape;2273;p19"/>
            <p:cNvSpPr/>
            <p:nvPr/>
          </p:nvSpPr>
          <p:spPr>
            <a:xfrm>
              <a:off x="3833813" y="1809354"/>
              <a:ext cx="1315" cy="1348"/>
            </a:xfrm>
            <a:custGeom>
              <a:rect b="b" l="l" r="r" t="t"/>
              <a:pathLst>
                <a:path extrusionOk="0" h="41" w="40">
                  <a:moveTo>
                    <a:pt x="27" y="1"/>
                  </a:moveTo>
                  <a:cubicBezTo>
                    <a:pt x="13" y="1"/>
                    <a:pt x="13" y="14"/>
                    <a:pt x="1" y="14"/>
                  </a:cubicBezTo>
                  <a:lnTo>
                    <a:pt x="1" y="27"/>
                  </a:lnTo>
                  <a:cubicBezTo>
                    <a:pt x="1" y="41"/>
                    <a:pt x="13" y="41"/>
                    <a:pt x="13" y="41"/>
                  </a:cubicBezTo>
                  <a:lnTo>
                    <a:pt x="27" y="41"/>
                  </a:lnTo>
                  <a:cubicBezTo>
                    <a:pt x="27" y="27"/>
                    <a:pt x="40" y="27"/>
                    <a:pt x="40" y="14"/>
                  </a:cubicBez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4" name="Google Shape;2274;p19"/>
            <p:cNvSpPr/>
            <p:nvPr/>
          </p:nvSpPr>
          <p:spPr>
            <a:xfrm>
              <a:off x="3819903" y="1857695"/>
              <a:ext cx="2631" cy="1315"/>
            </a:xfrm>
            <a:custGeom>
              <a:rect b="b" l="l" r="r" t="t"/>
              <a:pathLst>
                <a:path extrusionOk="0" h="40" w="80">
                  <a:moveTo>
                    <a:pt x="27" y="0"/>
                  </a:moveTo>
                  <a:cubicBezTo>
                    <a:pt x="13" y="0"/>
                    <a:pt x="0" y="0"/>
                    <a:pt x="0" y="13"/>
                  </a:cubicBezTo>
                  <a:cubicBezTo>
                    <a:pt x="0" y="13"/>
                    <a:pt x="0" y="27"/>
                    <a:pt x="13" y="27"/>
                  </a:cubicBezTo>
                  <a:cubicBezTo>
                    <a:pt x="27" y="40"/>
                    <a:pt x="39" y="40"/>
                    <a:pt x="53" y="40"/>
                  </a:cubicBezTo>
                  <a:lnTo>
                    <a:pt x="66" y="40"/>
                  </a:lnTo>
                  <a:cubicBezTo>
                    <a:pt x="80" y="40"/>
                    <a:pt x="80" y="27"/>
                    <a:pt x="80" y="27"/>
                  </a:cubicBezTo>
                  <a:cubicBezTo>
                    <a:pt x="66" y="13"/>
                    <a:pt x="66" y="13"/>
                    <a:pt x="53" y="13"/>
                  </a:cubicBezTo>
                  <a:cubicBezTo>
                    <a:pt x="53" y="0"/>
                    <a:pt x="39"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5" name="Google Shape;2275;p19"/>
            <p:cNvSpPr/>
            <p:nvPr/>
          </p:nvSpPr>
          <p:spPr>
            <a:xfrm>
              <a:off x="3822501" y="1859438"/>
              <a:ext cx="1776" cy="888"/>
            </a:xfrm>
            <a:custGeom>
              <a:rect b="b" l="l" r="r" t="t"/>
              <a:pathLst>
                <a:path extrusionOk="0" h="27" w="54">
                  <a:moveTo>
                    <a:pt x="13" y="0"/>
                  </a:moveTo>
                  <a:lnTo>
                    <a:pt x="13" y="13"/>
                  </a:lnTo>
                  <a:cubicBezTo>
                    <a:pt x="1" y="13"/>
                    <a:pt x="13" y="13"/>
                    <a:pt x="13" y="27"/>
                  </a:cubicBezTo>
                  <a:lnTo>
                    <a:pt x="54" y="27"/>
                  </a:lnTo>
                  <a:lnTo>
                    <a:pt x="54"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6" name="Google Shape;2276;p19"/>
            <p:cNvSpPr/>
            <p:nvPr/>
          </p:nvSpPr>
          <p:spPr>
            <a:xfrm>
              <a:off x="3819903" y="1848520"/>
              <a:ext cx="1315" cy="921"/>
            </a:xfrm>
            <a:custGeom>
              <a:rect b="b" l="l" r="r" t="t"/>
              <a:pathLst>
                <a:path extrusionOk="0" h="28" w="40">
                  <a:moveTo>
                    <a:pt x="13" y="1"/>
                  </a:moveTo>
                  <a:cubicBezTo>
                    <a:pt x="0" y="1"/>
                    <a:pt x="0" y="1"/>
                    <a:pt x="0" y="15"/>
                  </a:cubicBezTo>
                  <a:lnTo>
                    <a:pt x="0" y="27"/>
                  </a:lnTo>
                  <a:lnTo>
                    <a:pt x="39" y="27"/>
                  </a:lnTo>
                  <a:lnTo>
                    <a:pt x="39" y="15"/>
                  </a:ln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7" name="Google Shape;2277;p19"/>
            <p:cNvSpPr/>
            <p:nvPr/>
          </p:nvSpPr>
          <p:spPr>
            <a:xfrm>
              <a:off x="3848151" y="1844179"/>
              <a:ext cx="1776" cy="2631"/>
            </a:xfrm>
            <a:custGeom>
              <a:rect b="b" l="l" r="r" t="t"/>
              <a:pathLst>
                <a:path extrusionOk="0" h="80" w="54">
                  <a:moveTo>
                    <a:pt x="41" y="1"/>
                  </a:moveTo>
                  <a:cubicBezTo>
                    <a:pt x="27" y="1"/>
                    <a:pt x="27" y="14"/>
                    <a:pt x="27" y="14"/>
                  </a:cubicBezTo>
                  <a:cubicBezTo>
                    <a:pt x="15" y="27"/>
                    <a:pt x="1" y="27"/>
                    <a:pt x="1" y="41"/>
                  </a:cubicBezTo>
                  <a:lnTo>
                    <a:pt x="1" y="67"/>
                  </a:lnTo>
                  <a:cubicBezTo>
                    <a:pt x="1" y="67"/>
                    <a:pt x="15" y="80"/>
                    <a:pt x="27" y="80"/>
                  </a:cubicBezTo>
                  <a:lnTo>
                    <a:pt x="27" y="67"/>
                  </a:lnTo>
                  <a:cubicBezTo>
                    <a:pt x="41" y="53"/>
                    <a:pt x="41" y="41"/>
                    <a:pt x="41" y="27"/>
                  </a:cubicBezTo>
                  <a:lnTo>
                    <a:pt x="54" y="27"/>
                  </a:lnTo>
                  <a:cubicBezTo>
                    <a:pt x="54" y="14"/>
                    <a:pt x="41" y="14"/>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8" name="Google Shape;2278;p19"/>
            <p:cNvSpPr/>
            <p:nvPr/>
          </p:nvSpPr>
          <p:spPr>
            <a:xfrm>
              <a:off x="3848151" y="1847665"/>
              <a:ext cx="921" cy="1348"/>
            </a:xfrm>
            <a:custGeom>
              <a:rect b="b" l="l" r="r" t="t"/>
              <a:pathLst>
                <a:path extrusionOk="0" h="41" w="28">
                  <a:moveTo>
                    <a:pt x="15" y="0"/>
                  </a:moveTo>
                  <a:cubicBezTo>
                    <a:pt x="1" y="0"/>
                    <a:pt x="1" y="14"/>
                    <a:pt x="1" y="27"/>
                  </a:cubicBezTo>
                  <a:lnTo>
                    <a:pt x="1" y="41"/>
                  </a:lnTo>
                  <a:lnTo>
                    <a:pt x="15" y="41"/>
                  </a:lnTo>
                  <a:lnTo>
                    <a:pt x="27" y="27"/>
                  </a:lnTo>
                  <a:lnTo>
                    <a:pt x="27"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9" name="Google Shape;2279;p19"/>
            <p:cNvSpPr/>
            <p:nvPr/>
          </p:nvSpPr>
          <p:spPr>
            <a:xfrm>
              <a:off x="3841640" y="1838095"/>
              <a:ext cx="1348" cy="1776"/>
            </a:xfrm>
            <a:custGeom>
              <a:rect b="b" l="l" r="r" t="t"/>
              <a:pathLst>
                <a:path extrusionOk="0" h="54" w="41">
                  <a:moveTo>
                    <a:pt x="40" y="0"/>
                  </a:moveTo>
                  <a:cubicBezTo>
                    <a:pt x="27" y="0"/>
                    <a:pt x="27" y="0"/>
                    <a:pt x="27" y="14"/>
                  </a:cubicBezTo>
                  <a:cubicBezTo>
                    <a:pt x="14" y="14"/>
                    <a:pt x="14" y="14"/>
                    <a:pt x="14" y="27"/>
                  </a:cubicBezTo>
                  <a:cubicBezTo>
                    <a:pt x="14" y="27"/>
                    <a:pt x="1" y="40"/>
                    <a:pt x="14" y="40"/>
                  </a:cubicBezTo>
                  <a:cubicBezTo>
                    <a:pt x="14" y="40"/>
                    <a:pt x="14" y="53"/>
                    <a:pt x="27" y="53"/>
                  </a:cubicBezTo>
                  <a:lnTo>
                    <a:pt x="27" y="40"/>
                  </a:lnTo>
                  <a:cubicBezTo>
                    <a:pt x="40" y="27"/>
                    <a:pt x="40" y="27"/>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0" name="Google Shape;2280;p19"/>
            <p:cNvSpPr/>
            <p:nvPr/>
          </p:nvSpPr>
          <p:spPr>
            <a:xfrm>
              <a:off x="3818554" y="1887292"/>
              <a:ext cx="2236" cy="1776"/>
            </a:xfrm>
            <a:custGeom>
              <a:rect b="b" l="l" r="r" t="t"/>
              <a:pathLst>
                <a:path extrusionOk="0" h="54" w="68">
                  <a:moveTo>
                    <a:pt x="15" y="0"/>
                  </a:moveTo>
                  <a:cubicBezTo>
                    <a:pt x="1" y="0"/>
                    <a:pt x="1" y="13"/>
                    <a:pt x="1" y="27"/>
                  </a:cubicBezTo>
                  <a:lnTo>
                    <a:pt x="15" y="27"/>
                  </a:lnTo>
                  <a:cubicBezTo>
                    <a:pt x="15" y="40"/>
                    <a:pt x="27" y="40"/>
                    <a:pt x="41" y="53"/>
                  </a:cubicBezTo>
                  <a:lnTo>
                    <a:pt x="54" y="53"/>
                  </a:lnTo>
                  <a:cubicBezTo>
                    <a:pt x="54" y="53"/>
                    <a:pt x="68" y="53"/>
                    <a:pt x="68" y="40"/>
                  </a:cubicBezTo>
                  <a:cubicBezTo>
                    <a:pt x="68" y="40"/>
                    <a:pt x="68" y="27"/>
                    <a:pt x="54" y="27"/>
                  </a:cubicBezTo>
                  <a:cubicBezTo>
                    <a:pt x="54" y="13"/>
                    <a:pt x="4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1" name="Google Shape;2281;p19"/>
            <p:cNvSpPr/>
            <p:nvPr/>
          </p:nvSpPr>
          <p:spPr>
            <a:xfrm>
              <a:off x="3820297" y="1889890"/>
              <a:ext cx="1381" cy="1315"/>
            </a:xfrm>
            <a:custGeom>
              <a:rect b="b" l="l" r="r" t="t"/>
              <a:pathLst>
                <a:path extrusionOk="0" h="40" w="42">
                  <a:moveTo>
                    <a:pt x="1" y="1"/>
                  </a:moveTo>
                  <a:lnTo>
                    <a:pt x="1" y="13"/>
                  </a:lnTo>
                  <a:lnTo>
                    <a:pt x="15" y="27"/>
                  </a:lnTo>
                  <a:lnTo>
                    <a:pt x="27" y="40"/>
                  </a:lnTo>
                  <a:lnTo>
                    <a:pt x="41" y="40"/>
                  </a:lnTo>
                  <a:lnTo>
                    <a:pt x="41" y="27"/>
                  </a:lnTo>
                  <a:lnTo>
                    <a:pt x="41" y="13"/>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2" name="Google Shape;2282;p19"/>
            <p:cNvSpPr/>
            <p:nvPr/>
          </p:nvSpPr>
          <p:spPr>
            <a:xfrm>
              <a:off x="3822501" y="1879005"/>
              <a:ext cx="1315" cy="1348"/>
            </a:xfrm>
            <a:custGeom>
              <a:rect b="b" l="l" r="r" t="t"/>
              <a:pathLst>
                <a:path extrusionOk="0" h="41" w="40">
                  <a:moveTo>
                    <a:pt x="1" y="0"/>
                  </a:moveTo>
                  <a:lnTo>
                    <a:pt x="1" y="14"/>
                  </a:lnTo>
                  <a:cubicBezTo>
                    <a:pt x="13" y="27"/>
                    <a:pt x="13" y="27"/>
                    <a:pt x="27" y="27"/>
                  </a:cubicBezTo>
                  <a:lnTo>
                    <a:pt x="27" y="41"/>
                  </a:lnTo>
                  <a:cubicBezTo>
                    <a:pt x="40" y="41"/>
                    <a:pt x="40" y="27"/>
                    <a:pt x="40" y="27"/>
                  </a:cubicBezTo>
                  <a:lnTo>
                    <a:pt x="40"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3" name="Google Shape;2283;p19"/>
            <p:cNvSpPr/>
            <p:nvPr/>
          </p:nvSpPr>
          <p:spPr>
            <a:xfrm>
              <a:off x="3848151" y="1890317"/>
              <a:ext cx="1381" cy="1348"/>
            </a:xfrm>
            <a:custGeom>
              <a:rect b="b" l="l" r="r" t="t"/>
              <a:pathLst>
                <a:path extrusionOk="0" h="41" w="42">
                  <a:moveTo>
                    <a:pt x="27" y="0"/>
                  </a:moveTo>
                  <a:cubicBezTo>
                    <a:pt x="15" y="0"/>
                    <a:pt x="15" y="14"/>
                    <a:pt x="1" y="14"/>
                  </a:cubicBezTo>
                  <a:lnTo>
                    <a:pt x="1" y="27"/>
                  </a:lnTo>
                  <a:cubicBezTo>
                    <a:pt x="1" y="41"/>
                    <a:pt x="1" y="41"/>
                    <a:pt x="15" y="41"/>
                  </a:cubicBezTo>
                  <a:lnTo>
                    <a:pt x="27" y="41"/>
                  </a:lnTo>
                  <a:cubicBezTo>
                    <a:pt x="27" y="27"/>
                    <a:pt x="27" y="27"/>
                    <a:pt x="41" y="27"/>
                  </a:cubicBezTo>
                  <a:lnTo>
                    <a:pt x="41" y="14"/>
                  </a:ln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4" name="Google Shape;2284;p19"/>
            <p:cNvSpPr/>
            <p:nvPr/>
          </p:nvSpPr>
          <p:spPr>
            <a:xfrm>
              <a:off x="3846441" y="1879465"/>
              <a:ext cx="1743" cy="1085"/>
            </a:xfrm>
            <a:custGeom>
              <a:rect b="b" l="l" r="r" t="t"/>
              <a:pathLst>
                <a:path extrusionOk="0" h="33" w="53">
                  <a:moveTo>
                    <a:pt x="26" y="0"/>
                  </a:moveTo>
                  <a:cubicBezTo>
                    <a:pt x="26" y="0"/>
                    <a:pt x="14" y="0"/>
                    <a:pt x="14" y="13"/>
                  </a:cubicBezTo>
                  <a:cubicBezTo>
                    <a:pt x="14" y="13"/>
                    <a:pt x="0" y="13"/>
                    <a:pt x="0" y="27"/>
                  </a:cubicBezTo>
                  <a:lnTo>
                    <a:pt x="14" y="27"/>
                  </a:lnTo>
                  <a:cubicBezTo>
                    <a:pt x="14" y="31"/>
                    <a:pt x="15" y="32"/>
                    <a:pt x="17" y="32"/>
                  </a:cubicBezTo>
                  <a:cubicBezTo>
                    <a:pt x="21" y="32"/>
                    <a:pt x="26" y="27"/>
                    <a:pt x="26" y="27"/>
                  </a:cubicBezTo>
                  <a:lnTo>
                    <a:pt x="40" y="13"/>
                  </a:lnTo>
                  <a:lnTo>
                    <a:pt x="53" y="13"/>
                  </a:lnTo>
                  <a:cubicBezTo>
                    <a:pt x="53" y="13"/>
                    <a:pt x="53" y="0"/>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5" name="Google Shape;2285;p19"/>
            <p:cNvSpPr/>
            <p:nvPr/>
          </p:nvSpPr>
          <p:spPr>
            <a:xfrm>
              <a:off x="3815101" y="1857925"/>
              <a:ext cx="2631" cy="3683"/>
            </a:xfrm>
            <a:custGeom>
              <a:rect b="b" l="l" r="r" t="t"/>
              <a:pathLst>
                <a:path extrusionOk="0" h="112" w="80">
                  <a:moveTo>
                    <a:pt x="27" y="0"/>
                  </a:moveTo>
                  <a:cubicBezTo>
                    <a:pt x="19" y="0"/>
                    <a:pt x="14" y="6"/>
                    <a:pt x="14" y="6"/>
                  </a:cubicBezTo>
                  <a:cubicBezTo>
                    <a:pt x="0" y="20"/>
                    <a:pt x="0" y="33"/>
                    <a:pt x="0" y="46"/>
                  </a:cubicBezTo>
                  <a:cubicBezTo>
                    <a:pt x="14" y="46"/>
                    <a:pt x="14" y="59"/>
                    <a:pt x="27" y="73"/>
                  </a:cubicBezTo>
                  <a:cubicBezTo>
                    <a:pt x="27" y="73"/>
                    <a:pt x="40" y="85"/>
                    <a:pt x="40" y="99"/>
                  </a:cubicBezTo>
                  <a:lnTo>
                    <a:pt x="53" y="112"/>
                  </a:lnTo>
                  <a:lnTo>
                    <a:pt x="79" y="112"/>
                  </a:lnTo>
                  <a:lnTo>
                    <a:pt x="79" y="85"/>
                  </a:lnTo>
                  <a:cubicBezTo>
                    <a:pt x="79" y="59"/>
                    <a:pt x="67" y="46"/>
                    <a:pt x="53" y="20"/>
                  </a:cubicBezTo>
                  <a:lnTo>
                    <a:pt x="40" y="6"/>
                  </a:lnTo>
                  <a:cubicBezTo>
                    <a:pt x="36" y="2"/>
                    <a:pt x="3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6" name="Google Shape;2286;p19"/>
            <p:cNvSpPr/>
            <p:nvPr/>
          </p:nvSpPr>
          <p:spPr>
            <a:xfrm>
              <a:off x="3869921" y="1850723"/>
              <a:ext cx="1776" cy="2631"/>
            </a:xfrm>
            <a:custGeom>
              <a:rect b="b" l="l" r="r" t="t"/>
              <a:pathLst>
                <a:path extrusionOk="0" h="80" w="54">
                  <a:moveTo>
                    <a:pt x="27" y="1"/>
                  </a:moveTo>
                  <a:cubicBezTo>
                    <a:pt x="27" y="1"/>
                    <a:pt x="14" y="1"/>
                    <a:pt x="14" y="13"/>
                  </a:cubicBezTo>
                  <a:lnTo>
                    <a:pt x="14" y="27"/>
                  </a:lnTo>
                  <a:cubicBezTo>
                    <a:pt x="14" y="40"/>
                    <a:pt x="1" y="54"/>
                    <a:pt x="1" y="54"/>
                  </a:cubicBezTo>
                  <a:lnTo>
                    <a:pt x="1" y="66"/>
                  </a:lnTo>
                  <a:cubicBezTo>
                    <a:pt x="1" y="80"/>
                    <a:pt x="14" y="80"/>
                    <a:pt x="14" y="80"/>
                  </a:cubicBezTo>
                  <a:cubicBezTo>
                    <a:pt x="27" y="80"/>
                    <a:pt x="27" y="80"/>
                    <a:pt x="27" y="66"/>
                  </a:cubicBezTo>
                  <a:cubicBezTo>
                    <a:pt x="41" y="54"/>
                    <a:pt x="54" y="40"/>
                    <a:pt x="54" y="27"/>
                  </a:cubicBezTo>
                  <a:lnTo>
                    <a:pt x="54" y="13"/>
                  </a:lnTo>
                  <a:cubicBezTo>
                    <a:pt x="54"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7" name="Google Shape;2287;p19"/>
            <p:cNvSpPr/>
            <p:nvPr/>
          </p:nvSpPr>
          <p:spPr>
            <a:xfrm>
              <a:off x="3841212" y="1917546"/>
              <a:ext cx="3519" cy="3486"/>
            </a:xfrm>
            <a:custGeom>
              <a:rect b="b" l="l" r="r" t="t"/>
              <a:pathLst>
                <a:path extrusionOk="0" h="106" w="107">
                  <a:moveTo>
                    <a:pt x="76" y="1"/>
                  </a:moveTo>
                  <a:cubicBezTo>
                    <a:pt x="71" y="1"/>
                    <a:pt x="62" y="7"/>
                    <a:pt x="53" y="7"/>
                  </a:cubicBezTo>
                  <a:lnTo>
                    <a:pt x="27" y="33"/>
                  </a:lnTo>
                  <a:cubicBezTo>
                    <a:pt x="27" y="46"/>
                    <a:pt x="14" y="46"/>
                    <a:pt x="14" y="60"/>
                  </a:cubicBezTo>
                  <a:cubicBezTo>
                    <a:pt x="14" y="73"/>
                    <a:pt x="0" y="73"/>
                    <a:pt x="0" y="86"/>
                  </a:cubicBezTo>
                  <a:cubicBezTo>
                    <a:pt x="0" y="86"/>
                    <a:pt x="0" y="99"/>
                    <a:pt x="14" y="99"/>
                  </a:cubicBezTo>
                  <a:cubicBezTo>
                    <a:pt x="14" y="104"/>
                    <a:pt x="15" y="105"/>
                    <a:pt x="18" y="105"/>
                  </a:cubicBezTo>
                  <a:cubicBezTo>
                    <a:pt x="23" y="105"/>
                    <a:pt x="31" y="99"/>
                    <a:pt x="40" y="99"/>
                  </a:cubicBezTo>
                  <a:cubicBezTo>
                    <a:pt x="67" y="86"/>
                    <a:pt x="80" y="73"/>
                    <a:pt x="93" y="46"/>
                  </a:cubicBezTo>
                  <a:lnTo>
                    <a:pt x="93" y="33"/>
                  </a:lnTo>
                  <a:cubicBezTo>
                    <a:pt x="106" y="20"/>
                    <a:pt x="93" y="7"/>
                    <a:pt x="80" y="7"/>
                  </a:cubicBezTo>
                  <a:cubicBezTo>
                    <a:pt x="80" y="2"/>
                    <a:pt x="78" y="1"/>
                    <a:pt x="76"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8" name="Google Shape;2288;p19"/>
            <p:cNvSpPr/>
            <p:nvPr/>
          </p:nvSpPr>
          <p:spPr>
            <a:xfrm>
              <a:off x="3837727" y="1921229"/>
              <a:ext cx="2631" cy="2203"/>
            </a:xfrm>
            <a:custGeom>
              <a:rect b="b" l="l" r="r" t="t"/>
              <a:pathLst>
                <a:path extrusionOk="0" h="67" w="80">
                  <a:moveTo>
                    <a:pt x="41" y="1"/>
                  </a:moveTo>
                  <a:cubicBezTo>
                    <a:pt x="41" y="13"/>
                    <a:pt x="27" y="13"/>
                    <a:pt x="27" y="27"/>
                  </a:cubicBezTo>
                  <a:lnTo>
                    <a:pt x="14" y="40"/>
                  </a:lnTo>
                  <a:lnTo>
                    <a:pt x="0" y="54"/>
                  </a:lnTo>
                  <a:cubicBezTo>
                    <a:pt x="0" y="66"/>
                    <a:pt x="0" y="66"/>
                    <a:pt x="14" y="66"/>
                  </a:cubicBezTo>
                  <a:lnTo>
                    <a:pt x="27" y="66"/>
                  </a:lnTo>
                  <a:lnTo>
                    <a:pt x="67" y="27"/>
                  </a:lnTo>
                  <a:lnTo>
                    <a:pt x="67" y="13"/>
                  </a:lnTo>
                  <a:cubicBezTo>
                    <a:pt x="80" y="13"/>
                    <a:pt x="67" y="1"/>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9" name="Google Shape;2289;p19"/>
            <p:cNvSpPr/>
            <p:nvPr/>
          </p:nvSpPr>
          <p:spPr>
            <a:xfrm>
              <a:off x="3786360" y="1919914"/>
              <a:ext cx="2236" cy="4144"/>
            </a:xfrm>
            <a:custGeom>
              <a:rect b="b" l="l" r="r" t="t"/>
              <a:pathLst>
                <a:path extrusionOk="0" h="126" w="68">
                  <a:moveTo>
                    <a:pt x="14" y="1"/>
                  </a:moveTo>
                  <a:cubicBezTo>
                    <a:pt x="14" y="1"/>
                    <a:pt x="0" y="14"/>
                    <a:pt x="0" y="27"/>
                  </a:cubicBezTo>
                  <a:cubicBezTo>
                    <a:pt x="0" y="53"/>
                    <a:pt x="14" y="80"/>
                    <a:pt x="14" y="94"/>
                  </a:cubicBezTo>
                  <a:lnTo>
                    <a:pt x="27" y="120"/>
                  </a:lnTo>
                  <a:cubicBezTo>
                    <a:pt x="36" y="120"/>
                    <a:pt x="45" y="126"/>
                    <a:pt x="50" y="126"/>
                  </a:cubicBezTo>
                  <a:cubicBezTo>
                    <a:pt x="52" y="126"/>
                    <a:pt x="53" y="124"/>
                    <a:pt x="53" y="120"/>
                  </a:cubicBezTo>
                  <a:cubicBezTo>
                    <a:pt x="67" y="120"/>
                    <a:pt x="67" y="106"/>
                    <a:pt x="67" y="94"/>
                  </a:cubicBezTo>
                  <a:lnTo>
                    <a:pt x="67" y="53"/>
                  </a:lnTo>
                  <a:cubicBezTo>
                    <a:pt x="53" y="53"/>
                    <a:pt x="53" y="41"/>
                    <a:pt x="53" y="27"/>
                  </a:cubicBezTo>
                  <a:lnTo>
                    <a:pt x="41" y="14"/>
                  </a:lnTo>
                  <a:cubicBezTo>
                    <a:pt x="41"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0" name="Google Shape;2290;p19"/>
            <p:cNvSpPr/>
            <p:nvPr/>
          </p:nvSpPr>
          <p:spPr>
            <a:xfrm>
              <a:off x="3786360" y="1915573"/>
              <a:ext cx="1776" cy="2960"/>
            </a:xfrm>
            <a:custGeom>
              <a:rect b="b" l="l" r="r" t="t"/>
              <a:pathLst>
                <a:path extrusionOk="0" h="90" w="54">
                  <a:moveTo>
                    <a:pt x="14" y="0"/>
                  </a:moveTo>
                  <a:cubicBezTo>
                    <a:pt x="14" y="0"/>
                    <a:pt x="0" y="14"/>
                    <a:pt x="0" y="27"/>
                  </a:cubicBezTo>
                  <a:cubicBezTo>
                    <a:pt x="0" y="40"/>
                    <a:pt x="14" y="53"/>
                    <a:pt x="14" y="67"/>
                  </a:cubicBezTo>
                  <a:lnTo>
                    <a:pt x="27" y="80"/>
                  </a:lnTo>
                  <a:cubicBezTo>
                    <a:pt x="27" y="86"/>
                    <a:pt x="30" y="90"/>
                    <a:pt x="34" y="90"/>
                  </a:cubicBezTo>
                  <a:cubicBezTo>
                    <a:pt x="37" y="90"/>
                    <a:pt x="41" y="86"/>
                    <a:pt x="41" y="80"/>
                  </a:cubicBezTo>
                  <a:lnTo>
                    <a:pt x="53" y="67"/>
                  </a:lnTo>
                  <a:cubicBezTo>
                    <a:pt x="53" y="53"/>
                    <a:pt x="53" y="53"/>
                    <a:pt x="41" y="40"/>
                  </a:cubicBez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1" name="Google Shape;2291;p19"/>
            <p:cNvSpPr/>
            <p:nvPr/>
          </p:nvSpPr>
          <p:spPr>
            <a:xfrm>
              <a:off x="3841640" y="1816786"/>
              <a:ext cx="1348" cy="2960"/>
            </a:xfrm>
            <a:custGeom>
              <a:rect b="b" l="l" r="r" t="t"/>
              <a:pathLst>
                <a:path extrusionOk="0" h="90" w="41">
                  <a:moveTo>
                    <a:pt x="14" y="0"/>
                  </a:moveTo>
                  <a:cubicBezTo>
                    <a:pt x="1" y="0"/>
                    <a:pt x="1" y="13"/>
                    <a:pt x="1" y="27"/>
                  </a:cubicBezTo>
                  <a:cubicBezTo>
                    <a:pt x="1" y="39"/>
                    <a:pt x="1" y="53"/>
                    <a:pt x="14" y="66"/>
                  </a:cubicBezTo>
                  <a:lnTo>
                    <a:pt x="14" y="80"/>
                  </a:lnTo>
                  <a:cubicBezTo>
                    <a:pt x="21" y="86"/>
                    <a:pt x="24" y="89"/>
                    <a:pt x="27" y="89"/>
                  </a:cubicBezTo>
                  <a:cubicBezTo>
                    <a:pt x="31" y="89"/>
                    <a:pt x="34" y="86"/>
                    <a:pt x="40" y="80"/>
                  </a:cubicBezTo>
                  <a:lnTo>
                    <a:pt x="40" y="66"/>
                  </a:lnTo>
                  <a:lnTo>
                    <a:pt x="40" y="39"/>
                  </a:lnTo>
                  <a:cubicBezTo>
                    <a:pt x="40" y="39"/>
                    <a:pt x="40" y="27"/>
                    <a:pt x="27" y="27"/>
                  </a:cubicBezTo>
                  <a:lnTo>
                    <a:pt x="27" y="13"/>
                  </a:lnTo>
                  <a:cubicBezTo>
                    <a:pt x="27" y="0"/>
                    <a:pt x="14"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2" name="Google Shape;2292;p19"/>
            <p:cNvSpPr/>
            <p:nvPr/>
          </p:nvSpPr>
          <p:spPr>
            <a:xfrm>
              <a:off x="3902576" y="1933857"/>
              <a:ext cx="1776" cy="1743"/>
            </a:xfrm>
            <a:custGeom>
              <a:rect b="b" l="l" r="r" t="t"/>
              <a:pathLst>
                <a:path extrusionOk="0" h="53" w="54">
                  <a:moveTo>
                    <a:pt x="27" y="0"/>
                  </a:moveTo>
                  <a:lnTo>
                    <a:pt x="1" y="27"/>
                  </a:lnTo>
                  <a:lnTo>
                    <a:pt x="1" y="40"/>
                  </a:lnTo>
                  <a:cubicBezTo>
                    <a:pt x="1" y="40"/>
                    <a:pt x="1" y="53"/>
                    <a:pt x="14" y="53"/>
                  </a:cubicBezTo>
                  <a:cubicBezTo>
                    <a:pt x="14" y="53"/>
                    <a:pt x="27" y="53"/>
                    <a:pt x="27" y="40"/>
                  </a:cubicBezTo>
                  <a:cubicBezTo>
                    <a:pt x="40" y="40"/>
                    <a:pt x="40" y="27"/>
                    <a:pt x="54" y="14"/>
                  </a:cubicBezTo>
                  <a:lnTo>
                    <a:pt x="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3" name="Google Shape;2293;p19"/>
            <p:cNvSpPr/>
            <p:nvPr/>
          </p:nvSpPr>
          <p:spPr>
            <a:xfrm>
              <a:off x="3900406" y="1935173"/>
              <a:ext cx="1348" cy="1315"/>
            </a:xfrm>
            <a:custGeom>
              <a:rect b="b" l="l" r="r" t="t"/>
              <a:pathLst>
                <a:path extrusionOk="0" h="40" w="41">
                  <a:moveTo>
                    <a:pt x="27" y="0"/>
                  </a:moveTo>
                  <a:lnTo>
                    <a:pt x="14" y="13"/>
                  </a:lnTo>
                  <a:cubicBezTo>
                    <a:pt x="0" y="13"/>
                    <a:pt x="0" y="27"/>
                    <a:pt x="0" y="27"/>
                  </a:cubicBezTo>
                  <a:lnTo>
                    <a:pt x="14" y="39"/>
                  </a:lnTo>
                  <a:cubicBezTo>
                    <a:pt x="14" y="39"/>
                    <a:pt x="27" y="39"/>
                    <a:pt x="27" y="27"/>
                  </a:cubicBezTo>
                  <a:cubicBezTo>
                    <a:pt x="27" y="27"/>
                    <a:pt x="40" y="27"/>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4" name="Google Shape;2294;p19"/>
            <p:cNvSpPr/>
            <p:nvPr/>
          </p:nvSpPr>
          <p:spPr>
            <a:xfrm>
              <a:off x="3908693" y="1922775"/>
              <a:ext cx="1315" cy="1513"/>
            </a:xfrm>
            <a:custGeom>
              <a:rect b="b" l="l" r="r" t="t"/>
              <a:pathLst>
                <a:path extrusionOk="0" h="46" w="40">
                  <a:moveTo>
                    <a:pt x="30" y="1"/>
                  </a:moveTo>
                  <a:cubicBezTo>
                    <a:pt x="27" y="1"/>
                    <a:pt x="27" y="7"/>
                    <a:pt x="27" y="7"/>
                  </a:cubicBezTo>
                  <a:cubicBezTo>
                    <a:pt x="13" y="19"/>
                    <a:pt x="13" y="19"/>
                    <a:pt x="13" y="33"/>
                  </a:cubicBezTo>
                  <a:cubicBezTo>
                    <a:pt x="0" y="33"/>
                    <a:pt x="0" y="46"/>
                    <a:pt x="0" y="46"/>
                  </a:cubicBezTo>
                  <a:lnTo>
                    <a:pt x="27" y="46"/>
                  </a:lnTo>
                  <a:cubicBezTo>
                    <a:pt x="27" y="33"/>
                    <a:pt x="39" y="33"/>
                    <a:pt x="39" y="19"/>
                  </a:cubicBezTo>
                  <a:lnTo>
                    <a:pt x="39" y="7"/>
                  </a:lnTo>
                  <a:cubicBezTo>
                    <a:pt x="35" y="2"/>
                    <a:pt x="32" y="1"/>
                    <a:pt x="3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5" name="Google Shape;2295;p19"/>
            <p:cNvSpPr/>
            <p:nvPr/>
          </p:nvSpPr>
          <p:spPr>
            <a:xfrm>
              <a:off x="3863837" y="1905576"/>
              <a:ext cx="1776" cy="1776"/>
            </a:xfrm>
            <a:custGeom>
              <a:rect b="b" l="l" r="r" t="t"/>
              <a:pathLst>
                <a:path extrusionOk="0" h="54" w="54">
                  <a:moveTo>
                    <a:pt x="14" y="0"/>
                  </a:moveTo>
                  <a:cubicBezTo>
                    <a:pt x="0" y="13"/>
                    <a:pt x="14" y="13"/>
                    <a:pt x="14" y="27"/>
                  </a:cubicBezTo>
                  <a:cubicBezTo>
                    <a:pt x="14" y="27"/>
                    <a:pt x="27" y="39"/>
                    <a:pt x="41" y="39"/>
                  </a:cubicBezTo>
                  <a:cubicBezTo>
                    <a:pt x="41" y="39"/>
                    <a:pt x="41" y="53"/>
                    <a:pt x="53" y="53"/>
                  </a:cubicBezTo>
                  <a:lnTo>
                    <a:pt x="53" y="39"/>
                  </a:lnTo>
                  <a:lnTo>
                    <a:pt x="53" y="13"/>
                  </a:lnTo>
                  <a:cubicBezTo>
                    <a:pt x="41" y="13"/>
                    <a:pt x="41"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6" name="Google Shape;2296;p19"/>
            <p:cNvSpPr/>
            <p:nvPr/>
          </p:nvSpPr>
          <p:spPr>
            <a:xfrm>
              <a:off x="3865580" y="1907713"/>
              <a:ext cx="1348" cy="1118"/>
            </a:xfrm>
            <a:custGeom>
              <a:rect b="b" l="l" r="r" t="t"/>
              <a:pathLst>
                <a:path extrusionOk="0" h="34" w="41">
                  <a:moveTo>
                    <a:pt x="0" y="1"/>
                  </a:moveTo>
                  <a:lnTo>
                    <a:pt x="0" y="15"/>
                  </a:lnTo>
                  <a:lnTo>
                    <a:pt x="14" y="27"/>
                  </a:lnTo>
                  <a:cubicBezTo>
                    <a:pt x="14" y="27"/>
                    <a:pt x="20" y="33"/>
                    <a:pt x="24" y="33"/>
                  </a:cubicBezTo>
                  <a:cubicBezTo>
                    <a:pt x="25" y="33"/>
                    <a:pt x="27" y="32"/>
                    <a:pt x="27" y="27"/>
                  </a:cubicBezTo>
                  <a:lnTo>
                    <a:pt x="41" y="27"/>
                  </a:lnTo>
                  <a:cubicBezTo>
                    <a:pt x="41" y="15"/>
                    <a:pt x="27" y="15"/>
                    <a:pt x="27" y="15"/>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7" name="Google Shape;2297;p19"/>
            <p:cNvSpPr/>
            <p:nvPr/>
          </p:nvSpPr>
          <p:spPr>
            <a:xfrm>
              <a:off x="3853840" y="1902090"/>
              <a:ext cx="1315" cy="888"/>
            </a:xfrm>
            <a:custGeom>
              <a:rect b="b" l="l" r="r" t="t"/>
              <a:pathLst>
                <a:path extrusionOk="0" h="27" w="40">
                  <a:moveTo>
                    <a:pt x="13" y="0"/>
                  </a:moveTo>
                  <a:cubicBezTo>
                    <a:pt x="1" y="0"/>
                    <a:pt x="1" y="0"/>
                    <a:pt x="1" y="13"/>
                  </a:cubicBezTo>
                  <a:cubicBezTo>
                    <a:pt x="13" y="27"/>
                    <a:pt x="27" y="27"/>
                    <a:pt x="27" y="27"/>
                  </a:cubicBezTo>
                  <a:lnTo>
                    <a:pt x="40" y="27"/>
                  </a:lnTo>
                  <a:lnTo>
                    <a:pt x="40" y="13"/>
                  </a:lnTo>
                  <a:cubicBezTo>
                    <a:pt x="40" y="13"/>
                    <a:pt x="27" y="0"/>
                    <a:pt x="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8" name="Google Shape;2298;p19"/>
            <p:cNvSpPr/>
            <p:nvPr/>
          </p:nvSpPr>
          <p:spPr>
            <a:xfrm>
              <a:off x="3887350" y="1872493"/>
              <a:ext cx="9175" cy="9142"/>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299" name="Google Shape;2299;p19"/>
          <p:cNvGrpSpPr/>
          <p:nvPr/>
        </p:nvGrpSpPr>
        <p:grpSpPr>
          <a:xfrm>
            <a:off x="249785" y="539987"/>
            <a:ext cx="496678" cy="474590"/>
            <a:chOff x="3705751" y="1648824"/>
            <a:chExt cx="84950" cy="81168"/>
          </a:xfrm>
        </p:grpSpPr>
        <p:sp>
          <p:nvSpPr>
            <p:cNvPr id="2300" name="Google Shape;2300;p19"/>
            <p:cNvSpPr/>
            <p:nvPr/>
          </p:nvSpPr>
          <p:spPr>
            <a:xfrm>
              <a:off x="3705751" y="1648824"/>
              <a:ext cx="84950" cy="81168"/>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1" name="Google Shape;2301;p19"/>
            <p:cNvSpPr/>
            <p:nvPr/>
          </p:nvSpPr>
          <p:spPr>
            <a:xfrm>
              <a:off x="3749390" y="1684704"/>
              <a:ext cx="9019" cy="8986"/>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TITLE_AND_TWO_COLUMNS_1_3_1">
    <p:spTree>
      <p:nvGrpSpPr>
        <p:cNvPr id="2302" name="Shape 2302"/>
        <p:cNvGrpSpPr/>
        <p:nvPr/>
      </p:nvGrpSpPr>
      <p:grpSpPr>
        <a:xfrm>
          <a:off x="0" y="0"/>
          <a:ext cx="0" cy="0"/>
          <a:chOff x="0" y="0"/>
          <a:chExt cx="0" cy="0"/>
        </a:xfrm>
      </p:grpSpPr>
      <p:pic>
        <p:nvPicPr>
          <p:cNvPr id="2303" name="Google Shape;2303;p20"/>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2304" name="Google Shape;2304;p20"/>
          <p:cNvSpPr txBox="1"/>
          <p:nvPr>
            <p:ph type="title"/>
          </p:nvPr>
        </p:nvSpPr>
        <p:spPr>
          <a:xfrm>
            <a:off x="1284050" y="1791113"/>
            <a:ext cx="3347400" cy="572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305" name="Google Shape;2305;p20"/>
          <p:cNvSpPr txBox="1"/>
          <p:nvPr>
            <p:ph idx="1" type="subTitle"/>
          </p:nvPr>
        </p:nvSpPr>
        <p:spPr>
          <a:xfrm>
            <a:off x="1284050" y="2378100"/>
            <a:ext cx="3347400" cy="1139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306" name="Google Shape;2306;p20"/>
          <p:cNvSpPr/>
          <p:nvPr/>
        </p:nvSpPr>
        <p:spPr>
          <a:xfrm flipH="1">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07" name="Google Shape;2307;p20"/>
          <p:cNvGrpSpPr/>
          <p:nvPr/>
        </p:nvGrpSpPr>
        <p:grpSpPr>
          <a:xfrm flipH="1" rot="721927">
            <a:off x="8042153" y="3680571"/>
            <a:ext cx="1063230" cy="1608193"/>
            <a:chOff x="3587009" y="1983415"/>
            <a:chExt cx="119735" cy="181132"/>
          </a:xfrm>
        </p:grpSpPr>
        <p:sp>
          <p:nvSpPr>
            <p:cNvPr id="2308" name="Google Shape;2308;p20"/>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9" name="Google Shape;2309;p20"/>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0" name="Google Shape;2310;p20"/>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1" name="Google Shape;2311;p20"/>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2" name="Google Shape;2312;p20"/>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3" name="Google Shape;2313;p20"/>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4" name="Google Shape;2314;p20"/>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5" name="Google Shape;2315;p20"/>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6" name="Google Shape;2316;p20"/>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7" name="Google Shape;2317;p20"/>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8" name="Google Shape;2318;p20"/>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9" name="Google Shape;2319;p20"/>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0" name="Google Shape;2320;p20"/>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1" name="Google Shape;2321;p20"/>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2" name="Google Shape;2322;p20"/>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3" name="Google Shape;2323;p20"/>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4" name="Google Shape;2324;p20"/>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5" name="Google Shape;2325;p20"/>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6" name="Google Shape;2326;p20"/>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7" name="Google Shape;2327;p20"/>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8" name="Google Shape;2328;p20"/>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9" name="Google Shape;2329;p20"/>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0" name="Google Shape;2330;p20"/>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1" name="Google Shape;2331;p20"/>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2" name="Google Shape;2332;p20"/>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3" name="Google Shape;2333;p20"/>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4" name="Google Shape;2334;p20"/>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5" name="Google Shape;2335;p20"/>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6" name="Google Shape;2336;p20"/>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7" name="Google Shape;2337;p20"/>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8" name="Google Shape;2338;p20"/>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9" name="Google Shape;2339;p20"/>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0" name="Google Shape;2340;p20"/>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1" name="Google Shape;2341;p20"/>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2" name="Google Shape;2342;p20"/>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TITLE_AND_TWO_COLUMNS_1_3_2">
    <p:spTree>
      <p:nvGrpSpPr>
        <p:cNvPr id="2343" name="Shape 2343"/>
        <p:cNvGrpSpPr/>
        <p:nvPr/>
      </p:nvGrpSpPr>
      <p:grpSpPr>
        <a:xfrm>
          <a:off x="0" y="0"/>
          <a:ext cx="0" cy="0"/>
          <a:chOff x="0" y="0"/>
          <a:chExt cx="0" cy="0"/>
        </a:xfrm>
      </p:grpSpPr>
      <p:pic>
        <p:nvPicPr>
          <p:cNvPr id="2344" name="Google Shape;2344;p21"/>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2345" name="Google Shape;2345;p21"/>
          <p:cNvSpPr txBox="1"/>
          <p:nvPr>
            <p:ph type="title"/>
          </p:nvPr>
        </p:nvSpPr>
        <p:spPr>
          <a:xfrm>
            <a:off x="4511575" y="1791113"/>
            <a:ext cx="3347400" cy="5727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346" name="Google Shape;2346;p21"/>
          <p:cNvSpPr txBox="1"/>
          <p:nvPr>
            <p:ph idx="1" type="subTitle"/>
          </p:nvPr>
        </p:nvSpPr>
        <p:spPr>
          <a:xfrm>
            <a:off x="4511575" y="2372775"/>
            <a:ext cx="3347400" cy="11430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347" name="Google Shape;2347;p21"/>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48" name="Google Shape;2348;p21"/>
          <p:cNvGrpSpPr/>
          <p:nvPr/>
        </p:nvGrpSpPr>
        <p:grpSpPr>
          <a:xfrm>
            <a:off x="50329" y="3110474"/>
            <a:ext cx="1253382" cy="2247704"/>
            <a:chOff x="3775902" y="1696064"/>
            <a:chExt cx="153475" cy="275248"/>
          </a:xfrm>
        </p:grpSpPr>
        <p:sp>
          <p:nvSpPr>
            <p:cNvPr id="2349" name="Google Shape;2349;p21"/>
            <p:cNvSpPr/>
            <p:nvPr/>
          </p:nvSpPr>
          <p:spPr>
            <a:xfrm>
              <a:off x="3806387" y="1704088"/>
              <a:ext cx="26604" cy="16706"/>
            </a:xfrm>
            <a:custGeom>
              <a:rect b="b" l="l" r="r" t="t"/>
              <a:pathLst>
                <a:path extrusionOk="0" h="508" w="809">
                  <a:moveTo>
                    <a:pt x="227" y="0"/>
                  </a:moveTo>
                  <a:cubicBezTo>
                    <a:pt x="191" y="0"/>
                    <a:pt x="163" y="9"/>
                    <a:pt x="146" y="25"/>
                  </a:cubicBezTo>
                  <a:cubicBezTo>
                    <a:pt x="106" y="78"/>
                    <a:pt x="0" y="224"/>
                    <a:pt x="265" y="396"/>
                  </a:cubicBezTo>
                  <a:cubicBezTo>
                    <a:pt x="394" y="485"/>
                    <a:pt x="545" y="508"/>
                    <a:pt x="657" y="508"/>
                  </a:cubicBezTo>
                  <a:cubicBezTo>
                    <a:pt x="695" y="508"/>
                    <a:pt x="728" y="505"/>
                    <a:pt x="755" y="502"/>
                  </a:cubicBezTo>
                  <a:cubicBezTo>
                    <a:pt x="794" y="502"/>
                    <a:pt x="808" y="462"/>
                    <a:pt x="794" y="422"/>
                  </a:cubicBezTo>
                  <a:cubicBezTo>
                    <a:pt x="626" y="128"/>
                    <a:pt x="366"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0" name="Google Shape;2350;p21"/>
            <p:cNvSpPr/>
            <p:nvPr/>
          </p:nvSpPr>
          <p:spPr>
            <a:xfrm>
              <a:off x="3830788" y="1696064"/>
              <a:ext cx="19599" cy="23776"/>
            </a:xfrm>
            <a:custGeom>
              <a:rect b="b" l="l" r="r" t="t"/>
              <a:pathLst>
                <a:path extrusionOk="0" h="723" w="596">
                  <a:moveTo>
                    <a:pt x="348" y="1"/>
                  </a:moveTo>
                  <a:cubicBezTo>
                    <a:pt x="232" y="1"/>
                    <a:pt x="0" y="269"/>
                    <a:pt x="13" y="666"/>
                  </a:cubicBezTo>
                  <a:cubicBezTo>
                    <a:pt x="13" y="699"/>
                    <a:pt x="31" y="723"/>
                    <a:pt x="59" y="723"/>
                  </a:cubicBezTo>
                  <a:cubicBezTo>
                    <a:pt x="65" y="723"/>
                    <a:pt x="72" y="722"/>
                    <a:pt x="79" y="719"/>
                  </a:cubicBezTo>
                  <a:cubicBezTo>
                    <a:pt x="172" y="680"/>
                    <a:pt x="357" y="574"/>
                    <a:pt x="450" y="375"/>
                  </a:cubicBezTo>
                  <a:cubicBezTo>
                    <a:pt x="596" y="98"/>
                    <a:pt x="423" y="18"/>
                    <a:pt x="370" y="4"/>
                  </a:cubicBezTo>
                  <a:cubicBezTo>
                    <a:pt x="363" y="2"/>
                    <a:pt x="356" y="1"/>
                    <a:pt x="34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1" name="Google Shape;2351;p21"/>
            <p:cNvSpPr/>
            <p:nvPr/>
          </p:nvSpPr>
          <p:spPr>
            <a:xfrm>
              <a:off x="3831610" y="1696195"/>
              <a:ext cx="15719" cy="23546"/>
            </a:xfrm>
            <a:custGeom>
              <a:rect b="b" l="l" r="r" t="t"/>
              <a:pathLst>
                <a:path extrusionOk="0" h="716" w="478">
                  <a:moveTo>
                    <a:pt x="372" y="0"/>
                  </a:moveTo>
                  <a:cubicBezTo>
                    <a:pt x="319" y="80"/>
                    <a:pt x="279" y="147"/>
                    <a:pt x="239" y="212"/>
                  </a:cubicBezTo>
                  <a:cubicBezTo>
                    <a:pt x="227" y="173"/>
                    <a:pt x="213" y="120"/>
                    <a:pt x="186" y="80"/>
                  </a:cubicBezTo>
                  <a:lnTo>
                    <a:pt x="174" y="94"/>
                  </a:lnTo>
                  <a:cubicBezTo>
                    <a:pt x="200" y="133"/>
                    <a:pt x="227" y="186"/>
                    <a:pt x="227" y="226"/>
                  </a:cubicBezTo>
                  <a:cubicBezTo>
                    <a:pt x="186" y="318"/>
                    <a:pt x="133" y="397"/>
                    <a:pt x="94" y="491"/>
                  </a:cubicBezTo>
                  <a:cubicBezTo>
                    <a:pt x="80" y="438"/>
                    <a:pt x="54" y="397"/>
                    <a:pt x="27" y="371"/>
                  </a:cubicBezTo>
                  <a:lnTo>
                    <a:pt x="27" y="385"/>
                  </a:lnTo>
                  <a:cubicBezTo>
                    <a:pt x="54" y="424"/>
                    <a:pt x="68" y="464"/>
                    <a:pt x="94" y="503"/>
                  </a:cubicBezTo>
                  <a:cubicBezTo>
                    <a:pt x="54" y="570"/>
                    <a:pt x="27" y="636"/>
                    <a:pt x="1" y="702"/>
                  </a:cubicBezTo>
                  <a:cubicBezTo>
                    <a:pt x="1" y="702"/>
                    <a:pt x="1" y="715"/>
                    <a:pt x="15" y="715"/>
                  </a:cubicBezTo>
                  <a:lnTo>
                    <a:pt x="94" y="517"/>
                  </a:lnTo>
                  <a:cubicBezTo>
                    <a:pt x="186" y="477"/>
                    <a:pt x="279" y="464"/>
                    <a:pt x="385" y="450"/>
                  </a:cubicBezTo>
                  <a:lnTo>
                    <a:pt x="385" y="438"/>
                  </a:lnTo>
                  <a:cubicBezTo>
                    <a:pt x="292" y="438"/>
                    <a:pt x="200" y="464"/>
                    <a:pt x="107" y="491"/>
                  </a:cubicBezTo>
                  <a:cubicBezTo>
                    <a:pt x="147" y="411"/>
                    <a:pt x="186" y="332"/>
                    <a:pt x="239" y="252"/>
                  </a:cubicBezTo>
                  <a:cubicBezTo>
                    <a:pt x="319" y="226"/>
                    <a:pt x="398" y="212"/>
                    <a:pt x="477" y="212"/>
                  </a:cubicBezTo>
                  <a:lnTo>
                    <a:pt x="477" y="199"/>
                  </a:lnTo>
                  <a:cubicBezTo>
                    <a:pt x="398" y="199"/>
                    <a:pt x="319" y="212"/>
                    <a:pt x="239" y="239"/>
                  </a:cubicBezTo>
                  <a:cubicBezTo>
                    <a:pt x="279" y="159"/>
                    <a:pt x="332" y="80"/>
                    <a:pt x="372" y="14"/>
                  </a:cubicBezTo>
                  <a:lnTo>
                    <a:pt x="372"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2" name="Google Shape;2352;p21"/>
            <p:cNvSpPr/>
            <p:nvPr/>
          </p:nvSpPr>
          <p:spPr>
            <a:xfrm>
              <a:off x="3811616" y="1729672"/>
              <a:ext cx="24861" cy="18777"/>
            </a:xfrm>
            <a:custGeom>
              <a:rect b="b" l="l" r="r" t="t"/>
              <a:pathLst>
                <a:path extrusionOk="0" h="571" w="756">
                  <a:moveTo>
                    <a:pt x="213" y="0"/>
                  </a:moveTo>
                  <a:cubicBezTo>
                    <a:pt x="191" y="0"/>
                    <a:pt x="173" y="5"/>
                    <a:pt x="159" y="15"/>
                  </a:cubicBezTo>
                  <a:cubicBezTo>
                    <a:pt x="106" y="68"/>
                    <a:pt x="0" y="200"/>
                    <a:pt x="226" y="399"/>
                  </a:cubicBezTo>
                  <a:cubicBezTo>
                    <a:pt x="385" y="544"/>
                    <a:pt x="596" y="571"/>
                    <a:pt x="702" y="571"/>
                  </a:cubicBezTo>
                  <a:cubicBezTo>
                    <a:pt x="741" y="571"/>
                    <a:pt x="755" y="544"/>
                    <a:pt x="741" y="505"/>
                  </a:cubicBezTo>
                  <a:cubicBezTo>
                    <a:pt x="606" y="166"/>
                    <a:pt x="345" y="0"/>
                    <a:pt x="2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3" name="Google Shape;2353;p21"/>
            <p:cNvSpPr/>
            <p:nvPr/>
          </p:nvSpPr>
          <p:spPr>
            <a:xfrm>
              <a:off x="3815101" y="1731021"/>
              <a:ext cx="19632" cy="16147"/>
            </a:xfrm>
            <a:custGeom>
              <a:rect b="b" l="l" r="r" t="t"/>
              <a:pathLst>
                <a:path extrusionOk="0" h="491" w="597">
                  <a:moveTo>
                    <a:pt x="27" y="0"/>
                  </a:moveTo>
                  <a:cubicBezTo>
                    <a:pt x="106" y="53"/>
                    <a:pt x="173" y="106"/>
                    <a:pt x="238" y="159"/>
                  </a:cubicBezTo>
                  <a:cubicBezTo>
                    <a:pt x="159" y="173"/>
                    <a:pt x="79" y="199"/>
                    <a:pt x="0" y="226"/>
                  </a:cubicBezTo>
                  <a:cubicBezTo>
                    <a:pt x="0" y="226"/>
                    <a:pt x="14" y="226"/>
                    <a:pt x="14" y="238"/>
                  </a:cubicBezTo>
                  <a:cubicBezTo>
                    <a:pt x="93" y="199"/>
                    <a:pt x="173" y="186"/>
                    <a:pt x="252" y="173"/>
                  </a:cubicBezTo>
                  <a:cubicBezTo>
                    <a:pt x="318" y="226"/>
                    <a:pt x="397" y="291"/>
                    <a:pt x="464" y="358"/>
                  </a:cubicBezTo>
                  <a:cubicBezTo>
                    <a:pt x="371" y="358"/>
                    <a:pt x="265" y="371"/>
                    <a:pt x="173" y="411"/>
                  </a:cubicBezTo>
                  <a:lnTo>
                    <a:pt x="199" y="411"/>
                  </a:lnTo>
                  <a:cubicBezTo>
                    <a:pt x="279" y="385"/>
                    <a:pt x="384" y="371"/>
                    <a:pt x="477" y="371"/>
                  </a:cubicBezTo>
                  <a:lnTo>
                    <a:pt x="477" y="358"/>
                  </a:lnTo>
                  <a:cubicBezTo>
                    <a:pt x="517" y="411"/>
                    <a:pt x="556" y="450"/>
                    <a:pt x="596" y="490"/>
                  </a:cubicBezTo>
                  <a:lnTo>
                    <a:pt x="596" y="464"/>
                  </a:lnTo>
                  <a:lnTo>
                    <a:pt x="477" y="344"/>
                  </a:lnTo>
                  <a:cubicBezTo>
                    <a:pt x="477" y="305"/>
                    <a:pt x="490" y="265"/>
                    <a:pt x="503" y="212"/>
                  </a:cubicBezTo>
                  <a:cubicBezTo>
                    <a:pt x="490" y="212"/>
                    <a:pt x="490" y="212"/>
                    <a:pt x="490" y="199"/>
                  </a:cubicBezTo>
                  <a:cubicBezTo>
                    <a:pt x="477" y="252"/>
                    <a:pt x="464" y="291"/>
                    <a:pt x="464" y="344"/>
                  </a:cubicBezTo>
                  <a:cubicBezTo>
                    <a:pt x="397" y="279"/>
                    <a:pt x="318" y="212"/>
                    <a:pt x="252" y="159"/>
                  </a:cubicBezTo>
                  <a:cubicBezTo>
                    <a:pt x="238" y="106"/>
                    <a:pt x="238" y="53"/>
                    <a:pt x="252" y="0"/>
                  </a:cubicBezTo>
                  <a:lnTo>
                    <a:pt x="238" y="0"/>
                  </a:lnTo>
                  <a:cubicBezTo>
                    <a:pt x="226" y="40"/>
                    <a:pt x="226" y="93"/>
                    <a:pt x="238" y="146"/>
                  </a:cubicBezTo>
                  <a:cubicBezTo>
                    <a:pt x="173" y="93"/>
                    <a:pt x="106"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4" name="Google Shape;2354;p21"/>
            <p:cNvSpPr/>
            <p:nvPr/>
          </p:nvSpPr>
          <p:spPr>
            <a:xfrm>
              <a:off x="3834701" y="1725660"/>
              <a:ext cx="21770" cy="22493"/>
            </a:xfrm>
            <a:custGeom>
              <a:rect b="b" l="l" r="r" t="t"/>
              <a:pathLst>
                <a:path extrusionOk="0" h="684" w="662">
                  <a:moveTo>
                    <a:pt x="426" y="0"/>
                  </a:moveTo>
                  <a:cubicBezTo>
                    <a:pt x="313" y="0"/>
                    <a:pt x="49" y="222"/>
                    <a:pt x="0" y="627"/>
                  </a:cubicBezTo>
                  <a:cubicBezTo>
                    <a:pt x="0" y="659"/>
                    <a:pt x="18" y="683"/>
                    <a:pt x="47" y="683"/>
                  </a:cubicBezTo>
                  <a:cubicBezTo>
                    <a:pt x="53" y="683"/>
                    <a:pt x="59" y="682"/>
                    <a:pt x="66" y="680"/>
                  </a:cubicBezTo>
                  <a:cubicBezTo>
                    <a:pt x="172" y="653"/>
                    <a:pt x="357" y="574"/>
                    <a:pt x="489" y="401"/>
                  </a:cubicBezTo>
                  <a:cubicBezTo>
                    <a:pt x="662" y="137"/>
                    <a:pt x="516" y="31"/>
                    <a:pt x="450" y="4"/>
                  </a:cubicBezTo>
                  <a:cubicBezTo>
                    <a:pt x="443" y="1"/>
                    <a:pt x="435" y="0"/>
                    <a:pt x="4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5" name="Google Shape;2355;p21"/>
            <p:cNvSpPr/>
            <p:nvPr/>
          </p:nvSpPr>
          <p:spPr>
            <a:xfrm>
              <a:off x="3835096" y="1726252"/>
              <a:ext cx="17922" cy="21342"/>
            </a:xfrm>
            <a:custGeom>
              <a:rect b="b" l="l" r="r" t="t"/>
              <a:pathLst>
                <a:path extrusionOk="0" h="649" w="545">
                  <a:moveTo>
                    <a:pt x="465" y="0"/>
                  </a:moveTo>
                  <a:lnTo>
                    <a:pt x="306" y="198"/>
                  </a:lnTo>
                  <a:cubicBezTo>
                    <a:pt x="306" y="145"/>
                    <a:pt x="292" y="92"/>
                    <a:pt x="266" y="53"/>
                  </a:cubicBezTo>
                  <a:cubicBezTo>
                    <a:pt x="266" y="53"/>
                    <a:pt x="266" y="66"/>
                    <a:pt x="253" y="66"/>
                  </a:cubicBezTo>
                  <a:cubicBezTo>
                    <a:pt x="279" y="106"/>
                    <a:pt x="292" y="159"/>
                    <a:pt x="292" y="212"/>
                  </a:cubicBezTo>
                  <a:cubicBezTo>
                    <a:pt x="239" y="291"/>
                    <a:pt x="173" y="357"/>
                    <a:pt x="133" y="436"/>
                  </a:cubicBezTo>
                  <a:cubicBezTo>
                    <a:pt x="121" y="397"/>
                    <a:pt x="94" y="357"/>
                    <a:pt x="80" y="318"/>
                  </a:cubicBezTo>
                  <a:cubicBezTo>
                    <a:pt x="68" y="318"/>
                    <a:pt x="68" y="331"/>
                    <a:pt x="68" y="331"/>
                  </a:cubicBezTo>
                  <a:cubicBezTo>
                    <a:pt x="94" y="371"/>
                    <a:pt x="107" y="410"/>
                    <a:pt x="121" y="450"/>
                  </a:cubicBezTo>
                  <a:lnTo>
                    <a:pt x="1" y="648"/>
                  </a:lnTo>
                  <a:lnTo>
                    <a:pt x="15" y="648"/>
                  </a:lnTo>
                  <a:cubicBezTo>
                    <a:pt x="54" y="595"/>
                    <a:pt x="80" y="530"/>
                    <a:pt x="121" y="463"/>
                  </a:cubicBezTo>
                  <a:cubicBezTo>
                    <a:pt x="186" y="450"/>
                    <a:pt x="266" y="450"/>
                    <a:pt x="332" y="450"/>
                  </a:cubicBezTo>
                  <a:lnTo>
                    <a:pt x="412" y="450"/>
                  </a:lnTo>
                  <a:lnTo>
                    <a:pt x="424" y="436"/>
                  </a:lnTo>
                  <a:lnTo>
                    <a:pt x="332" y="436"/>
                  </a:lnTo>
                  <a:cubicBezTo>
                    <a:pt x="266" y="436"/>
                    <a:pt x="200" y="436"/>
                    <a:pt x="133" y="450"/>
                  </a:cubicBezTo>
                  <a:cubicBezTo>
                    <a:pt x="186" y="383"/>
                    <a:pt x="239" y="304"/>
                    <a:pt x="292" y="225"/>
                  </a:cubicBezTo>
                  <a:lnTo>
                    <a:pt x="544" y="225"/>
                  </a:lnTo>
                  <a:lnTo>
                    <a:pt x="544" y="212"/>
                  </a:lnTo>
                  <a:lnTo>
                    <a:pt x="306" y="212"/>
                  </a:lnTo>
                  <a:cubicBezTo>
                    <a:pt x="359" y="145"/>
                    <a:pt x="412" y="80"/>
                    <a:pt x="477" y="13"/>
                  </a:cubicBezTo>
                  <a:cubicBezTo>
                    <a:pt x="465" y="13"/>
                    <a:pt x="465" y="0"/>
                    <a:pt x="465"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6" name="Google Shape;2356;p21"/>
            <p:cNvSpPr/>
            <p:nvPr/>
          </p:nvSpPr>
          <p:spPr>
            <a:xfrm>
              <a:off x="3810300" y="1751344"/>
              <a:ext cx="20060" cy="23348"/>
            </a:xfrm>
            <a:custGeom>
              <a:rect b="b" l="l" r="r" t="t"/>
              <a:pathLst>
                <a:path extrusionOk="0" h="710" w="610">
                  <a:moveTo>
                    <a:pt x="236" y="1"/>
                  </a:moveTo>
                  <a:cubicBezTo>
                    <a:pt x="228" y="1"/>
                    <a:pt x="220" y="2"/>
                    <a:pt x="213" y="5"/>
                  </a:cubicBezTo>
                  <a:cubicBezTo>
                    <a:pt x="160" y="31"/>
                    <a:pt x="1" y="123"/>
                    <a:pt x="146" y="388"/>
                  </a:cubicBezTo>
                  <a:cubicBezTo>
                    <a:pt x="252" y="573"/>
                    <a:pt x="437" y="667"/>
                    <a:pt x="543" y="706"/>
                  </a:cubicBezTo>
                  <a:cubicBezTo>
                    <a:pt x="548" y="708"/>
                    <a:pt x="553" y="709"/>
                    <a:pt x="559" y="709"/>
                  </a:cubicBezTo>
                  <a:cubicBezTo>
                    <a:pt x="583" y="709"/>
                    <a:pt x="610" y="686"/>
                    <a:pt x="610" y="653"/>
                  </a:cubicBezTo>
                  <a:cubicBezTo>
                    <a:pt x="585" y="258"/>
                    <a:pt x="353" y="1"/>
                    <a:pt x="23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7" name="Google Shape;2357;p21"/>
            <p:cNvSpPr/>
            <p:nvPr/>
          </p:nvSpPr>
          <p:spPr>
            <a:xfrm>
              <a:off x="3813359" y="1751903"/>
              <a:ext cx="15686" cy="21375"/>
            </a:xfrm>
            <a:custGeom>
              <a:rect b="b" l="l" r="r" t="t"/>
              <a:pathLst>
                <a:path extrusionOk="0" h="650" w="477">
                  <a:moveTo>
                    <a:pt x="93" y="1"/>
                  </a:moveTo>
                  <a:cubicBezTo>
                    <a:pt x="146" y="80"/>
                    <a:pt x="185" y="147"/>
                    <a:pt x="238" y="212"/>
                  </a:cubicBezTo>
                  <a:cubicBezTo>
                    <a:pt x="159" y="200"/>
                    <a:pt x="93" y="200"/>
                    <a:pt x="14" y="200"/>
                  </a:cubicBezTo>
                  <a:lnTo>
                    <a:pt x="0" y="200"/>
                  </a:lnTo>
                  <a:lnTo>
                    <a:pt x="0" y="212"/>
                  </a:lnTo>
                  <a:lnTo>
                    <a:pt x="14" y="212"/>
                  </a:lnTo>
                  <a:cubicBezTo>
                    <a:pt x="93" y="212"/>
                    <a:pt x="173" y="212"/>
                    <a:pt x="238" y="239"/>
                  </a:cubicBezTo>
                  <a:cubicBezTo>
                    <a:pt x="291" y="318"/>
                    <a:pt x="344" y="398"/>
                    <a:pt x="384" y="477"/>
                  </a:cubicBezTo>
                  <a:cubicBezTo>
                    <a:pt x="291" y="451"/>
                    <a:pt x="199" y="438"/>
                    <a:pt x="106" y="438"/>
                  </a:cubicBezTo>
                  <a:lnTo>
                    <a:pt x="93" y="438"/>
                  </a:lnTo>
                  <a:cubicBezTo>
                    <a:pt x="106" y="438"/>
                    <a:pt x="106" y="438"/>
                    <a:pt x="106" y="451"/>
                  </a:cubicBezTo>
                  <a:cubicBezTo>
                    <a:pt x="199" y="451"/>
                    <a:pt x="305" y="464"/>
                    <a:pt x="397" y="491"/>
                  </a:cubicBezTo>
                  <a:lnTo>
                    <a:pt x="477" y="650"/>
                  </a:lnTo>
                  <a:lnTo>
                    <a:pt x="477" y="623"/>
                  </a:lnTo>
                  <a:cubicBezTo>
                    <a:pt x="450" y="583"/>
                    <a:pt x="424" y="530"/>
                    <a:pt x="397" y="477"/>
                  </a:cubicBezTo>
                  <a:cubicBezTo>
                    <a:pt x="411" y="438"/>
                    <a:pt x="437" y="398"/>
                    <a:pt x="464" y="358"/>
                  </a:cubicBezTo>
                  <a:cubicBezTo>
                    <a:pt x="464" y="358"/>
                    <a:pt x="464" y="345"/>
                    <a:pt x="450" y="345"/>
                  </a:cubicBezTo>
                  <a:cubicBezTo>
                    <a:pt x="424" y="385"/>
                    <a:pt x="411" y="424"/>
                    <a:pt x="397" y="464"/>
                  </a:cubicBezTo>
                  <a:cubicBezTo>
                    <a:pt x="344" y="385"/>
                    <a:pt x="305" y="292"/>
                    <a:pt x="252" y="212"/>
                  </a:cubicBezTo>
                  <a:cubicBezTo>
                    <a:pt x="252" y="159"/>
                    <a:pt x="265" y="120"/>
                    <a:pt x="305" y="80"/>
                  </a:cubicBezTo>
                  <a:lnTo>
                    <a:pt x="291" y="67"/>
                  </a:lnTo>
                  <a:cubicBezTo>
                    <a:pt x="265" y="106"/>
                    <a:pt x="238" y="147"/>
                    <a:pt x="238" y="200"/>
                  </a:cubicBezTo>
                  <a:cubicBezTo>
                    <a:pt x="199" y="133"/>
                    <a:pt x="146" y="67"/>
                    <a:pt x="10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8" name="Google Shape;2358;p21"/>
            <p:cNvSpPr/>
            <p:nvPr/>
          </p:nvSpPr>
          <p:spPr>
            <a:xfrm>
              <a:off x="3828584" y="1757428"/>
              <a:ext cx="26144" cy="17298"/>
            </a:xfrm>
            <a:custGeom>
              <a:rect b="b" l="l" r="r" t="t"/>
              <a:pathLst>
                <a:path extrusionOk="0" h="526" w="795">
                  <a:moveTo>
                    <a:pt x="574" y="1"/>
                  </a:moveTo>
                  <a:cubicBezTo>
                    <a:pt x="443" y="1"/>
                    <a:pt x="178" y="137"/>
                    <a:pt x="14" y="455"/>
                  </a:cubicBezTo>
                  <a:cubicBezTo>
                    <a:pt x="1" y="482"/>
                    <a:pt x="14" y="521"/>
                    <a:pt x="54" y="521"/>
                  </a:cubicBezTo>
                  <a:cubicBezTo>
                    <a:pt x="75" y="523"/>
                    <a:pt x="99" y="525"/>
                    <a:pt x="127" y="525"/>
                  </a:cubicBezTo>
                  <a:cubicBezTo>
                    <a:pt x="241" y="525"/>
                    <a:pt x="405" y="498"/>
                    <a:pt x="543" y="402"/>
                  </a:cubicBezTo>
                  <a:cubicBezTo>
                    <a:pt x="795" y="217"/>
                    <a:pt x="689" y="71"/>
                    <a:pt x="636" y="18"/>
                  </a:cubicBezTo>
                  <a:cubicBezTo>
                    <a:pt x="623" y="7"/>
                    <a:pt x="601" y="1"/>
                    <a:pt x="57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9" name="Google Shape;2359;p21"/>
            <p:cNvSpPr/>
            <p:nvPr/>
          </p:nvSpPr>
          <p:spPr>
            <a:xfrm>
              <a:off x="3829012" y="1758447"/>
              <a:ext cx="21375" cy="15719"/>
            </a:xfrm>
            <a:custGeom>
              <a:rect b="b" l="l" r="r" t="t"/>
              <a:pathLst>
                <a:path extrusionOk="0" h="478" w="650">
                  <a:moveTo>
                    <a:pt x="424" y="1"/>
                  </a:moveTo>
                  <a:cubicBezTo>
                    <a:pt x="438" y="54"/>
                    <a:pt x="438" y="106"/>
                    <a:pt x="424" y="146"/>
                  </a:cubicBezTo>
                  <a:cubicBezTo>
                    <a:pt x="332" y="199"/>
                    <a:pt x="265" y="252"/>
                    <a:pt x="186" y="318"/>
                  </a:cubicBezTo>
                  <a:cubicBezTo>
                    <a:pt x="186" y="265"/>
                    <a:pt x="186" y="225"/>
                    <a:pt x="173" y="172"/>
                  </a:cubicBezTo>
                  <a:cubicBezTo>
                    <a:pt x="173" y="186"/>
                    <a:pt x="173" y="186"/>
                    <a:pt x="159" y="186"/>
                  </a:cubicBezTo>
                  <a:cubicBezTo>
                    <a:pt x="173" y="239"/>
                    <a:pt x="173" y="278"/>
                    <a:pt x="173" y="318"/>
                  </a:cubicBezTo>
                  <a:cubicBezTo>
                    <a:pt x="106" y="371"/>
                    <a:pt x="54" y="410"/>
                    <a:pt x="1" y="463"/>
                  </a:cubicBezTo>
                  <a:lnTo>
                    <a:pt x="1" y="477"/>
                  </a:lnTo>
                  <a:cubicBezTo>
                    <a:pt x="54" y="424"/>
                    <a:pt x="120" y="384"/>
                    <a:pt x="173" y="331"/>
                  </a:cubicBezTo>
                  <a:lnTo>
                    <a:pt x="173" y="345"/>
                  </a:lnTo>
                  <a:cubicBezTo>
                    <a:pt x="265" y="345"/>
                    <a:pt x="358" y="371"/>
                    <a:pt x="451" y="410"/>
                  </a:cubicBezTo>
                  <a:lnTo>
                    <a:pt x="464" y="410"/>
                  </a:lnTo>
                  <a:cubicBezTo>
                    <a:pt x="371" y="371"/>
                    <a:pt x="279" y="345"/>
                    <a:pt x="186" y="331"/>
                  </a:cubicBezTo>
                  <a:cubicBezTo>
                    <a:pt x="265" y="265"/>
                    <a:pt x="332" y="212"/>
                    <a:pt x="411" y="172"/>
                  </a:cubicBezTo>
                  <a:cubicBezTo>
                    <a:pt x="491" y="186"/>
                    <a:pt x="570" y="212"/>
                    <a:pt x="650" y="252"/>
                  </a:cubicBezTo>
                  <a:lnTo>
                    <a:pt x="650" y="239"/>
                  </a:lnTo>
                  <a:cubicBezTo>
                    <a:pt x="583" y="199"/>
                    <a:pt x="504" y="172"/>
                    <a:pt x="424" y="159"/>
                  </a:cubicBezTo>
                  <a:cubicBezTo>
                    <a:pt x="504" y="106"/>
                    <a:pt x="570" y="66"/>
                    <a:pt x="650" y="27"/>
                  </a:cubicBezTo>
                  <a:lnTo>
                    <a:pt x="650" y="13"/>
                  </a:lnTo>
                  <a:cubicBezTo>
                    <a:pt x="570" y="54"/>
                    <a:pt x="504" y="93"/>
                    <a:pt x="438" y="133"/>
                  </a:cubicBezTo>
                  <a:cubicBezTo>
                    <a:pt x="451" y="93"/>
                    <a:pt x="451" y="40"/>
                    <a:pt x="438"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0" name="Google Shape;2360;p21"/>
            <p:cNvSpPr/>
            <p:nvPr/>
          </p:nvSpPr>
          <p:spPr>
            <a:xfrm>
              <a:off x="3803361" y="1779527"/>
              <a:ext cx="20915" cy="22592"/>
            </a:xfrm>
            <a:custGeom>
              <a:rect b="b" l="l" r="r" t="t"/>
              <a:pathLst>
                <a:path extrusionOk="0" h="687" w="636">
                  <a:moveTo>
                    <a:pt x="241" y="1"/>
                  </a:moveTo>
                  <a:cubicBezTo>
                    <a:pt x="230" y="1"/>
                    <a:pt x="220" y="3"/>
                    <a:pt x="212" y="8"/>
                  </a:cubicBezTo>
                  <a:cubicBezTo>
                    <a:pt x="145" y="21"/>
                    <a:pt x="0" y="127"/>
                    <a:pt x="159" y="392"/>
                  </a:cubicBezTo>
                  <a:cubicBezTo>
                    <a:pt x="278" y="564"/>
                    <a:pt x="477" y="657"/>
                    <a:pt x="569" y="683"/>
                  </a:cubicBezTo>
                  <a:cubicBezTo>
                    <a:pt x="576" y="685"/>
                    <a:pt x="582" y="686"/>
                    <a:pt x="588" y="686"/>
                  </a:cubicBezTo>
                  <a:cubicBezTo>
                    <a:pt x="617" y="686"/>
                    <a:pt x="636" y="663"/>
                    <a:pt x="636" y="630"/>
                  </a:cubicBezTo>
                  <a:cubicBezTo>
                    <a:pt x="599" y="244"/>
                    <a:pt x="354" y="1"/>
                    <a:pt x="2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1" name="Google Shape;2361;p21"/>
            <p:cNvSpPr/>
            <p:nvPr/>
          </p:nvSpPr>
          <p:spPr>
            <a:xfrm>
              <a:off x="3806387" y="1779757"/>
              <a:ext cx="16574" cy="20915"/>
            </a:xfrm>
            <a:custGeom>
              <a:rect b="b" l="l" r="r" t="t"/>
              <a:pathLst>
                <a:path extrusionOk="0" h="636" w="504">
                  <a:moveTo>
                    <a:pt x="94" y="1"/>
                  </a:moveTo>
                  <a:cubicBezTo>
                    <a:pt x="94" y="14"/>
                    <a:pt x="94" y="14"/>
                    <a:pt x="80" y="14"/>
                  </a:cubicBezTo>
                  <a:cubicBezTo>
                    <a:pt x="133" y="80"/>
                    <a:pt x="186" y="147"/>
                    <a:pt x="239" y="226"/>
                  </a:cubicBezTo>
                  <a:cubicBezTo>
                    <a:pt x="186" y="212"/>
                    <a:pt x="133" y="212"/>
                    <a:pt x="80" y="212"/>
                  </a:cubicBezTo>
                  <a:lnTo>
                    <a:pt x="0" y="212"/>
                  </a:lnTo>
                  <a:lnTo>
                    <a:pt x="0" y="226"/>
                  </a:lnTo>
                  <a:lnTo>
                    <a:pt x="80" y="226"/>
                  </a:lnTo>
                  <a:cubicBezTo>
                    <a:pt x="133" y="226"/>
                    <a:pt x="199" y="226"/>
                    <a:pt x="252" y="239"/>
                  </a:cubicBezTo>
                  <a:cubicBezTo>
                    <a:pt x="305" y="318"/>
                    <a:pt x="358" y="385"/>
                    <a:pt x="397" y="464"/>
                  </a:cubicBezTo>
                  <a:cubicBezTo>
                    <a:pt x="332" y="451"/>
                    <a:pt x="252" y="438"/>
                    <a:pt x="173" y="438"/>
                  </a:cubicBezTo>
                  <a:lnTo>
                    <a:pt x="120" y="438"/>
                  </a:lnTo>
                  <a:cubicBezTo>
                    <a:pt x="120" y="451"/>
                    <a:pt x="120" y="451"/>
                    <a:pt x="133" y="451"/>
                  </a:cubicBezTo>
                  <a:lnTo>
                    <a:pt x="173" y="451"/>
                  </a:lnTo>
                  <a:cubicBezTo>
                    <a:pt x="252" y="451"/>
                    <a:pt x="332" y="464"/>
                    <a:pt x="411" y="477"/>
                  </a:cubicBezTo>
                  <a:cubicBezTo>
                    <a:pt x="438" y="530"/>
                    <a:pt x="477" y="583"/>
                    <a:pt x="503" y="636"/>
                  </a:cubicBezTo>
                  <a:lnTo>
                    <a:pt x="503" y="609"/>
                  </a:lnTo>
                  <a:cubicBezTo>
                    <a:pt x="477" y="570"/>
                    <a:pt x="450" y="517"/>
                    <a:pt x="424" y="477"/>
                  </a:cubicBezTo>
                  <a:cubicBezTo>
                    <a:pt x="438" y="424"/>
                    <a:pt x="450" y="385"/>
                    <a:pt x="477" y="345"/>
                  </a:cubicBezTo>
                  <a:cubicBezTo>
                    <a:pt x="477" y="345"/>
                    <a:pt x="477" y="332"/>
                    <a:pt x="464" y="332"/>
                  </a:cubicBezTo>
                  <a:cubicBezTo>
                    <a:pt x="450" y="371"/>
                    <a:pt x="424" y="411"/>
                    <a:pt x="411" y="451"/>
                  </a:cubicBezTo>
                  <a:lnTo>
                    <a:pt x="252" y="212"/>
                  </a:lnTo>
                  <a:cubicBezTo>
                    <a:pt x="252" y="173"/>
                    <a:pt x="279" y="120"/>
                    <a:pt x="305" y="80"/>
                  </a:cubicBezTo>
                  <a:lnTo>
                    <a:pt x="292" y="67"/>
                  </a:lnTo>
                  <a:cubicBezTo>
                    <a:pt x="265" y="107"/>
                    <a:pt x="252" y="147"/>
                    <a:pt x="239" y="200"/>
                  </a:cubicBezTo>
                  <a:cubicBezTo>
                    <a:pt x="199" y="133"/>
                    <a:pt x="146"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2" name="Google Shape;2362;p21"/>
            <p:cNvSpPr/>
            <p:nvPr/>
          </p:nvSpPr>
          <p:spPr>
            <a:xfrm>
              <a:off x="3822501" y="1784032"/>
              <a:ext cx="25683" cy="18087"/>
            </a:xfrm>
            <a:custGeom>
              <a:rect b="b" l="l" r="r" t="t"/>
              <a:pathLst>
                <a:path extrusionOk="0" h="550" w="781">
                  <a:moveTo>
                    <a:pt x="559" y="0"/>
                  </a:moveTo>
                  <a:cubicBezTo>
                    <a:pt x="422" y="0"/>
                    <a:pt x="158" y="147"/>
                    <a:pt x="13" y="479"/>
                  </a:cubicBezTo>
                  <a:cubicBezTo>
                    <a:pt x="1" y="520"/>
                    <a:pt x="13" y="546"/>
                    <a:pt x="54" y="546"/>
                  </a:cubicBezTo>
                  <a:cubicBezTo>
                    <a:pt x="69" y="548"/>
                    <a:pt x="86" y="549"/>
                    <a:pt x="106" y="549"/>
                  </a:cubicBezTo>
                  <a:cubicBezTo>
                    <a:pt x="220" y="549"/>
                    <a:pt x="396" y="513"/>
                    <a:pt x="543" y="400"/>
                  </a:cubicBezTo>
                  <a:cubicBezTo>
                    <a:pt x="781" y="202"/>
                    <a:pt x="662" y="56"/>
                    <a:pt x="622" y="17"/>
                  </a:cubicBezTo>
                  <a:cubicBezTo>
                    <a:pt x="607" y="6"/>
                    <a:pt x="585" y="0"/>
                    <a:pt x="55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3" name="Google Shape;2363;p21"/>
            <p:cNvSpPr/>
            <p:nvPr/>
          </p:nvSpPr>
          <p:spPr>
            <a:xfrm>
              <a:off x="3822928" y="1784986"/>
              <a:ext cx="21375" cy="16574"/>
            </a:xfrm>
            <a:custGeom>
              <a:rect b="b" l="l" r="r" t="t"/>
              <a:pathLst>
                <a:path extrusionOk="0" h="504" w="650">
                  <a:moveTo>
                    <a:pt x="424" y="0"/>
                  </a:moveTo>
                  <a:cubicBezTo>
                    <a:pt x="411" y="0"/>
                    <a:pt x="411" y="0"/>
                    <a:pt x="411" y="14"/>
                  </a:cubicBezTo>
                  <a:cubicBezTo>
                    <a:pt x="424" y="53"/>
                    <a:pt x="424" y="106"/>
                    <a:pt x="411" y="159"/>
                  </a:cubicBezTo>
                  <a:cubicBezTo>
                    <a:pt x="491" y="120"/>
                    <a:pt x="556" y="67"/>
                    <a:pt x="636" y="14"/>
                  </a:cubicBezTo>
                  <a:lnTo>
                    <a:pt x="623" y="14"/>
                  </a:lnTo>
                  <a:cubicBezTo>
                    <a:pt x="556" y="53"/>
                    <a:pt x="491" y="94"/>
                    <a:pt x="424" y="147"/>
                  </a:cubicBezTo>
                  <a:lnTo>
                    <a:pt x="424" y="0"/>
                  </a:lnTo>
                  <a:close/>
                  <a:moveTo>
                    <a:pt x="411" y="159"/>
                  </a:moveTo>
                  <a:cubicBezTo>
                    <a:pt x="332" y="212"/>
                    <a:pt x="252" y="265"/>
                    <a:pt x="173" y="332"/>
                  </a:cubicBezTo>
                  <a:cubicBezTo>
                    <a:pt x="186" y="292"/>
                    <a:pt x="173" y="239"/>
                    <a:pt x="159" y="200"/>
                  </a:cubicBezTo>
                  <a:lnTo>
                    <a:pt x="159" y="212"/>
                  </a:lnTo>
                  <a:cubicBezTo>
                    <a:pt x="159" y="252"/>
                    <a:pt x="173" y="305"/>
                    <a:pt x="159" y="345"/>
                  </a:cubicBezTo>
                  <a:cubicBezTo>
                    <a:pt x="106" y="398"/>
                    <a:pt x="53" y="438"/>
                    <a:pt x="0" y="491"/>
                  </a:cubicBezTo>
                  <a:lnTo>
                    <a:pt x="0" y="503"/>
                  </a:lnTo>
                  <a:cubicBezTo>
                    <a:pt x="53" y="450"/>
                    <a:pt x="120" y="411"/>
                    <a:pt x="173" y="358"/>
                  </a:cubicBezTo>
                  <a:cubicBezTo>
                    <a:pt x="265" y="358"/>
                    <a:pt x="358" y="385"/>
                    <a:pt x="450" y="424"/>
                  </a:cubicBezTo>
                  <a:lnTo>
                    <a:pt x="464" y="411"/>
                  </a:lnTo>
                  <a:cubicBezTo>
                    <a:pt x="371" y="371"/>
                    <a:pt x="279" y="358"/>
                    <a:pt x="186" y="345"/>
                  </a:cubicBezTo>
                  <a:cubicBezTo>
                    <a:pt x="252" y="292"/>
                    <a:pt x="332" y="226"/>
                    <a:pt x="397" y="173"/>
                  </a:cubicBezTo>
                  <a:cubicBezTo>
                    <a:pt x="477" y="186"/>
                    <a:pt x="556" y="212"/>
                    <a:pt x="636" y="239"/>
                  </a:cubicBezTo>
                  <a:lnTo>
                    <a:pt x="649" y="239"/>
                  </a:lnTo>
                  <a:cubicBezTo>
                    <a:pt x="570" y="200"/>
                    <a:pt x="491" y="173"/>
                    <a:pt x="41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4" name="Google Shape;2364;p21"/>
            <p:cNvSpPr/>
            <p:nvPr/>
          </p:nvSpPr>
          <p:spPr>
            <a:xfrm>
              <a:off x="3801618" y="1814023"/>
              <a:ext cx="25683" cy="17593"/>
            </a:xfrm>
            <a:custGeom>
              <a:rect b="b" l="l" r="r" t="t"/>
              <a:pathLst>
                <a:path extrusionOk="0" h="535" w="781">
                  <a:moveTo>
                    <a:pt x="209" y="0"/>
                  </a:moveTo>
                  <a:cubicBezTo>
                    <a:pt x="181" y="0"/>
                    <a:pt x="159" y="6"/>
                    <a:pt x="145" y="17"/>
                  </a:cubicBezTo>
                  <a:cubicBezTo>
                    <a:pt x="92" y="70"/>
                    <a:pt x="0" y="217"/>
                    <a:pt x="239" y="402"/>
                  </a:cubicBezTo>
                  <a:cubicBezTo>
                    <a:pt x="410" y="520"/>
                    <a:pt x="622" y="534"/>
                    <a:pt x="728" y="534"/>
                  </a:cubicBezTo>
                  <a:cubicBezTo>
                    <a:pt x="768" y="520"/>
                    <a:pt x="781" y="494"/>
                    <a:pt x="768" y="455"/>
                  </a:cubicBezTo>
                  <a:cubicBezTo>
                    <a:pt x="614" y="136"/>
                    <a:pt x="343" y="0"/>
                    <a:pt x="2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5" name="Google Shape;2365;p21"/>
            <p:cNvSpPr/>
            <p:nvPr/>
          </p:nvSpPr>
          <p:spPr>
            <a:xfrm>
              <a:off x="3805499" y="1815043"/>
              <a:ext cx="20060" cy="14831"/>
            </a:xfrm>
            <a:custGeom>
              <a:rect b="b" l="l" r="r" t="t"/>
              <a:pathLst>
                <a:path extrusionOk="0" h="451" w="610">
                  <a:moveTo>
                    <a:pt x="213" y="0"/>
                  </a:moveTo>
                  <a:cubicBezTo>
                    <a:pt x="200" y="39"/>
                    <a:pt x="200" y="92"/>
                    <a:pt x="213" y="133"/>
                  </a:cubicBezTo>
                  <a:lnTo>
                    <a:pt x="15" y="13"/>
                  </a:lnTo>
                  <a:cubicBezTo>
                    <a:pt x="15" y="13"/>
                    <a:pt x="1" y="13"/>
                    <a:pt x="1" y="27"/>
                  </a:cubicBezTo>
                  <a:cubicBezTo>
                    <a:pt x="80" y="66"/>
                    <a:pt x="147" y="106"/>
                    <a:pt x="226" y="159"/>
                  </a:cubicBezTo>
                  <a:cubicBezTo>
                    <a:pt x="147" y="172"/>
                    <a:pt x="68" y="198"/>
                    <a:pt x="1" y="238"/>
                  </a:cubicBezTo>
                  <a:lnTo>
                    <a:pt x="1" y="251"/>
                  </a:lnTo>
                  <a:cubicBezTo>
                    <a:pt x="80" y="212"/>
                    <a:pt x="160" y="186"/>
                    <a:pt x="239" y="172"/>
                  </a:cubicBezTo>
                  <a:cubicBezTo>
                    <a:pt x="319" y="225"/>
                    <a:pt x="398" y="278"/>
                    <a:pt x="465" y="331"/>
                  </a:cubicBezTo>
                  <a:cubicBezTo>
                    <a:pt x="371" y="344"/>
                    <a:pt x="279" y="371"/>
                    <a:pt x="186" y="410"/>
                  </a:cubicBezTo>
                  <a:lnTo>
                    <a:pt x="200" y="410"/>
                  </a:lnTo>
                  <a:cubicBezTo>
                    <a:pt x="292" y="371"/>
                    <a:pt x="385" y="344"/>
                    <a:pt x="477" y="344"/>
                  </a:cubicBezTo>
                  <a:cubicBezTo>
                    <a:pt x="530" y="371"/>
                    <a:pt x="571" y="410"/>
                    <a:pt x="610" y="450"/>
                  </a:cubicBezTo>
                  <a:lnTo>
                    <a:pt x="610" y="424"/>
                  </a:lnTo>
                  <a:cubicBezTo>
                    <a:pt x="571" y="397"/>
                    <a:pt x="530" y="357"/>
                    <a:pt x="477" y="331"/>
                  </a:cubicBezTo>
                  <a:cubicBezTo>
                    <a:pt x="477" y="278"/>
                    <a:pt x="477" y="238"/>
                    <a:pt x="491" y="186"/>
                  </a:cubicBezTo>
                  <a:cubicBezTo>
                    <a:pt x="491" y="186"/>
                    <a:pt x="477" y="186"/>
                    <a:pt x="477" y="172"/>
                  </a:cubicBezTo>
                  <a:cubicBezTo>
                    <a:pt x="465" y="225"/>
                    <a:pt x="465" y="265"/>
                    <a:pt x="465" y="318"/>
                  </a:cubicBezTo>
                  <a:cubicBezTo>
                    <a:pt x="398" y="251"/>
                    <a:pt x="319" y="198"/>
                    <a:pt x="239" y="145"/>
                  </a:cubicBezTo>
                  <a:cubicBezTo>
                    <a:pt x="213" y="106"/>
                    <a:pt x="213" y="53"/>
                    <a:pt x="22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6" name="Google Shape;2366;p21"/>
            <p:cNvSpPr/>
            <p:nvPr/>
          </p:nvSpPr>
          <p:spPr>
            <a:xfrm>
              <a:off x="3825526" y="1807479"/>
              <a:ext cx="20060" cy="23348"/>
            </a:xfrm>
            <a:custGeom>
              <a:rect b="b" l="l" r="r" t="t"/>
              <a:pathLst>
                <a:path extrusionOk="0" h="710" w="610">
                  <a:moveTo>
                    <a:pt x="375" y="1"/>
                  </a:moveTo>
                  <a:cubicBezTo>
                    <a:pt x="258" y="1"/>
                    <a:pt x="25" y="258"/>
                    <a:pt x="1" y="654"/>
                  </a:cubicBezTo>
                  <a:cubicBezTo>
                    <a:pt x="1" y="686"/>
                    <a:pt x="19" y="710"/>
                    <a:pt x="48" y="710"/>
                  </a:cubicBezTo>
                  <a:cubicBezTo>
                    <a:pt x="54" y="710"/>
                    <a:pt x="60" y="709"/>
                    <a:pt x="67" y="707"/>
                  </a:cubicBezTo>
                  <a:cubicBezTo>
                    <a:pt x="173" y="666"/>
                    <a:pt x="359" y="574"/>
                    <a:pt x="464" y="389"/>
                  </a:cubicBezTo>
                  <a:cubicBezTo>
                    <a:pt x="610" y="124"/>
                    <a:pt x="451" y="31"/>
                    <a:pt x="398" y="5"/>
                  </a:cubicBezTo>
                  <a:cubicBezTo>
                    <a:pt x="391" y="2"/>
                    <a:pt x="383" y="1"/>
                    <a:pt x="37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7" name="Google Shape;2367;p21"/>
            <p:cNvSpPr/>
            <p:nvPr/>
          </p:nvSpPr>
          <p:spPr>
            <a:xfrm>
              <a:off x="3825986" y="1808071"/>
              <a:ext cx="16574" cy="22658"/>
            </a:xfrm>
            <a:custGeom>
              <a:rect b="b" l="l" r="r" t="t"/>
              <a:pathLst>
                <a:path extrusionOk="0" h="689" w="504">
                  <a:moveTo>
                    <a:pt x="410" y="0"/>
                  </a:moveTo>
                  <a:lnTo>
                    <a:pt x="410" y="0"/>
                  </a:lnTo>
                  <a:cubicBezTo>
                    <a:pt x="357" y="66"/>
                    <a:pt x="304" y="133"/>
                    <a:pt x="265" y="198"/>
                  </a:cubicBezTo>
                  <a:cubicBezTo>
                    <a:pt x="265" y="146"/>
                    <a:pt x="239" y="106"/>
                    <a:pt x="212" y="66"/>
                  </a:cubicBezTo>
                  <a:lnTo>
                    <a:pt x="198" y="80"/>
                  </a:lnTo>
                  <a:cubicBezTo>
                    <a:pt x="239" y="119"/>
                    <a:pt x="251" y="159"/>
                    <a:pt x="251" y="212"/>
                  </a:cubicBezTo>
                  <a:cubicBezTo>
                    <a:pt x="198" y="292"/>
                    <a:pt x="159" y="384"/>
                    <a:pt x="106" y="463"/>
                  </a:cubicBezTo>
                  <a:cubicBezTo>
                    <a:pt x="93" y="424"/>
                    <a:pt x="66" y="371"/>
                    <a:pt x="53" y="345"/>
                  </a:cubicBezTo>
                  <a:cubicBezTo>
                    <a:pt x="40" y="345"/>
                    <a:pt x="40" y="345"/>
                    <a:pt x="40" y="357"/>
                  </a:cubicBezTo>
                  <a:cubicBezTo>
                    <a:pt x="66" y="398"/>
                    <a:pt x="93" y="437"/>
                    <a:pt x="106" y="477"/>
                  </a:cubicBezTo>
                  <a:cubicBezTo>
                    <a:pt x="66" y="543"/>
                    <a:pt x="40" y="609"/>
                    <a:pt x="0" y="675"/>
                  </a:cubicBezTo>
                  <a:cubicBezTo>
                    <a:pt x="0" y="675"/>
                    <a:pt x="13" y="675"/>
                    <a:pt x="13" y="689"/>
                  </a:cubicBezTo>
                  <a:cubicBezTo>
                    <a:pt x="40" y="622"/>
                    <a:pt x="80" y="556"/>
                    <a:pt x="106" y="490"/>
                  </a:cubicBezTo>
                  <a:cubicBezTo>
                    <a:pt x="198" y="463"/>
                    <a:pt x="292" y="450"/>
                    <a:pt x="398" y="450"/>
                  </a:cubicBezTo>
                  <a:cubicBezTo>
                    <a:pt x="398" y="437"/>
                    <a:pt x="398" y="437"/>
                    <a:pt x="410" y="437"/>
                  </a:cubicBezTo>
                  <a:lnTo>
                    <a:pt x="398" y="437"/>
                  </a:lnTo>
                  <a:cubicBezTo>
                    <a:pt x="304" y="437"/>
                    <a:pt x="212" y="450"/>
                    <a:pt x="119" y="477"/>
                  </a:cubicBezTo>
                  <a:cubicBezTo>
                    <a:pt x="159" y="398"/>
                    <a:pt x="212" y="318"/>
                    <a:pt x="265" y="239"/>
                  </a:cubicBezTo>
                  <a:cubicBezTo>
                    <a:pt x="331" y="212"/>
                    <a:pt x="410" y="212"/>
                    <a:pt x="477" y="212"/>
                  </a:cubicBezTo>
                  <a:lnTo>
                    <a:pt x="503" y="212"/>
                  </a:lnTo>
                  <a:lnTo>
                    <a:pt x="503" y="198"/>
                  </a:lnTo>
                  <a:lnTo>
                    <a:pt x="490" y="198"/>
                  </a:lnTo>
                  <a:cubicBezTo>
                    <a:pt x="410" y="198"/>
                    <a:pt x="345" y="198"/>
                    <a:pt x="265" y="212"/>
                  </a:cubicBezTo>
                  <a:cubicBezTo>
                    <a:pt x="318" y="146"/>
                    <a:pt x="371" y="80"/>
                    <a:pt x="41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8" name="Google Shape;2368;p21"/>
            <p:cNvSpPr/>
            <p:nvPr/>
          </p:nvSpPr>
          <p:spPr>
            <a:xfrm>
              <a:off x="3812471" y="1848060"/>
              <a:ext cx="27459" cy="14601"/>
            </a:xfrm>
            <a:custGeom>
              <a:rect b="b" l="l" r="r" t="t"/>
              <a:pathLst>
                <a:path extrusionOk="0" h="444" w="835">
                  <a:moveTo>
                    <a:pt x="226" y="1"/>
                  </a:moveTo>
                  <a:cubicBezTo>
                    <a:pt x="168" y="1"/>
                    <a:pt x="125" y="15"/>
                    <a:pt x="107" y="41"/>
                  </a:cubicBezTo>
                  <a:cubicBezTo>
                    <a:pt x="67" y="94"/>
                    <a:pt x="1" y="267"/>
                    <a:pt x="279" y="385"/>
                  </a:cubicBezTo>
                  <a:cubicBezTo>
                    <a:pt x="373" y="429"/>
                    <a:pt x="469" y="444"/>
                    <a:pt x="555" y="444"/>
                  </a:cubicBezTo>
                  <a:cubicBezTo>
                    <a:pt x="651" y="444"/>
                    <a:pt x="733" y="426"/>
                    <a:pt x="782" y="412"/>
                  </a:cubicBezTo>
                  <a:cubicBezTo>
                    <a:pt x="821" y="399"/>
                    <a:pt x="835" y="359"/>
                    <a:pt x="809" y="333"/>
                  </a:cubicBezTo>
                  <a:cubicBezTo>
                    <a:pt x="618" y="95"/>
                    <a:pt x="373" y="1"/>
                    <a:pt x="22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9" name="Google Shape;2369;p21"/>
            <p:cNvSpPr/>
            <p:nvPr/>
          </p:nvSpPr>
          <p:spPr>
            <a:xfrm>
              <a:off x="3815529" y="1848520"/>
              <a:ext cx="22691" cy="13549"/>
            </a:xfrm>
            <a:custGeom>
              <a:rect b="b" l="l" r="r" t="t"/>
              <a:pathLst>
                <a:path extrusionOk="0" h="412" w="690">
                  <a:moveTo>
                    <a:pt x="199" y="1"/>
                  </a:moveTo>
                  <a:cubicBezTo>
                    <a:pt x="199" y="41"/>
                    <a:pt x="213" y="94"/>
                    <a:pt x="225" y="133"/>
                  </a:cubicBezTo>
                  <a:cubicBezTo>
                    <a:pt x="160" y="107"/>
                    <a:pt x="80" y="80"/>
                    <a:pt x="1" y="54"/>
                  </a:cubicBezTo>
                  <a:lnTo>
                    <a:pt x="1" y="68"/>
                  </a:lnTo>
                  <a:lnTo>
                    <a:pt x="239" y="147"/>
                  </a:lnTo>
                  <a:cubicBezTo>
                    <a:pt x="172" y="186"/>
                    <a:pt x="93" y="226"/>
                    <a:pt x="40" y="279"/>
                  </a:cubicBezTo>
                  <a:cubicBezTo>
                    <a:pt x="107" y="239"/>
                    <a:pt x="186" y="186"/>
                    <a:pt x="252" y="160"/>
                  </a:cubicBezTo>
                  <a:cubicBezTo>
                    <a:pt x="345" y="186"/>
                    <a:pt x="424" y="226"/>
                    <a:pt x="516" y="266"/>
                  </a:cubicBezTo>
                  <a:cubicBezTo>
                    <a:pt x="424" y="292"/>
                    <a:pt x="331" y="345"/>
                    <a:pt x="252" y="398"/>
                  </a:cubicBezTo>
                  <a:cubicBezTo>
                    <a:pt x="266" y="412"/>
                    <a:pt x="266" y="412"/>
                    <a:pt x="278" y="412"/>
                  </a:cubicBezTo>
                  <a:cubicBezTo>
                    <a:pt x="345" y="345"/>
                    <a:pt x="437" y="306"/>
                    <a:pt x="530" y="279"/>
                  </a:cubicBezTo>
                  <a:lnTo>
                    <a:pt x="689" y="359"/>
                  </a:lnTo>
                  <a:cubicBezTo>
                    <a:pt x="675" y="345"/>
                    <a:pt x="675" y="345"/>
                    <a:pt x="675" y="332"/>
                  </a:cubicBezTo>
                  <a:cubicBezTo>
                    <a:pt x="622" y="306"/>
                    <a:pt x="583" y="279"/>
                    <a:pt x="530" y="266"/>
                  </a:cubicBezTo>
                  <a:cubicBezTo>
                    <a:pt x="516" y="213"/>
                    <a:pt x="504" y="173"/>
                    <a:pt x="504" y="121"/>
                  </a:cubicBezTo>
                  <a:lnTo>
                    <a:pt x="490" y="121"/>
                  </a:lnTo>
                  <a:cubicBezTo>
                    <a:pt x="490" y="160"/>
                    <a:pt x="504" y="213"/>
                    <a:pt x="516" y="253"/>
                  </a:cubicBezTo>
                  <a:cubicBezTo>
                    <a:pt x="424" y="213"/>
                    <a:pt x="345" y="173"/>
                    <a:pt x="252" y="133"/>
                  </a:cubicBezTo>
                  <a:cubicBezTo>
                    <a:pt x="225" y="94"/>
                    <a:pt x="213" y="41"/>
                    <a:pt x="213"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0" name="Google Shape;2370;p21"/>
            <p:cNvSpPr/>
            <p:nvPr/>
          </p:nvSpPr>
          <p:spPr>
            <a:xfrm>
              <a:off x="3835194" y="1835892"/>
              <a:ext cx="18218" cy="25025"/>
            </a:xfrm>
            <a:custGeom>
              <a:rect b="b" l="l" r="r" t="t"/>
              <a:pathLst>
                <a:path extrusionOk="0" h="761" w="554">
                  <a:moveTo>
                    <a:pt x="315" y="0"/>
                  </a:moveTo>
                  <a:cubicBezTo>
                    <a:pt x="194" y="0"/>
                    <a:pt x="1" y="309"/>
                    <a:pt x="77" y="716"/>
                  </a:cubicBezTo>
                  <a:cubicBezTo>
                    <a:pt x="77" y="746"/>
                    <a:pt x="100" y="761"/>
                    <a:pt x="122" y="761"/>
                  </a:cubicBezTo>
                  <a:cubicBezTo>
                    <a:pt x="130" y="761"/>
                    <a:pt x="137" y="759"/>
                    <a:pt x="144" y="755"/>
                  </a:cubicBezTo>
                  <a:cubicBezTo>
                    <a:pt x="236" y="690"/>
                    <a:pt x="409" y="557"/>
                    <a:pt x="474" y="358"/>
                  </a:cubicBezTo>
                  <a:cubicBezTo>
                    <a:pt x="554" y="54"/>
                    <a:pt x="382" y="2"/>
                    <a:pt x="329" y="2"/>
                  </a:cubicBezTo>
                  <a:cubicBezTo>
                    <a:pt x="325" y="1"/>
                    <a:pt x="320" y="0"/>
                    <a:pt x="31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1" name="Google Shape;2371;p21"/>
            <p:cNvSpPr/>
            <p:nvPr/>
          </p:nvSpPr>
          <p:spPr>
            <a:xfrm>
              <a:off x="3837299" y="1835925"/>
              <a:ext cx="13976" cy="24828"/>
            </a:xfrm>
            <a:custGeom>
              <a:rect b="b" l="l" r="r" t="t"/>
              <a:pathLst>
                <a:path extrusionOk="0" h="755" w="425">
                  <a:moveTo>
                    <a:pt x="278" y="1"/>
                  </a:moveTo>
                  <a:cubicBezTo>
                    <a:pt x="252" y="80"/>
                    <a:pt x="225" y="146"/>
                    <a:pt x="186" y="225"/>
                  </a:cubicBezTo>
                  <a:cubicBezTo>
                    <a:pt x="172" y="186"/>
                    <a:pt x="146" y="146"/>
                    <a:pt x="119" y="106"/>
                  </a:cubicBezTo>
                  <a:cubicBezTo>
                    <a:pt x="106" y="106"/>
                    <a:pt x="106" y="119"/>
                    <a:pt x="106" y="119"/>
                  </a:cubicBezTo>
                  <a:cubicBezTo>
                    <a:pt x="146" y="159"/>
                    <a:pt x="172" y="199"/>
                    <a:pt x="186" y="239"/>
                  </a:cubicBezTo>
                  <a:cubicBezTo>
                    <a:pt x="146" y="331"/>
                    <a:pt x="119" y="424"/>
                    <a:pt x="93" y="516"/>
                  </a:cubicBezTo>
                  <a:cubicBezTo>
                    <a:pt x="66" y="477"/>
                    <a:pt x="40" y="437"/>
                    <a:pt x="13" y="410"/>
                  </a:cubicBezTo>
                  <a:cubicBezTo>
                    <a:pt x="1" y="410"/>
                    <a:pt x="1" y="424"/>
                    <a:pt x="1" y="424"/>
                  </a:cubicBezTo>
                  <a:cubicBezTo>
                    <a:pt x="40" y="463"/>
                    <a:pt x="66" y="490"/>
                    <a:pt x="93" y="530"/>
                  </a:cubicBezTo>
                  <a:cubicBezTo>
                    <a:pt x="66" y="609"/>
                    <a:pt x="54" y="675"/>
                    <a:pt x="40" y="742"/>
                  </a:cubicBezTo>
                  <a:cubicBezTo>
                    <a:pt x="40" y="754"/>
                    <a:pt x="40" y="754"/>
                    <a:pt x="54" y="754"/>
                  </a:cubicBezTo>
                  <a:cubicBezTo>
                    <a:pt x="66" y="689"/>
                    <a:pt x="80" y="609"/>
                    <a:pt x="106" y="543"/>
                  </a:cubicBezTo>
                  <a:cubicBezTo>
                    <a:pt x="186" y="490"/>
                    <a:pt x="278" y="463"/>
                    <a:pt x="371" y="437"/>
                  </a:cubicBezTo>
                  <a:lnTo>
                    <a:pt x="371" y="424"/>
                  </a:lnTo>
                  <a:cubicBezTo>
                    <a:pt x="278" y="437"/>
                    <a:pt x="186" y="477"/>
                    <a:pt x="106" y="530"/>
                  </a:cubicBezTo>
                  <a:cubicBezTo>
                    <a:pt x="133" y="437"/>
                    <a:pt x="159" y="345"/>
                    <a:pt x="199" y="265"/>
                  </a:cubicBezTo>
                  <a:cubicBezTo>
                    <a:pt x="265" y="225"/>
                    <a:pt x="345" y="199"/>
                    <a:pt x="424" y="186"/>
                  </a:cubicBezTo>
                  <a:lnTo>
                    <a:pt x="424" y="172"/>
                  </a:lnTo>
                  <a:cubicBezTo>
                    <a:pt x="345" y="186"/>
                    <a:pt x="278" y="212"/>
                    <a:pt x="199" y="239"/>
                  </a:cubicBezTo>
                  <a:cubicBezTo>
                    <a:pt x="225" y="159"/>
                    <a:pt x="265" y="80"/>
                    <a:pt x="29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2" name="Google Shape;2372;p21"/>
            <p:cNvSpPr/>
            <p:nvPr/>
          </p:nvSpPr>
          <p:spPr>
            <a:xfrm>
              <a:off x="3812471" y="1877755"/>
              <a:ext cx="23118" cy="20882"/>
            </a:xfrm>
            <a:custGeom>
              <a:rect b="b" l="l" r="r" t="t"/>
              <a:pathLst>
                <a:path extrusionOk="0" h="635" w="703">
                  <a:moveTo>
                    <a:pt x="241" y="0"/>
                  </a:moveTo>
                  <a:cubicBezTo>
                    <a:pt x="225" y="0"/>
                    <a:pt x="211" y="4"/>
                    <a:pt x="200" y="12"/>
                  </a:cubicBezTo>
                  <a:cubicBezTo>
                    <a:pt x="133" y="38"/>
                    <a:pt x="1" y="158"/>
                    <a:pt x="200" y="396"/>
                  </a:cubicBezTo>
                  <a:cubicBezTo>
                    <a:pt x="345" y="555"/>
                    <a:pt x="544" y="621"/>
                    <a:pt x="650" y="634"/>
                  </a:cubicBezTo>
                  <a:cubicBezTo>
                    <a:pt x="676" y="634"/>
                    <a:pt x="703" y="608"/>
                    <a:pt x="703" y="568"/>
                  </a:cubicBezTo>
                  <a:cubicBezTo>
                    <a:pt x="610" y="207"/>
                    <a:pt x="362" y="0"/>
                    <a:pt x="241"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3" name="Google Shape;2373;p21"/>
            <p:cNvSpPr/>
            <p:nvPr/>
          </p:nvSpPr>
          <p:spPr>
            <a:xfrm>
              <a:off x="3815956" y="1878577"/>
              <a:ext cx="18317" cy="18744"/>
            </a:xfrm>
            <a:custGeom>
              <a:rect b="b" l="l" r="r" t="t"/>
              <a:pathLst>
                <a:path extrusionOk="0" h="570" w="557">
                  <a:moveTo>
                    <a:pt x="332" y="410"/>
                  </a:moveTo>
                  <a:cubicBezTo>
                    <a:pt x="265" y="410"/>
                    <a:pt x="212" y="410"/>
                    <a:pt x="147" y="424"/>
                  </a:cubicBezTo>
                  <a:cubicBezTo>
                    <a:pt x="147" y="424"/>
                    <a:pt x="159" y="424"/>
                    <a:pt x="159" y="437"/>
                  </a:cubicBezTo>
                  <a:cubicBezTo>
                    <a:pt x="212" y="424"/>
                    <a:pt x="279" y="410"/>
                    <a:pt x="332" y="410"/>
                  </a:cubicBezTo>
                  <a:close/>
                  <a:moveTo>
                    <a:pt x="53" y="1"/>
                  </a:moveTo>
                  <a:cubicBezTo>
                    <a:pt x="120" y="66"/>
                    <a:pt x="186" y="119"/>
                    <a:pt x="239" y="186"/>
                  </a:cubicBezTo>
                  <a:lnTo>
                    <a:pt x="226" y="186"/>
                  </a:lnTo>
                  <a:cubicBezTo>
                    <a:pt x="159" y="186"/>
                    <a:pt x="80" y="199"/>
                    <a:pt x="1" y="212"/>
                  </a:cubicBezTo>
                  <a:lnTo>
                    <a:pt x="1" y="225"/>
                  </a:lnTo>
                  <a:cubicBezTo>
                    <a:pt x="80" y="212"/>
                    <a:pt x="159" y="199"/>
                    <a:pt x="226" y="199"/>
                  </a:cubicBezTo>
                  <a:lnTo>
                    <a:pt x="253" y="199"/>
                  </a:lnTo>
                  <a:cubicBezTo>
                    <a:pt x="318" y="265"/>
                    <a:pt x="371" y="345"/>
                    <a:pt x="438" y="410"/>
                  </a:cubicBezTo>
                  <a:lnTo>
                    <a:pt x="332" y="410"/>
                  </a:lnTo>
                  <a:cubicBezTo>
                    <a:pt x="371" y="410"/>
                    <a:pt x="411" y="424"/>
                    <a:pt x="451" y="424"/>
                  </a:cubicBezTo>
                  <a:cubicBezTo>
                    <a:pt x="477" y="463"/>
                    <a:pt x="517" y="516"/>
                    <a:pt x="556" y="569"/>
                  </a:cubicBezTo>
                  <a:lnTo>
                    <a:pt x="556" y="543"/>
                  </a:lnTo>
                  <a:cubicBezTo>
                    <a:pt x="517" y="504"/>
                    <a:pt x="491" y="451"/>
                    <a:pt x="451" y="410"/>
                  </a:cubicBezTo>
                  <a:cubicBezTo>
                    <a:pt x="464" y="371"/>
                    <a:pt x="477" y="318"/>
                    <a:pt x="491" y="278"/>
                  </a:cubicBezTo>
                  <a:lnTo>
                    <a:pt x="477" y="265"/>
                  </a:lnTo>
                  <a:cubicBezTo>
                    <a:pt x="464" y="305"/>
                    <a:pt x="451" y="357"/>
                    <a:pt x="438" y="398"/>
                  </a:cubicBezTo>
                  <a:cubicBezTo>
                    <a:pt x="385" y="318"/>
                    <a:pt x="318" y="252"/>
                    <a:pt x="253" y="186"/>
                  </a:cubicBezTo>
                  <a:cubicBezTo>
                    <a:pt x="253" y="133"/>
                    <a:pt x="253" y="80"/>
                    <a:pt x="279" y="40"/>
                  </a:cubicBezTo>
                  <a:cubicBezTo>
                    <a:pt x="279" y="27"/>
                    <a:pt x="265" y="27"/>
                    <a:pt x="265" y="27"/>
                  </a:cubicBezTo>
                  <a:cubicBezTo>
                    <a:pt x="253" y="66"/>
                    <a:pt x="239" y="119"/>
                    <a:pt x="239" y="172"/>
                  </a:cubicBezTo>
                  <a:cubicBezTo>
                    <a:pt x="186" y="107"/>
                    <a:pt x="133" y="54"/>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4" name="Google Shape;2374;p21"/>
            <p:cNvSpPr/>
            <p:nvPr/>
          </p:nvSpPr>
          <p:spPr>
            <a:xfrm>
              <a:off x="3833879" y="1878150"/>
              <a:ext cx="23907" cy="20126"/>
            </a:xfrm>
            <a:custGeom>
              <a:rect b="b" l="l" r="r" t="t"/>
              <a:pathLst>
                <a:path extrusionOk="0" h="612" w="727">
                  <a:moveTo>
                    <a:pt x="493" y="0"/>
                  </a:moveTo>
                  <a:cubicBezTo>
                    <a:pt x="368" y="0"/>
                    <a:pt x="115" y="189"/>
                    <a:pt x="11" y="556"/>
                  </a:cubicBezTo>
                  <a:cubicBezTo>
                    <a:pt x="0" y="579"/>
                    <a:pt x="19" y="612"/>
                    <a:pt x="49" y="612"/>
                  </a:cubicBezTo>
                  <a:cubicBezTo>
                    <a:pt x="54" y="612"/>
                    <a:pt x="59" y="611"/>
                    <a:pt x="64" y="609"/>
                  </a:cubicBezTo>
                  <a:cubicBezTo>
                    <a:pt x="170" y="596"/>
                    <a:pt x="369" y="556"/>
                    <a:pt x="514" y="397"/>
                  </a:cubicBezTo>
                  <a:cubicBezTo>
                    <a:pt x="726" y="172"/>
                    <a:pt x="594" y="53"/>
                    <a:pt x="541" y="14"/>
                  </a:cubicBezTo>
                  <a:cubicBezTo>
                    <a:pt x="529" y="5"/>
                    <a:pt x="512" y="0"/>
                    <a:pt x="49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5" name="Google Shape;2375;p21"/>
            <p:cNvSpPr/>
            <p:nvPr/>
          </p:nvSpPr>
          <p:spPr>
            <a:xfrm>
              <a:off x="3834241" y="1879005"/>
              <a:ext cx="20060" cy="19172"/>
            </a:xfrm>
            <a:custGeom>
              <a:rect b="b" l="l" r="r" t="t"/>
              <a:pathLst>
                <a:path extrusionOk="0" h="583" w="610">
                  <a:moveTo>
                    <a:pt x="556" y="0"/>
                  </a:moveTo>
                  <a:cubicBezTo>
                    <a:pt x="491" y="53"/>
                    <a:pt x="424" y="106"/>
                    <a:pt x="371" y="159"/>
                  </a:cubicBezTo>
                  <a:cubicBezTo>
                    <a:pt x="371" y="120"/>
                    <a:pt x="371" y="67"/>
                    <a:pt x="358" y="27"/>
                  </a:cubicBezTo>
                  <a:lnTo>
                    <a:pt x="345" y="27"/>
                  </a:lnTo>
                  <a:cubicBezTo>
                    <a:pt x="358" y="80"/>
                    <a:pt x="358" y="133"/>
                    <a:pt x="358" y="173"/>
                  </a:cubicBezTo>
                  <a:cubicBezTo>
                    <a:pt x="292" y="239"/>
                    <a:pt x="226" y="318"/>
                    <a:pt x="159" y="385"/>
                  </a:cubicBezTo>
                  <a:cubicBezTo>
                    <a:pt x="147" y="332"/>
                    <a:pt x="147" y="292"/>
                    <a:pt x="120" y="252"/>
                  </a:cubicBezTo>
                  <a:lnTo>
                    <a:pt x="120" y="265"/>
                  </a:lnTo>
                  <a:cubicBezTo>
                    <a:pt x="133" y="305"/>
                    <a:pt x="147" y="344"/>
                    <a:pt x="147" y="397"/>
                  </a:cubicBezTo>
                  <a:cubicBezTo>
                    <a:pt x="94" y="450"/>
                    <a:pt x="53" y="503"/>
                    <a:pt x="0" y="570"/>
                  </a:cubicBezTo>
                  <a:cubicBezTo>
                    <a:pt x="0" y="570"/>
                    <a:pt x="14" y="570"/>
                    <a:pt x="14" y="583"/>
                  </a:cubicBezTo>
                  <a:cubicBezTo>
                    <a:pt x="53" y="517"/>
                    <a:pt x="106" y="464"/>
                    <a:pt x="147" y="411"/>
                  </a:cubicBezTo>
                  <a:lnTo>
                    <a:pt x="226" y="411"/>
                  </a:lnTo>
                  <a:cubicBezTo>
                    <a:pt x="292" y="411"/>
                    <a:pt x="371" y="411"/>
                    <a:pt x="438" y="438"/>
                  </a:cubicBezTo>
                  <a:cubicBezTo>
                    <a:pt x="438" y="424"/>
                    <a:pt x="450" y="424"/>
                    <a:pt x="450" y="424"/>
                  </a:cubicBezTo>
                  <a:cubicBezTo>
                    <a:pt x="371" y="397"/>
                    <a:pt x="305" y="397"/>
                    <a:pt x="226" y="397"/>
                  </a:cubicBezTo>
                  <a:lnTo>
                    <a:pt x="159" y="397"/>
                  </a:lnTo>
                  <a:lnTo>
                    <a:pt x="358" y="199"/>
                  </a:lnTo>
                  <a:cubicBezTo>
                    <a:pt x="438" y="199"/>
                    <a:pt x="517" y="212"/>
                    <a:pt x="597" y="226"/>
                  </a:cubicBezTo>
                  <a:lnTo>
                    <a:pt x="609" y="226"/>
                  </a:lnTo>
                  <a:cubicBezTo>
                    <a:pt x="530" y="199"/>
                    <a:pt x="450" y="186"/>
                    <a:pt x="371" y="186"/>
                  </a:cubicBezTo>
                  <a:cubicBezTo>
                    <a:pt x="438" y="120"/>
                    <a:pt x="491" y="67"/>
                    <a:pt x="556" y="14"/>
                  </a:cubicBezTo>
                  <a:lnTo>
                    <a:pt x="556"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6" name="Google Shape;2376;p21"/>
            <p:cNvSpPr/>
            <p:nvPr/>
          </p:nvSpPr>
          <p:spPr>
            <a:xfrm>
              <a:off x="3819015" y="1719281"/>
              <a:ext cx="23546" cy="237232"/>
            </a:xfrm>
            <a:custGeom>
              <a:rect b="b" l="l" r="r" t="t"/>
              <a:pathLst>
                <a:path extrusionOk="0" h="7214" w="716">
                  <a:moveTo>
                    <a:pt x="424" y="0"/>
                  </a:moveTo>
                  <a:lnTo>
                    <a:pt x="371" y="27"/>
                  </a:lnTo>
                  <a:cubicBezTo>
                    <a:pt x="596" y="503"/>
                    <a:pt x="477" y="1059"/>
                    <a:pt x="331" y="1548"/>
                  </a:cubicBezTo>
                  <a:lnTo>
                    <a:pt x="292" y="1668"/>
                  </a:lnTo>
                  <a:cubicBezTo>
                    <a:pt x="146" y="2145"/>
                    <a:pt x="1" y="2634"/>
                    <a:pt x="107" y="3110"/>
                  </a:cubicBezTo>
                  <a:cubicBezTo>
                    <a:pt x="146" y="3322"/>
                    <a:pt x="239" y="3507"/>
                    <a:pt x="331" y="3706"/>
                  </a:cubicBezTo>
                  <a:cubicBezTo>
                    <a:pt x="410" y="3865"/>
                    <a:pt x="490" y="4037"/>
                    <a:pt x="530" y="4222"/>
                  </a:cubicBezTo>
                  <a:cubicBezTo>
                    <a:pt x="662" y="4725"/>
                    <a:pt x="530" y="5254"/>
                    <a:pt x="384" y="5718"/>
                  </a:cubicBezTo>
                  <a:cubicBezTo>
                    <a:pt x="358" y="5798"/>
                    <a:pt x="331" y="5890"/>
                    <a:pt x="305" y="5969"/>
                  </a:cubicBezTo>
                  <a:cubicBezTo>
                    <a:pt x="172" y="6366"/>
                    <a:pt x="40" y="6790"/>
                    <a:pt x="27" y="7213"/>
                  </a:cubicBezTo>
                  <a:lnTo>
                    <a:pt x="80" y="7213"/>
                  </a:lnTo>
                  <a:cubicBezTo>
                    <a:pt x="93" y="6790"/>
                    <a:pt x="225" y="6380"/>
                    <a:pt x="358" y="5996"/>
                  </a:cubicBezTo>
                  <a:cubicBezTo>
                    <a:pt x="384" y="5904"/>
                    <a:pt x="410" y="5824"/>
                    <a:pt x="437" y="5731"/>
                  </a:cubicBezTo>
                  <a:cubicBezTo>
                    <a:pt x="596" y="5268"/>
                    <a:pt x="715" y="4725"/>
                    <a:pt x="583" y="4209"/>
                  </a:cubicBezTo>
                  <a:cubicBezTo>
                    <a:pt x="543" y="4024"/>
                    <a:pt x="451" y="3851"/>
                    <a:pt x="384" y="3680"/>
                  </a:cubicBezTo>
                  <a:cubicBezTo>
                    <a:pt x="292" y="3495"/>
                    <a:pt x="199" y="3296"/>
                    <a:pt x="160" y="3098"/>
                  </a:cubicBezTo>
                  <a:cubicBezTo>
                    <a:pt x="54" y="2634"/>
                    <a:pt x="199" y="2145"/>
                    <a:pt x="345" y="1681"/>
                  </a:cubicBezTo>
                  <a:lnTo>
                    <a:pt x="384" y="1562"/>
                  </a:lnTo>
                  <a:cubicBezTo>
                    <a:pt x="530" y="1072"/>
                    <a:pt x="649" y="490"/>
                    <a:pt x="4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7" name="Google Shape;2377;p21"/>
            <p:cNvSpPr/>
            <p:nvPr/>
          </p:nvSpPr>
          <p:spPr>
            <a:xfrm>
              <a:off x="3825986" y="1838260"/>
              <a:ext cx="51399" cy="55576"/>
            </a:xfrm>
            <a:custGeom>
              <a:rect b="b" l="l" r="r" t="t"/>
              <a:pathLst>
                <a:path extrusionOk="0" h="1690" w="1563">
                  <a:moveTo>
                    <a:pt x="1294" y="0"/>
                  </a:moveTo>
                  <a:cubicBezTo>
                    <a:pt x="1260" y="0"/>
                    <a:pt x="1225" y="8"/>
                    <a:pt x="1192" y="22"/>
                  </a:cubicBezTo>
                  <a:cubicBezTo>
                    <a:pt x="993" y="128"/>
                    <a:pt x="689" y="512"/>
                    <a:pt x="0" y="1636"/>
                  </a:cubicBezTo>
                  <a:lnTo>
                    <a:pt x="27" y="1689"/>
                  </a:lnTo>
                  <a:cubicBezTo>
                    <a:pt x="689" y="1465"/>
                    <a:pt x="1165" y="988"/>
                    <a:pt x="1430" y="485"/>
                  </a:cubicBezTo>
                  <a:cubicBezTo>
                    <a:pt x="1496" y="366"/>
                    <a:pt x="1562" y="194"/>
                    <a:pt x="1456" y="75"/>
                  </a:cubicBezTo>
                  <a:cubicBezTo>
                    <a:pt x="1414" y="24"/>
                    <a:pt x="1355" y="0"/>
                    <a:pt x="129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8" name="Google Shape;2378;p21"/>
            <p:cNvSpPr/>
            <p:nvPr/>
          </p:nvSpPr>
          <p:spPr>
            <a:xfrm>
              <a:off x="3829012" y="1854735"/>
              <a:ext cx="33115" cy="35187"/>
            </a:xfrm>
            <a:custGeom>
              <a:rect b="b" l="l" r="r" t="t"/>
              <a:pathLst>
                <a:path extrusionOk="0" h="1070" w="1007">
                  <a:moveTo>
                    <a:pt x="1000" y="1"/>
                  </a:moveTo>
                  <a:cubicBezTo>
                    <a:pt x="997" y="1"/>
                    <a:pt x="994" y="4"/>
                    <a:pt x="994" y="11"/>
                  </a:cubicBezTo>
                  <a:cubicBezTo>
                    <a:pt x="715" y="408"/>
                    <a:pt x="371" y="752"/>
                    <a:pt x="1" y="1056"/>
                  </a:cubicBezTo>
                  <a:lnTo>
                    <a:pt x="1" y="1070"/>
                  </a:lnTo>
                  <a:lnTo>
                    <a:pt x="14" y="1070"/>
                  </a:lnTo>
                  <a:cubicBezTo>
                    <a:pt x="385" y="765"/>
                    <a:pt x="729" y="421"/>
                    <a:pt x="1006" y="24"/>
                  </a:cubicBezTo>
                  <a:lnTo>
                    <a:pt x="1006" y="11"/>
                  </a:lnTo>
                  <a:cubicBezTo>
                    <a:pt x="1006" y="4"/>
                    <a:pt x="1003" y="1"/>
                    <a:pt x="100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9" name="Google Shape;2379;p21"/>
            <p:cNvSpPr/>
            <p:nvPr/>
          </p:nvSpPr>
          <p:spPr>
            <a:xfrm>
              <a:off x="3804216" y="1890909"/>
              <a:ext cx="62251" cy="46434"/>
            </a:xfrm>
            <a:custGeom>
              <a:rect b="b" l="l" r="r" t="t"/>
              <a:pathLst>
                <a:path extrusionOk="0" h="1412" w="1893">
                  <a:moveTo>
                    <a:pt x="1621" y="1"/>
                  </a:moveTo>
                  <a:cubicBezTo>
                    <a:pt x="1601" y="1"/>
                    <a:pt x="1581" y="4"/>
                    <a:pt x="1562" y="9"/>
                  </a:cubicBezTo>
                  <a:cubicBezTo>
                    <a:pt x="1337" y="76"/>
                    <a:pt x="1019" y="327"/>
                    <a:pt x="66" y="1306"/>
                  </a:cubicBezTo>
                  <a:lnTo>
                    <a:pt x="1" y="1412"/>
                  </a:lnTo>
                  <a:cubicBezTo>
                    <a:pt x="728" y="1306"/>
                    <a:pt x="1310" y="949"/>
                    <a:pt x="1695" y="512"/>
                  </a:cubicBezTo>
                  <a:cubicBezTo>
                    <a:pt x="1801" y="406"/>
                    <a:pt x="1893" y="247"/>
                    <a:pt x="1813" y="115"/>
                  </a:cubicBezTo>
                  <a:cubicBezTo>
                    <a:pt x="1782" y="41"/>
                    <a:pt x="1700" y="1"/>
                    <a:pt x="162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0" name="Google Shape;2380;p21"/>
            <p:cNvSpPr/>
            <p:nvPr/>
          </p:nvSpPr>
          <p:spPr>
            <a:xfrm>
              <a:off x="3810300" y="1906234"/>
              <a:ext cx="38771" cy="26966"/>
            </a:xfrm>
            <a:custGeom>
              <a:rect b="b" l="l" r="r" t="t"/>
              <a:pathLst>
                <a:path extrusionOk="0" h="820" w="1179">
                  <a:moveTo>
                    <a:pt x="1166" y="1"/>
                  </a:moveTo>
                  <a:cubicBezTo>
                    <a:pt x="1166" y="1"/>
                    <a:pt x="1166" y="2"/>
                    <a:pt x="1166" y="7"/>
                  </a:cubicBezTo>
                  <a:cubicBezTo>
                    <a:pt x="808" y="324"/>
                    <a:pt x="425" y="589"/>
                    <a:pt x="14" y="801"/>
                  </a:cubicBezTo>
                  <a:cubicBezTo>
                    <a:pt x="14" y="801"/>
                    <a:pt x="1" y="814"/>
                    <a:pt x="14" y="814"/>
                  </a:cubicBezTo>
                  <a:cubicBezTo>
                    <a:pt x="14" y="814"/>
                    <a:pt x="14" y="820"/>
                    <a:pt x="18" y="820"/>
                  </a:cubicBezTo>
                  <a:cubicBezTo>
                    <a:pt x="20" y="820"/>
                    <a:pt x="23" y="818"/>
                    <a:pt x="27" y="814"/>
                  </a:cubicBezTo>
                  <a:cubicBezTo>
                    <a:pt x="186" y="734"/>
                    <a:pt x="345" y="642"/>
                    <a:pt x="504" y="536"/>
                  </a:cubicBezTo>
                  <a:cubicBezTo>
                    <a:pt x="742" y="377"/>
                    <a:pt x="967" y="205"/>
                    <a:pt x="1166" y="19"/>
                  </a:cubicBezTo>
                  <a:lnTo>
                    <a:pt x="1178" y="7"/>
                  </a:lnTo>
                  <a:cubicBezTo>
                    <a:pt x="1170" y="7"/>
                    <a:pt x="1167" y="1"/>
                    <a:pt x="11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1" name="Google Shape;2381;p21"/>
            <p:cNvSpPr/>
            <p:nvPr/>
          </p:nvSpPr>
          <p:spPr>
            <a:xfrm>
              <a:off x="3796817" y="1832373"/>
              <a:ext cx="29629" cy="63665"/>
            </a:xfrm>
            <a:custGeom>
              <a:rect b="b" l="l" r="r" t="t"/>
              <a:pathLst>
                <a:path extrusionOk="0" h="1936" w="901">
                  <a:moveTo>
                    <a:pt x="258" y="1"/>
                  </a:moveTo>
                  <a:cubicBezTo>
                    <a:pt x="223" y="1"/>
                    <a:pt x="188" y="10"/>
                    <a:pt x="159" y="29"/>
                  </a:cubicBezTo>
                  <a:cubicBezTo>
                    <a:pt x="14" y="95"/>
                    <a:pt x="0" y="267"/>
                    <a:pt x="27" y="400"/>
                  </a:cubicBezTo>
                  <a:cubicBezTo>
                    <a:pt x="80" y="942"/>
                    <a:pt x="332" y="1498"/>
                    <a:pt x="861" y="1935"/>
                  </a:cubicBezTo>
                  <a:lnTo>
                    <a:pt x="900" y="1842"/>
                  </a:lnTo>
                  <a:cubicBezTo>
                    <a:pt x="688" y="598"/>
                    <a:pt x="556" y="227"/>
                    <a:pt x="411" y="68"/>
                  </a:cubicBezTo>
                  <a:cubicBezTo>
                    <a:pt x="377" y="27"/>
                    <a:pt x="317" y="1"/>
                    <a:pt x="258"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2" name="Google Shape;2382;p21"/>
            <p:cNvSpPr/>
            <p:nvPr/>
          </p:nvSpPr>
          <p:spPr>
            <a:xfrm>
              <a:off x="3806847" y="1852006"/>
              <a:ext cx="16969" cy="41402"/>
            </a:xfrm>
            <a:custGeom>
              <a:rect b="b" l="l" r="r" t="t"/>
              <a:pathLst>
                <a:path extrusionOk="0" h="1259" w="516">
                  <a:moveTo>
                    <a:pt x="0" y="1"/>
                  </a:moveTo>
                  <a:lnTo>
                    <a:pt x="0" y="15"/>
                  </a:lnTo>
                  <a:cubicBezTo>
                    <a:pt x="106" y="451"/>
                    <a:pt x="278" y="874"/>
                    <a:pt x="489" y="1259"/>
                  </a:cubicBezTo>
                  <a:lnTo>
                    <a:pt x="503" y="1259"/>
                  </a:lnTo>
                  <a:cubicBezTo>
                    <a:pt x="516" y="1259"/>
                    <a:pt x="516" y="1259"/>
                    <a:pt x="516" y="1245"/>
                  </a:cubicBezTo>
                  <a:cubicBezTo>
                    <a:pt x="291" y="862"/>
                    <a:pt x="119" y="451"/>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3" name="Google Shape;2383;p21"/>
            <p:cNvSpPr/>
            <p:nvPr/>
          </p:nvSpPr>
          <p:spPr>
            <a:xfrm>
              <a:off x="3781591" y="1881537"/>
              <a:ext cx="22197" cy="67579"/>
            </a:xfrm>
            <a:custGeom>
              <a:rect b="b" l="l" r="r" t="t"/>
              <a:pathLst>
                <a:path extrusionOk="0" h="2055" w="675">
                  <a:moveTo>
                    <a:pt x="349" y="1"/>
                  </a:moveTo>
                  <a:cubicBezTo>
                    <a:pt x="339" y="1"/>
                    <a:pt x="329" y="2"/>
                    <a:pt x="318" y="3"/>
                  </a:cubicBezTo>
                  <a:cubicBezTo>
                    <a:pt x="172" y="29"/>
                    <a:pt x="106" y="202"/>
                    <a:pt x="93" y="334"/>
                  </a:cubicBezTo>
                  <a:cubicBezTo>
                    <a:pt x="0" y="864"/>
                    <a:pt x="53" y="1538"/>
                    <a:pt x="450" y="2055"/>
                  </a:cubicBezTo>
                  <a:lnTo>
                    <a:pt x="530" y="1949"/>
                  </a:lnTo>
                  <a:cubicBezTo>
                    <a:pt x="675" y="691"/>
                    <a:pt x="662" y="308"/>
                    <a:pt x="556" y="122"/>
                  </a:cubicBezTo>
                  <a:cubicBezTo>
                    <a:pt x="520" y="51"/>
                    <a:pt x="442" y="1"/>
                    <a:pt x="34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4" name="Google Shape;2384;p21"/>
            <p:cNvSpPr/>
            <p:nvPr/>
          </p:nvSpPr>
          <p:spPr>
            <a:xfrm>
              <a:off x="3791588" y="1899032"/>
              <a:ext cx="5689" cy="44855"/>
            </a:xfrm>
            <a:custGeom>
              <a:rect b="b" l="l" r="r" t="t"/>
              <a:pathLst>
                <a:path extrusionOk="0" h="1364" w="173">
                  <a:moveTo>
                    <a:pt x="41" y="0"/>
                  </a:moveTo>
                  <a:cubicBezTo>
                    <a:pt x="27" y="0"/>
                    <a:pt x="27" y="14"/>
                    <a:pt x="27" y="14"/>
                  </a:cubicBezTo>
                  <a:cubicBezTo>
                    <a:pt x="0" y="477"/>
                    <a:pt x="53" y="927"/>
                    <a:pt x="159" y="1364"/>
                  </a:cubicBezTo>
                  <a:lnTo>
                    <a:pt x="173" y="1364"/>
                  </a:lnTo>
                  <a:lnTo>
                    <a:pt x="173" y="1350"/>
                  </a:lnTo>
                  <a:cubicBezTo>
                    <a:pt x="67" y="927"/>
                    <a:pt x="27" y="477"/>
                    <a:pt x="41" y="14"/>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5" name="Google Shape;2385;p21"/>
            <p:cNvSpPr/>
            <p:nvPr/>
          </p:nvSpPr>
          <p:spPr>
            <a:xfrm>
              <a:off x="3775902" y="1859832"/>
              <a:ext cx="60114" cy="111480"/>
            </a:xfrm>
            <a:custGeom>
              <a:rect b="b" l="l" r="r" t="t"/>
              <a:pathLst>
                <a:path extrusionOk="0" h="3390" w="1828">
                  <a:moveTo>
                    <a:pt x="1801" y="1"/>
                  </a:moveTo>
                  <a:cubicBezTo>
                    <a:pt x="1748" y="160"/>
                    <a:pt x="1721" y="319"/>
                    <a:pt x="1669" y="477"/>
                  </a:cubicBezTo>
                  <a:cubicBezTo>
                    <a:pt x="1629" y="624"/>
                    <a:pt x="1589" y="782"/>
                    <a:pt x="1536" y="927"/>
                  </a:cubicBezTo>
                  <a:cubicBezTo>
                    <a:pt x="1430" y="1232"/>
                    <a:pt x="1298" y="1536"/>
                    <a:pt x="1153" y="1815"/>
                  </a:cubicBezTo>
                  <a:cubicBezTo>
                    <a:pt x="1007" y="2106"/>
                    <a:pt x="835" y="2383"/>
                    <a:pt x="636" y="2648"/>
                  </a:cubicBezTo>
                  <a:cubicBezTo>
                    <a:pt x="544" y="2768"/>
                    <a:pt x="451" y="2900"/>
                    <a:pt x="345" y="3019"/>
                  </a:cubicBezTo>
                  <a:cubicBezTo>
                    <a:pt x="292" y="3085"/>
                    <a:pt x="239" y="3138"/>
                    <a:pt x="173" y="3204"/>
                  </a:cubicBezTo>
                  <a:cubicBezTo>
                    <a:pt x="120" y="3257"/>
                    <a:pt x="54" y="3324"/>
                    <a:pt x="1" y="3350"/>
                  </a:cubicBezTo>
                  <a:lnTo>
                    <a:pt x="1" y="3389"/>
                  </a:lnTo>
                  <a:cubicBezTo>
                    <a:pt x="15" y="3377"/>
                    <a:pt x="27" y="3377"/>
                    <a:pt x="41" y="3363"/>
                  </a:cubicBezTo>
                  <a:lnTo>
                    <a:pt x="68" y="3350"/>
                  </a:lnTo>
                  <a:lnTo>
                    <a:pt x="107" y="3310"/>
                  </a:lnTo>
                  <a:cubicBezTo>
                    <a:pt x="147" y="3283"/>
                    <a:pt x="173" y="3257"/>
                    <a:pt x="200" y="3218"/>
                  </a:cubicBezTo>
                  <a:cubicBezTo>
                    <a:pt x="253" y="3165"/>
                    <a:pt x="318" y="3112"/>
                    <a:pt x="371" y="3045"/>
                  </a:cubicBezTo>
                  <a:cubicBezTo>
                    <a:pt x="477" y="2927"/>
                    <a:pt x="583" y="2794"/>
                    <a:pt x="676" y="2675"/>
                  </a:cubicBezTo>
                  <a:cubicBezTo>
                    <a:pt x="874" y="2410"/>
                    <a:pt x="1047" y="2132"/>
                    <a:pt x="1192" y="1841"/>
                  </a:cubicBezTo>
                  <a:cubicBezTo>
                    <a:pt x="1351" y="1563"/>
                    <a:pt x="1483" y="1259"/>
                    <a:pt x="1589" y="954"/>
                  </a:cubicBezTo>
                  <a:cubicBezTo>
                    <a:pt x="1695" y="650"/>
                    <a:pt x="1788" y="332"/>
                    <a:pt x="1827" y="15"/>
                  </a:cubicBezTo>
                  <a:lnTo>
                    <a:pt x="180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6" name="Google Shape;2386;p21"/>
            <p:cNvSpPr/>
            <p:nvPr/>
          </p:nvSpPr>
          <p:spPr>
            <a:xfrm>
              <a:off x="3823389" y="1786728"/>
              <a:ext cx="23940" cy="79713"/>
            </a:xfrm>
            <a:custGeom>
              <a:rect b="b" l="l" r="r" t="t"/>
              <a:pathLst>
                <a:path extrusionOk="0" h="2424" w="728">
                  <a:moveTo>
                    <a:pt x="304" y="0"/>
                  </a:moveTo>
                  <a:cubicBezTo>
                    <a:pt x="212" y="0"/>
                    <a:pt x="106" y="80"/>
                    <a:pt x="79" y="173"/>
                  </a:cubicBezTo>
                  <a:cubicBezTo>
                    <a:pt x="0" y="424"/>
                    <a:pt x="39" y="953"/>
                    <a:pt x="318" y="2356"/>
                  </a:cubicBezTo>
                  <a:lnTo>
                    <a:pt x="357" y="2423"/>
                  </a:lnTo>
                  <a:cubicBezTo>
                    <a:pt x="675" y="1708"/>
                    <a:pt x="727" y="914"/>
                    <a:pt x="582" y="332"/>
                  </a:cubicBezTo>
                  <a:cubicBezTo>
                    <a:pt x="542" y="186"/>
                    <a:pt x="463" y="0"/>
                    <a:pt x="30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7" name="Google Shape;2387;p21"/>
            <p:cNvSpPr/>
            <p:nvPr/>
          </p:nvSpPr>
          <p:spPr>
            <a:xfrm>
              <a:off x="3834241" y="1807216"/>
              <a:ext cx="3091" cy="53997"/>
            </a:xfrm>
            <a:custGeom>
              <a:rect b="b" l="l" r="r" t="t"/>
              <a:pathLst>
                <a:path extrusionOk="0" h="1642" w="94">
                  <a:moveTo>
                    <a:pt x="0" y="0"/>
                  </a:moveTo>
                  <a:cubicBezTo>
                    <a:pt x="80" y="542"/>
                    <a:pt x="80" y="1098"/>
                    <a:pt x="0" y="1627"/>
                  </a:cubicBezTo>
                  <a:cubicBezTo>
                    <a:pt x="0" y="1641"/>
                    <a:pt x="14" y="1641"/>
                    <a:pt x="14" y="1641"/>
                  </a:cubicBezTo>
                  <a:lnTo>
                    <a:pt x="27" y="1641"/>
                  </a:lnTo>
                  <a:cubicBezTo>
                    <a:pt x="94" y="1098"/>
                    <a:pt x="94" y="542"/>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8" name="Google Shape;2388;p21"/>
            <p:cNvSpPr/>
            <p:nvPr/>
          </p:nvSpPr>
          <p:spPr>
            <a:xfrm>
              <a:off x="3876465" y="1918631"/>
              <a:ext cx="35746" cy="27689"/>
            </a:xfrm>
            <a:custGeom>
              <a:rect b="b" l="l" r="r" t="t"/>
              <a:pathLst>
                <a:path extrusionOk="0" h="842" w="1087">
                  <a:moveTo>
                    <a:pt x="1086" y="0"/>
                  </a:moveTo>
                  <a:lnTo>
                    <a:pt x="1086" y="0"/>
                  </a:lnTo>
                  <a:cubicBezTo>
                    <a:pt x="160" y="27"/>
                    <a:pt x="1" y="834"/>
                    <a:pt x="1" y="834"/>
                  </a:cubicBezTo>
                  <a:cubicBezTo>
                    <a:pt x="50" y="839"/>
                    <a:pt x="97" y="842"/>
                    <a:pt x="143" y="842"/>
                  </a:cubicBezTo>
                  <a:cubicBezTo>
                    <a:pt x="944" y="842"/>
                    <a:pt x="1086" y="0"/>
                    <a:pt x="108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9" name="Google Shape;2389;p21"/>
            <p:cNvSpPr/>
            <p:nvPr/>
          </p:nvSpPr>
          <p:spPr>
            <a:xfrm>
              <a:off x="3912179" y="1918631"/>
              <a:ext cx="33" cy="33"/>
            </a:xfrm>
            <a:custGeom>
              <a:rect b="b" l="l" r="r" t="t"/>
              <a:pathLst>
                <a:path extrusionOk="0" h="1" w="1">
                  <a:moveTo>
                    <a:pt x="0" y="0"/>
                  </a:moveTo>
                  <a:lnTo>
                    <a:pt x="0" y="0"/>
                  </a:lnTo>
                  <a:lnTo>
                    <a:pt x="0" y="0"/>
                  </a:lnTo>
                  <a:close/>
                </a:path>
              </a:pathLst>
            </a:custGeom>
            <a:solidFill>
              <a:srgbClr val="F2CBB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0" name="Google Shape;2390;p21"/>
            <p:cNvSpPr/>
            <p:nvPr/>
          </p:nvSpPr>
          <p:spPr>
            <a:xfrm>
              <a:off x="3878636" y="1918631"/>
              <a:ext cx="33576" cy="25683"/>
            </a:xfrm>
            <a:custGeom>
              <a:rect b="b" l="l" r="r" t="t"/>
              <a:pathLst>
                <a:path extrusionOk="0" h="781" w="1021">
                  <a:moveTo>
                    <a:pt x="609" y="66"/>
                  </a:moveTo>
                  <a:lnTo>
                    <a:pt x="608" y="73"/>
                  </a:lnTo>
                  <a:lnTo>
                    <a:pt x="608" y="73"/>
                  </a:lnTo>
                  <a:cubicBezTo>
                    <a:pt x="609" y="71"/>
                    <a:pt x="609" y="69"/>
                    <a:pt x="609" y="66"/>
                  </a:cubicBezTo>
                  <a:close/>
                  <a:moveTo>
                    <a:pt x="1006" y="0"/>
                  </a:moveTo>
                  <a:lnTo>
                    <a:pt x="556" y="344"/>
                  </a:lnTo>
                  <a:lnTo>
                    <a:pt x="556" y="344"/>
                  </a:lnTo>
                  <a:lnTo>
                    <a:pt x="608" y="73"/>
                  </a:lnTo>
                  <a:lnTo>
                    <a:pt x="608" y="73"/>
                  </a:lnTo>
                  <a:cubicBezTo>
                    <a:pt x="605" y="80"/>
                    <a:pt x="597" y="80"/>
                    <a:pt x="597" y="80"/>
                  </a:cubicBezTo>
                  <a:lnTo>
                    <a:pt x="530" y="357"/>
                  </a:lnTo>
                  <a:lnTo>
                    <a:pt x="226" y="583"/>
                  </a:lnTo>
                  <a:lnTo>
                    <a:pt x="305" y="239"/>
                  </a:lnTo>
                  <a:lnTo>
                    <a:pt x="292" y="251"/>
                  </a:lnTo>
                  <a:lnTo>
                    <a:pt x="212" y="595"/>
                  </a:lnTo>
                  <a:lnTo>
                    <a:pt x="212" y="609"/>
                  </a:lnTo>
                  <a:lnTo>
                    <a:pt x="0" y="768"/>
                  </a:lnTo>
                  <a:lnTo>
                    <a:pt x="0" y="781"/>
                  </a:lnTo>
                  <a:lnTo>
                    <a:pt x="226" y="609"/>
                  </a:lnTo>
                  <a:lnTo>
                    <a:pt x="623" y="662"/>
                  </a:lnTo>
                  <a:cubicBezTo>
                    <a:pt x="636" y="662"/>
                    <a:pt x="636" y="662"/>
                    <a:pt x="650" y="648"/>
                  </a:cubicBezTo>
                  <a:lnTo>
                    <a:pt x="239" y="595"/>
                  </a:lnTo>
                  <a:lnTo>
                    <a:pt x="544" y="371"/>
                  </a:lnTo>
                  <a:lnTo>
                    <a:pt x="861" y="410"/>
                  </a:lnTo>
                  <a:cubicBezTo>
                    <a:pt x="861" y="410"/>
                    <a:pt x="861" y="397"/>
                    <a:pt x="874" y="397"/>
                  </a:cubicBezTo>
                  <a:lnTo>
                    <a:pt x="556" y="357"/>
                  </a:lnTo>
                  <a:lnTo>
                    <a:pt x="1020" y="13"/>
                  </a:lnTo>
                  <a:lnTo>
                    <a:pt x="1020"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1" name="Google Shape;2391;p21"/>
            <p:cNvSpPr/>
            <p:nvPr/>
          </p:nvSpPr>
          <p:spPr>
            <a:xfrm>
              <a:off x="3871664" y="1880748"/>
              <a:ext cx="14831" cy="87540"/>
            </a:xfrm>
            <a:custGeom>
              <a:rect b="b" l="l" r="r" t="t"/>
              <a:pathLst>
                <a:path extrusionOk="0" h="2662" w="451">
                  <a:moveTo>
                    <a:pt x="411" y="0"/>
                  </a:moveTo>
                  <a:cubicBezTo>
                    <a:pt x="385" y="0"/>
                    <a:pt x="359" y="14"/>
                    <a:pt x="345" y="41"/>
                  </a:cubicBezTo>
                  <a:cubicBezTo>
                    <a:pt x="41" y="847"/>
                    <a:pt x="1" y="1774"/>
                    <a:pt x="239" y="2621"/>
                  </a:cubicBezTo>
                  <a:cubicBezTo>
                    <a:pt x="253" y="2647"/>
                    <a:pt x="265" y="2661"/>
                    <a:pt x="292" y="2661"/>
                  </a:cubicBezTo>
                  <a:lnTo>
                    <a:pt x="306" y="2661"/>
                  </a:lnTo>
                  <a:cubicBezTo>
                    <a:pt x="332" y="2647"/>
                    <a:pt x="345" y="2621"/>
                    <a:pt x="332" y="2594"/>
                  </a:cubicBezTo>
                  <a:cubicBezTo>
                    <a:pt x="107" y="1761"/>
                    <a:pt x="147" y="874"/>
                    <a:pt x="438" y="67"/>
                  </a:cubicBezTo>
                  <a:cubicBezTo>
                    <a:pt x="451" y="41"/>
                    <a:pt x="438" y="14"/>
                    <a:pt x="411"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2" name="Google Shape;2392;p21"/>
            <p:cNvSpPr/>
            <p:nvPr/>
          </p:nvSpPr>
          <p:spPr>
            <a:xfrm>
              <a:off x="3849894" y="1900775"/>
              <a:ext cx="28347" cy="29202"/>
            </a:xfrm>
            <a:custGeom>
              <a:rect b="b" l="l" r="r" t="t"/>
              <a:pathLst>
                <a:path extrusionOk="0" h="888" w="862">
                  <a:moveTo>
                    <a:pt x="3" y="0"/>
                  </a:moveTo>
                  <a:cubicBezTo>
                    <a:pt x="2" y="0"/>
                    <a:pt x="1" y="0"/>
                    <a:pt x="1" y="0"/>
                  </a:cubicBezTo>
                  <a:cubicBezTo>
                    <a:pt x="147" y="874"/>
                    <a:pt x="862" y="887"/>
                    <a:pt x="862" y="887"/>
                  </a:cubicBezTo>
                  <a:cubicBezTo>
                    <a:pt x="836" y="12"/>
                    <a:pt x="46" y="0"/>
                    <a:pt x="3"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3" name="Google Shape;2393;p21"/>
            <p:cNvSpPr/>
            <p:nvPr/>
          </p:nvSpPr>
          <p:spPr>
            <a:xfrm>
              <a:off x="3849894" y="1900775"/>
              <a:ext cx="28347" cy="29202"/>
            </a:xfrm>
            <a:custGeom>
              <a:rect b="b" l="l" r="r" t="t"/>
              <a:pathLst>
                <a:path extrusionOk="0" h="888" w="862">
                  <a:moveTo>
                    <a:pt x="1" y="0"/>
                  </a:moveTo>
                  <a:lnTo>
                    <a:pt x="1" y="14"/>
                  </a:lnTo>
                  <a:lnTo>
                    <a:pt x="359" y="385"/>
                  </a:lnTo>
                  <a:lnTo>
                    <a:pt x="121" y="371"/>
                  </a:lnTo>
                  <a:lnTo>
                    <a:pt x="121" y="385"/>
                  </a:lnTo>
                  <a:lnTo>
                    <a:pt x="371" y="397"/>
                  </a:lnTo>
                  <a:lnTo>
                    <a:pt x="610" y="649"/>
                  </a:lnTo>
                  <a:lnTo>
                    <a:pt x="610" y="649"/>
                  </a:lnTo>
                  <a:lnTo>
                    <a:pt x="292" y="623"/>
                  </a:lnTo>
                  <a:lnTo>
                    <a:pt x="319" y="649"/>
                  </a:lnTo>
                  <a:lnTo>
                    <a:pt x="623" y="662"/>
                  </a:lnTo>
                  <a:lnTo>
                    <a:pt x="848" y="874"/>
                  </a:lnTo>
                  <a:cubicBezTo>
                    <a:pt x="848" y="887"/>
                    <a:pt x="862" y="887"/>
                    <a:pt x="862" y="887"/>
                  </a:cubicBezTo>
                  <a:lnTo>
                    <a:pt x="862" y="874"/>
                  </a:lnTo>
                  <a:lnTo>
                    <a:pt x="636" y="649"/>
                  </a:lnTo>
                  <a:lnTo>
                    <a:pt x="623" y="252"/>
                  </a:lnTo>
                  <a:lnTo>
                    <a:pt x="610" y="238"/>
                  </a:lnTo>
                  <a:lnTo>
                    <a:pt x="610" y="238"/>
                  </a:lnTo>
                  <a:lnTo>
                    <a:pt x="623" y="623"/>
                  </a:lnTo>
                  <a:lnTo>
                    <a:pt x="385" y="385"/>
                  </a:lnTo>
                  <a:lnTo>
                    <a:pt x="371" y="80"/>
                  </a:lnTo>
                  <a:lnTo>
                    <a:pt x="359" y="80"/>
                  </a:lnTo>
                  <a:lnTo>
                    <a:pt x="371" y="371"/>
                  </a:lnTo>
                  <a:lnTo>
                    <a:pt x="15"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4" name="Google Shape;2394;p21"/>
            <p:cNvSpPr/>
            <p:nvPr/>
          </p:nvSpPr>
          <p:spPr>
            <a:xfrm>
              <a:off x="3842955" y="1835991"/>
              <a:ext cx="86422" cy="82574"/>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5" name="Google Shape;2395;p21"/>
            <p:cNvSpPr/>
            <p:nvPr/>
          </p:nvSpPr>
          <p:spPr>
            <a:xfrm>
              <a:off x="3813786" y="1713592"/>
              <a:ext cx="2203" cy="1776"/>
            </a:xfrm>
            <a:custGeom>
              <a:rect b="b" l="l" r="r" t="t"/>
              <a:pathLst>
                <a:path extrusionOk="0" h="54" w="67">
                  <a:moveTo>
                    <a:pt x="27" y="1"/>
                  </a:moveTo>
                  <a:cubicBezTo>
                    <a:pt x="14" y="1"/>
                    <a:pt x="1" y="1"/>
                    <a:pt x="1" y="15"/>
                  </a:cubicBezTo>
                  <a:lnTo>
                    <a:pt x="1" y="27"/>
                  </a:lnTo>
                  <a:lnTo>
                    <a:pt x="14" y="27"/>
                  </a:lnTo>
                  <a:lnTo>
                    <a:pt x="40" y="54"/>
                  </a:lnTo>
                  <a:lnTo>
                    <a:pt x="54" y="54"/>
                  </a:lnTo>
                  <a:cubicBezTo>
                    <a:pt x="67" y="54"/>
                    <a:pt x="67" y="41"/>
                    <a:pt x="67" y="41"/>
                  </a:cubicBezTo>
                  <a:cubicBezTo>
                    <a:pt x="67" y="27"/>
                    <a:pt x="67" y="27"/>
                    <a:pt x="54" y="15"/>
                  </a:cubicBezTo>
                  <a:cubicBezTo>
                    <a:pt x="40" y="15"/>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6" name="Google Shape;2396;p21"/>
            <p:cNvSpPr/>
            <p:nvPr/>
          </p:nvSpPr>
          <p:spPr>
            <a:xfrm>
              <a:off x="3815956" y="1715795"/>
              <a:ext cx="1776" cy="1315"/>
            </a:xfrm>
            <a:custGeom>
              <a:rect b="b" l="l" r="r" t="t"/>
              <a:pathLst>
                <a:path extrusionOk="0" h="40" w="54">
                  <a:moveTo>
                    <a:pt x="27" y="1"/>
                  </a:moveTo>
                  <a:cubicBezTo>
                    <a:pt x="14" y="1"/>
                    <a:pt x="14" y="1"/>
                    <a:pt x="14" y="13"/>
                  </a:cubicBezTo>
                  <a:cubicBezTo>
                    <a:pt x="1" y="13"/>
                    <a:pt x="14" y="13"/>
                    <a:pt x="14" y="27"/>
                  </a:cubicBezTo>
                  <a:lnTo>
                    <a:pt x="27" y="27"/>
                  </a:lnTo>
                  <a:lnTo>
                    <a:pt x="41" y="40"/>
                  </a:lnTo>
                  <a:lnTo>
                    <a:pt x="53" y="27"/>
                  </a:lnTo>
                  <a:cubicBezTo>
                    <a:pt x="53" y="13"/>
                    <a:pt x="53" y="13"/>
                    <a:pt x="41" y="13"/>
                  </a:cubicBez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7" name="Google Shape;2397;p21"/>
            <p:cNvSpPr/>
            <p:nvPr/>
          </p:nvSpPr>
          <p:spPr>
            <a:xfrm>
              <a:off x="3815101" y="1704910"/>
              <a:ext cx="1348" cy="888"/>
            </a:xfrm>
            <a:custGeom>
              <a:rect b="b" l="l" r="r" t="t"/>
              <a:pathLst>
                <a:path extrusionOk="0" h="27" w="41">
                  <a:moveTo>
                    <a:pt x="0" y="0"/>
                  </a:moveTo>
                  <a:lnTo>
                    <a:pt x="0" y="14"/>
                  </a:lnTo>
                  <a:cubicBezTo>
                    <a:pt x="14" y="14"/>
                    <a:pt x="14" y="27"/>
                    <a:pt x="27" y="27"/>
                  </a:cubicBezTo>
                  <a:lnTo>
                    <a:pt x="40" y="27"/>
                  </a:lnTo>
                  <a:lnTo>
                    <a:pt x="40" y="14"/>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8" name="Google Shape;2398;p21"/>
            <p:cNvSpPr/>
            <p:nvPr/>
          </p:nvSpPr>
          <p:spPr>
            <a:xfrm>
              <a:off x="3843383" y="1705140"/>
              <a:ext cx="1776" cy="2401"/>
            </a:xfrm>
            <a:custGeom>
              <a:rect b="b" l="l" r="r" t="t"/>
              <a:pathLst>
                <a:path extrusionOk="0" h="73" w="54">
                  <a:moveTo>
                    <a:pt x="44" y="1"/>
                  </a:moveTo>
                  <a:cubicBezTo>
                    <a:pt x="39" y="1"/>
                    <a:pt x="36" y="7"/>
                    <a:pt x="27" y="7"/>
                  </a:cubicBezTo>
                  <a:cubicBezTo>
                    <a:pt x="27" y="20"/>
                    <a:pt x="14" y="20"/>
                    <a:pt x="14" y="33"/>
                  </a:cubicBezTo>
                  <a:cubicBezTo>
                    <a:pt x="1" y="46"/>
                    <a:pt x="1" y="46"/>
                    <a:pt x="1" y="60"/>
                  </a:cubicBezTo>
                  <a:cubicBezTo>
                    <a:pt x="14" y="60"/>
                    <a:pt x="14" y="73"/>
                    <a:pt x="27" y="73"/>
                  </a:cubicBezTo>
                  <a:cubicBezTo>
                    <a:pt x="27" y="73"/>
                    <a:pt x="27" y="60"/>
                    <a:pt x="40" y="60"/>
                  </a:cubicBezTo>
                  <a:cubicBezTo>
                    <a:pt x="40" y="46"/>
                    <a:pt x="54" y="33"/>
                    <a:pt x="54" y="33"/>
                  </a:cubicBezTo>
                  <a:lnTo>
                    <a:pt x="54" y="20"/>
                  </a:lnTo>
                  <a:lnTo>
                    <a:pt x="54" y="7"/>
                  </a:lnTo>
                  <a:cubicBezTo>
                    <a:pt x="49" y="2"/>
                    <a:pt x="46" y="1"/>
                    <a:pt x="4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9" name="Google Shape;2399;p21"/>
            <p:cNvSpPr/>
            <p:nvPr/>
          </p:nvSpPr>
          <p:spPr>
            <a:xfrm>
              <a:off x="3842955" y="1708198"/>
              <a:ext cx="1348" cy="1546"/>
            </a:xfrm>
            <a:custGeom>
              <a:rect b="b" l="l" r="r" t="t"/>
              <a:pathLst>
                <a:path extrusionOk="0" h="47" w="41">
                  <a:moveTo>
                    <a:pt x="30" y="0"/>
                  </a:moveTo>
                  <a:cubicBezTo>
                    <a:pt x="25" y="0"/>
                    <a:pt x="22" y="6"/>
                    <a:pt x="14" y="6"/>
                  </a:cubicBezTo>
                  <a:cubicBezTo>
                    <a:pt x="14" y="6"/>
                    <a:pt x="14" y="20"/>
                    <a:pt x="0" y="20"/>
                  </a:cubicBezTo>
                  <a:lnTo>
                    <a:pt x="0" y="32"/>
                  </a:lnTo>
                  <a:cubicBezTo>
                    <a:pt x="0" y="46"/>
                    <a:pt x="14" y="46"/>
                    <a:pt x="14" y="46"/>
                  </a:cubicBezTo>
                  <a:cubicBezTo>
                    <a:pt x="14" y="46"/>
                    <a:pt x="27" y="46"/>
                    <a:pt x="27" y="32"/>
                  </a:cubicBezTo>
                  <a:cubicBezTo>
                    <a:pt x="27" y="32"/>
                    <a:pt x="27" y="20"/>
                    <a:pt x="40" y="20"/>
                  </a:cubicBezTo>
                  <a:lnTo>
                    <a:pt x="40" y="6"/>
                  </a:lnTo>
                  <a:cubicBezTo>
                    <a:pt x="36" y="2"/>
                    <a:pt x="33" y="0"/>
                    <a:pt x="3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0" name="Google Shape;2400;p21"/>
            <p:cNvSpPr/>
            <p:nvPr/>
          </p:nvSpPr>
          <p:spPr>
            <a:xfrm>
              <a:off x="3838187" y="1697938"/>
              <a:ext cx="1315" cy="1348"/>
            </a:xfrm>
            <a:custGeom>
              <a:rect b="b" l="l" r="r" t="t"/>
              <a:pathLst>
                <a:path extrusionOk="0" h="41" w="40">
                  <a:moveTo>
                    <a:pt x="27" y="0"/>
                  </a:moveTo>
                  <a:cubicBezTo>
                    <a:pt x="13" y="14"/>
                    <a:pt x="13" y="14"/>
                    <a:pt x="13" y="27"/>
                  </a:cubicBezTo>
                  <a:cubicBezTo>
                    <a:pt x="13" y="27"/>
                    <a:pt x="0" y="27"/>
                    <a:pt x="13" y="41"/>
                  </a:cubicBezTo>
                  <a:lnTo>
                    <a:pt x="27" y="41"/>
                  </a:lnTo>
                  <a:cubicBezTo>
                    <a:pt x="39" y="27"/>
                    <a:pt x="39" y="27"/>
                    <a:pt x="39" y="14"/>
                  </a:cubicBezTo>
                  <a:lnTo>
                    <a:pt x="39"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1" name="Google Shape;2401;p21"/>
            <p:cNvSpPr/>
            <p:nvPr/>
          </p:nvSpPr>
          <p:spPr>
            <a:xfrm>
              <a:off x="3818160" y="1739308"/>
              <a:ext cx="2170" cy="2170"/>
            </a:xfrm>
            <a:custGeom>
              <a:rect b="b" l="l" r="r" t="t"/>
              <a:pathLst>
                <a:path extrusionOk="0" h="66" w="66">
                  <a:moveTo>
                    <a:pt x="27" y="0"/>
                  </a:moveTo>
                  <a:cubicBezTo>
                    <a:pt x="13" y="0"/>
                    <a:pt x="13" y="0"/>
                    <a:pt x="0" y="13"/>
                  </a:cubicBezTo>
                  <a:lnTo>
                    <a:pt x="0" y="27"/>
                  </a:lnTo>
                  <a:lnTo>
                    <a:pt x="13" y="39"/>
                  </a:lnTo>
                  <a:cubicBezTo>
                    <a:pt x="27" y="39"/>
                    <a:pt x="27" y="53"/>
                    <a:pt x="39" y="53"/>
                  </a:cubicBezTo>
                  <a:lnTo>
                    <a:pt x="53" y="66"/>
                  </a:lnTo>
                  <a:cubicBezTo>
                    <a:pt x="66" y="53"/>
                    <a:pt x="66" y="53"/>
                    <a:pt x="66" y="39"/>
                  </a:cubicBezTo>
                  <a:cubicBezTo>
                    <a:pt x="66" y="39"/>
                    <a:pt x="66" y="27"/>
                    <a:pt x="53" y="27"/>
                  </a:cubicBezTo>
                  <a:cubicBezTo>
                    <a:pt x="53" y="13"/>
                    <a:pt x="39"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2" name="Google Shape;2402;p21"/>
            <p:cNvSpPr/>
            <p:nvPr/>
          </p:nvSpPr>
          <p:spPr>
            <a:xfrm>
              <a:off x="3820297" y="1741906"/>
              <a:ext cx="1381" cy="1315"/>
            </a:xfrm>
            <a:custGeom>
              <a:rect b="b" l="l" r="r" t="t"/>
              <a:pathLst>
                <a:path extrusionOk="0" h="40" w="42">
                  <a:moveTo>
                    <a:pt x="1" y="1"/>
                  </a:moveTo>
                  <a:lnTo>
                    <a:pt x="1" y="13"/>
                  </a:lnTo>
                  <a:lnTo>
                    <a:pt x="1" y="27"/>
                  </a:lnTo>
                  <a:lnTo>
                    <a:pt x="27" y="27"/>
                  </a:lnTo>
                  <a:cubicBezTo>
                    <a:pt x="27" y="40"/>
                    <a:pt x="27" y="40"/>
                    <a:pt x="41" y="40"/>
                  </a:cubicBezTo>
                  <a:lnTo>
                    <a:pt x="41" y="27"/>
                  </a:lnTo>
                  <a:lnTo>
                    <a:pt x="41" y="13"/>
                  </a:lnTo>
                  <a:cubicBezTo>
                    <a:pt x="27"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3" name="Google Shape;2403;p21"/>
            <p:cNvSpPr/>
            <p:nvPr/>
          </p:nvSpPr>
          <p:spPr>
            <a:xfrm>
              <a:off x="3820758" y="1730593"/>
              <a:ext cx="1315" cy="1315"/>
            </a:xfrm>
            <a:custGeom>
              <a:rect b="b" l="l" r="r" t="t"/>
              <a:pathLst>
                <a:path extrusionOk="0" h="40" w="40">
                  <a:moveTo>
                    <a:pt x="13" y="1"/>
                  </a:moveTo>
                  <a:cubicBezTo>
                    <a:pt x="13" y="1"/>
                    <a:pt x="1" y="1"/>
                    <a:pt x="1" y="13"/>
                  </a:cubicBezTo>
                  <a:lnTo>
                    <a:pt x="1" y="27"/>
                  </a:lnTo>
                  <a:cubicBezTo>
                    <a:pt x="13" y="27"/>
                    <a:pt x="13" y="27"/>
                    <a:pt x="27" y="40"/>
                  </a:cubicBezTo>
                  <a:lnTo>
                    <a:pt x="40" y="40"/>
                  </a:lnTo>
                  <a:lnTo>
                    <a:pt x="40" y="27"/>
                  </a:ln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4" name="Google Shape;2404;p21"/>
            <p:cNvSpPr/>
            <p:nvPr/>
          </p:nvSpPr>
          <p:spPr>
            <a:xfrm>
              <a:off x="3848612" y="1735362"/>
              <a:ext cx="2203" cy="1776"/>
            </a:xfrm>
            <a:custGeom>
              <a:rect b="b" l="l" r="r" t="t"/>
              <a:pathLst>
                <a:path extrusionOk="0" h="54" w="67">
                  <a:moveTo>
                    <a:pt x="40" y="1"/>
                  </a:moveTo>
                  <a:cubicBezTo>
                    <a:pt x="27" y="1"/>
                    <a:pt x="13" y="14"/>
                    <a:pt x="13" y="27"/>
                  </a:cubicBezTo>
                  <a:cubicBezTo>
                    <a:pt x="1" y="27"/>
                    <a:pt x="1" y="41"/>
                    <a:pt x="1" y="41"/>
                  </a:cubicBezTo>
                  <a:cubicBezTo>
                    <a:pt x="1" y="54"/>
                    <a:pt x="13" y="54"/>
                    <a:pt x="13" y="54"/>
                  </a:cubicBezTo>
                  <a:lnTo>
                    <a:pt x="40" y="54"/>
                  </a:lnTo>
                  <a:cubicBezTo>
                    <a:pt x="40" y="41"/>
                    <a:pt x="54" y="27"/>
                    <a:pt x="54" y="27"/>
                  </a:cubicBezTo>
                  <a:lnTo>
                    <a:pt x="54" y="14"/>
                  </a:lnTo>
                  <a:cubicBezTo>
                    <a:pt x="66" y="14"/>
                    <a:pt x="66" y="1"/>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5" name="Google Shape;2405;p21"/>
            <p:cNvSpPr/>
            <p:nvPr/>
          </p:nvSpPr>
          <p:spPr>
            <a:xfrm>
              <a:off x="3847757" y="1738091"/>
              <a:ext cx="1315" cy="1250"/>
            </a:xfrm>
            <a:custGeom>
              <a:rect b="b" l="l" r="r" t="t"/>
              <a:pathLst>
                <a:path extrusionOk="0" h="38" w="40">
                  <a:moveTo>
                    <a:pt x="33" y="0"/>
                  </a:moveTo>
                  <a:cubicBezTo>
                    <a:pt x="30" y="0"/>
                    <a:pt x="27" y="4"/>
                    <a:pt x="27" y="11"/>
                  </a:cubicBezTo>
                  <a:cubicBezTo>
                    <a:pt x="13" y="11"/>
                    <a:pt x="13" y="11"/>
                    <a:pt x="13" y="23"/>
                  </a:cubicBezTo>
                  <a:cubicBezTo>
                    <a:pt x="0" y="23"/>
                    <a:pt x="0" y="23"/>
                    <a:pt x="0" y="37"/>
                  </a:cubicBezTo>
                  <a:lnTo>
                    <a:pt x="27" y="37"/>
                  </a:lnTo>
                  <a:lnTo>
                    <a:pt x="39" y="23"/>
                  </a:lnTo>
                  <a:lnTo>
                    <a:pt x="39" y="11"/>
                  </a:lnTo>
                  <a:cubicBezTo>
                    <a:pt x="39" y="4"/>
                    <a:pt x="36" y="0"/>
                    <a:pt x="3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6" name="Google Shape;2406;p21"/>
            <p:cNvSpPr/>
            <p:nvPr/>
          </p:nvSpPr>
          <p:spPr>
            <a:xfrm>
              <a:off x="3844698" y="1727535"/>
              <a:ext cx="1348" cy="1348"/>
            </a:xfrm>
            <a:custGeom>
              <a:rect b="b" l="l" r="r" t="t"/>
              <a:pathLst>
                <a:path extrusionOk="0" h="41" w="41">
                  <a:moveTo>
                    <a:pt x="27" y="0"/>
                  </a:moveTo>
                  <a:cubicBezTo>
                    <a:pt x="14" y="0"/>
                    <a:pt x="14" y="0"/>
                    <a:pt x="0" y="14"/>
                  </a:cubicBezTo>
                  <a:lnTo>
                    <a:pt x="0" y="27"/>
                  </a:lnTo>
                  <a:cubicBezTo>
                    <a:pt x="0" y="27"/>
                    <a:pt x="0" y="41"/>
                    <a:pt x="14" y="41"/>
                  </a:cubicBezTo>
                  <a:cubicBezTo>
                    <a:pt x="14" y="41"/>
                    <a:pt x="14" y="27"/>
                    <a:pt x="27" y="27"/>
                  </a:cubicBezTo>
                  <a:cubicBezTo>
                    <a:pt x="27" y="27"/>
                    <a:pt x="27" y="14"/>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7" name="Google Shape;2407;p21"/>
            <p:cNvSpPr/>
            <p:nvPr/>
          </p:nvSpPr>
          <p:spPr>
            <a:xfrm>
              <a:off x="3815529" y="1760618"/>
              <a:ext cx="1776" cy="2203"/>
            </a:xfrm>
            <a:custGeom>
              <a:rect b="b" l="l" r="r" t="t"/>
              <a:pathLst>
                <a:path extrusionOk="0" h="67" w="54">
                  <a:moveTo>
                    <a:pt x="1" y="0"/>
                  </a:moveTo>
                  <a:lnTo>
                    <a:pt x="1" y="27"/>
                  </a:lnTo>
                  <a:lnTo>
                    <a:pt x="27" y="53"/>
                  </a:lnTo>
                  <a:cubicBezTo>
                    <a:pt x="27" y="67"/>
                    <a:pt x="27" y="67"/>
                    <a:pt x="40" y="67"/>
                  </a:cubicBezTo>
                  <a:cubicBezTo>
                    <a:pt x="40" y="67"/>
                    <a:pt x="54" y="67"/>
                    <a:pt x="54" y="53"/>
                  </a:cubicBezTo>
                  <a:lnTo>
                    <a:pt x="54" y="40"/>
                  </a:lnTo>
                  <a:cubicBezTo>
                    <a:pt x="40" y="27"/>
                    <a:pt x="27"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8" name="Google Shape;2408;p21"/>
            <p:cNvSpPr/>
            <p:nvPr/>
          </p:nvSpPr>
          <p:spPr>
            <a:xfrm>
              <a:off x="3816811" y="1763676"/>
              <a:ext cx="921" cy="1315"/>
            </a:xfrm>
            <a:custGeom>
              <a:rect b="b" l="l" r="r" t="t"/>
              <a:pathLst>
                <a:path extrusionOk="0" h="40" w="28">
                  <a:moveTo>
                    <a:pt x="1" y="0"/>
                  </a:moveTo>
                  <a:lnTo>
                    <a:pt x="1" y="13"/>
                  </a:lnTo>
                  <a:cubicBezTo>
                    <a:pt x="1" y="27"/>
                    <a:pt x="1" y="27"/>
                    <a:pt x="15" y="40"/>
                  </a:cubicBezTo>
                  <a:cubicBezTo>
                    <a:pt x="27" y="40"/>
                    <a:pt x="27" y="40"/>
                    <a:pt x="27" y="27"/>
                  </a:cubicBezTo>
                  <a:lnTo>
                    <a:pt x="27" y="13"/>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9" name="Google Shape;2409;p21"/>
            <p:cNvSpPr/>
            <p:nvPr/>
          </p:nvSpPr>
          <p:spPr>
            <a:xfrm>
              <a:off x="3820758" y="1753218"/>
              <a:ext cx="1315" cy="1315"/>
            </a:xfrm>
            <a:custGeom>
              <a:rect b="b" l="l" r="r" t="t"/>
              <a:pathLst>
                <a:path extrusionOk="0" h="40" w="40">
                  <a:moveTo>
                    <a:pt x="1" y="1"/>
                  </a:moveTo>
                  <a:lnTo>
                    <a:pt x="1" y="13"/>
                  </a:lnTo>
                  <a:cubicBezTo>
                    <a:pt x="1" y="27"/>
                    <a:pt x="13" y="27"/>
                    <a:pt x="13" y="40"/>
                  </a:cubicBezTo>
                  <a:lnTo>
                    <a:pt x="27" y="40"/>
                  </a:lnTo>
                  <a:cubicBezTo>
                    <a:pt x="27" y="40"/>
                    <a:pt x="40" y="40"/>
                    <a:pt x="40" y="27"/>
                  </a:cubicBez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0" name="Google Shape;2410;p21"/>
            <p:cNvSpPr/>
            <p:nvPr/>
          </p:nvSpPr>
          <p:spPr>
            <a:xfrm>
              <a:off x="3845126" y="1767162"/>
              <a:ext cx="2203" cy="1776"/>
            </a:xfrm>
            <a:custGeom>
              <a:rect b="b" l="l" r="r" t="t"/>
              <a:pathLst>
                <a:path extrusionOk="0" h="54" w="67">
                  <a:moveTo>
                    <a:pt x="54" y="0"/>
                  </a:moveTo>
                  <a:cubicBezTo>
                    <a:pt x="40" y="0"/>
                    <a:pt x="27" y="0"/>
                    <a:pt x="14" y="13"/>
                  </a:cubicBezTo>
                  <a:lnTo>
                    <a:pt x="1" y="27"/>
                  </a:lnTo>
                  <a:cubicBezTo>
                    <a:pt x="1" y="40"/>
                    <a:pt x="1" y="53"/>
                    <a:pt x="14" y="53"/>
                  </a:cubicBezTo>
                  <a:cubicBezTo>
                    <a:pt x="14" y="53"/>
                    <a:pt x="27" y="53"/>
                    <a:pt x="27" y="40"/>
                  </a:cubicBezTo>
                  <a:cubicBezTo>
                    <a:pt x="40" y="40"/>
                    <a:pt x="54" y="40"/>
                    <a:pt x="66" y="27"/>
                  </a:cubicBezTo>
                  <a:lnTo>
                    <a:pt x="66"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1" name="Google Shape;2411;p21"/>
            <p:cNvSpPr/>
            <p:nvPr/>
          </p:nvSpPr>
          <p:spPr>
            <a:xfrm>
              <a:off x="3843810" y="1769299"/>
              <a:ext cx="1348" cy="1381"/>
            </a:xfrm>
            <a:custGeom>
              <a:rect b="b" l="l" r="r" t="t"/>
              <a:pathLst>
                <a:path extrusionOk="0" h="42" w="41">
                  <a:moveTo>
                    <a:pt x="27" y="1"/>
                  </a:moveTo>
                  <a:cubicBezTo>
                    <a:pt x="14" y="1"/>
                    <a:pt x="14" y="1"/>
                    <a:pt x="1" y="15"/>
                  </a:cubicBezTo>
                  <a:lnTo>
                    <a:pt x="1" y="27"/>
                  </a:lnTo>
                  <a:lnTo>
                    <a:pt x="1" y="41"/>
                  </a:lnTo>
                  <a:cubicBezTo>
                    <a:pt x="14" y="41"/>
                    <a:pt x="14" y="41"/>
                    <a:pt x="14" y="27"/>
                  </a:cubicBezTo>
                  <a:lnTo>
                    <a:pt x="41" y="27"/>
                  </a:lnTo>
                  <a:lnTo>
                    <a:pt x="41" y="15"/>
                  </a:ln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2" name="Google Shape;2412;p21"/>
            <p:cNvSpPr/>
            <p:nvPr/>
          </p:nvSpPr>
          <p:spPr>
            <a:xfrm>
              <a:off x="3844271" y="1757987"/>
              <a:ext cx="1315" cy="1381"/>
            </a:xfrm>
            <a:custGeom>
              <a:rect b="b" l="l" r="r" t="t"/>
              <a:pathLst>
                <a:path extrusionOk="0" h="42" w="40">
                  <a:moveTo>
                    <a:pt x="27" y="1"/>
                  </a:moveTo>
                  <a:lnTo>
                    <a:pt x="13" y="15"/>
                  </a:lnTo>
                  <a:cubicBezTo>
                    <a:pt x="0" y="15"/>
                    <a:pt x="0" y="27"/>
                    <a:pt x="0" y="27"/>
                  </a:cubicBezTo>
                  <a:cubicBezTo>
                    <a:pt x="0" y="27"/>
                    <a:pt x="0" y="41"/>
                    <a:pt x="13" y="41"/>
                  </a:cubicBezTo>
                  <a:cubicBezTo>
                    <a:pt x="27" y="27"/>
                    <a:pt x="27" y="27"/>
                    <a:pt x="40" y="27"/>
                  </a:cubicBezTo>
                  <a:lnTo>
                    <a:pt x="40" y="15"/>
                  </a:lnTo>
                  <a:cubicBezTo>
                    <a:pt x="40" y="1"/>
                    <a:pt x="40"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3" name="Google Shape;2413;p21"/>
            <p:cNvSpPr/>
            <p:nvPr/>
          </p:nvSpPr>
          <p:spPr>
            <a:xfrm>
              <a:off x="3808985" y="1788932"/>
              <a:ext cx="1776" cy="2170"/>
            </a:xfrm>
            <a:custGeom>
              <a:rect b="b" l="l" r="r" t="t"/>
              <a:pathLst>
                <a:path extrusionOk="0" h="66" w="54">
                  <a:moveTo>
                    <a:pt x="1" y="0"/>
                  </a:moveTo>
                  <a:lnTo>
                    <a:pt x="1" y="13"/>
                  </a:lnTo>
                  <a:lnTo>
                    <a:pt x="1" y="27"/>
                  </a:lnTo>
                  <a:cubicBezTo>
                    <a:pt x="1" y="27"/>
                    <a:pt x="15" y="39"/>
                    <a:pt x="15" y="53"/>
                  </a:cubicBezTo>
                  <a:cubicBezTo>
                    <a:pt x="27" y="53"/>
                    <a:pt x="27" y="66"/>
                    <a:pt x="41" y="66"/>
                  </a:cubicBezTo>
                  <a:lnTo>
                    <a:pt x="54" y="53"/>
                  </a:lnTo>
                  <a:cubicBezTo>
                    <a:pt x="54" y="39"/>
                    <a:pt x="54" y="39"/>
                    <a:pt x="41" y="27"/>
                  </a:cubicBezTo>
                  <a:cubicBezTo>
                    <a:pt x="41" y="13"/>
                    <a:pt x="27" y="13"/>
                    <a:pt x="1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4" name="Google Shape;2414;p21"/>
            <p:cNvSpPr/>
            <p:nvPr/>
          </p:nvSpPr>
          <p:spPr>
            <a:xfrm>
              <a:off x="3810300" y="1791760"/>
              <a:ext cx="1348" cy="1546"/>
            </a:xfrm>
            <a:custGeom>
              <a:rect b="b" l="l" r="r" t="t"/>
              <a:pathLst>
                <a:path extrusionOk="0" h="47" w="41">
                  <a:moveTo>
                    <a:pt x="4" y="1"/>
                  </a:moveTo>
                  <a:cubicBezTo>
                    <a:pt x="2" y="1"/>
                    <a:pt x="1" y="2"/>
                    <a:pt x="1" y="6"/>
                  </a:cubicBezTo>
                  <a:lnTo>
                    <a:pt x="1" y="20"/>
                  </a:lnTo>
                  <a:lnTo>
                    <a:pt x="14" y="33"/>
                  </a:lnTo>
                  <a:cubicBezTo>
                    <a:pt x="14" y="33"/>
                    <a:pt x="14" y="46"/>
                    <a:pt x="27" y="46"/>
                  </a:cubicBezTo>
                  <a:lnTo>
                    <a:pt x="27" y="33"/>
                  </a:lnTo>
                  <a:cubicBezTo>
                    <a:pt x="40" y="33"/>
                    <a:pt x="27" y="20"/>
                    <a:pt x="27" y="20"/>
                  </a:cubicBezTo>
                  <a:cubicBezTo>
                    <a:pt x="27" y="6"/>
                    <a:pt x="27" y="6"/>
                    <a:pt x="14" y="6"/>
                  </a:cubicBezTo>
                  <a:cubicBezTo>
                    <a:pt x="14" y="6"/>
                    <a:pt x="8" y="1"/>
                    <a:pt x="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5" name="Google Shape;2415;p21"/>
            <p:cNvSpPr/>
            <p:nvPr/>
          </p:nvSpPr>
          <p:spPr>
            <a:xfrm>
              <a:off x="3813786" y="1781072"/>
              <a:ext cx="1348" cy="1348"/>
            </a:xfrm>
            <a:custGeom>
              <a:rect b="b" l="l" r="r" t="t"/>
              <a:pathLst>
                <a:path extrusionOk="0" h="41" w="41">
                  <a:moveTo>
                    <a:pt x="1" y="1"/>
                  </a:moveTo>
                  <a:lnTo>
                    <a:pt x="1" y="14"/>
                  </a:lnTo>
                  <a:cubicBezTo>
                    <a:pt x="1" y="27"/>
                    <a:pt x="14" y="27"/>
                    <a:pt x="14" y="40"/>
                  </a:cubicBezTo>
                  <a:lnTo>
                    <a:pt x="27" y="40"/>
                  </a:lnTo>
                  <a:cubicBezTo>
                    <a:pt x="27" y="40"/>
                    <a:pt x="40" y="40"/>
                    <a:pt x="40" y="27"/>
                  </a:cubicBezTo>
                  <a:lnTo>
                    <a:pt x="40" y="14"/>
                  </a:lnTo>
                  <a:cubicBezTo>
                    <a:pt x="27" y="14"/>
                    <a:pt x="27" y="14"/>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6" name="Google Shape;2416;p21"/>
            <p:cNvSpPr/>
            <p:nvPr/>
          </p:nvSpPr>
          <p:spPr>
            <a:xfrm>
              <a:off x="3837299" y="1793273"/>
              <a:ext cx="3946" cy="4999"/>
            </a:xfrm>
            <a:custGeom>
              <a:rect b="b" l="l" r="r" t="t"/>
              <a:pathLst>
                <a:path extrusionOk="0" h="152" w="120">
                  <a:moveTo>
                    <a:pt x="13" y="0"/>
                  </a:moveTo>
                  <a:cubicBezTo>
                    <a:pt x="1" y="13"/>
                    <a:pt x="1" y="27"/>
                    <a:pt x="1" y="40"/>
                  </a:cubicBezTo>
                  <a:cubicBezTo>
                    <a:pt x="1" y="66"/>
                    <a:pt x="1" y="93"/>
                    <a:pt x="13" y="119"/>
                  </a:cubicBezTo>
                  <a:lnTo>
                    <a:pt x="13" y="146"/>
                  </a:lnTo>
                  <a:cubicBezTo>
                    <a:pt x="22" y="146"/>
                    <a:pt x="31" y="152"/>
                    <a:pt x="40" y="152"/>
                  </a:cubicBezTo>
                  <a:cubicBezTo>
                    <a:pt x="44" y="152"/>
                    <a:pt x="49" y="150"/>
                    <a:pt x="54" y="146"/>
                  </a:cubicBezTo>
                  <a:cubicBezTo>
                    <a:pt x="66" y="133"/>
                    <a:pt x="66" y="119"/>
                    <a:pt x="66" y="106"/>
                  </a:cubicBezTo>
                  <a:cubicBezTo>
                    <a:pt x="66" y="93"/>
                    <a:pt x="66" y="80"/>
                    <a:pt x="54" y="66"/>
                  </a:cubicBezTo>
                  <a:lnTo>
                    <a:pt x="80" y="66"/>
                  </a:lnTo>
                  <a:lnTo>
                    <a:pt x="106" y="40"/>
                  </a:lnTo>
                  <a:cubicBezTo>
                    <a:pt x="119" y="27"/>
                    <a:pt x="119" y="27"/>
                    <a:pt x="119" y="13"/>
                  </a:cubicBezTo>
                  <a:lnTo>
                    <a:pt x="93" y="13"/>
                  </a:lnTo>
                  <a:cubicBezTo>
                    <a:pt x="80" y="13"/>
                    <a:pt x="66" y="27"/>
                    <a:pt x="66" y="27"/>
                  </a:cubicBezTo>
                  <a:lnTo>
                    <a:pt x="54" y="40"/>
                  </a:lnTo>
                  <a:cubicBezTo>
                    <a:pt x="40" y="27"/>
                    <a:pt x="40" y="13"/>
                    <a:pt x="40" y="13"/>
                  </a:cubicBez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7" name="Google Shape;2417;p21"/>
            <p:cNvSpPr/>
            <p:nvPr/>
          </p:nvSpPr>
          <p:spPr>
            <a:xfrm>
              <a:off x="3837299" y="1784986"/>
              <a:ext cx="1776" cy="888"/>
            </a:xfrm>
            <a:custGeom>
              <a:rect b="b" l="l" r="r" t="t"/>
              <a:pathLst>
                <a:path extrusionOk="0" h="27" w="54">
                  <a:moveTo>
                    <a:pt x="13" y="0"/>
                  </a:moveTo>
                  <a:cubicBezTo>
                    <a:pt x="13" y="14"/>
                    <a:pt x="1" y="14"/>
                    <a:pt x="1" y="14"/>
                  </a:cubicBezTo>
                  <a:cubicBezTo>
                    <a:pt x="1" y="27"/>
                    <a:pt x="13" y="27"/>
                    <a:pt x="13" y="27"/>
                  </a:cubicBezTo>
                  <a:lnTo>
                    <a:pt x="27" y="27"/>
                  </a:lnTo>
                  <a:lnTo>
                    <a:pt x="40" y="14"/>
                  </a:lnTo>
                  <a:lnTo>
                    <a:pt x="54" y="14"/>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8" name="Google Shape;2418;p21"/>
            <p:cNvSpPr/>
            <p:nvPr/>
          </p:nvSpPr>
          <p:spPr>
            <a:xfrm>
              <a:off x="3808590" y="1823724"/>
              <a:ext cx="2170" cy="1776"/>
            </a:xfrm>
            <a:custGeom>
              <a:rect b="b" l="l" r="r" t="t"/>
              <a:pathLst>
                <a:path extrusionOk="0" h="54" w="66">
                  <a:moveTo>
                    <a:pt x="0" y="1"/>
                  </a:moveTo>
                  <a:lnTo>
                    <a:pt x="0" y="27"/>
                  </a:lnTo>
                  <a:lnTo>
                    <a:pt x="13" y="27"/>
                  </a:lnTo>
                  <a:cubicBezTo>
                    <a:pt x="13" y="40"/>
                    <a:pt x="27" y="40"/>
                    <a:pt x="39" y="40"/>
                  </a:cubicBezTo>
                  <a:cubicBezTo>
                    <a:pt x="39" y="54"/>
                    <a:pt x="53" y="54"/>
                    <a:pt x="53" y="54"/>
                  </a:cubicBezTo>
                  <a:cubicBezTo>
                    <a:pt x="66" y="54"/>
                    <a:pt x="66" y="40"/>
                    <a:pt x="66" y="27"/>
                  </a:cubicBezTo>
                  <a:lnTo>
                    <a:pt x="53" y="14"/>
                  </a:lnTo>
                  <a:cubicBezTo>
                    <a:pt x="39" y="14"/>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9" name="Google Shape;2419;p21"/>
            <p:cNvSpPr/>
            <p:nvPr/>
          </p:nvSpPr>
          <p:spPr>
            <a:xfrm>
              <a:off x="3810728" y="1825895"/>
              <a:ext cx="1776" cy="1348"/>
            </a:xfrm>
            <a:custGeom>
              <a:rect b="b" l="l" r="r" t="t"/>
              <a:pathLst>
                <a:path extrusionOk="0" h="41" w="54">
                  <a:moveTo>
                    <a:pt x="14" y="1"/>
                  </a:moveTo>
                  <a:lnTo>
                    <a:pt x="1" y="14"/>
                  </a:lnTo>
                  <a:lnTo>
                    <a:pt x="1" y="27"/>
                  </a:lnTo>
                  <a:lnTo>
                    <a:pt x="14" y="27"/>
                  </a:lnTo>
                  <a:cubicBezTo>
                    <a:pt x="14" y="27"/>
                    <a:pt x="27" y="27"/>
                    <a:pt x="27" y="41"/>
                  </a:cubicBezTo>
                  <a:lnTo>
                    <a:pt x="41" y="41"/>
                  </a:lnTo>
                  <a:lnTo>
                    <a:pt x="54" y="27"/>
                  </a:lnTo>
                  <a:lnTo>
                    <a:pt x="41" y="14"/>
                  </a:lnTo>
                  <a:cubicBezTo>
                    <a:pt x="27"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0" name="Google Shape;2420;p21"/>
            <p:cNvSpPr/>
            <p:nvPr/>
          </p:nvSpPr>
          <p:spPr>
            <a:xfrm>
              <a:off x="3810300" y="1814582"/>
              <a:ext cx="1348" cy="1348"/>
            </a:xfrm>
            <a:custGeom>
              <a:rect b="b" l="l" r="r" t="t"/>
              <a:pathLst>
                <a:path extrusionOk="0" h="41" w="41">
                  <a:moveTo>
                    <a:pt x="14" y="0"/>
                  </a:moveTo>
                  <a:cubicBezTo>
                    <a:pt x="14" y="0"/>
                    <a:pt x="1" y="0"/>
                    <a:pt x="1" y="14"/>
                  </a:cubicBezTo>
                  <a:lnTo>
                    <a:pt x="1" y="27"/>
                  </a:lnTo>
                  <a:cubicBezTo>
                    <a:pt x="14" y="27"/>
                    <a:pt x="14" y="27"/>
                    <a:pt x="27" y="41"/>
                  </a:cubicBezTo>
                  <a:lnTo>
                    <a:pt x="40" y="41"/>
                  </a:lnTo>
                  <a:lnTo>
                    <a:pt x="40" y="27"/>
                  </a:lnTo>
                  <a:lnTo>
                    <a:pt x="40" y="14"/>
                  </a:lnTo>
                  <a:cubicBezTo>
                    <a:pt x="27" y="14"/>
                    <a:pt x="27"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1" name="Google Shape;2421;p21"/>
            <p:cNvSpPr/>
            <p:nvPr/>
          </p:nvSpPr>
          <p:spPr>
            <a:xfrm>
              <a:off x="3838582" y="1816786"/>
              <a:ext cx="1776" cy="2170"/>
            </a:xfrm>
            <a:custGeom>
              <a:rect b="b" l="l" r="r" t="t"/>
              <a:pathLst>
                <a:path extrusionOk="0" h="66" w="54">
                  <a:moveTo>
                    <a:pt x="27" y="0"/>
                  </a:moveTo>
                  <a:cubicBezTo>
                    <a:pt x="27" y="13"/>
                    <a:pt x="15" y="27"/>
                    <a:pt x="1" y="27"/>
                  </a:cubicBezTo>
                  <a:lnTo>
                    <a:pt x="1" y="53"/>
                  </a:lnTo>
                  <a:cubicBezTo>
                    <a:pt x="1" y="66"/>
                    <a:pt x="15" y="66"/>
                    <a:pt x="15" y="66"/>
                  </a:cubicBezTo>
                  <a:cubicBezTo>
                    <a:pt x="27" y="66"/>
                    <a:pt x="27" y="53"/>
                    <a:pt x="27" y="53"/>
                  </a:cubicBezTo>
                  <a:lnTo>
                    <a:pt x="54" y="27"/>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2" name="Google Shape;2422;p21"/>
            <p:cNvSpPr/>
            <p:nvPr/>
          </p:nvSpPr>
          <p:spPr>
            <a:xfrm>
              <a:off x="3838187" y="1819811"/>
              <a:ext cx="888" cy="1348"/>
            </a:xfrm>
            <a:custGeom>
              <a:rect b="b" l="l" r="r" t="t"/>
              <a:pathLst>
                <a:path extrusionOk="0" h="41" w="27">
                  <a:moveTo>
                    <a:pt x="13" y="0"/>
                  </a:moveTo>
                  <a:cubicBezTo>
                    <a:pt x="0" y="0"/>
                    <a:pt x="0" y="14"/>
                    <a:pt x="0" y="14"/>
                  </a:cubicBezTo>
                  <a:lnTo>
                    <a:pt x="0" y="27"/>
                  </a:lnTo>
                  <a:cubicBezTo>
                    <a:pt x="0" y="41"/>
                    <a:pt x="0" y="41"/>
                    <a:pt x="13" y="41"/>
                  </a:cubicBezTo>
                  <a:cubicBezTo>
                    <a:pt x="27" y="27"/>
                    <a:pt x="27" y="27"/>
                    <a:pt x="27" y="14"/>
                  </a:cubicBez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3" name="Google Shape;2423;p21"/>
            <p:cNvSpPr/>
            <p:nvPr/>
          </p:nvSpPr>
          <p:spPr>
            <a:xfrm>
              <a:off x="3833813" y="1809354"/>
              <a:ext cx="1315" cy="1348"/>
            </a:xfrm>
            <a:custGeom>
              <a:rect b="b" l="l" r="r" t="t"/>
              <a:pathLst>
                <a:path extrusionOk="0" h="41" w="40">
                  <a:moveTo>
                    <a:pt x="27" y="1"/>
                  </a:moveTo>
                  <a:cubicBezTo>
                    <a:pt x="13" y="1"/>
                    <a:pt x="13" y="14"/>
                    <a:pt x="1" y="14"/>
                  </a:cubicBezTo>
                  <a:lnTo>
                    <a:pt x="1" y="27"/>
                  </a:lnTo>
                  <a:cubicBezTo>
                    <a:pt x="1" y="41"/>
                    <a:pt x="13" y="41"/>
                    <a:pt x="13" y="41"/>
                  </a:cubicBezTo>
                  <a:lnTo>
                    <a:pt x="27" y="41"/>
                  </a:lnTo>
                  <a:cubicBezTo>
                    <a:pt x="27" y="27"/>
                    <a:pt x="40" y="27"/>
                    <a:pt x="40" y="14"/>
                  </a:cubicBez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4" name="Google Shape;2424;p21"/>
            <p:cNvSpPr/>
            <p:nvPr/>
          </p:nvSpPr>
          <p:spPr>
            <a:xfrm>
              <a:off x="3819903" y="1857695"/>
              <a:ext cx="2631" cy="1315"/>
            </a:xfrm>
            <a:custGeom>
              <a:rect b="b" l="l" r="r" t="t"/>
              <a:pathLst>
                <a:path extrusionOk="0" h="40" w="80">
                  <a:moveTo>
                    <a:pt x="27" y="0"/>
                  </a:moveTo>
                  <a:cubicBezTo>
                    <a:pt x="13" y="0"/>
                    <a:pt x="0" y="0"/>
                    <a:pt x="0" y="13"/>
                  </a:cubicBezTo>
                  <a:cubicBezTo>
                    <a:pt x="0" y="13"/>
                    <a:pt x="0" y="27"/>
                    <a:pt x="13" y="27"/>
                  </a:cubicBezTo>
                  <a:cubicBezTo>
                    <a:pt x="27" y="40"/>
                    <a:pt x="39" y="40"/>
                    <a:pt x="53" y="40"/>
                  </a:cubicBezTo>
                  <a:lnTo>
                    <a:pt x="66" y="40"/>
                  </a:lnTo>
                  <a:cubicBezTo>
                    <a:pt x="80" y="40"/>
                    <a:pt x="80" y="27"/>
                    <a:pt x="80" y="27"/>
                  </a:cubicBezTo>
                  <a:cubicBezTo>
                    <a:pt x="66" y="13"/>
                    <a:pt x="66" y="13"/>
                    <a:pt x="53" y="13"/>
                  </a:cubicBezTo>
                  <a:cubicBezTo>
                    <a:pt x="53" y="0"/>
                    <a:pt x="39"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5" name="Google Shape;2425;p21"/>
            <p:cNvSpPr/>
            <p:nvPr/>
          </p:nvSpPr>
          <p:spPr>
            <a:xfrm>
              <a:off x="3822501" y="1859438"/>
              <a:ext cx="1776" cy="888"/>
            </a:xfrm>
            <a:custGeom>
              <a:rect b="b" l="l" r="r" t="t"/>
              <a:pathLst>
                <a:path extrusionOk="0" h="27" w="54">
                  <a:moveTo>
                    <a:pt x="13" y="0"/>
                  </a:moveTo>
                  <a:lnTo>
                    <a:pt x="13" y="13"/>
                  </a:lnTo>
                  <a:cubicBezTo>
                    <a:pt x="1" y="13"/>
                    <a:pt x="13" y="13"/>
                    <a:pt x="13" y="27"/>
                  </a:cubicBezTo>
                  <a:lnTo>
                    <a:pt x="54" y="27"/>
                  </a:lnTo>
                  <a:lnTo>
                    <a:pt x="54"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6" name="Google Shape;2426;p21"/>
            <p:cNvSpPr/>
            <p:nvPr/>
          </p:nvSpPr>
          <p:spPr>
            <a:xfrm>
              <a:off x="3819903" y="1848520"/>
              <a:ext cx="1315" cy="921"/>
            </a:xfrm>
            <a:custGeom>
              <a:rect b="b" l="l" r="r" t="t"/>
              <a:pathLst>
                <a:path extrusionOk="0" h="28" w="40">
                  <a:moveTo>
                    <a:pt x="13" y="1"/>
                  </a:moveTo>
                  <a:cubicBezTo>
                    <a:pt x="0" y="1"/>
                    <a:pt x="0" y="1"/>
                    <a:pt x="0" y="15"/>
                  </a:cubicBezTo>
                  <a:lnTo>
                    <a:pt x="0" y="27"/>
                  </a:lnTo>
                  <a:lnTo>
                    <a:pt x="39" y="27"/>
                  </a:lnTo>
                  <a:lnTo>
                    <a:pt x="39" y="15"/>
                  </a:ln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7" name="Google Shape;2427;p21"/>
            <p:cNvSpPr/>
            <p:nvPr/>
          </p:nvSpPr>
          <p:spPr>
            <a:xfrm>
              <a:off x="3848151" y="1844179"/>
              <a:ext cx="1776" cy="2631"/>
            </a:xfrm>
            <a:custGeom>
              <a:rect b="b" l="l" r="r" t="t"/>
              <a:pathLst>
                <a:path extrusionOk="0" h="80" w="54">
                  <a:moveTo>
                    <a:pt x="41" y="1"/>
                  </a:moveTo>
                  <a:cubicBezTo>
                    <a:pt x="27" y="1"/>
                    <a:pt x="27" y="14"/>
                    <a:pt x="27" y="14"/>
                  </a:cubicBezTo>
                  <a:cubicBezTo>
                    <a:pt x="15" y="27"/>
                    <a:pt x="1" y="27"/>
                    <a:pt x="1" y="41"/>
                  </a:cubicBezTo>
                  <a:lnTo>
                    <a:pt x="1" y="67"/>
                  </a:lnTo>
                  <a:cubicBezTo>
                    <a:pt x="1" y="67"/>
                    <a:pt x="15" y="80"/>
                    <a:pt x="27" y="80"/>
                  </a:cubicBezTo>
                  <a:lnTo>
                    <a:pt x="27" y="67"/>
                  </a:lnTo>
                  <a:cubicBezTo>
                    <a:pt x="41" y="53"/>
                    <a:pt x="41" y="41"/>
                    <a:pt x="41" y="27"/>
                  </a:cubicBezTo>
                  <a:lnTo>
                    <a:pt x="54" y="27"/>
                  </a:lnTo>
                  <a:cubicBezTo>
                    <a:pt x="54" y="14"/>
                    <a:pt x="41" y="14"/>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8" name="Google Shape;2428;p21"/>
            <p:cNvSpPr/>
            <p:nvPr/>
          </p:nvSpPr>
          <p:spPr>
            <a:xfrm>
              <a:off x="3848151" y="1847665"/>
              <a:ext cx="921" cy="1348"/>
            </a:xfrm>
            <a:custGeom>
              <a:rect b="b" l="l" r="r" t="t"/>
              <a:pathLst>
                <a:path extrusionOk="0" h="41" w="28">
                  <a:moveTo>
                    <a:pt x="15" y="0"/>
                  </a:moveTo>
                  <a:cubicBezTo>
                    <a:pt x="1" y="0"/>
                    <a:pt x="1" y="14"/>
                    <a:pt x="1" y="27"/>
                  </a:cubicBezTo>
                  <a:lnTo>
                    <a:pt x="1" y="41"/>
                  </a:lnTo>
                  <a:lnTo>
                    <a:pt x="15" y="41"/>
                  </a:lnTo>
                  <a:lnTo>
                    <a:pt x="27" y="27"/>
                  </a:lnTo>
                  <a:lnTo>
                    <a:pt x="27"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9" name="Google Shape;2429;p21"/>
            <p:cNvSpPr/>
            <p:nvPr/>
          </p:nvSpPr>
          <p:spPr>
            <a:xfrm>
              <a:off x="3841640" y="1838095"/>
              <a:ext cx="1348" cy="1776"/>
            </a:xfrm>
            <a:custGeom>
              <a:rect b="b" l="l" r="r" t="t"/>
              <a:pathLst>
                <a:path extrusionOk="0" h="54" w="41">
                  <a:moveTo>
                    <a:pt x="40" y="0"/>
                  </a:moveTo>
                  <a:cubicBezTo>
                    <a:pt x="27" y="0"/>
                    <a:pt x="27" y="0"/>
                    <a:pt x="27" y="14"/>
                  </a:cubicBezTo>
                  <a:cubicBezTo>
                    <a:pt x="14" y="14"/>
                    <a:pt x="14" y="14"/>
                    <a:pt x="14" y="27"/>
                  </a:cubicBezTo>
                  <a:cubicBezTo>
                    <a:pt x="14" y="27"/>
                    <a:pt x="1" y="40"/>
                    <a:pt x="14" y="40"/>
                  </a:cubicBezTo>
                  <a:cubicBezTo>
                    <a:pt x="14" y="40"/>
                    <a:pt x="14" y="53"/>
                    <a:pt x="27" y="53"/>
                  </a:cubicBezTo>
                  <a:lnTo>
                    <a:pt x="27" y="40"/>
                  </a:lnTo>
                  <a:cubicBezTo>
                    <a:pt x="40" y="27"/>
                    <a:pt x="40" y="27"/>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0" name="Google Shape;2430;p21"/>
            <p:cNvSpPr/>
            <p:nvPr/>
          </p:nvSpPr>
          <p:spPr>
            <a:xfrm>
              <a:off x="3818554" y="1887292"/>
              <a:ext cx="2236" cy="1776"/>
            </a:xfrm>
            <a:custGeom>
              <a:rect b="b" l="l" r="r" t="t"/>
              <a:pathLst>
                <a:path extrusionOk="0" h="54" w="68">
                  <a:moveTo>
                    <a:pt x="15" y="0"/>
                  </a:moveTo>
                  <a:cubicBezTo>
                    <a:pt x="1" y="0"/>
                    <a:pt x="1" y="13"/>
                    <a:pt x="1" y="27"/>
                  </a:cubicBezTo>
                  <a:lnTo>
                    <a:pt x="15" y="27"/>
                  </a:lnTo>
                  <a:cubicBezTo>
                    <a:pt x="15" y="40"/>
                    <a:pt x="27" y="40"/>
                    <a:pt x="41" y="53"/>
                  </a:cubicBezTo>
                  <a:lnTo>
                    <a:pt x="54" y="53"/>
                  </a:lnTo>
                  <a:cubicBezTo>
                    <a:pt x="54" y="53"/>
                    <a:pt x="68" y="53"/>
                    <a:pt x="68" y="40"/>
                  </a:cubicBezTo>
                  <a:cubicBezTo>
                    <a:pt x="68" y="40"/>
                    <a:pt x="68" y="27"/>
                    <a:pt x="54" y="27"/>
                  </a:cubicBezTo>
                  <a:cubicBezTo>
                    <a:pt x="54" y="13"/>
                    <a:pt x="4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1" name="Google Shape;2431;p21"/>
            <p:cNvSpPr/>
            <p:nvPr/>
          </p:nvSpPr>
          <p:spPr>
            <a:xfrm>
              <a:off x="3820297" y="1889890"/>
              <a:ext cx="1381" cy="1315"/>
            </a:xfrm>
            <a:custGeom>
              <a:rect b="b" l="l" r="r" t="t"/>
              <a:pathLst>
                <a:path extrusionOk="0" h="40" w="42">
                  <a:moveTo>
                    <a:pt x="1" y="1"/>
                  </a:moveTo>
                  <a:lnTo>
                    <a:pt x="1" y="13"/>
                  </a:lnTo>
                  <a:lnTo>
                    <a:pt x="15" y="27"/>
                  </a:lnTo>
                  <a:lnTo>
                    <a:pt x="27" y="40"/>
                  </a:lnTo>
                  <a:lnTo>
                    <a:pt x="41" y="40"/>
                  </a:lnTo>
                  <a:lnTo>
                    <a:pt x="41" y="27"/>
                  </a:lnTo>
                  <a:lnTo>
                    <a:pt x="41" y="13"/>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2" name="Google Shape;2432;p21"/>
            <p:cNvSpPr/>
            <p:nvPr/>
          </p:nvSpPr>
          <p:spPr>
            <a:xfrm>
              <a:off x="3822501" y="1879005"/>
              <a:ext cx="1315" cy="1348"/>
            </a:xfrm>
            <a:custGeom>
              <a:rect b="b" l="l" r="r" t="t"/>
              <a:pathLst>
                <a:path extrusionOk="0" h="41" w="40">
                  <a:moveTo>
                    <a:pt x="1" y="0"/>
                  </a:moveTo>
                  <a:lnTo>
                    <a:pt x="1" y="14"/>
                  </a:lnTo>
                  <a:cubicBezTo>
                    <a:pt x="13" y="27"/>
                    <a:pt x="13" y="27"/>
                    <a:pt x="27" y="27"/>
                  </a:cubicBezTo>
                  <a:lnTo>
                    <a:pt x="27" y="41"/>
                  </a:lnTo>
                  <a:cubicBezTo>
                    <a:pt x="40" y="41"/>
                    <a:pt x="40" y="27"/>
                    <a:pt x="40" y="27"/>
                  </a:cubicBezTo>
                  <a:lnTo>
                    <a:pt x="40"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3" name="Google Shape;2433;p21"/>
            <p:cNvSpPr/>
            <p:nvPr/>
          </p:nvSpPr>
          <p:spPr>
            <a:xfrm>
              <a:off x="3848151" y="1890317"/>
              <a:ext cx="1381" cy="1348"/>
            </a:xfrm>
            <a:custGeom>
              <a:rect b="b" l="l" r="r" t="t"/>
              <a:pathLst>
                <a:path extrusionOk="0" h="41" w="42">
                  <a:moveTo>
                    <a:pt x="27" y="0"/>
                  </a:moveTo>
                  <a:cubicBezTo>
                    <a:pt x="15" y="0"/>
                    <a:pt x="15" y="14"/>
                    <a:pt x="1" y="14"/>
                  </a:cubicBezTo>
                  <a:lnTo>
                    <a:pt x="1" y="27"/>
                  </a:lnTo>
                  <a:cubicBezTo>
                    <a:pt x="1" y="41"/>
                    <a:pt x="1" y="41"/>
                    <a:pt x="15" y="41"/>
                  </a:cubicBezTo>
                  <a:lnTo>
                    <a:pt x="27" y="41"/>
                  </a:lnTo>
                  <a:cubicBezTo>
                    <a:pt x="27" y="27"/>
                    <a:pt x="27" y="27"/>
                    <a:pt x="41" y="27"/>
                  </a:cubicBezTo>
                  <a:lnTo>
                    <a:pt x="41" y="14"/>
                  </a:ln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4" name="Google Shape;2434;p21"/>
            <p:cNvSpPr/>
            <p:nvPr/>
          </p:nvSpPr>
          <p:spPr>
            <a:xfrm>
              <a:off x="3846441" y="1879465"/>
              <a:ext cx="1743" cy="1085"/>
            </a:xfrm>
            <a:custGeom>
              <a:rect b="b" l="l" r="r" t="t"/>
              <a:pathLst>
                <a:path extrusionOk="0" h="33" w="53">
                  <a:moveTo>
                    <a:pt x="26" y="0"/>
                  </a:moveTo>
                  <a:cubicBezTo>
                    <a:pt x="26" y="0"/>
                    <a:pt x="14" y="0"/>
                    <a:pt x="14" y="13"/>
                  </a:cubicBezTo>
                  <a:cubicBezTo>
                    <a:pt x="14" y="13"/>
                    <a:pt x="0" y="13"/>
                    <a:pt x="0" y="27"/>
                  </a:cubicBezTo>
                  <a:lnTo>
                    <a:pt x="14" y="27"/>
                  </a:lnTo>
                  <a:cubicBezTo>
                    <a:pt x="14" y="31"/>
                    <a:pt x="15" y="32"/>
                    <a:pt x="17" y="32"/>
                  </a:cubicBezTo>
                  <a:cubicBezTo>
                    <a:pt x="21" y="32"/>
                    <a:pt x="26" y="27"/>
                    <a:pt x="26" y="27"/>
                  </a:cubicBezTo>
                  <a:lnTo>
                    <a:pt x="40" y="13"/>
                  </a:lnTo>
                  <a:lnTo>
                    <a:pt x="53" y="13"/>
                  </a:lnTo>
                  <a:cubicBezTo>
                    <a:pt x="53" y="13"/>
                    <a:pt x="53" y="0"/>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5" name="Google Shape;2435;p21"/>
            <p:cNvSpPr/>
            <p:nvPr/>
          </p:nvSpPr>
          <p:spPr>
            <a:xfrm>
              <a:off x="3815101" y="1857925"/>
              <a:ext cx="2631" cy="3683"/>
            </a:xfrm>
            <a:custGeom>
              <a:rect b="b" l="l" r="r" t="t"/>
              <a:pathLst>
                <a:path extrusionOk="0" h="112" w="80">
                  <a:moveTo>
                    <a:pt x="27" y="0"/>
                  </a:moveTo>
                  <a:cubicBezTo>
                    <a:pt x="19" y="0"/>
                    <a:pt x="14" y="6"/>
                    <a:pt x="14" y="6"/>
                  </a:cubicBezTo>
                  <a:cubicBezTo>
                    <a:pt x="0" y="20"/>
                    <a:pt x="0" y="33"/>
                    <a:pt x="0" y="46"/>
                  </a:cubicBezTo>
                  <a:cubicBezTo>
                    <a:pt x="14" y="46"/>
                    <a:pt x="14" y="59"/>
                    <a:pt x="27" y="73"/>
                  </a:cubicBezTo>
                  <a:cubicBezTo>
                    <a:pt x="27" y="73"/>
                    <a:pt x="40" y="85"/>
                    <a:pt x="40" y="99"/>
                  </a:cubicBezTo>
                  <a:lnTo>
                    <a:pt x="53" y="112"/>
                  </a:lnTo>
                  <a:lnTo>
                    <a:pt x="79" y="112"/>
                  </a:lnTo>
                  <a:lnTo>
                    <a:pt x="79" y="85"/>
                  </a:lnTo>
                  <a:cubicBezTo>
                    <a:pt x="79" y="59"/>
                    <a:pt x="67" y="46"/>
                    <a:pt x="53" y="20"/>
                  </a:cubicBezTo>
                  <a:lnTo>
                    <a:pt x="40" y="6"/>
                  </a:lnTo>
                  <a:cubicBezTo>
                    <a:pt x="36" y="2"/>
                    <a:pt x="3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6" name="Google Shape;2436;p21"/>
            <p:cNvSpPr/>
            <p:nvPr/>
          </p:nvSpPr>
          <p:spPr>
            <a:xfrm>
              <a:off x="3869921" y="1850723"/>
              <a:ext cx="1776" cy="2631"/>
            </a:xfrm>
            <a:custGeom>
              <a:rect b="b" l="l" r="r" t="t"/>
              <a:pathLst>
                <a:path extrusionOk="0" h="80" w="54">
                  <a:moveTo>
                    <a:pt x="27" y="1"/>
                  </a:moveTo>
                  <a:cubicBezTo>
                    <a:pt x="27" y="1"/>
                    <a:pt x="14" y="1"/>
                    <a:pt x="14" y="13"/>
                  </a:cubicBezTo>
                  <a:lnTo>
                    <a:pt x="14" y="27"/>
                  </a:lnTo>
                  <a:cubicBezTo>
                    <a:pt x="14" y="40"/>
                    <a:pt x="1" y="54"/>
                    <a:pt x="1" y="54"/>
                  </a:cubicBezTo>
                  <a:lnTo>
                    <a:pt x="1" y="66"/>
                  </a:lnTo>
                  <a:cubicBezTo>
                    <a:pt x="1" y="80"/>
                    <a:pt x="14" y="80"/>
                    <a:pt x="14" y="80"/>
                  </a:cubicBezTo>
                  <a:cubicBezTo>
                    <a:pt x="27" y="80"/>
                    <a:pt x="27" y="80"/>
                    <a:pt x="27" y="66"/>
                  </a:cubicBezTo>
                  <a:cubicBezTo>
                    <a:pt x="41" y="54"/>
                    <a:pt x="54" y="40"/>
                    <a:pt x="54" y="27"/>
                  </a:cubicBezTo>
                  <a:lnTo>
                    <a:pt x="54" y="13"/>
                  </a:lnTo>
                  <a:cubicBezTo>
                    <a:pt x="54"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7" name="Google Shape;2437;p21"/>
            <p:cNvSpPr/>
            <p:nvPr/>
          </p:nvSpPr>
          <p:spPr>
            <a:xfrm>
              <a:off x="3841212" y="1917546"/>
              <a:ext cx="3519" cy="3486"/>
            </a:xfrm>
            <a:custGeom>
              <a:rect b="b" l="l" r="r" t="t"/>
              <a:pathLst>
                <a:path extrusionOk="0" h="106" w="107">
                  <a:moveTo>
                    <a:pt x="76" y="1"/>
                  </a:moveTo>
                  <a:cubicBezTo>
                    <a:pt x="71" y="1"/>
                    <a:pt x="62" y="7"/>
                    <a:pt x="53" y="7"/>
                  </a:cubicBezTo>
                  <a:lnTo>
                    <a:pt x="27" y="33"/>
                  </a:lnTo>
                  <a:cubicBezTo>
                    <a:pt x="27" y="46"/>
                    <a:pt x="14" y="46"/>
                    <a:pt x="14" y="60"/>
                  </a:cubicBezTo>
                  <a:cubicBezTo>
                    <a:pt x="14" y="73"/>
                    <a:pt x="0" y="73"/>
                    <a:pt x="0" y="86"/>
                  </a:cubicBezTo>
                  <a:cubicBezTo>
                    <a:pt x="0" y="86"/>
                    <a:pt x="0" y="99"/>
                    <a:pt x="14" y="99"/>
                  </a:cubicBezTo>
                  <a:cubicBezTo>
                    <a:pt x="14" y="104"/>
                    <a:pt x="15" y="105"/>
                    <a:pt x="18" y="105"/>
                  </a:cubicBezTo>
                  <a:cubicBezTo>
                    <a:pt x="23" y="105"/>
                    <a:pt x="31" y="99"/>
                    <a:pt x="40" y="99"/>
                  </a:cubicBezTo>
                  <a:cubicBezTo>
                    <a:pt x="67" y="86"/>
                    <a:pt x="80" y="73"/>
                    <a:pt x="93" y="46"/>
                  </a:cubicBezTo>
                  <a:lnTo>
                    <a:pt x="93" y="33"/>
                  </a:lnTo>
                  <a:cubicBezTo>
                    <a:pt x="106" y="20"/>
                    <a:pt x="93" y="7"/>
                    <a:pt x="80" y="7"/>
                  </a:cubicBezTo>
                  <a:cubicBezTo>
                    <a:pt x="80" y="2"/>
                    <a:pt x="78" y="1"/>
                    <a:pt x="76"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8" name="Google Shape;2438;p21"/>
            <p:cNvSpPr/>
            <p:nvPr/>
          </p:nvSpPr>
          <p:spPr>
            <a:xfrm>
              <a:off x="3837727" y="1921229"/>
              <a:ext cx="2631" cy="2203"/>
            </a:xfrm>
            <a:custGeom>
              <a:rect b="b" l="l" r="r" t="t"/>
              <a:pathLst>
                <a:path extrusionOk="0" h="67" w="80">
                  <a:moveTo>
                    <a:pt x="41" y="1"/>
                  </a:moveTo>
                  <a:cubicBezTo>
                    <a:pt x="41" y="13"/>
                    <a:pt x="27" y="13"/>
                    <a:pt x="27" y="27"/>
                  </a:cubicBezTo>
                  <a:lnTo>
                    <a:pt x="14" y="40"/>
                  </a:lnTo>
                  <a:lnTo>
                    <a:pt x="0" y="54"/>
                  </a:lnTo>
                  <a:cubicBezTo>
                    <a:pt x="0" y="66"/>
                    <a:pt x="0" y="66"/>
                    <a:pt x="14" y="66"/>
                  </a:cubicBezTo>
                  <a:lnTo>
                    <a:pt x="27" y="66"/>
                  </a:lnTo>
                  <a:lnTo>
                    <a:pt x="67" y="27"/>
                  </a:lnTo>
                  <a:lnTo>
                    <a:pt x="67" y="13"/>
                  </a:lnTo>
                  <a:cubicBezTo>
                    <a:pt x="80" y="13"/>
                    <a:pt x="67" y="1"/>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9" name="Google Shape;2439;p21"/>
            <p:cNvSpPr/>
            <p:nvPr/>
          </p:nvSpPr>
          <p:spPr>
            <a:xfrm>
              <a:off x="3786360" y="1919914"/>
              <a:ext cx="2236" cy="4144"/>
            </a:xfrm>
            <a:custGeom>
              <a:rect b="b" l="l" r="r" t="t"/>
              <a:pathLst>
                <a:path extrusionOk="0" h="126" w="68">
                  <a:moveTo>
                    <a:pt x="14" y="1"/>
                  </a:moveTo>
                  <a:cubicBezTo>
                    <a:pt x="14" y="1"/>
                    <a:pt x="0" y="14"/>
                    <a:pt x="0" y="27"/>
                  </a:cubicBezTo>
                  <a:cubicBezTo>
                    <a:pt x="0" y="53"/>
                    <a:pt x="14" y="80"/>
                    <a:pt x="14" y="94"/>
                  </a:cubicBezTo>
                  <a:lnTo>
                    <a:pt x="27" y="120"/>
                  </a:lnTo>
                  <a:cubicBezTo>
                    <a:pt x="36" y="120"/>
                    <a:pt x="45" y="126"/>
                    <a:pt x="50" y="126"/>
                  </a:cubicBezTo>
                  <a:cubicBezTo>
                    <a:pt x="52" y="126"/>
                    <a:pt x="53" y="124"/>
                    <a:pt x="53" y="120"/>
                  </a:cubicBezTo>
                  <a:cubicBezTo>
                    <a:pt x="67" y="120"/>
                    <a:pt x="67" y="106"/>
                    <a:pt x="67" y="94"/>
                  </a:cubicBezTo>
                  <a:lnTo>
                    <a:pt x="67" y="53"/>
                  </a:lnTo>
                  <a:cubicBezTo>
                    <a:pt x="53" y="53"/>
                    <a:pt x="53" y="41"/>
                    <a:pt x="53" y="27"/>
                  </a:cubicBezTo>
                  <a:lnTo>
                    <a:pt x="41" y="14"/>
                  </a:lnTo>
                  <a:cubicBezTo>
                    <a:pt x="41"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0" name="Google Shape;2440;p21"/>
            <p:cNvSpPr/>
            <p:nvPr/>
          </p:nvSpPr>
          <p:spPr>
            <a:xfrm>
              <a:off x="3786360" y="1915573"/>
              <a:ext cx="1776" cy="2960"/>
            </a:xfrm>
            <a:custGeom>
              <a:rect b="b" l="l" r="r" t="t"/>
              <a:pathLst>
                <a:path extrusionOk="0" h="90" w="54">
                  <a:moveTo>
                    <a:pt x="14" y="0"/>
                  </a:moveTo>
                  <a:cubicBezTo>
                    <a:pt x="14" y="0"/>
                    <a:pt x="0" y="14"/>
                    <a:pt x="0" y="27"/>
                  </a:cubicBezTo>
                  <a:cubicBezTo>
                    <a:pt x="0" y="40"/>
                    <a:pt x="14" y="53"/>
                    <a:pt x="14" y="67"/>
                  </a:cubicBezTo>
                  <a:lnTo>
                    <a:pt x="27" y="80"/>
                  </a:lnTo>
                  <a:cubicBezTo>
                    <a:pt x="27" y="86"/>
                    <a:pt x="30" y="90"/>
                    <a:pt x="34" y="90"/>
                  </a:cubicBezTo>
                  <a:cubicBezTo>
                    <a:pt x="37" y="90"/>
                    <a:pt x="41" y="86"/>
                    <a:pt x="41" y="80"/>
                  </a:cubicBezTo>
                  <a:lnTo>
                    <a:pt x="53" y="67"/>
                  </a:lnTo>
                  <a:cubicBezTo>
                    <a:pt x="53" y="53"/>
                    <a:pt x="53" y="53"/>
                    <a:pt x="41" y="40"/>
                  </a:cubicBez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1" name="Google Shape;2441;p21"/>
            <p:cNvSpPr/>
            <p:nvPr/>
          </p:nvSpPr>
          <p:spPr>
            <a:xfrm>
              <a:off x="3841640" y="1816786"/>
              <a:ext cx="1348" cy="2960"/>
            </a:xfrm>
            <a:custGeom>
              <a:rect b="b" l="l" r="r" t="t"/>
              <a:pathLst>
                <a:path extrusionOk="0" h="90" w="41">
                  <a:moveTo>
                    <a:pt x="14" y="0"/>
                  </a:moveTo>
                  <a:cubicBezTo>
                    <a:pt x="1" y="0"/>
                    <a:pt x="1" y="13"/>
                    <a:pt x="1" y="27"/>
                  </a:cubicBezTo>
                  <a:cubicBezTo>
                    <a:pt x="1" y="39"/>
                    <a:pt x="1" y="53"/>
                    <a:pt x="14" y="66"/>
                  </a:cubicBezTo>
                  <a:lnTo>
                    <a:pt x="14" y="80"/>
                  </a:lnTo>
                  <a:cubicBezTo>
                    <a:pt x="21" y="86"/>
                    <a:pt x="24" y="89"/>
                    <a:pt x="27" y="89"/>
                  </a:cubicBezTo>
                  <a:cubicBezTo>
                    <a:pt x="31" y="89"/>
                    <a:pt x="34" y="86"/>
                    <a:pt x="40" y="80"/>
                  </a:cubicBezTo>
                  <a:lnTo>
                    <a:pt x="40" y="66"/>
                  </a:lnTo>
                  <a:lnTo>
                    <a:pt x="40" y="39"/>
                  </a:lnTo>
                  <a:cubicBezTo>
                    <a:pt x="40" y="39"/>
                    <a:pt x="40" y="27"/>
                    <a:pt x="27" y="27"/>
                  </a:cubicBezTo>
                  <a:lnTo>
                    <a:pt x="27" y="13"/>
                  </a:lnTo>
                  <a:cubicBezTo>
                    <a:pt x="27" y="0"/>
                    <a:pt x="14"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2" name="Google Shape;2442;p21"/>
            <p:cNvSpPr/>
            <p:nvPr/>
          </p:nvSpPr>
          <p:spPr>
            <a:xfrm>
              <a:off x="3902576" y="1933857"/>
              <a:ext cx="1776" cy="1743"/>
            </a:xfrm>
            <a:custGeom>
              <a:rect b="b" l="l" r="r" t="t"/>
              <a:pathLst>
                <a:path extrusionOk="0" h="53" w="54">
                  <a:moveTo>
                    <a:pt x="27" y="0"/>
                  </a:moveTo>
                  <a:lnTo>
                    <a:pt x="1" y="27"/>
                  </a:lnTo>
                  <a:lnTo>
                    <a:pt x="1" y="40"/>
                  </a:lnTo>
                  <a:cubicBezTo>
                    <a:pt x="1" y="40"/>
                    <a:pt x="1" y="53"/>
                    <a:pt x="14" y="53"/>
                  </a:cubicBezTo>
                  <a:cubicBezTo>
                    <a:pt x="14" y="53"/>
                    <a:pt x="27" y="53"/>
                    <a:pt x="27" y="40"/>
                  </a:cubicBezTo>
                  <a:cubicBezTo>
                    <a:pt x="40" y="40"/>
                    <a:pt x="40" y="27"/>
                    <a:pt x="54" y="14"/>
                  </a:cubicBezTo>
                  <a:lnTo>
                    <a:pt x="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3" name="Google Shape;2443;p21"/>
            <p:cNvSpPr/>
            <p:nvPr/>
          </p:nvSpPr>
          <p:spPr>
            <a:xfrm>
              <a:off x="3900406" y="1935173"/>
              <a:ext cx="1348" cy="1315"/>
            </a:xfrm>
            <a:custGeom>
              <a:rect b="b" l="l" r="r" t="t"/>
              <a:pathLst>
                <a:path extrusionOk="0" h="40" w="41">
                  <a:moveTo>
                    <a:pt x="27" y="0"/>
                  </a:moveTo>
                  <a:lnTo>
                    <a:pt x="14" y="13"/>
                  </a:lnTo>
                  <a:cubicBezTo>
                    <a:pt x="0" y="13"/>
                    <a:pt x="0" y="27"/>
                    <a:pt x="0" y="27"/>
                  </a:cubicBezTo>
                  <a:lnTo>
                    <a:pt x="14" y="39"/>
                  </a:lnTo>
                  <a:cubicBezTo>
                    <a:pt x="14" y="39"/>
                    <a:pt x="27" y="39"/>
                    <a:pt x="27" y="27"/>
                  </a:cubicBezTo>
                  <a:cubicBezTo>
                    <a:pt x="27" y="27"/>
                    <a:pt x="40" y="27"/>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4" name="Google Shape;2444;p21"/>
            <p:cNvSpPr/>
            <p:nvPr/>
          </p:nvSpPr>
          <p:spPr>
            <a:xfrm>
              <a:off x="3908693" y="1922775"/>
              <a:ext cx="1315" cy="1513"/>
            </a:xfrm>
            <a:custGeom>
              <a:rect b="b" l="l" r="r" t="t"/>
              <a:pathLst>
                <a:path extrusionOk="0" h="46" w="40">
                  <a:moveTo>
                    <a:pt x="30" y="1"/>
                  </a:moveTo>
                  <a:cubicBezTo>
                    <a:pt x="27" y="1"/>
                    <a:pt x="27" y="7"/>
                    <a:pt x="27" y="7"/>
                  </a:cubicBezTo>
                  <a:cubicBezTo>
                    <a:pt x="13" y="19"/>
                    <a:pt x="13" y="19"/>
                    <a:pt x="13" y="33"/>
                  </a:cubicBezTo>
                  <a:cubicBezTo>
                    <a:pt x="0" y="33"/>
                    <a:pt x="0" y="46"/>
                    <a:pt x="0" y="46"/>
                  </a:cubicBezTo>
                  <a:lnTo>
                    <a:pt x="27" y="46"/>
                  </a:lnTo>
                  <a:cubicBezTo>
                    <a:pt x="27" y="33"/>
                    <a:pt x="39" y="33"/>
                    <a:pt x="39" y="19"/>
                  </a:cubicBezTo>
                  <a:lnTo>
                    <a:pt x="39" y="7"/>
                  </a:lnTo>
                  <a:cubicBezTo>
                    <a:pt x="35" y="2"/>
                    <a:pt x="32" y="1"/>
                    <a:pt x="3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5" name="Google Shape;2445;p21"/>
            <p:cNvSpPr/>
            <p:nvPr/>
          </p:nvSpPr>
          <p:spPr>
            <a:xfrm>
              <a:off x="3863837" y="1905576"/>
              <a:ext cx="1776" cy="1776"/>
            </a:xfrm>
            <a:custGeom>
              <a:rect b="b" l="l" r="r" t="t"/>
              <a:pathLst>
                <a:path extrusionOk="0" h="54" w="54">
                  <a:moveTo>
                    <a:pt x="14" y="0"/>
                  </a:moveTo>
                  <a:cubicBezTo>
                    <a:pt x="0" y="13"/>
                    <a:pt x="14" y="13"/>
                    <a:pt x="14" y="27"/>
                  </a:cubicBezTo>
                  <a:cubicBezTo>
                    <a:pt x="14" y="27"/>
                    <a:pt x="27" y="39"/>
                    <a:pt x="41" y="39"/>
                  </a:cubicBezTo>
                  <a:cubicBezTo>
                    <a:pt x="41" y="39"/>
                    <a:pt x="41" y="53"/>
                    <a:pt x="53" y="53"/>
                  </a:cubicBezTo>
                  <a:lnTo>
                    <a:pt x="53" y="39"/>
                  </a:lnTo>
                  <a:lnTo>
                    <a:pt x="53" y="13"/>
                  </a:lnTo>
                  <a:cubicBezTo>
                    <a:pt x="41" y="13"/>
                    <a:pt x="41"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6" name="Google Shape;2446;p21"/>
            <p:cNvSpPr/>
            <p:nvPr/>
          </p:nvSpPr>
          <p:spPr>
            <a:xfrm>
              <a:off x="3865580" y="1907713"/>
              <a:ext cx="1348" cy="1118"/>
            </a:xfrm>
            <a:custGeom>
              <a:rect b="b" l="l" r="r" t="t"/>
              <a:pathLst>
                <a:path extrusionOk="0" h="34" w="41">
                  <a:moveTo>
                    <a:pt x="0" y="1"/>
                  </a:moveTo>
                  <a:lnTo>
                    <a:pt x="0" y="15"/>
                  </a:lnTo>
                  <a:lnTo>
                    <a:pt x="14" y="27"/>
                  </a:lnTo>
                  <a:cubicBezTo>
                    <a:pt x="14" y="27"/>
                    <a:pt x="20" y="33"/>
                    <a:pt x="24" y="33"/>
                  </a:cubicBezTo>
                  <a:cubicBezTo>
                    <a:pt x="25" y="33"/>
                    <a:pt x="27" y="32"/>
                    <a:pt x="27" y="27"/>
                  </a:cubicBezTo>
                  <a:lnTo>
                    <a:pt x="41" y="27"/>
                  </a:lnTo>
                  <a:cubicBezTo>
                    <a:pt x="41" y="15"/>
                    <a:pt x="27" y="15"/>
                    <a:pt x="27" y="15"/>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7" name="Google Shape;2447;p21"/>
            <p:cNvSpPr/>
            <p:nvPr/>
          </p:nvSpPr>
          <p:spPr>
            <a:xfrm>
              <a:off x="3853840" y="1902090"/>
              <a:ext cx="1315" cy="888"/>
            </a:xfrm>
            <a:custGeom>
              <a:rect b="b" l="l" r="r" t="t"/>
              <a:pathLst>
                <a:path extrusionOk="0" h="27" w="40">
                  <a:moveTo>
                    <a:pt x="13" y="0"/>
                  </a:moveTo>
                  <a:cubicBezTo>
                    <a:pt x="1" y="0"/>
                    <a:pt x="1" y="0"/>
                    <a:pt x="1" y="13"/>
                  </a:cubicBezTo>
                  <a:cubicBezTo>
                    <a:pt x="13" y="27"/>
                    <a:pt x="27" y="27"/>
                    <a:pt x="27" y="27"/>
                  </a:cubicBezTo>
                  <a:lnTo>
                    <a:pt x="40" y="27"/>
                  </a:lnTo>
                  <a:lnTo>
                    <a:pt x="40" y="13"/>
                  </a:lnTo>
                  <a:cubicBezTo>
                    <a:pt x="40" y="13"/>
                    <a:pt x="27" y="0"/>
                    <a:pt x="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8" name="Google Shape;2448;p21"/>
            <p:cNvSpPr/>
            <p:nvPr/>
          </p:nvSpPr>
          <p:spPr>
            <a:xfrm>
              <a:off x="3887350" y="1872493"/>
              <a:ext cx="9175" cy="9142"/>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TITLE_AND_TWO_COLUMNS_1_1">
    <p:spTree>
      <p:nvGrpSpPr>
        <p:cNvPr id="2449" name="Shape 2449"/>
        <p:cNvGrpSpPr/>
        <p:nvPr/>
      </p:nvGrpSpPr>
      <p:grpSpPr>
        <a:xfrm>
          <a:off x="0" y="0"/>
          <a:ext cx="0" cy="0"/>
          <a:chOff x="0" y="0"/>
          <a:chExt cx="0" cy="0"/>
        </a:xfrm>
      </p:grpSpPr>
      <p:pic>
        <p:nvPicPr>
          <p:cNvPr id="2450" name="Google Shape;2450;p22"/>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2451" name="Google Shape;2451;p22"/>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452" name="Google Shape;2452;p22"/>
          <p:cNvSpPr txBox="1"/>
          <p:nvPr>
            <p:ph idx="1" type="subTitle"/>
          </p:nvPr>
        </p:nvSpPr>
        <p:spPr>
          <a:xfrm>
            <a:off x="3352900" y="3194725"/>
            <a:ext cx="24384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2453" name="Google Shape;2453;p22"/>
          <p:cNvSpPr txBox="1"/>
          <p:nvPr>
            <p:ph idx="2" type="subTitle"/>
          </p:nvPr>
        </p:nvSpPr>
        <p:spPr>
          <a:xfrm>
            <a:off x="3352900" y="3584625"/>
            <a:ext cx="24384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454" name="Google Shape;2454;p22"/>
          <p:cNvSpPr txBox="1"/>
          <p:nvPr>
            <p:ph idx="3" type="subTitle"/>
          </p:nvPr>
        </p:nvSpPr>
        <p:spPr>
          <a:xfrm>
            <a:off x="720000" y="3194725"/>
            <a:ext cx="24384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2455" name="Google Shape;2455;p22"/>
          <p:cNvSpPr txBox="1"/>
          <p:nvPr>
            <p:ph idx="4" type="subTitle"/>
          </p:nvPr>
        </p:nvSpPr>
        <p:spPr>
          <a:xfrm>
            <a:off x="720000" y="3584625"/>
            <a:ext cx="24384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456" name="Google Shape;2456;p22"/>
          <p:cNvSpPr txBox="1"/>
          <p:nvPr>
            <p:ph idx="5" type="subTitle"/>
          </p:nvPr>
        </p:nvSpPr>
        <p:spPr>
          <a:xfrm>
            <a:off x="5985800" y="3194725"/>
            <a:ext cx="2438400" cy="430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1pPr>
            <a:lvl2pPr lvl="1"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2pPr>
            <a:lvl3pPr lvl="2"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3pPr>
            <a:lvl4pPr lvl="3"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4pPr>
            <a:lvl5pPr lvl="4"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5pPr>
            <a:lvl6pPr lvl="5"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6pPr>
            <a:lvl7pPr lvl="6"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7pPr>
            <a:lvl8pPr lvl="7"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8pPr>
            <a:lvl9pPr lvl="8" algn="l">
              <a:lnSpc>
                <a:spcPct val="100000"/>
              </a:lnSpc>
              <a:spcBef>
                <a:spcPts val="0"/>
              </a:spcBef>
              <a:spcAft>
                <a:spcPts val="0"/>
              </a:spcAft>
              <a:buSzPts val="2200"/>
              <a:buFont typeface="Shadows Into Light Two"/>
              <a:buNone/>
              <a:defRPr b="1" sz="2200">
                <a:latin typeface="Shadows Into Light Two"/>
                <a:ea typeface="Shadows Into Light Two"/>
                <a:cs typeface="Shadows Into Light Two"/>
                <a:sym typeface="Shadows Into Light Two"/>
              </a:defRPr>
            </a:lvl9pPr>
          </a:lstStyle>
          <a:p/>
        </p:txBody>
      </p:sp>
      <p:sp>
        <p:nvSpPr>
          <p:cNvPr id="2457" name="Google Shape;2457;p22"/>
          <p:cNvSpPr txBox="1"/>
          <p:nvPr>
            <p:ph idx="6" type="subTitle"/>
          </p:nvPr>
        </p:nvSpPr>
        <p:spPr>
          <a:xfrm>
            <a:off x="5985800" y="3584625"/>
            <a:ext cx="24384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458" name="Google Shape;2458;p22"/>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459" name="Google Shape;2459;p22"/>
          <p:cNvGrpSpPr/>
          <p:nvPr/>
        </p:nvGrpSpPr>
        <p:grpSpPr>
          <a:xfrm>
            <a:off x="50329" y="3110474"/>
            <a:ext cx="1253382" cy="2247704"/>
            <a:chOff x="3775902" y="1696064"/>
            <a:chExt cx="153475" cy="275248"/>
          </a:xfrm>
        </p:grpSpPr>
        <p:sp>
          <p:nvSpPr>
            <p:cNvPr id="2460" name="Google Shape;2460;p22"/>
            <p:cNvSpPr/>
            <p:nvPr/>
          </p:nvSpPr>
          <p:spPr>
            <a:xfrm>
              <a:off x="3806387" y="1704088"/>
              <a:ext cx="26604" cy="16706"/>
            </a:xfrm>
            <a:custGeom>
              <a:rect b="b" l="l" r="r" t="t"/>
              <a:pathLst>
                <a:path extrusionOk="0" h="508" w="809">
                  <a:moveTo>
                    <a:pt x="227" y="0"/>
                  </a:moveTo>
                  <a:cubicBezTo>
                    <a:pt x="191" y="0"/>
                    <a:pt x="163" y="9"/>
                    <a:pt x="146" y="25"/>
                  </a:cubicBezTo>
                  <a:cubicBezTo>
                    <a:pt x="106" y="78"/>
                    <a:pt x="0" y="224"/>
                    <a:pt x="265" y="396"/>
                  </a:cubicBezTo>
                  <a:cubicBezTo>
                    <a:pt x="394" y="485"/>
                    <a:pt x="545" y="508"/>
                    <a:pt x="657" y="508"/>
                  </a:cubicBezTo>
                  <a:cubicBezTo>
                    <a:pt x="695" y="508"/>
                    <a:pt x="728" y="505"/>
                    <a:pt x="755" y="502"/>
                  </a:cubicBezTo>
                  <a:cubicBezTo>
                    <a:pt x="794" y="502"/>
                    <a:pt x="808" y="462"/>
                    <a:pt x="794" y="422"/>
                  </a:cubicBezTo>
                  <a:cubicBezTo>
                    <a:pt x="626" y="128"/>
                    <a:pt x="366"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1" name="Google Shape;2461;p22"/>
            <p:cNvSpPr/>
            <p:nvPr/>
          </p:nvSpPr>
          <p:spPr>
            <a:xfrm>
              <a:off x="3830788" y="1696064"/>
              <a:ext cx="19599" cy="23776"/>
            </a:xfrm>
            <a:custGeom>
              <a:rect b="b" l="l" r="r" t="t"/>
              <a:pathLst>
                <a:path extrusionOk="0" h="723" w="596">
                  <a:moveTo>
                    <a:pt x="348" y="1"/>
                  </a:moveTo>
                  <a:cubicBezTo>
                    <a:pt x="232" y="1"/>
                    <a:pt x="0" y="269"/>
                    <a:pt x="13" y="666"/>
                  </a:cubicBezTo>
                  <a:cubicBezTo>
                    <a:pt x="13" y="699"/>
                    <a:pt x="31" y="723"/>
                    <a:pt x="59" y="723"/>
                  </a:cubicBezTo>
                  <a:cubicBezTo>
                    <a:pt x="65" y="723"/>
                    <a:pt x="72" y="722"/>
                    <a:pt x="79" y="719"/>
                  </a:cubicBezTo>
                  <a:cubicBezTo>
                    <a:pt x="172" y="680"/>
                    <a:pt x="357" y="574"/>
                    <a:pt x="450" y="375"/>
                  </a:cubicBezTo>
                  <a:cubicBezTo>
                    <a:pt x="596" y="98"/>
                    <a:pt x="423" y="18"/>
                    <a:pt x="370" y="4"/>
                  </a:cubicBezTo>
                  <a:cubicBezTo>
                    <a:pt x="363" y="2"/>
                    <a:pt x="356" y="1"/>
                    <a:pt x="34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2" name="Google Shape;2462;p22"/>
            <p:cNvSpPr/>
            <p:nvPr/>
          </p:nvSpPr>
          <p:spPr>
            <a:xfrm>
              <a:off x="3831610" y="1696195"/>
              <a:ext cx="15719" cy="23546"/>
            </a:xfrm>
            <a:custGeom>
              <a:rect b="b" l="l" r="r" t="t"/>
              <a:pathLst>
                <a:path extrusionOk="0" h="716" w="478">
                  <a:moveTo>
                    <a:pt x="372" y="0"/>
                  </a:moveTo>
                  <a:cubicBezTo>
                    <a:pt x="319" y="80"/>
                    <a:pt x="279" y="147"/>
                    <a:pt x="239" y="212"/>
                  </a:cubicBezTo>
                  <a:cubicBezTo>
                    <a:pt x="227" y="173"/>
                    <a:pt x="213" y="120"/>
                    <a:pt x="186" y="80"/>
                  </a:cubicBezTo>
                  <a:lnTo>
                    <a:pt x="174" y="94"/>
                  </a:lnTo>
                  <a:cubicBezTo>
                    <a:pt x="200" y="133"/>
                    <a:pt x="227" y="186"/>
                    <a:pt x="227" y="226"/>
                  </a:cubicBezTo>
                  <a:cubicBezTo>
                    <a:pt x="186" y="318"/>
                    <a:pt x="133" y="397"/>
                    <a:pt x="94" y="491"/>
                  </a:cubicBezTo>
                  <a:cubicBezTo>
                    <a:pt x="80" y="438"/>
                    <a:pt x="54" y="397"/>
                    <a:pt x="27" y="371"/>
                  </a:cubicBezTo>
                  <a:lnTo>
                    <a:pt x="27" y="385"/>
                  </a:lnTo>
                  <a:cubicBezTo>
                    <a:pt x="54" y="424"/>
                    <a:pt x="68" y="464"/>
                    <a:pt x="94" y="503"/>
                  </a:cubicBezTo>
                  <a:cubicBezTo>
                    <a:pt x="54" y="570"/>
                    <a:pt x="27" y="636"/>
                    <a:pt x="1" y="702"/>
                  </a:cubicBezTo>
                  <a:cubicBezTo>
                    <a:pt x="1" y="702"/>
                    <a:pt x="1" y="715"/>
                    <a:pt x="15" y="715"/>
                  </a:cubicBezTo>
                  <a:lnTo>
                    <a:pt x="94" y="517"/>
                  </a:lnTo>
                  <a:cubicBezTo>
                    <a:pt x="186" y="477"/>
                    <a:pt x="279" y="464"/>
                    <a:pt x="385" y="450"/>
                  </a:cubicBezTo>
                  <a:lnTo>
                    <a:pt x="385" y="438"/>
                  </a:lnTo>
                  <a:cubicBezTo>
                    <a:pt x="292" y="438"/>
                    <a:pt x="200" y="464"/>
                    <a:pt x="107" y="491"/>
                  </a:cubicBezTo>
                  <a:cubicBezTo>
                    <a:pt x="147" y="411"/>
                    <a:pt x="186" y="332"/>
                    <a:pt x="239" y="252"/>
                  </a:cubicBezTo>
                  <a:cubicBezTo>
                    <a:pt x="319" y="226"/>
                    <a:pt x="398" y="212"/>
                    <a:pt x="477" y="212"/>
                  </a:cubicBezTo>
                  <a:lnTo>
                    <a:pt x="477" y="199"/>
                  </a:lnTo>
                  <a:cubicBezTo>
                    <a:pt x="398" y="199"/>
                    <a:pt x="319" y="212"/>
                    <a:pt x="239" y="239"/>
                  </a:cubicBezTo>
                  <a:cubicBezTo>
                    <a:pt x="279" y="159"/>
                    <a:pt x="332" y="80"/>
                    <a:pt x="372" y="14"/>
                  </a:cubicBezTo>
                  <a:lnTo>
                    <a:pt x="372"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3" name="Google Shape;2463;p22"/>
            <p:cNvSpPr/>
            <p:nvPr/>
          </p:nvSpPr>
          <p:spPr>
            <a:xfrm>
              <a:off x="3811616" y="1729672"/>
              <a:ext cx="24861" cy="18777"/>
            </a:xfrm>
            <a:custGeom>
              <a:rect b="b" l="l" r="r" t="t"/>
              <a:pathLst>
                <a:path extrusionOk="0" h="571" w="756">
                  <a:moveTo>
                    <a:pt x="213" y="0"/>
                  </a:moveTo>
                  <a:cubicBezTo>
                    <a:pt x="191" y="0"/>
                    <a:pt x="173" y="5"/>
                    <a:pt x="159" y="15"/>
                  </a:cubicBezTo>
                  <a:cubicBezTo>
                    <a:pt x="106" y="68"/>
                    <a:pt x="0" y="200"/>
                    <a:pt x="226" y="399"/>
                  </a:cubicBezTo>
                  <a:cubicBezTo>
                    <a:pt x="385" y="544"/>
                    <a:pt x="596" y="571"/>
                    <a:pt x="702" y="571"/>
                  </a:cubicBezTo>
                  <a:cubicBezTo>
                    <a:pt x="741" y="571"/>
                    <a:pt x="755" y="544"/>
                    <a:pt x="741" y="505"/>
                  </a:cubicBezTo>
                  <a:cubicBezTo>
                    <a:pt x="606" y="166"/>
                    <a:pt x="345" y="0"/>
                    <a:pt x="2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4" name="Google Shape;2464;p22"/>
            <p:cNvSpPr/>
            <p:nvPr/>
          </p:nvSpPr>
          <p:spPr>
            <a:xfrm>
              <a:off x="3815101" y="1731021"/>
              <a:ext cx="19632" cy="16147"/>
            </a:xfrm>
            <a:custGeom>
              <a:rect b="b" l="l" r="r" t="t"/>
              <a:pathLst>
                <a:path extrusionOk="0" h="491" w="597">
                  <a:moveTo>
                    <a:pt x="27" y="0"/>
                  </a:moveTo>
                  <a:cubicBezTo>
                    <a:pt x="106" y="53"/>
                    <a:pt x="173" y="106"/>
                    <a:pt x="238" y="159"/>
                  </a:cubicBezTo>
                  <a:cubicBezTo>
                    <a:pt x="159" y="173"/>
                    <a:pt x="79" y="199"/>
                    <a:pt x="0" y="226"/>
                  </a:cubicBezTo>
                  <a:cubicBezTo>
                    <a:pt x="0" y="226"/>
                    <a:pt x="14" y="226"/>
                    <a:pt x="14" y="238"/>
                  </a:cubicBezTo>
                  <a:cubicBezTo>
                    <a:pt x="93" y="199"/>
                    <a:pt x="173" y="186"/>
                    <a:pt x="252" y="173"/>
                  </a:cubicBezTo>
                  <a:cubicBezTo>
                    <a:pt x="318" y="226"/>
                    <a:pt x="397" y="291"/>
                    <a:pt x="464" y="358"/>
                  </a:cubicBezTo>
                  <a:cubicBezTo>
                    <a:pt x="371" y="358"/>
                    <a:pt x="265" y="371"/>
                    <a:pt x="173" y="411"/>
                  </a:cubicBezTo>
                  <a:lnTo>
                    <a:pt x="199" y="411"/>
                  </a:lnTo>
                  <a:cubicBezTo>
                    <a:pt x="279" y="385"/>
                    <a:pt x="384" y="371"/>
                    <a:pt x="477" y="371"/>
                  </a:cubicBezTo>
                  <a:lnTo>
                    <a:pt x="477" y="358"/>
                  </a:lnTo>
                  <a:cubicBezTo>
                    <a:pt x="517" y="411"/>
                    <a:pt x="556" y="450"/>
                    <a:pt x="596" y="490"/>
                  </a:cubicBezTo>
                  <a:lnTo>
                    <a:pt x="596" y="464"/>
                  </a:lnTo>
                  <a:lnTo>
                    <a:pt x="477" y="344"/>
                  </a:lnTo>
                  <a:cubicBezTo>
                    <a:pt x="477" y="305"/>
                    <a:pt x="490" y="265"/>
                    <a:pt x="503" y="212"/>
                  </a:cubicBezTo>
                  <a:cubicBezTo>
                    <a:pt x="490" y="212"/>
                    <a:pt x="490" y="212"/>
                    <a:pt x="490" y="199"/>
                  </a:cubicBezTo>
                  <a:cubicBezTo>
                    <a:pt x="477" y="252"/>
                    <a:pt x="464" y="291"/>
                    <a:pt x="464" y="344"/>
                  </a:cubicBezTo>
                  <a:cubicBezTo>
                    <a:pt x="397" y="279"/>
                    <a:pt x="318" y="212"/>
                    <a:pt x="252" y="159"/>
                  </a:cubicBezTo>
                  <a:cubicBezTo>
                    <a:pt x="238" y="106"/>
                    <a:pt x="238" y="53"/>
                    <a:pt x="252" y="0"/>
                  </a:cubicBezTo>
                  <a:lnTo>
                    <a:pt x="238" y="0"/>
                  </a:lnTo>
                  <a:cubicBezTo>
                    <a:pt x="226" y="40"/>
                    <a:pt x="226" y="93"/>
                    <a:pt x="238" y="146"/>
                  </a:cubicBezTo>
                  <a:cubicBezTo>
                    <a:pt x="173" y="93"/>
                    <a:pt x="106"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5" name="Google Shape;2465;p22"/>
            <p:cNvSpPr/>
            <p:nvPr/>
          </p:nvSpPr>
          <p:spPr>
            <a:xfrm>
              <a:off x="3834701" y="1725660"/>
              <a:ext cx="21770" cy="22493"/>
            </a:xfrm>
            <a:custGeom>
              <a:rect b="b" l="l" r="r" t="t"/>
              <a:pathLst>
                <a:path extrusionOk="0" h="684" w="662">
                  <a:moveTo>
                    <a:pt x="426" y="0"/>
                  </a:moveTo>
                  <a:cubicBezTo>
                    <a:pt x="313" y="0"/>
                    <a:pt x="49" y="222"/>
                    <a:pt x="0" y="627"/>
                  </a:cubicBezTo>
                  <a:cubicBezTo>
                    <a:pt x="0" y="659"/>
                    <a:pt x="18" y="683"/>
                    <a:pt x="47" y="683"/>
                  </a:cubicBezTo>
                  <a:cubicBezTo>
                    <a:pt x="53" y="683"/>
                    <a:pt x="59" y="682"/>
                    <a:pt x="66" y="680"/>
                  </a:cubicBezTo>
                  <a:cubicBezTo>
                    <a:pt x="172" y="653"/>
                    <a:pt x="357" y="574"/>
                    <a:pt x="489" y="401"/>
                  </a:cubicBezTo>
                  <a:cubicBezTo>
                    <a:pt x="662" y="137"/>
                    <a:pt x="516" y="31"/>
                    <a:pt x="450" y="4"/>
                  </a:cubicBezTo>
                  <a:cubicBezTo>
                    <a:pt x="443" y="1"/>
                    <a:pt x="435" y="0"/>
                    <a:pt x="4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6" name="Google Shape;2466;p22"/>
            <p:cNvSpPr/>
            <p:nvPr/>
          </p:nvSpPr>
          <p:spPr>
            <a:xfrm>
              <a:off x="3835096" y="1726252"/>
              <a:ext cx="17922" cy="21342"/>
            </a:xfrm>
            <a:custGeom>
              <a:rect b="b" l="l" r="r" t="t"/>
              <a:pathLst>
                <a:path extrusionOk="0" h="649" w="545">
                  <a:moveTo>
                    <a:pt x="465" y="0"/>
                  </a:moveTo>
                  <a:lnTo>
                    <a:pt x="306" y="198"/>
                  </a:lnTo>
                  <a:cubicBezTo>
                    <a:pt x="306" y="145"/>
                    <a:pt x="292" y="92"/>
                    <a:pt x="266" y="53"/>
                  </a:cubicBezTo>
                  <a:cubicBezTo>
                    <a:pt x="266" y="53"/>
                    <a:pt x="266" y="66"/>
                    <a:pt x="253" y="66"/>
                  </a:cubicBezTo>
                  <a:cubicBezTo>
                    <a:pt x="279" y="106"/>
                    <a:pt x="292" y="159"/>
                    <a:pt x="292" y="212"/>
                  </a:cubicBezTo>
                  <a:cubicBezTo>
                    <a:pt x="239" y="291"/>
                    <a:pt x="173" y="357"/>
                    <a:pt x="133" y="436"/>
                  </a:cubicBezTo>
                  <a:cubicBezTo>
                    <a:pt x="121" y="397"/>
                    <a:pt x="94" y="357"/>
                    <a:pt x="80" y="318"/>
                  </a:cubicBezTo>
                  <a:cubicBezTo>
                    <a:pt x="68" y="318"/>
                    <a:pt x="68" y="331"/>
                    <a:pt x="68" y="331"/>
                  </a:cubicBezTo>
                  <a:cubicBezTo>
                    <a:pt x="94" y="371"/>
                    <a:pt x="107" y="410"/>
                    <a:pt x="121" y="450"/>
                  </a:cubicBezTo>
                  <a:lnTo>
                    <a:pt x="1" y="648"/>
                  </a:lnTo>
                  <a:lnTo>
                    <a:pt x="15" y="648"/>
                  </a:lnTo>
                  <a:cubicBezTo>
                    <a:pt x="54" y="595"/>
                    <a:pt x="80" y="530"/>
                    <a:pt x="121" y="463"/>
                  </a:cubicBezTo>
                  <a:cubicBezTo>
                    <a:pt x="186" y="450"/>
                    <a:pt x="266" y="450"/>
                    <a:pt x="332" y="450"/>
                  </a:cubicBezTo>
                  <a:lnTo>
                    <a:pt x="412" y="450"/>
                  </a:lnTo>
                  <a:lnTo>
                    <a:pt x="424" y="436"/>
                  </a:lnTo>
                  <a:lnTo>
                    <a:pt x="332" y="436"/>
                  </a:lnTo>
                  <a:cubicBezTo>
                    <a:pt x="266" y="436"/>
                    <a:pt x="200" y="436"/>
                    <a:pt x="133" y="450"/>
                  </a:cubicBezTo>
                  <a:cubicBezTo>
                    <a:pt x="186" y="383"/>
                    <a:pt x="239" y="304"/>
                    <a:pt x="292" y="225"/>
                  </a:cubicBezTo>
                  <a:lnTo>
                    <a:pt x="544" y="225"/>
                  </a:lnTo>
                  <a:lnTo>
                    <a:pt x="544" y="212"/>
                  </a:lnTo>
                  <a:lnTo>
                    <a:pt x="306" y="212"/>
                  </a:lnTo>
                  <a:cubicBezTo>
                    <a:pt x="359" y="145"/>
                    <a:pt x="412" y="80"/>
                    <a:pt x="477" y="13"/>
                  </a:cubicBezTo>
                  <a:cubicBezTo>
                    <a:pt x="465" y="13"/>
                    <a:pt x="465" y="0"/>
                    <a:pt x="465"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7" name="Google Shape;2467;p22"/>
            <p:cNvSpPr/>
            <p:nvPr/>
          </p:nvSpPr>
          <p:spPr>
            <a:xfrm>
              <a:off x="3810300" y="1751344"/>
              <a:ext cx="20060" cy="23348"/>
            </a:xfrm>
            <a:custGeom>
              <a:rect b="b" l="l" r="r" t="t"/>
              <a:pathLst>
                <a:path extrusionOk="0" h="710" w="610">
                  <a:moveTo>
                    <a:pt x="236" y="1"/>
                  </a:moveTo>
                  <a:cubicBezTo>
                    <a:pt x="228" y="1"/>
                    <a:pt x="220" y="2"/>
                    <a:pt x="213" y="5"/>
                  </a:cubicBezTo>
                  <a:cubicBezTo>
                    <a:pt x="160" y="31"/>
                    <a:pt x="1" y="123"/>
                    <a:pt x="146" y="388"/>
                  </a:cubicBezTo>
                  <a:cubicBezTo>
                    <a:pt x="252" y="573"/>
                    <a:pt x="437" y="667"/>
                    <a:pt x="543" y="706"/>
                  </a:cubicBezTo>
                  <a:cubicBezTo>
                    <a:pt x="548" y="708"/>
                    <a:pt x="553" y="709"/>
                    <a:pt x="559" y="709"/>
                  </a:cubicBezTo>
                  <a:cubicBezTo>
                    <a:pt x="583" y="709"/>
                    <a:pt x="610" y="686"/>
                    <a:pt x="610" y="653"/>
                  </a:cubicBezTo>
                  <a:cubicBezTo>
                    <a:pt x="585" y="258"/>
                    <a:pt x="353" y="1"/>
                    <a:pt x="23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8" name="Google Shape;2468;p22"/>
            <p:cNvSpPr/>
            <p:nvPr/>
          </p:nvSpPr>
          <p:spPr>
            <a:xfrm>
              <a:off x="3813359" y="1751903"/>
              <a:ext cx="15686" cy="21375"/>
            </a:xfrm>
            <a:custGeom>
              <a:rect b="b" l="l" r="r" t="t"/>
              <a:pathLst>
                <a:path extrusionOk="0" h="650" w="477">
                  <a:moveTo>
                    <a:pt x="93" y="1"/>
                  </a:moveTo>
                  <a:cubicBezTo>
                    <a:pt x="146" y="80"/>
                    <a:pt x="185" y="147"/>
                    <a:pt x="238" y="212"/>
                  </a:cubicBezTo>
                  <a:cubicBezTo>
                    <a:pt x="159" y="200"/>
                    <a:pt x="93" y="200"/>
                    <a:pt x="14" y="200"/>
                  </a:cubicBezTo>
                  <a:lnTo>
                    <a:pt x="0" y="200"/>
                  </a:lnTo>
                  <a:lnTo>
                    <a:pt x="0" y="212"/>
                  </a:lnTo>
                  <a:lnTo>
                    <a:pt x="14" y="212"/>
                  </a:lnTo>
                  <a:cubicBezTo>
                    <a:pt x="93" y="212"/>
                    <a:pt x="173" y="212"/>
                    <a:pt x="238" y="239"/>
                  </a:cubicBezTo>
                  <a:cubicBezTo>
                    <a:pt x="291" y="318"/>
                    <a:pt x="344" y="398"/>
                    <a:pt x="384" y="477"/>
                  </a:cubicBezTo>
                  <a:cubicBezTo>
                    <a:pt x="291" y="451"/>
                    <a:pt x="199" y="438"/>
                    <a:pt x="106" y="438"/>
                  </a:cubicBezTo>
                  <a:lnTo>
                    <a:pt x="93" y="438"/>
                  </a:lnTo>
                  <a:cubicBezTo>
                    <a:pt x="106" y="438"/>
                    <a:pt x="106" y="438"/>
                    <a:pt x="106" y="451"/>
                  </a:cubicBezTo>
                  <a:cubicBezTo>
                    <a:pt x="199" y="451"/>
                    <a:pt x="305" y="464"/>
                    <a:pt x="397" y="491"/>
                  </a:cubicBezTo>
                  <a:lnTo>
                    <a:pt x="477" y="650"/>
                  </a:lnTo>
                  <a:lnTo>
                    <a:pt x="477" y="623"/>
                  </a:lnTo>
                  <a:cubicBezTo>
                    <a:pt x="450" y="583"/>
                    <a:pt x="424" y="530"/>
                    <a:pt x="397" y="477"/>
                  </a:cubicBezTo>
                  <a:cubicBezTo>
                    <a:pt x="411" y="438"/>
                    <a:pt x="437" y="398"/>
                    <a:pt x="464" y="358"/>
                  </a:cubicBezTo>
                  <a:cubicBezTo>
                    <a:pt x="464" y="358"/>
                    <a:pt x="464" y="345"/>
                    <a:pt x="450" y="345"/>
                  </a:cubicBezTo>
                  <a:cubicBezTo>
                    <a:pt x="424" y="385"/>
                    <a:pt x="411" y="424"/>
                    <a:pt x="397" y="464"/>
                  </a:cubicBezTo>
                  <a:cubicBezTo>
                    <a:pt x="344" y="385"/>
                    <a:pt x="305" y="292"/>
                    <a:pt x="252" y="212"/>
                  </a:cubicBezTo>
                  <a:cubicBezTo>
                    <a:pt x="252" y="159"/>
                    <a:pt x="265" y="120"/>
                    <a:pt x="305" y="80"/>
                  </a:cubicBezTo>
                  <a:lnTo>
                    <a:pt x="291" y="67"/>
                  </a:lnTo>
                  <a:cubicBezTo>
                    <a:pt x="265" y="106"/>
                    <a:pt x="238" y="147"/>
                    <a:pt x="238" y="200"/>
                  </a:cubicBezTo>
                  <a:cubicBezTo>
                    <a:pt x="199" y="133"/>
                    <a:pt x="146" y="67"/>
                    <a:pt x="10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9" name="Google Shape;2469;p22"/>
            <p:cNvSpPr/>
            <p:nvPr/>
          </p:nvSpPr>
          <p:spPr>
            <a:xfrm>
              <a:off x="3828584" y="1757428"/>
              <a:ext cx="26144" cy="17298"/>
            </a:xfrm>
            <a:custGeom>
              <a:rect b="b" l="l" r="r" t="t"/>
              <a:pathLst>
                <a:path extrusionOk="0" h="526" w="795">
                  <a:moveTo>
                    <a:pt x="574" y="1"/>
                  </a:moveTo>
                  <a:cubicBezTo>
                    <a:pt x="443" y="1"/>
                    <a:pt x="178" y="137"/>
                    <a:pt x="14" y="455"/>
                  </a:cubicBezTo>
                  <a:cubicBezTo>
                    <a:pt x="1" y="482"/>
                    <a:pt x="14" y="521"/>
                    <a:pt x="54" y="521"/>
                  </a:cubicBezTo>
                  <a:cubicBezTo>
                    <a:pt x="75" y="523"/>
                    <a:pt x="99" y="525"/>
                    <a:pt x="127" y="525"/>
                  </a:cubicBezTo>
                  <a:cubicBezTo>
                    <a:pt x="241" y="525"/>
                    <a:pt x="405" y="498"/>
                    <a:pt x="543" y="402"/>
                  </a:cubicBezTo>
                  <a:cubicBezTo>
                    <a:pt x="795" y="217"/>
                    <a:pt x="689" y="71"/>
                    <a:pt x="636" y="18"/>
                  </a:cubicBezTo>
                  <a:cubicBezTo>
                    <a:pt x="623" y="7"/>
                    <a:pt x="601" y="1"/>
                    <a:pt x="57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0" name="Google Shape;2470;p22"/>
            <p:cNvSpPr/>
            <p:nvPr/>
          </p:nvSpPr>
          <p:spPr>
            <a:xfrm>
              <a:off x="3829012" y="1758447"/>
              <a:ext cx="21375" cy="15719"/>
            </a:xfrm>
            <a:custGeom>
              <a:rect b="b" l="l" r="r" t="t"/>
              <a:pathLst>
                <a:path extrusionOk="0" h="478" w="650">
                  <a:moveTo>
                    <a:pt x="424" y="1"/>
                  </a:moveTo>
                  <a:cubicBezTo>
                    <a:pt x="438" y="54"/>
                    <a:pt x="438" y="106"/>
                    <a:pt x="424" y="146"/>
                  </a:cubicBezTo>
                  <a:cubicBezTo>
                    <a:pt x="332" y="199"/>
                    <a:pt x="265" y="252"/>
                    <a:pt x="186" y="318"/>
                  </a:cubicBezTo>
                  <a:cubicBezTo>
                    <a:pt x="186" y="265"/>
                    <a:pt x="186" y="225"/>
                    <a:pt x="173" y="172"/>
                  </a:cubicBezTo>
                  <a:cubicBezTo>
                    <a:pt x="173" y="186"/>
                    <a:pt x="173" y="186"/>
                    <a:pt x="159" y="186"/>
                  </a:cubicBezTo>
                  <a:cubicBezTo>
                    <a:pt x="173" y="239"/>
                    <a:pt x="173" y="278"/>
                    <a:pt x="173" y="318"/>
                  </a:cubicBezTo>
                  <a:cubicBezTo>
                    <a:pt x="106" y="371"/>
                    <a:pt x="54" y="410"/>
                    <a:pt x="1" y="463"/>
                  </a:cubicBezTo>
                  <a:lnTo>
                    <a:pt x="1" y="477"/>
                  </a:lnTo>
                  <a:cubicBezTo>
                    <a:pt x="54" y="424"/>
                    <a:pt x="120" y="384"/>
                    <a:pt x="173" y="331"/>
                  </a:cubicBezTo>
                  <a:lnTo>
                    <a:pt x="173" y="345"/>
                  </a:lnTo>
                  <a:cubicBezTo>
                    <a:pt x="265" y="345"/>
                    <a:pt x="358" y="371"/>
                    <a:pt x="451" y="410"/>
                  </a:cubicBezTo>
                  <a:lnTo>
                    <a:pt x="464" y="410"/>
                  </a:lnTo>
                  <a:cubicBezTo>
                    <a:pt x="371" y="371"/>
                    <a:pt x="279" y="345"/>
                    <a:pt x="186" y="331"/>
                  </a:cubicBezTo>
                  <a:cubicBezTo>
                    <a:pt x="265" y="265"/>
                    <a:pt x="332" y="212"/>
                    <a:pt x="411" y="172"/>
                  </a:cubicBezTo>
                  <a:cubicBezTo>
                    <a:pt x="491" y="186"/>
                    <a:pt x="570" y="212"/>
                    <a:pt x="650" y="252"/>
                  </a:cubicBezTo>
                  <a:lnTo>
                    <a:pt x="650" y="239"/>
                  </a:lnTo>
                  <a:cubicBezTo>
                    <a:pt x="583" y="199"/>
                    <a:pt x="504" y="172"/>
                    <a:pt x="424" y="159"/>
                  </a:cubicBezTo>
                  <a:cubicBezTo>
                    <a:pt x="504" y="106"/>
                    <a:pt x="570" y="66"/>
                    <a:pt x="650" y="27"/>
                  </a:cubicBezTo>
                  <a:lnTo>
                    <a:pt x="650" y="13"/>
                  </a:lnTo>
                  <a:cubicBezTo>
                    <a:pt x="570" y="54"/>
                    <a:pt x="504" y="93"/>
                    <a:pt x="438" y="133"/>
                  </a:cubicBezTo>
                  <a:cubicBezTo>
                    <a:pt x="451" y="93"/>
                    <a:pt x="451" y="40"/>
                    <a:pt x="438"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1" name="Google Shape;2471;p22"/>
            <p:cNvSpPr/>
            <p:nvPr/>
          </p:nvSpPr>
          <p:spPr>
            <a:xfrm>
              <a:off x="3803361" y="1779527"/>
              <a:ext cx="20915" cy="22592"/>
            </a:xfrm>
            <a:custGeom>
              <a:rect b="b" l="l" r="r" t="t"/>
              <a:pathLst>
                <a:path extrusionOk="0" h="687" w="636">
                  <a:moveTo>
                    <a:pt x="241" y="1"/>
                  </a:moveTo>
                  <a:cubicBezTo>
                    <a:pt x="230" y="1"/>
                    <a:pt x="220" y="3"/>
                    <a:pt x="212" y="8"/>
                  </a:cubicBezTo>
                  <a:cubicBezTo>
                    <a:pt x="145" y="21"/>
                    <a:pt x="0" y="127"/>
                    <a:pt x="159" y="392"/>
                  </a:cubicBezTo>
                  <a:cubicBezTo>
                    <a:pt x="278" y="564"/>
                    <a:pt x="477" y="657"/>
                    <a:pt x="569" y="683"/>
                  </a:cubicBezTo>
                  <a:cubicBezTo>
                    <a:pt x="576" y="685"/>
                    <a:pt x="582" y="686"/>
                    <a:pt x="588" y="686"/>
                  </a:cubicBezTo>
                  <a:cubicBezTo>
                    <a:pt x="617" y="686"/>
                    <a:pt x="636" y="663"/>
                    <a:pt x="636" y="630"/>
                  </a:cubicBezTo>
                  <a:cubicBezTo>
                    <a:pt x="599" y="244"/>
                    <a:pt x="354" y="1"/>
                    <a:pt x="2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2" name="Google Shape;2472;p22"/>
            <p:cNvSpPr/>
            <p:nvPr/>
          </p:nvSpPr>
          <p:spPr>
            <a:xfrm>
              <a:off x="3806387" y="1779757"/>
              <a:ext cx="16574" cy="20915"/>
            </a:xfrm>
            <a:custGeom>
              <a:rect b="b" l="l" r="r" t="t"/>
              <a:pathLst>
                <a:path extrusionOk="0" h="636" w="504">
                  <a:moveTo>
                    <a:pt x="94" y="1"/>
                  </a:moveTo>
                  <a:cubicBezTo>
                    <a:pt x="94" y="14"/>
                    <a:pt x="94" y="14"/>
                    <a:pt x="80" y="14"/>
                  </a:cubicBezTo>
                  <a:cubicBezTo>
                    <a:pt x="133" y="80"/>
                    <a:pt x="186" y="147"/>
                    <a:pt x="239" y="226"/>
                  </a:cubicBezTo>
                  <a:cubicBezTo>
                    <a:pt x="186" y="212"/>
                    <a:pt x="133" y="212"/>
                    <a:pt x="80" y="212"/>
                  </a:cubicBezTo>
                  <a:lnTo>
                    <a:pt x="0" y="212"/>
                  </a:lnTo>
                  <a:lnTo>
                    <a:pt x="0" y="226"/>
                  </a:lnTo>
                  <a:lnTo>
                    <a:pt x="80" y="226"/>
                  </a:lnTo>
                  <a:cubicBezTo>
                    <a:pt x="133" y="226"/>
                    <a:pt x="199" y="226"/>
                    <a:pt x="252" y="239"/>
                  </a:cubicBezTo>
                  <a:cubicBezTo>
                    <a:pt x="305" y="318"/>
                    <a:pt x="358" y="385"/>
                    <a:pt x="397" y="464"/>
                  </a:cubicBezTo>
                  <a:cubicBezTo>
                    <a:pt x="332" y="451"/>
                    <a:pt x="252" y="438"/>
                    <a:pt x="173" y="438"/>
                  </a:cubicBezTo>
                  <a:lnTo>
                    <a:pt x="120" y="438"/>
                  </a:lnTo>
                  <a:cubicBezTo>
                    <a:pt x="120" y="451"/>
                    <a:pt x="120" y="451"/>
                    <a:pt x="133" y="451"/>
                  </a:cubicBezTo>
                  <a:lnTo>
                    <a:pt x="173" y="451"/>
                  </a:lnTo>
                  <a:cubicBezTo>
                    <a:pt x="252" y="451"/>
                    <a:pt x="332" y="464"/>
                    <a:pt x="411" y="477"/>
                  </a:cubicBezTo>
                  <a:cubicBezTo>
                    <a:pt x="438" y="530"/>
                    <a:pt x="477" y="583"/>
                    <a:pt x="503" y="636"/>
                  </a:cubicBezTo>
                  <a:lnTo>
                    <a:pt x="503" y="609"/>
                  </a:lnTo>
                  <a:cubicBezTo>
                    <a:pt x="477" y="570"/>
                    <a:pt x="450" y="517"/>
                    <a:pt x="424" y="477"/>
                  </a:cubicBezTo>
                  <a:cubicBezTo>
                    <a:pt x="438" y="424"/>
                    <a:pt x="450" y="385"/>
                    <a:pt x="477" y="345"/>
                  </a:cubicBezTo>
                  <a:cubicBezTo>
                    <a:pt x="477" y="345"/>
                    <a:pt x="477" y="332"/>
                    <a:pt x="464" y="332"/>
                  </a:cubicBezTo>
                  <a:cubicBezTo>
                    <a:pt x="450" y="371"/>
                    <a:pt x="424" y="411"/>
                    <a:pt x="411" y="451"/>
                  </a:cubicBezTo>
                  <a:lnTo>
                    <a:pt x="252" y="212"/>
                  </a:lnTo>
                  <a:cubicBezTo>
                    <a:pt x="252" y="173"/>
                    <a:pt x="279" y="120"/>
                    <a:pt x="305" y="80"/>
                  </a:cubicBezTo>
                  <a:lnTo>
                    <a:pt x="292" y="67"/>
                  </a:lnTo>
                  <a:cubicBezTo>
                    <a:pt x="265" y="107"/>
                    <a:pt x="252" y="147"/>
                    <a:pt x="239" y="200"/>
                  </a:cubicBezTo>
                  <a:cubicBezTo>
                    <a:pt x="199" y="133"/>
                    <a:pt x="146"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3" name="Google Shape;2473;p22"/>
            <p:cNvSpPr/>
            <p:nvPr/>
          </p:nvSpPr>
          <p:spPr>
            <a:xfrm>
              <a:off x="3822501" y="1784032"/>
              <a:ext cx="25683" cy="18087"/>
            </a:xfrm>
            <a:custGeom>
              <a:rect b="b" l="l" r="r" t="t"/>
              <a:pathLst>
                <a:path extrusionOk="0" h="550" w="781">
                  <a:moveTo>
                    <a:pt x="559" y="0"/>
                  </a:moveTo>
                  <a:cubicBezTo>
                    <a:pt x="422" y="0"/>
                    <a:pt x="158" y="147"/>
                    <a:pt x="13" y="479"/>
                  </a:cubicBezTo>
                  <a:cubicBezTo>
                    <a:pt x="1" y="520"/>
                    <a:pt x="13" y="546"/>
                    <a:pt x="54" y="546"/>
                  </a:cubicBezTo>
                  <a:cubicBezTo>
                    <a:pt x="69" y="548"/>
                    <a:pt x="86" y="549"/>
                    <a:pt x="106" y="549"/>
                  </a:cubicBezTo>
                  <a:cubicBezTo>
                    <a:pt x="220" y="549"/>
                    <a:pt x="396" y="513"/>
                    <a:pt x="543" y="400"/>
                  </a:cubicBezTo>
                  <a:cubicBezTo>
                    <a:pt x="781" y="202"/>
                    <a:pt x="662" y="56"/>
                    <a:pt x="622" y="17"/>
                  </a:cubicBezTo>
                  <a:cubicBezTo>
                    <a:pt x="607" y="6"/>
                    <a:pt x="585" y="0"/>
                    <a:pt x="55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4" name="Google Shape;2474;p22"/>
            <p:cNvSpPr/>
            <p:nvPr/>
          </p:nvSpPr>
          <p:spPr>
            <a:xfrm>
              <a:off x="3822928" y="1784986"/>
              <a:ext cx="21375" cy="16574"/>
            </a:xfrm>
            <a:custGeom>
              <a:rect b="b" l="l" r="r" t="t"/>
              <a:pathLst>
                <a:path extrusionOk="0" h="504" w="650">
                  <a:moveTo>
                    <a:pt x="424" y="0"/>
                  </a:moveTo>
                  <a:cubicBezTo>
                    <a:pt x="411" y="0"/>
                    <a:pt x="411" y="0"/>
                    <a:pt x="411" y="14"/>
                  </a:cubicBezTo>
                  <a:cubicBezTo>
                    <a:pt x="424" y="53"/>
                    <a:pt x="424" y="106"/>
                    <a:pt x="411" y="159"/>
                  </a:cubicBezTo>
                  <a:cubicBezTo>
                    <a:pt x="491" y="120"/>
                    <a:pt x="556" y="67"/>
                    <a:pt x="636" y="14"/>
                  </a:cubicBezTo>
                  <a:lnTo>
                    <a:pt x="623" y="14"/>
                  </a:lnTo>
                  <a:cubicBezTo>
                    <a:pt x="556" y="53"/>
                    <a:pt x="491" y="94"/>
                    <a:pt x="424" y="147"/>
                  </a:cubicBezTo>
                  <a:lnTo>
                    <a:pt x="424" y="0"/>
                  </a:lnTo>
                  <a:close/>
                  <a:moveTo>
                    <a:pt x="411" y="159"/>
                  </a:moveTo>
                  <a:cubicBezTo>
                    <a:pt x="332" y="212"/>
                    <a:pt x="252" y="265"/>
                    <a:pt x="173" y="332"/>
                  </a:cubicBezTo>
                  <a:cubicBezTo>
                    <a:pt x="186" y="292"/>
                    <a:pt x="173" y="239"/>
                    <a:pt x="159" y="200"/>
                  </a:cubicBezTo>
                  <a:lnTo>
                    <a:pt x="159" y="212"/>
                  </a:lnTo>
                  <a:cubicBezTo>
                    <a:pt x="159" y="252"/>
                    <a:pt x="173" y="305"/>
                    <a:pt x="159" y="345"/>
                  </a:cubicBezTo>
                  <a:cubicBezTo>
                    <a:pt x="106" y="398"/>
                    <a:pt x="53" y="438"/>
                    <a:pt x="0" y="491"/>
                  </a:cubicBezTo>
                  <a:lnTo>
                    <a:pt x="0" y="503"/>
                  </a:lnTo>
                  <a:cubicBezTo>
                    <a:pt x="53" y="450"/>
                    <a:pt x="120" y="411"/>
                    <a:pt x="173" y="358"/>
                  </a:cubicBezTo>
                  <a:cubicBezTo>
                    <a:pt x="265" y="358"/>
                    <a:pt x="358" y="385"/>
                    <a:pt x="450" y="424"/>
                  </a:cubicBezTo>
                  <a:lnTo>
                    <a:pt x="464" y="411"/>
                  </a:lnTo>
                  <a:cubicBezTo>
                    <a:pt x="371" y="371"/>
                    <a:pt x="279" y="358"/>
                    <a:pt x="186" y="345"/>
                  </a:cubicBezTo>
                  <a:cubicBezTo>
                    <a:pt x="252" y="292"/>
                    <a:pt x="332" y="226"/>
                    <a:pt x="397" y="173"/>
                  </a:cubicBezTo>
                  <a:cubicBezTo>
                    <a:pt x="477" y="186"/>
                    <a:pt x="556" y="212"/>
                    <a:pt x="636" y="239"/>
                  </a:cubicBezTo>
                  <a:lnTo>
                    <a:pt x="649" y="239"/>
                  </a:lnTo>
                  <a:cubicBezTo>
                    <a:pt x="570" y="200"/>
                    <a:pt x="491" y="173"/>
                    <a:pt x="41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5" name="Google Shape;2475;p22"/>
            <p:cNvSpPr/>
            <p:nvPr/>
          </p:nvSpPr>
          <p:spPr>
            <a:xfrm>
              <a:off x="3801618" y="1814023"/>
              <a:ext cx="25683" cy="17593"/>
            </a:xfrm>
            <a:custGeom>
              <a:rect b="b" l="l" r="r" t="t"/>
              <a:pathLst>
                <a:path extrusionOk="0" h="535" w="781">
                  <a:moveTo>
                    <a:pt x="209" y="0"/>
                  </a:moveTo>
                  <a:cubicBezTo>
                    <a:pt x="181" y="0"/>
                    <a:pt x="159" y="6"/>
                    <a:pt x="145" y="17"/>
                  </a:cubicBezTo>
                  <a:cubicBezTo>
                    <a:pt x="92" y="70"/>
                    <a:pt x="0" y="217"/>
                    <a:pt x="239" y="402"/>
                  </a:cubicBezTo>
                  <a:cubicBezTo>
                    <a:pt x="410" y="520"/>
                    <a:pt x="622" y="534"/>
                    <a:pt x="728" y="534"/>
                  </a:cubicBezTo>
                  <a:cubicBezTo>
                    <a:pt x="768" y="520"/>
                    <a:pt x="781" y="494"/>
                    <a:pt x="768" y="455"/>
                  </a:cubicBezTo>
                  <a:cubicBezTo>
                    <a:pt x="614" y="136"/>
                    <a:pt x="343" y="0"/>
                    <a:pt x="2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6" name="Google Shape;2476;p22"/>
            <p:cNvSpPr/>
            <p:nvPr/>
          </p:nvSpPr>
          <p:spPr>
            <a:xfrm>
              <a:off x="3805499" y="1815043"/>
              <a:ext cx="20060" cy="14831"/>
            </a:xfrm>
            <a:custGeom>
              <a:rect b="b" l="l" r="r" t="t"/>
              <a:pathLst>
                <a:path extrusionOk="0" h="451" w="610">
                  <a:moveTo>
                    <a:pt x="213" y="0"/>
                  </a:moveTo>
                  <a:cubicBezTo>
                    <a:pt x="200" y="39"/>
                    <a:pt x="200" y="92"/>
                    <a:pt x="213" y="133"/>
                  </a:cubicBezTo>
                  <a:lnTo>
                    <a:pt x="15" y="13"/>
                  </a:lnTo>
                  <a:cubicBezTo>
                    <a:pt x="15" y="13"/>
                    <a:pt x="1" y="13"/>
                    <a:pt x="1" y="27"/>
                  </a:cubicBezTo>
                  <a:cubicBezTo>
                    <a:pt x="80" y="66"/>
                    <a:pt x="147" y="106"/>
                    <a:pt x="226" y="159"/>
                  </a:cubicBezTo>
                  <a:cubicBezTo>
                    <a:pt x="147" y="172"/>
                    <a:pt x="68" y="198"/>
                    <a:pt x="1" y="238"/>
                  </a:cubicBezTo>
                  <a:lnTo>
                    <a:pt x="1" y="251"/>
                  </a:lnTo>
                  <a:cubicBezTo>
                    <a:pt x="80" y="212"/>
                    <a:pt x="160" y="186"/>
                    <a:pt x="239" y="172"/>
                  </a:cubicBezTo>
                  <a:cubicBezTo>
                    <a:pt x="319" y="225"/>
                    <a:pt x="398" y="278"/>
                    <a:pt x="465" y="331"/>
                  </a:cubicBezTo>
                  <a:cubicBezTo>
                    <a:pt x="371" y="344"/>
                    <a:pt x="279" y="371"/>
                    <a:pt x="186" y="410"/>
                  </a:cubicBezTo>
                  <a:lnTo>
                    <a:pt x="200" y="410"/>
                  </a:lnTo>
                  <a:cubicBezTo>
                    <a:pt x="292" y="371"/>
                    <a:pt x="385" y="344"/>
                    <a:pt x="477" y="344"/>
                  </a:cubicBezTo>
                  <a:cubicBezTo>
                    <a:pt x="530" y="371"/>
                    <a:pt x="571" y="410"/>
                    <a:pt x="610" y="450"/>
                  </a:cubicBezTo>
                  <a:lnTo>
                    <a:pt x="610" y="424"/>
                  </a:lnTo>
                  <a:cubicBezTo>
                    <a:pt x="571" y="397"/>
                    <a:pt x="530" y="357"/>
                    <a:pt x="477" y="331"/>
                  </a:cubicBezTo>
                  <a:cubicBezTo>
                    <a:pt x="477" y="278"/>
                    <a:pt x="477" y="238"/>
                    <a:pt x="491" y="186"/>
                  </a:cubicBezTo>
                  <a:cubicBezTo>
                    <a:pt x="491" y="186"/>
                    <a:pt x="477" y="186"/>
                    <a:pt x="477" y="172"/>
                  </a:cubicBezTo>
                  <a:cubicBezTo>
                    <a:pt x="465" y="225"/>
                    <a:pt x="465" y="265"/>
                    <a:pt x="465" y="318"/>
                  </a:cubicBezTo>
                  <a:cubicBezTo>
                    <a:pt x="398" y="251"/>
                    <a:pt x="319" y="198"/>
                    <a:pt x="239" y="145"/>
                  </a:cubicBezTo>
                  <a:cubicBezTo>
                    <a:pt x="213" y="106"/>
                    <a:pt x="213" y="53"/>
                    <a:pt x="22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7" name="Google Shape;2477;p22"/>
            <p:cNvSpPr/>
            <p:nvPr/>
          </p:nvSpPr>
          <p:spPr>
            <a:xfrm>
              <a:off x="3825526" y="1807479"/>
              <a:ext cx="20060" cy="23348"/>
            </a:xfrm>
            <a:custGeom>
              <a:rect b="b" l="l" r="r" t="t"/>
              <a:pathLst>
                <a:path extrusionOk="0" h="710" w="610">
                  <a:moveTo>
                    <a:pt x="375" y="1"/>
                  </a:moveTo>
                  <a:cubicBezTo>
                    <a:pt x="258" y="1"/>
                    <a:pt x="25" y="258"/>
                    <a:pt x="1" y="654"/>
                  </a:cubicBezTo>
                  <a:cubicBezTo>
                    <a:pt x="1" y="686"/>
                    <a:pt x="19" y="710"/>
                    <a:pt x="48" y="710"/>
                  </a:cubicBezTo>
                  <a:cubicBezTo>
                    <a:pt x="54" y="710"/>
                    <a:pt x="60" y="709"/>
                    <a:pt x="67" y="707"/>
                  </a:cubicBezTo>
                  <a:cubicBezTo>
                    <a:pt x="173" y="666"/>
                    <a:pt x="359" y="574"/>
                    <a:pt x="464" y="389"/>
                  </a:cubicBezTo>
                  <a:cubicBezTo>
                    <a:pt x="610" y="124"/>
                    <a:pt x="451" y="31"/>
                    <a:pt x="398" y="5"/>
                  </a:cubicBezTo>
                  <a:cubicBezTo>
                    <a:pt x="391" y="2"/>
                    <a:pt x="383" y="1"/>
                    <a:pt x="37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8" name="Google Shape;2478;p22"/>
            <p:cNvSpPr/>
            <p:nvPr/>
          </p:nvSpPr>
          <p:spPr>
            <a:xfrm>
              <a:off x="3825986" y="1808071"/>
              <a:ext cx="16574" cy="22658"/>
            </a:xfrm>
            <a:custGeom>
              <a:rect b="b" l="l" r="r" t="t"/>
              <a:pathLst>
                <a:path extrusionOk="0" h="689" w="504">
                  <a:moveTo>
                    <a:pt x="410" y="0"/>
                  </a:moveTo>
                  <a:lnTo>
                    <a:pt x="410" y="0"/>
                  </a:lnTo>
                  <a:cubicBezTo>
                    <a:pt x="357" y="66"/>
                    <a:pt x="304" y="133"/>
                    <a:pt x="265" y="198"/>
                  </a:cubicBezTo>
                  <a:cubicBezTo>
                    <a:pt x="265" y="146"/>
                    <a:pt x="239" y="106"/>
                    <a:pt x="212" y="66"/>
                  </a:cubicBezTo>
                  <a:lnTo>
                    <a:pt x="198" y="80"/>
                  </a:lnTo>
                  <a:cubicBezTo>
                    <a:pt x="239" y="119"/>
                    <a:pt x="251" y="159"/>
                    <a:pt x="251" y="212"/>
                  </a:cubicBezTo>
                  <a:cubicBezTo>
                    <a:pt x="198" y="292"/>
                    <a:pt x="159" y="384"/>
                    <a:pt x="106" y="463"/>
                  </a:cubicBezTo>
                  <a:cubicBezTo>
                    <a:pt x="93" y="424"/>
                    <a:pt x="66" y="371"/>
                    <a:pt x="53" y="345"/>
                  </a:cubicBezTo>
                  <a:cubicBezTo>
                    <a:pt x="40" y="345"/>
                    <a:pt x="40" y="345"/>
                    <a:pt x="40" y="357"/>
                  </a:cubicBezTo>
                  <a:cubicBezTo>
                    <a:pt x="66" y="398"/>
                    <a:pt x="93" y="437"/>
                    <a:pt x="106" y="477"/>
                  </a:cubicBezTo>
                  <a:cubicBezTo>
                    <a:pt x="66" y="543"/>
                    <a:pt x="40" y="609"/>
                    <a:pt x="0" y="675"/>
                  </a:cubicBezTo>
                  <a:cubicBezTo>
                    <a:pt x="0" y="675"/>
                    <a:pt x="13" y="675"/>
                    <a:pt x="13" y="689"/>
                  </a:cubicBezTo>
                  <a:cubicBezTo>
                    <a:pt x="40" y="622"/>
                    <a:pt x="80" y="556"/>
                    <a:pt x="106" y="490"/>
                  </a:cubicBezTo>
                  <a:cubicBezTo>
                    <a:pt x="198" y="463"/>
                    <a:pt x="292" y="450"/>
                    <a:pt x="398" y="450"/>
                  </a:cubicBezTo>
                  <a:cubicBezTo>
                    <a:pt x="398" y="437"/>
                    <a:pt x="398" y="437"/>
                    <a:pt x="410" y="437"/>
                  </a:cubicBezTo>
                  <a:lnTo>
                    <a:pt x="398" y="437"/>
                  </a:lnTo>
                  <a:cubicBezTo>
                    <a:pt x="304" y="437"/>
                    <a:pt x="212" y="450"/>
                    <a:pt x="119" y="477"/>
                  </a:cubicBezTo>
                  <a:cubicBezTo>
                    <a:pt x="159" y="398"/>
                    <a:pt x="212" y="318"/>
                    <a:pt x="265" y="239"/>
                  </a:cubicBezTo>
                  <a:cubicBezTo>
                    <a:pt x="331" y="212"/>
                    <a:pt x="410" y="212"/>
                    <a:pt x="477" y="212"/>
                  </a:cubicBezTo>
                  <a:lnTo>
                    <a:pt x="503" y="212"/>
                  </a:lnTo>
                  <a:lnTo>
                    <a:pt x="503" y="198"/>
                  </a:lnTo>
                  <a:lnTo>
                    <a:pt x="490" y="198"/>
                  </a:lnTo>
                  <a:cubicBezTo>
                    <a:pt x="410" y="198"/>
                    <a:pt x="345" y="198"/>
                    <a:pt x="265" y="212"/>
                  </a:cubicBezTo>
                  <a:cubicBezTo>
                    <a:pt x="318" y="146"/>
                    <a:pt x="371" y="80"/>
                    <a:pt x="41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9" name="Google Shape;2479;p22"/>
            <p:cNvSpPr/>
            <p:nvPr/>
          </p:nvSpPr>
          <p:spPr>
            <a:xfrm>
              <a:off x="3812471" y="1848060"/>
              <a:ext cx="27459" cy="14601"/>
            </a:xfrm>
            <a:custGeom>
              <a:rect b="b" l="l" r="r" t="t"/>
              <a:pathLst>
                <a:path extrusionOk="0" h="444" w="835">
                  <a:moveTo>
                    <a:pt x="226" y="1"/>
                  </a:moveTo>
                  <a:cubicBezTo>
                    <a:pt x="168" y="1"/>
                    <a:pt x="125" y="15"/>
                    <a:pt x="107" y="41"/>
                  </a:cubicBezTo>
                  <a:cubicBezTo>
                    <a:pt x="67" y="94"/>
                    <a:pt x="1" y="267"/>
                    <a:pt x="279" y="385"/>
                  </a:cubicBezTo>
                  <a:cubicBezTo>
                    <a:pt x="373" y="429"/>
                    <a:pt x="469" y="444"/>
                    <a:pt x="555" y="444"/>
                  </a:cubicBezTo>
                  <a:cubicBezTo>
                    <a:pt x="651" y="444"/>
                    <a:pt x="733" y="426"/>
                    <a:pt x="782" y="412"/>
                  </a:cubicBezTo>
                  <a:cubicBezTo>
                    <a:pt x="821" y="399"/>
                    <a:pt x="835" y="359"/>
                    <a:pt x="809" y="333"/>
                  </a:cubicBezTo>
                  <a:cubicBezTo>
                    <a:pt x="618" y="95"/>
                    <a:pt x="373" y="1"/>
                    <a:pt x="22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0" name="Google Shape;2480;p22"/>
            <p:cNvSpPr/>
            <p:nvPr/>
          </p:nvSpPr>
          <p:spPr>
            <a:xfrm>
              <a:off x="3815529" y="1848520"/>
              <a:ext cx="22691" cy="13549"/>
            </a:xfrm>
            <a:custGeom>
              <a:rect b="b" l="l" r="r" t="t"/>
              <a:pathLst>
                <a:path extrusionOk="0" h="412" w="690">
                  <a:moveTo>
                    <a:pt x="199" y="1"/>
                  </a:moveTo>
                  <a:cubicBezTo>
                    <a:pt x="199" y="41"/>
                    <a:pt x="213" y="94"/>
                    <a:pt x="225" y="133"/>
                  </a:cubicBezTo>
                  <a:cubicBezTo>
                    <a:pt x="160" y="107"/>
                    <a:pt x="80" y="80"/>
                    <a:pt x="1" y="54"/>
                  </a:cubicBezTo>
                  <a:lnTo>
                    <a:pt x="1" y="68"/>
                  </a:lnTo>
                  <a:lnTo>
                    <a:pt x="239" y="147"/>
                  </a:lnTo>
                  <a:cubicBezTo>
                    <a:pt x="172" y="186"/>
                    <a:pt x="93" y="226"/>
                    <a:pt x="40" y="279"/>
                  </a:cubicBezTo>
                  <a:cubicBezTo>
                    <a:pt x="107" y="239"/>
                    <a:pt x="186" y="186"/>
                    <a:pt x="252" y="160"/>
                  </a:cubicBezTo>
                  <a:cubicBezTo>
                    <a:pt x="345" y="186"/>
                    <a:pt x="424" y="226"/>
                    <a:pt x="516" y="266"/>
                  </a:cubicBezTo>
                  <a:cubicBezTo>
                    <a:pt x="424" y="292"/>
                    <a:pt x="331" y="345"/>
                    <a:pt x="252" y="398"/>
                  </a:cubicBezTo>
                  <a:cubicBezTo>
                    <a:pt x="266" y="412"/>
                    <a:pt x="266" y="412"/>
                    <a:pt x="278" y="412"/>
                  </a:cubicBezTo>
                  <a:cubicBezTo>
                    <a:pt x="345" y="345"/>
                    <a:pt x="437" y="306"/>
                    <a:pt x="530" y="279"/>
                  </a:cubicBezTo>
                  <a:lnTo>
                    <a:pt x="689" y="359"/>
                  </a:lnTo>
                  <a:cubicBezTo>
                    <a:pt x="675" y="345"/>
                    <a:pt x="675" y="345"/>
                    <a:pt x="675" y="332"/>
                  </a:cubicBezTo>
                  <a:cubicBezTo>
                    <a:pt x="622" y="306"/>
                    <a:pt x="583" y="279"/>
                    <a:pt x="530" y="266"/>
                  </a:cubicBezTo>
                  <a:cubicBezTo>
                    <a:pt x="516" y="213"/>
                    <a:pt x="504" y="173"/>
                    <a:pt x="504" y="121"/>
                  </a:cubicBezTo>
                  <a:lnTo>
                    <a:pt x="490" y="121"/>
                  </a:lnTo>
                  <a:cubicBezTo>
                    <a:pt x="490" y="160"/>
                    <a:pt x="504" y="213"/>
                    <a:pt x="516" y="253"/>
                  </a:cubicBezTo>
                  <a:cubicBezTo>
                    <a:pt x="424" y="213"/>
                    <a:pt x="345" y="173"/>
                    <a:pt x="252" y="133"/>
                  </a:cubicBezTo>
                  <a:cubicBezTo>
                    <a:pt x="225" y="94"/>
                    <a:pt x="213" y="41"/>
                    <a:pt x="213"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1" name="Google Shape;2481;p22"/>
            <p:cNvSpPr/>
            <p:nvPr/>
          </p:nvSpPr>
          <p:spPr>
            <a:xfrm>
              <a:off x="3835194" y="1835892"/>
              <a:ext cx="18218" cy="25025"/>
            </a:xfrm>
            <a:custGeom>
              <a:rect b="b" l="l" r="r" t="t"/>
              <a:pathLst>
                <a:path extrusionOk="0" h="761" w="554">
                  <a:moveTo>
                    <a:pt x="315" y="0"/>
                  </a:moveTo>
                  <a:cubicBezTo>
                    <a:pt x="194" y="0"/>
                    <a:pt x="1" y="309"/>
                    <a:pt x="77" y="716"/>
                  </a:cubicBezTo>
                  <a:cubicBezTo>
                    <a:pt x="77" y="746"/>
                    <a:pt x="100" y="761"/>
                    <a:pt x="122" y="761"/>
                  </a:cubicBezTo>
                  <a:cubicBezTo>
                    <a:pt x="130" y="761"/>
                    <a:pt x="137" y="759"/>
                    <a:pt x="144" y="755"/>
                  </a:cubicBezTo>
                  <a:cubicBezTo>
                    <a:pt x="236" y="690"/>
                    <a:pt x="409" y="557"/>
                    <a:pt x="474" y="358"/>
                  </a:cubicBezTo>
                  <a:cubicBezTo>
                    <a:pt x="554" y="54"/>
                    <a:pt x="382" y="2"/>
                    <a:pt x="329" y="2"/>
                  </a:cubicBezTo>
                  <a:cubicBezTo>
                    <a:pt x="325" y="1"/>
                    <a:pt x="320" y="0"/>
                    <a:pt x="31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2" name="Google Shape;2482;p22"/>
            <p:cNvSpPr/>
            <p:nvPr/>
          </p:nvSpPr>
          <p:spPr>
            <a:xfrm>
              <a:off x="3837299" y="1835925"/>
              <a:ext cx="13976" cy="24828"/>
            </a:xfrm>
            <a:custGeom>
              <a:rect b="b" l="l" r="r" t="t"/>
              <a:pathLst>
                <a:path extrusionOk="0" h="755" w="425">
                  <a:moveTo>
                    <a:pt x="278" y="1"/>
                  </a:moveTo>
                  <a:cubicBezTo>
                    <a:pt x="252" y="80"/>
                    <a:pt x="225" y="146"/>
                    <a:pt x="186" y="225"/>
                  </a:cubicBezTo>
                  <a:cubicBezTo>
                    <a:pt x="172" y="186"/>
                    <a:pt x="146" y="146"/>
                    <a:pt x="119" y="106"/>
                  </a:cubicBezTo>
                  <a:cubicBezTo>
                    <a:pt x="106" y="106"/>
                    <a:pt x="106" y="119"/>
                    <a:pt x="106" y="119"/>
                  </a:cubicBezTo>
                  <a:cubicBezTo>
                    <a:pt x="146" y="159"/>
                    <a:pt x="172" y="199"/>
                    <a:pt x="186" y="239"/>
                  </a:cubicBezTo>
                  <a:cubicBezTo>
                    <a:pt x="146" y="331"/>
                    <a:pt x="119" y="424"/>
                    <a:pt x="93" y="516"/>
                  </a:cubicBezTo>
                  <a:cubicBezTo>
                    <a:pt x="66" y="477"/>
                    <a:pt x="40" y="437"/>
                    <a:pt x="13" y="410"/>
                  </a:cubicBezTo>
                  <a:cubicBezTo>
                    <a:pt x="1" y="410"/>
                    <a:pt x="1" y="424"/>
                    <a:pt x="1" y="424"/>
                  </a:cubicBezTo>
                  <a:cubicBezTo>
                    <a:pt x="40" y="463"/>
                    <a:pt x="66" y="490"/>
                    <a:pt x="93" y="530"/>
                  </a:cubicBezTo>
                  <a:cubicBezTo>
                    <a:pt x="66" y="609"/>
                    <a:pt x="54" y="675"/>
                    <a:pt x="40" y="742"/>
                  </a:cubicBezTo>
                  <a:cubicBezTo>
                    <a:pt x="40" y="754"/>
                    <a:pt x="40" y="754"/>
                    <a:pt x="54" y="754"/>
                  </a:cubicBezTo>
                  <a:cubicBezTo>
                    <a:pt x="66" y="689"/>
                    <a:pt x="80" y="609"/>
                    <a:pt x="106" y="543"/>
                  </a:cubicBezTo>
                  <a:cubicBezTo>
                    <a:pt x="186" y="490"/>
                    <a:pt x="278" y="463"/>
                    <a:pt x="371" y="437"/>
                  </a:cubicBezTo>
                  <a:lnTo>
                    <a:pt x="371" y="424"/>
                  </a:lnTo>
                  <a:cubicBezTo>
                    <a:pt x="278" y="437"/>
                    <a:pt x="186" y="477"/>
                    <a:pt x="106" y="530"/>
                  </a:cubicBezTo>
                  <a:cubicBezTo>
                    <a:pt x="133" y="437"/>
                    <a:pt x="159" y="345"/>
                    <a:pt x="199" y="265"/>
                  </a:cubicBezTo>
                  <a:cubicBezTo>
                    <a:pt x="265" y="225"/>
                    <a:pt x="345" y="199"/>
                    <a:pt x="424" y="186"/>
                  </a:cubicBezTo>
                  <a:lnTo>
                    <a:pt x="424" y="172"/>
                  </a:lnTo>
                  <a:cubicBezTo>
                    <a:pt x="345" y="186"/>
                    <a:pt x="278" y="212"/>
                    <a:pt x="199" y="239"/>
                  </a:cubicBezTo>
                  <a:cubicBezTo>
                    <a:pt x="225" y="159"/>
                    <a:pt x="265" y="80"/>
                    <a:pt x="29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3" name="Google Shape;2483;p22"/>
            <p:cNvSpPr/>
            <p:nvPr/>
          </p:nvSpPr>
          <p:spPr>
            <a:xfrm>
              <a:off x="3812471" y="1877755"/>
              <a:ext cx="23118" cy="20882"/>
            </a:xfrm>
            <a:custGeom>
              <a:rect b="b" l="l" r="r" t="t"/>
              <a:pathLst>
                <a:path extrusionOk="0" h="635" w="703">
                  <a:moveTo>
                    <a:pt x="241" y="0"/>
                  </a:moveTo>
                  <a:cubicBezTo>
                    <a:pt x="225" y="0"/>
                    <a:pt x="211" y="4"/>
                    <a:pt x="200" y="12"/>
                  </a:cubicBezTo>
                  <a:cubicBezTo>
                    <a:pt x="133" y="38"/>
                    <a:pt x="1" y="158"/>
                    <a:pt x="200" y="396"/>
                  </a:cubicBezTo>
                  <a:cubicBezTo>
                    <a:pt x="345" y="555"/>
                    <a:pt x="544" y="621"/>
                    <a:pt x="650" y="634"/>
                  </a:cubicBezTo>
                  <a:cubicBezTo>
                    <a:pt x="676" y="634"/>
                    <a:pt x="703" y="608"/>
                    <a:pt x="703" y="568"/>
                  </a:cubicBezTo>
                  <a:cubicBezTo>
                    <a:pt x="610" y="207"/>
                    <a:pt x="362" y="0"/>
                    <a:pt x="241"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4" name="Google Shape;2484;p22"/>
            <p:cNvSpPr/>
            <p:nvPr/>
          </p:nvSpPr>
          <p:spPr>
            <a:xfrm>
              <a:off x="3815956" y="1878577"/>
              <a:ext cx="18317" cy="18744"/>
            </a:xfrm>
            <a:custGeom>
              <a:rect b="b" l="l" r="r" t="t"/>
              <a:pathLst>
                <a:path extrusionOk="0" h="570" w="557">
                  <a:moveTo>
                    <a:pt x="332" y="410"/>
                  </a:moveTo>
                  <a:cubicBezTo>
                    <a:pt x="265" y="410"/>
                    <a:pt x="212" y="410"/>
                    <a:pt x="147" y="424"/>
                  </a:cubicBezTo>
                  <a:cubicBezTo>
                    <a:pt x="147" y="424"/>
                    <a:pt x="159" y="424"/>
                    <a:pt x="159" y="437"/>
                  </a:cubicBezTo>
                  <a:cubicBezTo>
                    <a:pt x="212" y="424"/>
                    <a:pt x="279" y="410"/>
                    <a:pt x="332" y="410"/>
                  </a:cubicBezTo>
                  <a:close/>
                  <a:moveTo>
                    <a:pt x="53" y="1"/>
                  </a:moveTo>
                  <a:cubicBezTo>
                    <a:pt x="120" y="66"/>
                    <a:pt x="186" y="119"/>
                    <a:pt x="239" y="186"/>
                  </a:cubicBezTo>
                  <a:lnTo>
                    <a:pt x="226" y="186"/>
                  </a:lnTo>
                  <a:cubicBezTo>
                    <a:pt x="159" y="186"/>
                    <a:pt x="80" y="199"/>
                    <a:pt x="1" y="212"/>
                  </a:cubicBezTo>
                  <a:lnTo>
                    <a:pt x="1" y="225"/>
                  </a:lnTo>
                  <a:cubicBezTo>
                    <a:pt x="80" y="212"/>
                    <a:pt x="159" y="199"/>
                    <a:pt x="226" y="199"/>
                  </a:cubicBezTo>
                  <a:lnTo>
                    <a:pt x="253" y="199"/>
                  </a:lnTo>
                  <a:cubicBezTo>
                    <a:pt x="318" y="265"/>
                    <a:pt x="371" y="345"/>
                    <a:pt x="438" y="410"/>
                  </a:cubicBezTo>
                  <a:lnTo>
                    <a:pt x="332" y="410"/>
                  </a:lnTo>
                  <a:cubicBezTo>
                    <a:pt x="371" y="410"/>
                    <a:pt x="411" y="424"/>
                    <a:pt x="451" y="424"/>
                  </a:cubicBezTo>
                  <a:cubicBezTo>
                    <a:pt x="477" y="463"/>
                    <a:pt x="517" y="516"/>
                    <a:pt x="556" y="569"/>
                  </a:cubicBezTo>
                  <a:lnTo>
                    <a:pt x="556" y="543"/>
                  </a:lnTo>
                  <a:cubicBezTo>
                    <a:pt x="517" y="504"/>
                    <a:pt x="491" y="451"/>
                    <a:pt x="451" y="410"/>
                  </a:cubicBezTo>
                  <a:cubicBezTo>
                    <a:pt x="464" y="371"/>
                    <a:pt x="477" y="318"/>
                    <a:pt x="491" y="278"/>
                  </a:cubicBezTo>
                  <a:lnTo>
                    <a:pt x="477" y="265"/>
                  </a:lnTo>
                  <a:cubicBezTo>
                    <a:pt x="464" y="305"/>
                    <a:pt x="451" y="357"/>
                    <a:pt x="438" y="398"/>
                  </a:cubicBezTo>
                  <a:cubicBezTo>
                    <a:pt x="385" y="318"/>
                    <a:pt x="318" y="252"/>
                    <a:pt x="253" y="186"/>
                  </a:cubicBezTo>
                  <a:cubicBezTo>
                    <a:pt x="253" y="133"/>
                    <a:pt x="253" y="80"/>
                    <a:pt x="279" y="40"/>
                  </a:cubicBezTo>
                  <a:cubicBezTo>
                    <a:pt x="279" y="27"/>
                    <a:pt x="265" y="27"/>
                    <a:pt x="265" y="27"/>
                  </a:cubicBezTo>
                  <a:cubicBezTo>
                    <a:pt x="253" y="66"/>
                    <a:pt x="239" y="119"/>
                    <a:pt x="239" y="172"/>
                  </a:cubicBezTo>
                  <a:cubicBezTo>
                    <a:pt x="186" y="107"/>
                    <a:pt x="133" y="54"/>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5" name="Google Shape;2485;p22"/>
            <p:cNvSpPr/>
            <p:nvPr/>
          </p:nvSpPr>
          <p:spPr>
            <a:xfrm>
              <a:off x="3833879" y="1878150"/>
              <a:ext cx="23907" cy="20126"/>
            </a:xfrm>
            <a:custGeom>
              <a:rect b="b" l="l" r="r" t="t"/>
              <a:pathLst>
                <a:path extrusionOk="0" h="612" w="727">
                  <a:moveTo>
                    <a:pt x="493" y="0"/>
                  </a:moveTo>
                  <a:cubicBezTo>
                    <a:pt x="368" y="0"/>
                    <a:pt x="115" y="189"/>
                    <a:pt x="11" y="556"/>
                  </a:cubicBezTo>
                  <a:cubicBezTo>
                    <a:pt x="0" y="579"/>
                    <a:pt x="19" y="612"/>
                    <a:pt x="49" y="612"/>
                  </a:cubicBezTo>
                  <a:cubicBezTo>
                    <a:pt x="54" y="612"/>
                    <a:pt x="59" y="611"/>
                    <a:pt x="64" y="609"/>
                  </a:cubicBezTo>
                  <a:cubicBezTo>
                    <a:pt x="170" y="596"/>
                    <a:pt x="369" y="556"/>
                    <a:pt x="514" y="397"/>
                  </a:cubicBezTo>
                  <a:cubicBezTo>
                    <a:pt x="726" y="172"/>
                    <a:pt x="594" y="53"/>
                    <a:pt x="541" y="14"/>
                  </a:cubicBezTo>
                  <a:cubicBezTo>
                    <a:pt x="529" y="5"/>
                    <a:pt x="512" y="0"/>
                    <a:pt x="49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6" name="Google Shape;2486;p22"/>
            <p:cNvSpPr/>
            <p:nvPr/>
          </p:nvSpPr>
          <p:spPr>
            <a:xfrm>
              <a:off x="3834241" y="1879005"/>
              <a:ext cx="20060" cy="19172"/>
            </a:xfrm>
            <a:custGeom>
              <a:rect b="b" l="l" r="r" t="t"/>
              <a:pathLst>
                <a:path extrusionOk="0" h="583" w="610">
                  <a:moveTo>
                    <a:pt x="556" y="0"/>
                  </a:moveTo>
                  <a:cubicBezTo>
                    <a:pt x="491" y="53"/>
                    <a:pt x="424" y="106"/>
                    <a:pt x="371" y="159"/>
                  </a:cubicBezTo>
                  <a:cubicBezTo>
                    <a:pt x="371" y="120"/>
                    <a:pt x="371" y="67"/>
                    <a:pt x="358" y="27"/>
                  </a:cubicBezTo>
                  <a:lnTo>
                    <a:pt x="345" y="27"/>
                  </a:lnTo>
                  <a:cubicBezTo>
                    <a:pt x="358" y="80"/>
                    <a:pt x="358" y="133"/>
                    <a:pt x="358" y="173"/>
                  </a:cubicBezTo>
                  <a:cubicBezTo>
                    <a:pt x="292" y="239"/>
                    <a:pt x="226" y="318"/>
                    <a:pt x="159" y="385"/>
                  </a:cubicBezTo>
                  <a:cubicBezTo>
                    <a:pt x="147" y="332"/>
                    <a:pt x="147" y="292"/>
                    <a:pt x="120" y="252"/>
                  </a:cubicBezTo>
                  <a:lnTo>
                    <a:pt x="120" y="265"/>
                  </a:lnTo>
                  <a:cubicBezTo>
                    <a:pt x="133" y="305"/>
                    <a:pt x="147" y="344"/>
                    <a:pt x="147" y="397"/>
                  </a:cubicBezTo>
                  <a:cubicBezTo>
                    <a:pt x="94" y="450"/>
                    <a:pt x="53" y="503"/>
                    <a:pt x="0" y="570"/>
                  </a:cubicBezTo>
                  <a:cubicBezTo>
                    <a:pt x="0" y="570"/>
                    <a:pt x="14" y="570"/>
                    <a:pt x="14" y="583"/>
                  </a:cubicBezTo>
                  <a:cubicBezTo>
                    <a:pt x="53" y="517"/>
                    <a:pt x="106" y="464"/>
                    <a:pt x="147" y="411"/>
                  </a:cubicBezTo>
                  <a:lnTo>
                    <a:pt x="226" y="411"/>
                  </a:lnTo>
                  <a:cubicBezTo>
                    <a:pt x="292" y="411"/>
                    <a:pt x="371" y="411"/>
                    <a:pt x="438" y="438"/>
                  </a:cubicBezTo>
                  <a:cubicBezTo>
                    <a:pt x="438" y="424"/>
                    <a:pt x="450" y="424"/>
                    <a:pt x="450" y="424"/>
                  </a:cubicBezTo>
                  <a:cubicBezTo>
                    <a:pt x="371" y="397"/>
                    <a:pt x="305" y="397"/>
                    <a:pt x="226" y="397"/>
                  </a:cubicBezTo>
                  <a:lnTo>
                    <a:pt x="159" y="397"/>
                  </a:lnTo>
                  <a:lnTo>
                    <a:pt x="358" y="199"/>
                  </a:lnTo>
                  <a:cubicBezTo>
                    <a:pt x="438" y="199"/>
                    <a:pt x="517" y="212"/>
                    <a:pt x="597" y="226"/>
                  </a:cubicBezTo>
                  <a:lnTo>
                    <a:pt x="609" y="226"/>
                  </a:lnTo>
                  <a:cubicBezTo>
                    <a:pt x="530" y="199"/>
                    <a:pt x="450" y="186"/>
                    <a:pt x="371" y="186"/>
                  </a:cubicBezTo>
                  <a:cubicBezTo>
                    <a:pt x="438" y="120"/>
                    <a:pt x="491" y="67"/>
                    <a:pt x="556" y="14"/>
                  </a:cubicBezTo>
                  <a:lnTo>
                    <a:pt x="556"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7" name="Google Shape;2487;p22"/>
            <p:cNvSpPr/>
            <p:nvPr/>
          </p:nvSpPr>
          <p:spPr>
            <a:xfrm>
              <a:off x="3819015" y="1719281"/>
              <a:ext cx="23546" cy="237232"/>
            </a:xfrm>
            <a:custGeom>
              <a:rect b="b" l="l" r="r" t="t"/>
              <a:pathLst>
                <a:path extrusionOk="0" h="7214" w="716">
                  <a:moveTo>
                    <a:pt x="424" y="0"/>
                  </a:moveTo>
                  <a:lnTo>
                    <a:pt x="371" y="27"/>
                  </a:lnTo>
                  <a:cubicBezTo>
                    <a:pt x="596" y="503"/>
                    <a:pt x="477" y="1059"/>
                    <a:pt x="331" y="1548"/>
                  </a:cubicBezTo>
                  <a:lnTo>
                    <a:pt x="292" y="1668"/>
                  </a:lnTo>
                  <a:cubicBezTo>
                    <a:pt x="146" y="2145"/>
                    <a:pt x="1" y="2634"/>
                    <a:pt x="107" y="3110"/>
                  </a:cubicBezTo>
                  <a:cubicBezTo>
                    <a:pt x="146" y="3322"/>
                    <a:pt x="239" y="3507"/>
                    <a:pt x="331" y="3706"/>
                  </a:cubicBezTo>
                  <a:cubicBezTo>
                    <a:pt x="410" y="3865"/>
                    <a:pt x="490" y="4037"/>
                    <a:pt x="530" y="4222"/>
                  </a:cubicBezTo>
                  <a:cubicBezTo>
                    <a:pt x="662" y="4725"/>
                    <a:pt x="530" y="5254"/>
                    <a:pt x="384" y="5718"/>
                  </a:cubicBezTo>
                  <a:cubicBezTo>
                    <a:pt x="358" y="5798"/>
                    <a:pt x="331" y="5890"/>
                    <a:pt x="305" y="5969"/>
                  </a:cubicBezTo>
                  <a:cubicBezTo>
                    <a:pt x="172" y="6366"/>
                    <a:pt x="40" y="6790"/>
                    <a:pt x="27" y="7213"/>
                  </a:cubicBezTo>
                  <a:lnTo>
                    <a:pt x="80" y="7213"/>
                  </a:lnTo>
                  <a:cubicBezTo>
                    <a:pt x="93" y="6790"/>
                    <a:pt x="225" y="6380"/>
                    <a:pt x="358" y="5996"/>
                  </a:cubicBezTo>
                  <a:cubicBezTo>
                    <a:pt x="384" y="5904"/>
                    <a:pt x="410" y="5824"/>
                    <a:pt x="437" y="5731"/>
                  </a:cubicBezTo>
                  <a:cubicBezTo>
                    <a:pt x="596" y="5268"/>
                    <a:pt x="715" y="4725"/>
                    <a:pt x="583" y="4209"/>
                  </a:cubicBezTo>
                  <a:cubicBezTo>
                    <a:pt x="543" y="4024"/>
                    <a:pt x="451" y="3851"/>
                    <a:pt x="384" y="3680"/>
                  </a:cubicBezTo>
                  <a:cubicBezTo>
                    <a:pt x="292" y="3495"/>
                    <a:pt x="199" y="3296"/>
                    <a:pt x="160" y="3098"/>
                  </a:cubicBezTo>
                  <a:cubicBezTo>
                    <a:pt x="54" y="2634"/>
                    <a:pt x="199" y="2145"/>
                    <a:pt x="345" y="1681"/>
                  </a:cubicBezTo>
                  <a:lnTo>
                    <a:pt x="384" y="1562"/>
                  </a:lnTo>
                  <a:cubicBezTo>
                    <a:pt x="530" y="1072"/>
                    <a:pt x="649" y="490"/>
                    <a:pt x="4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8" name="Google Shape;2488;p22"/>
            <p:cNvSpPr/>
            <p:nvPr/>
          </p:nvSpPr>
          <p:spPr>
            <a:xfrm>
              <a:off x="3825986" y="1838260"/>
              <a:ext cx="51399" cy="55576"/>
            </a:xfrm>
            <a:custGeom>
              <a:rect b="b" l="l" r="r" t="t"/>
              <a:pathLst>
                <a:path extrusionOk="0" h="1690" w="1563">
                  <a:moveTo>
                    <a:pt x="1294" y="0"/>
                  </a:moveTo>
                  <a:cubicBezTo>
                    <a:pt x="1260" y="0"/>
                    <a:pt x="1225" y="8"/>
                    <a:pt x="1192" y="22"/>
                  </a:cubicBezTo>
                  <a:cubicBezTo>
                    <a:pt x="993" y="128"/>
                    <a:pt x="689" y="512"/>
                    <a:pt x="0" y="1636"/>
                  </a:cubicBezTo>
                  <a:lnTo>
                    <a:pt x="27" y="1689"/>
                  </a:lnTo>
                  <a:cubicBezTo>
                    <a:pt x="689" y="1465"/>
                    <a:pt x="1165" y="988"/>
                    <a:pt x="1430" y="485"/>
                  </a:cubicBezTo>
                  <a:cubicBezTo>
                    <a:pt x="1496" y="366"/>
                    <a:pt x="1562" y="194"/>
                    <a:pt x="1456" y="75"/>
                  </a:cubicBezTo>
                  <a:cubicBezTo>
                    <a:pt x="1414" y="24"/>
                    <a:pt x="1355" y="0"/>
                    <a:pt x="129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9" name="Google Shape;2489;p22"/>
            <p:cNvSpPr/>
            <p:nvPr/>
          </p:nvSpPr>
          <p:spPr>
            <a:xfrm>
              <a:off x="3829012" y="1854735"/>
              <a:ext cx="33115" cy="35187"/>
            </a:xfrm>
            <a:custGeom>
              <a:rect b="b" l="l" r="r" t="t"/>
              <a:pathLst>
                <a:path extrusionOk="0" h="1070" w="1007">
                  <a:moveTo>
                    <a:pt x="1000" y="1"/>
                  </a:moveTo>
                  <a:cubicBezTo>
                    <a:pt x="997" y="1"/>
                    <a:pt x="994" y="4"/>
                    <a:pt x="994" y="11"/>
                  </a:cubicBezTo>
                  <a:cubicBezTo>
                    <a:pt x="715" y="408"/>
                    <a:pt x="371" y="752"/>
                    <a:pt x="1" y="1056"/>
                  </a:cubicBezTo>
                  <a:lnTo>
                    <a:pt x="1" y="1070"/>
                  </a:lnTo>
                  <a:lnTo>
                    <a:pt x="14" y="1070"/>
                  </a:lnTo>
                  <a:cubicBezTo>
                    <a:pt x="385" y="765"/>
                    <a:pt x="729" y="421"/>
                    <a:pt x="1006" y="24"/>
                  </a:cubicBezTo>
                  <a:lnTo>
                    <a:pt x="1006" y="11"/>
                  </a:lnTo>
                  <a:cubicBezTo>
                    <a:pt x="1006" y="4"/>
                    <a:pt x="1003" y="1"/>
                    <a:pt x="100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0" name="Google Shape;2490;p22"/>
            <p:cNvSpPr/>
            <p:nvPr/>
          </p:nvSpPr>
          <p:spPr>
            <a:xfrm>
              <a:off x="3804216" y="1890909"/>
              <a:ext cx="62251" cy="46434"/>
            </a:xfrm>
            <a:custGeom>
              <a:rect b="b" l="l" r="r" t="t"/>
              <a:pathLst>
                <a:path extrusionOk="0" h="1412" w="1893">
                  <a:moveTo>
                    <a:pt x="1621" y="1"/>
                  </a:moveTo>
                  <a:cubicBezTo>
                    <a:pt x="1601" y="1"/>
                    <a:pt x="1581" y="4"/>
                    <a:pt x="1562" y="9"/>
                  </a:cubicBezTo>
                  <a:cubicBezTo>
                    <a:pt x="1337" y="76"/>
                    <a:pt x="1019" y="327"/>
                    <a:pt x="66" y="1306"/>
                  </a:cubicBezTo>
                  <a:lnTo>
                    <a:pt x="1" y="1412"/>
                  </a:lnTo>
                  <a:cubicBezTo>
                    <a:pt x="728" y="1306"/>
                    <a:pt x="1310" y="949"/>
                    <a:pt x="1695" y="512"/>
                  </a:cubicBezTo>
                  <a:cubicBezTo>
                    <a:pt x="1801" y="406"/>
                    <a:pt x="1893" y="247"/>
                    <a:pt x="1813" y="115"/>
                  </a:cubicBezTo>
                  <a:cubicBezTo>
                    <a:pt x="1782" y="41"/>
                    <a:pt x="1700" y="1"/>
                    <a:pt x="162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1" name="Google Shape;2491;p22"/>
            <p:cNvSpPr/>
            <p:nvPr/>
          </p:nvSpPr>
          <p:spPr>
            <a:xfrm>
              <a:off x="3810300" y="1906234"/>
              <a:ext cx="38771" cy="26966"/>
            </a:xfrm>
            <a:custGeom>
              <a:rect b="b" l="l" r="r" t="t"/>
              <a:pathLst>
                <a:path extrusionOk="0" h="820" w="1179">
                  <a:moveTo>
                    <a:pt x="1166" y="1"/>
                  </a:moveTo>
                  <a:cubicBezTo>
                    <a:pt x="1166" y="1"/>
                    <a:pt x="1166" y="2"/>
                    <a:pt x="1166" y="7"/>
                  </a:cubicBezTo>
                  <a:cubicBezTo>
                    <a:pt x="808" y="324"/>
                    <a:pt x="425" y="589"/>
                    <a:pt x="14" y="801"/>
                  </a:cubicBezTo>
                  <a:cubicBezTo>
                    <a:pt x="14" y="801"/>
                    <a:pt x="1" y="814"/>
                    <a:pt x="14" y="814"/>
                  </a:cubicBezTo>
                  <a:cubicBezTo>
                    <a:pt x="14" y="814"/>
                    <a:pt x="14" y="820"/>
                    <a:pt x="18" y="820"/>
                  </a:cubicBezTo>
                  <a:cubicBezTo>
                    <a:pt x="20" y="820"/>
                    <a:pt x="23" y="818"/>
                    <a:pt x="27" y="814"/>
                  </a:cubicBezTo>
                  <a:cubicBezTo>
                    <a:pt x="186" y="734"/>
                    <a:pt x="345" y="642"/>
                    <a:pt x="504" y="536"/>
                  </a:cubicBezTo>
                  <a:cubicBezTo>
                    <a:pt x="742" y="377"/>
                    <a:pt x="967" y="205"/>
                    <a:pt x="1166" y="19"/>
                  </a:cubicBezTo>
                  <a:lnTo>
                    <a:pt x="1178" y="7"/>
                  </a:lnTo>
                  <a:cubicBezTo>
                    <a:pt x="1170" y="7"/>
                    <a:pt x="1167" y="1"/>
                    <a:pt x="11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2" name="Google Shape;2492;p22"/>
            <p:cNvSpPr/>
            <p:nvPr/>
          </p:nvSpPr>
          <p:spPr>
            <a:xfrm>
              <a:off x="3796817" y="1832373"/>
              <a:ext cx="29629" cy="63665"/>
            </a:xfrm>
            <a:custGeom>
              <a:rect b="b" l="l" r="r" t="t"/>
              <a:pathLst>
                <a:path extrusionOk="0" h="1936" w="901">
                  <a:moveTo>
                    <a:pt x="258" y="1"/>
                  </a:moveTo>
                  <a:cubicBezTo>
                    <a:pt x="223" y="1"/>
                    <a:pt x="188" y="10"/>
                    <a:pt x="159" y="29"/>
                  </a:cubicBezTo>
                  <a:cubicBezTo>
                    <a:pt x="14" y="95"/>
                    <a:pt x="0" y="267"/>
                    <a:pt x="27" y="400"/>
                  </a:cubicBezTo>
                  <a:cubicBezTo>
                    <a:pt x="80" y="942"/>
                    <a:pt x="332" y="1498"/>
                    <a:pt x="861" y="1935"/>
                  </a:cubicBezTo>
                  <a:lnTo>
                    <a:pt x="900" y="1842"/>
                  </a:lnTo>
                  <a:cubicBezTo>
                    <a:pt x="688" y="598"/>
                    <a:pt x="556" y="227"/>
                    <a:pt x="411" y="68"/>
                  </a:cubicBezTo>
                  <a:cubicBezTo>
                    <a:pt x="377" y="27"/>
                    <a:pt x="317" y="1"/>
                    <a:pt x="258"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3" name="Google Shape;2493;p22"/>
            <p:cNvSpPr/>
            <p:nvPr/>
          </p:nvSpPr>
          <p:spPr>
            <a:xfrm>
              <a:off x="3806847" y="1852006"/>
              <a:ext cx="16969" cy="41402"/>
            </a:xfrm>
            <a:custGeom>
              <a:rect b="b" l="l" r="r" t="t"/>
              <a:pathLst>
                <a:path extrusionOk="0" h="1259" w="516">
                  <a:moveTo>
                    <a:pt x="0" y="1"/>
                  </a:moveTo>
                  <a:lnTo>
                    <a:pt x="0" y="15"/>
                  </a:lnTo>
                  <a:cubicBezTo>
                    <a:pt x="106" y="451"/>
                    <a:pt x="278" y="874"/>
                    <a:pt x="489" y="1259"/>
                  </a:cubicBezTo>
                  <a:lnTo>
                    <a:pt x="503" y="1259"/>
                  </a:lnTo>
                  <a:cubicBezTo>
                    <a:pt x="516" y="1259"/>
                    <a:pt x="516" y="1259"/>
                    <a:pt x="516" y="1245"/>
                  </a:cubicBezTo>
                  <a:cubicBezTo>
                    <a:pt x="291" y="862"/>
                    <a:pt x="119" y="451"/>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4" name="Google Shape;2494;p22"/>
            <p:cNvSpPr/>
            <p:nvPr/>
          </p:nvSpPr>
          <p:spPr>
            <a:xfrm>
              <a:off x="3781591" y="1881537"/>
              <a:ext cx="22197" cy="67579"/>
            </a:xfrm>
            <a:custGeom>
              <a:rect b="b" l="l" r="r" t="t"/>
              <a:pathLst>
                <a:path extrusionOk="0" h="2055" w="675">
                  <a:moveTo>
                    <a:pt x="349" y="1"/>
                  </a:moveTo>
                  <a:cubicBezTo>
                    <a:pt x="339" y="1"/>
                    <a:pt x="329" y="2"/>
                    <a:pt x="318" y="3"/>
                  </a:cubicBezTo>
                  <a:cubicBezTo>
                    <a:pt x="172" y="29"/>
                    <a:pt x="106" y="202"/>
                    <a:pt x="93" y="334"/>
                  </a:cubicBezTo>
                  <a:cubicBezTo>
                    <a:pt x="0" y="864"/>
                    <a:pt x="53" y="1538"/>
                    <a:pt x="450" y="2055"/>
                  </a:cubicBezTo>
                  <a:lnTo>
                    <a:pt x="530" y="1949"/>
                  </a:lnTo>
                  <a:cubicBezTo>
                    <a:pt x="675" y="691"/>
                    <a:pt x="662" y="308"/>
                    <a:pt x="556" y="122"/>
                  </a:cubicBezTo>
                  <a:cubicBezTo>
                    <a:pt x="520" y="51"/>
                    <a:pt x="442" y="1"/>
                    <a:pt x="34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5" name="Google Shape;2495;p22"/>
            <p:cNvSpPr/>
            <p:nvPr/>
          </p:nvSpPr>
          <p:spPr>
            <a:xfrm>
              <a:off x="3791588" y="1899032"/>
              <a:ext cx="5689" cy="44855"/>
            </a:xfrm>
            <a:custGeom>
              <a:rect b="b" l="l" r="r" t="t"/>
              <a:pathLst>
                <a:path extrusionOk="0" h="1364" w="173">
                  <a:moveTo>
                    <a:pt x="41" y="0"/>
                  </a:moveTo>
                  <a:cubicBezTo>
                    <a:pt x="27" y="0"/>
                    <a:pt x="27" y="14"/>
                    <a:pt x="27" y="14"/>
                  </a:cubicBezTo>
                  <a:cubicBezTo>
                    <a:pt x="0" y="477"/>
                    <a:pt x="53" y="927"/>
                    <a:pt x="159" y="1364"/>
                  </a:cubicBezTo>
                  <a:lnTo>
                    <a:pt x="173" y="1364"/>
                  </a:lnTo>
                  <a:lnTo>
                    <a:pt x="173" y="1350"/>
                  </a:lnTo>
                  <a:cubicBezTo>
                    <a:pt x="67" y="927"/>
                    <a:pt x="27" y="477"/>
                    <a:pt x="41" y="14"/>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6" name="Google Shape;2496;p22"/>
            <p:cNvSpPr/>
            <p:nvPr/>
          </p:nvSpPr>
          <p:spPr>
            <a:xfrm>
              <a:off x="3775902" y="1859832"/>
              <a:ext cx="60114" cy="111480"/>
            </a:xfrm>
            <a:custGeom>
              <a:rect b="b" l="l" r="r" t="t"/>
              <a:pathLst>
                <a:path extrusionOk="0" h="3390" w="1828">
                  <a:moveTo>
                    <a:pt x="1801" y="1"/>
                  </a:moveTo>
                  <a:cubicBezTo>
                    <a:pt x="1748" y="160"/>
                    <a:pt x="1721" y="319"/>
                    <a:pt x="1669" y="477"/>
                  </a:cubicBezTo>
                  <a:cubicBezTo>
                    <a:pt x="1629" y="624"/>
                    <a:pt x="1589" y="782"/>
                    <a:pt x="1536" y="927"/>
                  </a:cubicBezTo>
                  <a:cubicBezTo>
                    <a:pt x="1430" y="1232"/>
                    <a:pt x="1298" y="1536"/>
                    <a:pt x="1153" y="1815"/>
                  </a:cubicBezTo>
                  <a:cubicBezTo>
                    <a:pt x="1007" y="2106"/>
                    <a:pt x="835" y="2383"/>
                    <a:pt x="636" y="2648"/>
                  </a:cubicBezTo>
                  <a:cubicBezTo>
                    <a:pt x="544" y="2768"/>
                    <a:pt x="451" y="2900"/>
                    <a:pt x="345" y="3019"/>
                  </a:cubicBezTo>
                  <a:cubicBezTo>
                    <a:pt x="292" y="3085"/>
                    <a:pt x="239" y="3138"/>
                    <a:pt x="173" y="3204"/>
                  </a:cubicBezTo>
                  <a:cubicBezTo>
                    <a:pt x="120" y="3257"/>
                    <a:pt x="54" y="3324"/>
                    <a:pt x="1" y="3350"/>
                  </a:cubicBezTo>
                  <a:lnTo>
                    <a:pt x="1" y="3389"/>
                  </a:lnTo>
                  <a:cubicBezTo>
                    <a:pt x="15" y="3377"/>
                    <a:pt x="27" y="3377"/>
                    <a:pt x="41" y="3363"/>
                  </a:cubicBezTo>
                  <a:lnTo>
                    <a:pt x="68" y="3350"/>
                  </a:lnTo>
                  <a:lnTo>
                    <a:pt x="107" y="3310"/>
                  </a:lnTo>
                  <a:cubicBezTo>
                    <a:pt x="147" y="3283"/>
                    <a:pt x="173" y="3257"/>
                    <a:pt x="200" y="3218"/>
                  </a:cubicBezTo>
                  <a:cubicBezTo>
                    <a:pt x="253" y="3165"/>
                    <a:pt x="318" y="3112"/>
                    <a:pt x="371" y="3045"/>
                  </a:cubicBezTo>
                  <a:cubicBezTo>
                    <a:pt x="477" y="2927"/>
                    <a:pt x="583" y="2794"/>
                    <a:pt x="676" y="2675"/>
                  </a:cubicBezTo>
                  <a:cubicBezTo>
                    <a:pt x="874" y="2410"/>
                    <a:pt x="1047" y="2132"/>
                    <a:pt x="1192" y="1841"/>
                  </a:cubicBezTo>
                  <a:cubicBezTo>
                    <a:pt x="1351" y="1563"/>
                    <a:pt x="1483" y="1259"/>
                    <a:pt x="1589" y="954"/>
                  </a:cubicBezTo>
                  <a:cubicBezTo>
                    <a:pt x="1695" y="650"/>
                    <a:pt x="1788" y="332"/>
                    <a:pt x="1827" y="15"/>
                  </a:cubicBezTo>
                  <a:lnTo>
                    <a:pt x="180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7" name="Google Shape;2497;p22"/>
            <p:cNvSpPr/>
            <p:nvPr/>
          </p:nvSpPr>
          <p:spPr>
            <a:xfrm>
              <a:off x="3823389" y="1786728"/>
              <a:ext cx="23940" cy="79713"/>
            </a:xfrm>
            <a:custGeom>
              <a:rect b="b" l="l" r="r" t="t"/>
              <a:pathLst>
                <a:path extrusionOk="0" h="2424" w="728">
                  <a:moveTo>
                    <a:pt x="304" y="0"/>
                  </a:moveTo>
                  <a:cubicBezTo>
                    <a:pt x="212" y="0"/>
                    <a:pt x="106" y="80"/>
                    <a:pt x="79" y="173"/>
                  </a:cubicBezTo>
                  <a:cubicBezTo>
                    <a:pt x="0" y="424"/>
                    <a:pt x="39" y="953"/>
                    <a:pt x="318" y="2356"/>
                  </a:cubicBezTo>
                  <a:lnTo>
                    <a:pt x="357" y="2423"/>
                  </a:lnTo>
                  <a:cubicBezTo>
                    <a:pt x="675" y="1708"/>
                    <a:pt x="727" y="914"/>
                    <a:pt x="582" y="332"/>
                  </a:cubicBezTo>
                  <a:cubicBezTo>
                    <a:pt x="542" y="186"/>
                    <a:pt x="463" y="0"/>
                    <a:pt x="30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8" name="Google Shape;2498;p22"/>
            <p:cNvSpPr/>
            <p:nvPr/>
          </p:nvSpPr>
          <p:spPr>
            <a:xfrm>
              <a:off x="3834241" y="1807216"/>
              <a:ext cx="3091" cy="53997"/>
            </a:xfrm>
            <a:custGeom>
              <a:rect b="b" l="l" r="r" t="t"/>
              <a:pathLst>
                <a:path extrusionOk="0" h="1642" w="94">
                  <a:moveTo>
                    <a:pt x="0" y="0"/>
                  </a:moveTo>
                  <a:cubicBezTo>
                    <a:pt x="80" y="542"/>
                    <a:pt x="80" y="1098"/>
                    <a:pt x="0" y="1627"/>
                  </a:cubicBezTo>
                  <a:cubicBezTo>
                    <a:pt x="0" y="1641"/>
                    <a:pt x="14" y="1641"/>
                    <a:pt x="14" y="1641"/>
                  </a:cubicBezTo>
                  <a:lnTo>
                    <a:pt x="27" y="1641"/>
                  </a:lnTo>
                  <a:cubicBezTo>
                    <a:pt x="94" y="1098"/>
                    <a:pt x="94" y="542"/>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9" name="Google Shape;2499;p22"/>
            <p:cNvSpPr/>
            <p:nvPr/>
          </p:nvSpPr>
          <p:spPr>
            <a:xfrm>
              <a:off x="3876465" y="1918631"/>
              <a:ext cx="35746" cy="27689"/>
            </a:xfrm>
            <a:custGeom>
              <a:rect b="b" l="l" r="r" t="t"/>
              <a:pathLst>
                <a:path extrusionOk="0" h="842" w="1087">
                  <a:moveTo>
                    <a:pt x="1086" y="0"/>
                  </a:moveTo>
                  <a:lnTo>
                    <a:pt x="1086" y="0"/>
                  </a:lnTo>
                  <a:cubicBezTo>
                    <a:pt x="160" y="27"/>
                    <a:pt x="1" y="834"/>
                    <a:pt x="1" y="834"/>
                  </a:cubicBezTo>
                  <a:cubicBezTo>
                    <a:pt x="50" y="839"/>
                    <a:pt x="97" y="842"/>
                    <a:pt x="143" y="842"/>
                  </a:cubicBezTo>
                  <a:cubicBezTo>
                    <a:pt x="944" y="842"/>
                    <a:pt x="1086" y="0"/>
                    <a:pt x="108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0" name="Google Shape;2500;p22"/>
            <p:cNvSpPr/>
            <p:nvPr/>
          </p:nvSpPr>
          <p:spPr>
            <a:xfrm>
              <a:off x="3912179" y="1918631"/>
              <a:ext cx="33" cy="33"/>
            </a:xfrm>
            <a:custGeom>
              <a:rect b="b" l="l" r="r" t="t"/>
              <a:pathLst>
                <a:path extrusionOk="0" h="1" w="1">
                  <a:moveTo>
                    <a:pt x="0" y="0"/>
                  </a:moveTo>
                  <a:lnTo>
                    <a:pt x="0" y="0"/>
                  </a:lnTo>
                  <a:lnTo>
                    <a:pt x="0" y="0"/>
                  </a:lnTo>
                  <a:close/>
                </a:path>
              </a:pathLst>
            </a:custGeom>
            <a:solidFill>
              <a:srgbClr val="F2CBB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1" name="Google Shape;2501;p22"/>
            <p:cNvSpPr/>
            <p:nvPr/>
          </p:nvSpPr>
          <p:spPr>
            <a:xfrm>
              <a:off x="3878636" y="1918631"/>
              <a:ext cx="33576" cy="25683"/>
            </a:xfrm>
            <a:custGeom>
              <a:rect b="b" l="l" r="r" t="t"/>
              <a:pathLst>
                <a:path extrusionOk="0" h="781" w="1021">
                  <a:moveTo>
                    <a:pt x="609" y="66"/>
                  </a:moveTo>
                  <a:lnTo>
                    <a:pt x="608" y="73"/>
                  </a:lnTo>
                  <a:lnTo>
                    <a:pt x="608" y="73"/>
                  </a:lnTo>
                  <a:cubicBezTo>
                    <a:pt x="609" y="71"/>
                    <a:pt x="609" y="69"/>
                    <a:pt x="609" y="66"/>
                  </a:cubicBezTo>
                  <a:close/>
                  <a:moveTo>
                    <a:pt x="1006" y="0"/>
                  </a:moveTo>
                  <a:lnTo>
                    <a:pt x="556" y="344"/>
                  </a:lnTo>
                  <a:lnTo>
                    <a:pt x="556" y="344"/>
                  </a:lnTo>
                  <a:lnTo>
                    <a:pt x="608" y="73"/>
                  </a:lnTo>
                  <a:lnTo>
                    <a:pt x="608" y="73"/>
                  </a:lnTo>
                  <a:cubicBezTo>
                    <a:pt x="605" y="80"/>
                    <a:pt x="597" y="80"/>
                    <a:pt x="597" y="80"/>
                  </a:cubicBezTo>
                  <a:lnTo>
                    <a:pt x="530" y="357"/>
                  </a:lnTo>
                  <a:lnTo>
                    <a:pt x="226" y="583"/>
                  </a:lnTo>
                  <a:lnTo>
                    <a:pt x="305" y="239"/>
                  </a:lnTo>
                  <a:lnTo>
                    <a:pt x="292" y="251"/>
                  </a:lnTo>
                  <a:lnTo>
                    <a:pt x="212" y="595"/>
                  </a:lnTo>
                  <a:lnTo>
                    <a:pt x="212" y="609"/>
                  </a:lnTo>
                  <a:lnTo>
                    <a:pt x="0" y="768"/>
                  </a:lnTo>
                  <a:lnTo>
                    <a:pt x="0" y="781"/>
                  </a:lnTo>
                  <a:lnTo>
                    <a:pt x="226" y="609"/>
                  </a:lnTo>
                  <a:lnTo>
                    <a:pt x="623" y="662"/>
                  </a:lnTo>
                  <a:cubicBezTo>
                    <a:pt x="636" y="662"/>
                    <a:pt x="636" y="662"/>
                    <a:pt x="650" y="648"/>
                  </a:cubicBezTo>
                  <a:lnTo>
                    <a:pt x="239" y="595"/>
                  </a:lnTo>
                  <a:lnTo>
                    <a:pt x="544" y="371"/>
                  </a:lnTo>
                  <a:lnTo>
                    <a:pt x="861" y="410"/>
                  </a:lnTo>
                  <a:cubicBezTo>
                    <a:pt x="861" y="410"/>
                    <a:pt x="861" y="397"/>
                    <a:pt x="874" y="397"/>
                  </a:cubicBezTo>
                  <a:lnTo>
                    <a:pt x="556" y="357"/>
                  </a:lnTo>
                  <a:lnTo>
                    <a:pt x="1020" y="13"/>
                  </a:lnTo>
                  <a:lnTo>
                    <a:pt x="1020"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2" name="Google Shape;2502;p22"/>
            <p:cNvSpPr/>
            <p:nvPr/>
          </p:nvSpPr>
          <p:spPr>
            <a:xfrm>
              <a:off x="3871664" y="1880748"/>
              <a:ext cx="14831" cy="87540"/>
            </a:xfrm>
            <a:custGeom>
              <a:rect b="b" l="l" r="r" t="t"/>
              <a:pathLst>
                <a:path extrusionOk="0" h="2662" w="451">
                  <a:moveTo>
                    <a:pt x="411" y="0"/>
                  </a:moveTo>
                  <a:cubicBezTo>
                    <a:pt x="385" y="0"/>
                    <a:pt x="359" y="14"/>
                    <a:pt x="345" y="41"/>
                  </a:cubicBezTo>
                  <a:cubicBezTo>
                    <a:pt x="41" y="847"/>
                    <a:pt x="1" y="1774"/>
                    <a:pt x="239" y="2621"/>
                  </a:cubicBezTo>
                  <a:cubicBezTo>
                    <a:pt x="253" y="2647"/>
                    <a:pt x="265" y="2661"/>
                    <a:pt x="292" y="2661"/>
                  </a:cubicBezTo>
                  <a:lnTo>
                    <a:pt x="306" y="2661"/>
                  </a:lnTo>
                  <a:cubicBezTo>
                    <a:pt x="332" y="2647"/>
                    <a:pt x="345" y="2621"/>
                    <a:pt x="332" y="2594"/>
                  </a:cubicBezTo>
                  <a:cubicBezTo>
                    <a:pt x="107" y="1761"/>
                    <a:pt x="147" y="874"/>
                    <a:pt x="438" y="67"/>
                  </a:cubicBezTo>
                  <a:cubicBezTo>
                    <a:pt x="451" y="41"/>
                    <a:pt x="438" y="14"/>
                    <a:pt x="411"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3" name="Google Shape;2503;p22"/>
            <p:cNvSpPr/>
            <p:nvPr/>
          </p:nvSpPr>
          <p:spPr>
            <a:xfrm>
              <a:off x="3849894" y="1900775"/>
              <a:ext cx="28347" cy="29202"/>
            </a:xfrm>
            <a:custGeom>
              <a:rect b="b" l="l" r="r" t="t"/>
              <a:pathLst>
                <a:path extrusionOk="0" h="888" w="862">
                  <a:moveTo>
                    <a:pt x="3" y="0"/>
                  </a:moveTo>
                  <a:cubicBezTo>
                    <a:pt x="2" y="0"/>
                    <a:pt x="1" y="0"/>
                    <a:pt x="1" y="0"/>
                  </a:cubicBezTo>
                  <a:cubicBezTo>
                    <a:pt x="147" y="874"/>
                    <a:pt x="862" y="887"/>
                    <a:pt x="862" y="887"/>
                  </a:cubicBezTo>
                  <a:cubicBezTo>
                    <a:pt x="836" y="12"/>
                    <a:pt x="46" y="0"/>
                    <a:pt x="3"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4" name="Google Shape;2504;p22"/>
            <p:cNvSpPr/>
            <p:nvPr/>
          </p:nvSpPr>
          <p:spPr>
            <a:xfrm>
              <a:off x="3849894" y="1900775"/>
              <a:ext cx="28347" cy="29202"/>
            </a:xfrm>
            <a:custGeom>
              <a:rect b="b" l="l" r="r" t="t"/>
              <a:pathLst>
                <a:path extrusionOk="0" h="888" w="862">
                  <a:moveTo>
                    <a:pt x="1" y="0"/>
                  </a:moveTo>
                  <a:lnTo>
                    <a:pt x="1" y="14"/>
                  </a:lnTo>
                  <a:lnTo>
                    <a:pt x="359" y="385"/>
                  </a:lnTo>
                  <a:lnTo>
                    <a:pt x="121" y="371"/>
                  </a:lnTo>
                  <a:lnTo>
                    <a:pt x="121" y="385"/>
                  </a:lnTo>
                  <a:lnTo>
                    <a:pt x="371" y="397"/>
                  </a:lnTo>
                  <a:lnTo>
                    <a:pt x="610" y="649"/>
                  </a:lnTo>
                  <a:lnTo>
                    <a:pt x="610" y="649"/>
                  </a:lnTo>
                  <a:lnTo>
                    <a:pt x="292" y="623"/>
                  </a:lnTo>
                  <a:lnTo>
                    <a:pt x="319" y="649"/>
                  </a:lnTo>
                  <a:lnTo>
                    <a:pt x="623" y="662"/>
                  </a:lnTo>
                  <a:lnTo>
                    <a:pt x="848" y="874"/>
                  </a:lnTo>
                  <a:cubicBezTo>
                    <a:pt x="848" y="887"/>
                    <a:pt x="862" y="887"/>
                    <a:pt x="862" y="887"/>
                  </a:cubicBezTo>
                  <a:lnTo>
                    <a:pt x="862" y="874"/>
                  </a:lnTo>
                  <a:lnTo>
                    <a:pt x="636" y="649"/>
                  </a:lnTo>
                  <a:lnTo>
                    <a:pt x="623" y="252"/>
                  </a:lnTo>
                  <a:lnTo>
                    <a:pt x="610" y="238"/>
                  </a:lnTo>
                  <a:lnTo>
                    <a:pt x="610" y="238"/>
                  </a:lnTo>
                  <a:lnTo>
                    <a:pt x="623" y="623"/>
                  </a:lnTo>
                  <a:lnTo>
                    <a:pt x="385" y="385"/>
                  </a:lnTo>
                  <a:lnTo>
                    <a:pt x="371" y="80"/>
                  </a:lnTo>
                  <a:lnTo>
                    <a:pt x="359" y="80"/>
                  </a:lnTo>
                  <a:lnTo>
                    <a:pt x="371" y="371"/>
                  </a:lnTo>
                  <a:lnTo>
                    <a:pt x="15" y="0"/>
                  </a:lnTo>
                  <a:close/>
                </a:path>
              </a:pathLst>
            </a:custGeom>
            <a:solidFill>
              <a:srgbClr val="B3884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5" name="Google Shape;2505;p22"/>
            <p:cNvSpPr/>
            <p:nvPr/>
          </p:nvSpPr>
          <p:spPr>
            <a:xfrm>
              <a:off x="3842955" y="1835991"/>
              <a:ext cx="86422" cy="82574"/>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6" name="Google Shape;2506;p22"/>
            <p:cNvSpPr/>
            <p:nvPr/>
          </p:nvSpPr>
          <p:spPr>
            <a:xfrm>
              <a:off x="3813786" y="1713592"/>
              <a:ext cx="2203" cy="1776"/>
            </a:xfrm>
            <a:custGeom>
              <a:rect b="b" l="l" r="r" t="t"/>
              <a:pathLst>
                <a:path extrusionOk="0" h="54" w="67">
                  <a:moveTo>
                    <a:pt x="27" y="1"/>
                  </a:moveTo>
                  <a:cubicBezTo>
                    <a:pt x="14" y="1"/>
                    <a:pt x="1" y="1"/>
                    <a:pt x="1" y="15"/>
                  </a:cubicBezTo>
                  <a:lnTo>
                    <a:pt x="1" y="27"/>
                  </a:lnTo>
                  <a:lnTo>
                    <a:pt x="14" y="27"/>
                  </a:lnTo>
                  <a:lnTo>
                    <a:pt x="40" y="54"/>
                  </a:lnTo>
                  <a:lnTo>
                    <a:pt x="54" y="54"/>
                  </a:lnTo>
                  <a:cubicBezTo>
                    <a:pt x="67" y="54"/>
                    <a:pt x="67" y="41"/>
                    <a:pt x="67" y="41"/>
                  </a:cubicBezTo>
                  <a:cubicBezTo>
                    <a:pt x="67" y="27"/>
                    <a:pt x="67" y="27"/>
                    <a:pt x="54" y="15"/>
                  </a:cubicBezTo>
                  <a:cubicBezTo>
                    <a:pt x="40" y="15"/>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7" name="Google Shape;2507;p22"/>
            <p:cNvSpPr/>
            <p:nvPr/>
          </p:nvSpPr>
          <p:spPr>
            <a:xfrm>
              <a:off x="3815956" y="1715795"/>
              <a:ext cx="1776" cy="1315"/>
            </a:xfrm>
            <a:custGeom>
              <a:rect b="b" l="l" r="r" t="t"/>
              <a:pathLst>
                <a:path extrusionOk="0" h="40" w="54">
                  <a:moveTo>
                    <a:pt x="27" y="1"/>
                  </a:moveTo>
                  <a:cubicBezTo>
                    <a:pt x="14" y="1"/>
                    <a:pt x="14" y="1"/>
                    <a:pt x="14" y="13"/>
                  </a:cubicBezTo>
                  <a:cubicBezTo>
                    <a:pt x="1" y="13"/>
                    <a:pt x="14" y="13"/>
                    <a:pt x="14" y="27"/>
                  </a:cubicBezTo>
                  <a:lnTo>
                    <a:pt x="27" y="27"/>
                  </a:lnTo>
                  <a:lnTo>
                    <a:pt x="41" y="40"/>
                  </a:lnTo>
                  <a:lnTo>
                    <a:pt x="53" y="27"/>
                  </a:lnTo>
                  <a:cubicBezTo>
                    <a:pt x="53" y="13"/>
                    <a:pt x="53" y="13"/>
                    <a:pt x="41" y="13"/>
                  </a:cubicBez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8" name="Google Shape;2508;p22"/>
            <p:cNvSpPr/>
            <p:nvPr/>
          </p:nvSpPr>
          <p:spPr>
            <a:xfrm>
              <a:off x="3815101" y="1704910"/>
              <a:ext cx="1348" cy="888"/>
            </a:xfrm>
            <a:custGeom>
              <a:rect b="b" l="l" r="r" t="t"/>
              <a:pathLst>
                <a:path extrusionOk="0" h="27" w="41">
                  <a:moveTo>
                    <a:pt x="0" y="0"/>
                  </a:moveTo>
                  <a:lnTo>
                    <a:pt x="0" y="14"/>
                  </a:lnTo>
                  <a:cubicBezTo>
                    <a:pt x="14" y="14"/>
                    <a:pt x="14" y="27"/>
                    <a:pt x="27" y="27"/>
                  </a:cubicBezTo>
                  <a:lnTo>
                    <a:pt x="40" y="27"/>
                  </a:lnTo>
                  <a:lnTo>
                    <a:pt x="40" y="14"/>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9" name="Google Shape;2509;p22"/>
            <p:cNvSpPr/>
            <p:nvPr/>
          </p:nvSpPr>
          <p:spPr>
            <a:xfrm>
              <a:off x="3843383" y="1705140"/>
              <a:ext cx="1776" cy="2401"/>
            </a:xfrm>
            <a:custGeom>
              <a:rect b="b" l="l" r="r" t="t"/>
              <a:pathLst>
                <a:path extrusionOk="0" h="73" w="54">
                  <a:moveTo>
                    <a:pt x="44" y="1"/>
                  </a:moveTo>
                  <a:cubicBezTo>
                    <a:pt x="39" y="1"/>
                    <a:pt x="36" y="7"/>
                    <a:pt x="27" y="7"/>
                  </a:cubicBezTo>
                  <a:cubicBezTo>
                    <a:pt x="27" y="20"/>
                    <a:pt x="14" y="20"/>
                    <a:pt x="14" y="33"/>
                  </a:cubicBezTo>
                  <a:cubicBezTo>
                    <a:pt x="1" y="46"/>
                    <a:pt x="1" y="46"/>
                    <a:pt x="1" y="60"/>
                  </a:cubicBezTo>
                  <a:cubicBezTo>
                    <a:pt x="14" y="60"/>
                    <a:pt x="14" y="73"/>
                    <a:pt x="27" y="73"/>
                  </a:cubicBezTo>
                  <a:cubicBezTo>
                    <a:pt x="27" y="73"/>
                    <a:pt x="27" y="60"/>
                    <a:pt x="40" y="60"/>
                  </a:cubicBezTo>
                  <a:cubicBezTo>
                    <a:pt x="40" y="46"/>
                    <a:pt x="54" y="33"/>
                    <a:pt x="54" y="33"/>
                  </a:cubicBezTo>
                  <a:lnTo>
                    <a:pt x="54" y="20"/>
                  </a:lnTo>
                  <a:lnTo>
                    <a:pt x="54" y="7"/>
                  </a:lnTo>
                  <a:cubicBezTo>
                    <a:pt x="49" y="2"/>
                    <a:pt x="46" y="1"/>
                    <a:pt x="4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0" name="Google Shape;2510;p22"/>
            <p:cNvSpPr/>
            <p:nvPr/>
          </p:nvSpPr>
          <p:spPr>
            <a:xfrm>
              <a:off x="3842955" y="1708198"/>
              <a:ext cx="1348" cy="1546"/>
            </a:xfrm>
            <a:custGeom>
              <a:rect b="b" l="l" r="r" t="t"/>
              <a:pathLst>
                <a:path extrusionOk="0" h="47" w="41">
                  <a:moveTo>
                    <a:pt x="30" y="0"/>
                  </a:moveTo>
                  <a:cubicBezTo>
                    <a:pt x="25" y="0"/>
                    <a:pt x="22" y="6"/>
                    <a:pt x="14" y="6"/>
                  </a:cubicBezTo>
                  <a:cubicBezTo>
                    <a:pt x="14" y="6"/>
                    <a:pt x="14" y="20"/>
                    <a:pt x="0" y="20"/>
                  </a:cubicBezTo>
                  <a:lnTo>
                    <a:pt x="0" y="32"/>
                  </a:lnTo>
                  <a:cubicBezTo>
                    <a:pt x="0" y="46"/>
                    <a:pt x="14" y="46"/>
                    <a:pt x="14" y="46"/>
                  </a:cubicBezTo>
                  <a:cubicBezTo>
                    <a:pt x="14" y="46"/>
                    <a:pt x="27" y="46"/>
                    <a:pt x="27" y="32"/>
                  </a:cubicBezTo>
                  <a:cubicBezTo>
                    <a:pt x="27" y="32"/>
                    <a:pt x="27" y="20"/>
                    <a:pt x="40" y="20"/>
                  </a:cubicBezTo>
                  <a:lnTo>
                    <a:pt x="40" y="6"/>
                  </a:lnTo>
                  <a:cubicBezTo>
                    <a:pt x="36" y="2"/>
                    <a:pt x="33" y="0"/>
                    <a:pt x="3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1" name="Google Shape;2511;p22"/>
            <p:cNvSpPr/>
            <p:nvPr/>
          </p:nvSpPr>
          <p:spPr>
            <a:xfrm>
              <a:off x="3838187" y="1697938"/>
              <a:ext cx="1315" cy="1348"/>
            </a:xfrm>
            <a:custGeom>
              <a:rect b="b" l="l" r="r" t="t"/>
              <a:pathLst>
                <a:path extrusionOk="0" h="41" w="40">
                  <a:moveTo>
                    <a:pt x="27" y="0"/>
                  </a:moveTo>
                  <a:cubicBezTo>
                    <a:pt x="13" y="14"/>
                    <a:pt x="13" y="14"/>
                    <a:pt x="13" y="27"/>
                  </a:cubicBezTo>
                  <a:cubicBezTo>
                    <a:pt x="13" y="27"/>
                    <a:pt x="0" y="27"/>
                    <a:pt x="13" y="41"/>
                  </a:cubicBezTo>
                  <a:lnTo>
                    <a:pt x="27" y="41"/>
                  </a:lnTo>
                  <a:cubicBezTo>
                    <a:pt x="39" y="27"/>
                    <a:pt x="39" y="27"/>
                    <a:pt x="39" y="14"/>
                  </a:cubicBezTo>
                  <a:lnTo>
                    <a:pt x="39"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2" name="Google Shape;2512;p22"/>
            <p:cNvSpPr/>
            <p:nvPr/>
          </p:nvSpPr>
          <p:spPr>
            <a:xfrm>
              <a:off x="3818160" y="1739308"/>
              <a:ext cx="2170" cy="2170"/>
            </a:xfrm>
            <a:custGeom>
              <a:rect b="b" l="l" r="r" t="t"/>
              <a:pathLst>
                <a:path extrusionOk="0" h="66" w="66">
                  <a:moveTo>
                    <a:pt x="27" y="0"/>
                  </a:moveTo>
                  <a:cubicBezTo>
                    <a:pt x="13" y="0"/>
                    <a:pt x="13" y="0"/>
                    <a:pt x="0" y="13"/>
                  </a:cubicBezTo>
                  <a:lnTo>
                    <a:pt x="0" y="27"/>
                  </a:lnTo>
                  <a:lnTo>
                    <a:pt x="13" y="39"/>
                  </a:lnTo>
                  <a:cubicBezTo>
                    <a:pt x="27" y="39"/>
                    <a:pt x="27" y="53"/>
                    <a:pt x="39" y="53"/>
                  </a:cubicBezTo>
                  <a:lnTo>
                    <a:pt x="53" y="66"/>
                  </a:lnTo>
                  <a:cubicBezTo>
                    <a:pt x="66" y="53"/>
                    <a:pt x="66" y="53"/>
                    <a:pt x="66" y="39"/>
                  </a:cubicBezTo>
                  <a:cubicBezTo>
                    <a:pt x="66" y="39"/>
                    <a:pt x="66" y="27"/>
                    <a:pt x="53" y="27"/>
                  </a:cubicBezTo>
                  <a:cubicBezTo>
                    <a:pt x="53" y="13"/>
                    <a:pt x="39"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3" name="Google Shape;2513;p22"/>
            <p:cNvSpPr/>
            <p:nvPr/>
          </p:nvSpPr>
          <p:spPr>
            <a:xfrm>
              <a:off x="3820297" y="1741906"/>
              <a:ext cx="1381" cy="1315"/>
            </a:xfrm>
            <a:custGeom>
              <a:rect b="b" l="l" r="r" t="t"/>
              <a:pathLst>
                <a:path extrusionOk="0" h="40" w="42">
                  <a:moveTo>
                    <a:pt x="1" y="1"/>
                  </a:moveTo>
                  <a:lnTo>
                    <a:pt x="1" y="13"/>
                  </a:lnTo>
                  <a:lnTo>
                    <a:pt x="1" y="27"/>
                  </a:lnTo>
                  <a:lnTo>
                    <a:pt x="27" y="27"/>
                  </a:lnTo>
                  <a:cubicBezTo>
                    <a:pt x="27" y="40"/>
                    <a:pt x="27" y="40"/>
                    <a:pt x="41" y="40"/>
                  </a:cubicBezTo>
                  <a:lnTo>
                    <a:pt x="41" y="27"/>
                  </a:lnTo>
                  <a:lnTo>
                    <a:pt x="41" y="13"/>
                  </a:lnTo>
                  <a:cubicBezTo>
                    <a:pt x="27"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4" name="Google Shape;2514;p22"/>
            <p:cNvSpPr/>
            <p:nvPr/>
          </p:nvSpPr>
          <p:spPr>
            <a:xfrm>
              <a:off x="3820758" y="1730593"/>
              <a:ext cx="1315" cy="1315"/>
            </a:xfrm>
            <a:custGeom>
              <a:rect b="b" l="l" r="r" t="t"/>
              <a:pathLst>
                <a:path extrusionOk="0" h="40" w="40">
                  <a:moveTo>
                    <a:pt x="13" y="1"/>
                  </a:moveTo>
                  <a:cubicBezTo>
                    <a:pt x="13" y="1"/>
                    <a:pt x="1" y="1"/>
                    <a:pt x="1" y="13"/>
                  </a:cubicBezTo>
                  <a:lnTo>
                    <a:pt x="1" y="27"/>
                  </a:lnTo>
                  <a:cubicBezTo>
                    <a:pt x="13" y="27"/>
                    <a:pt x="13" y="27"/>
                    <a:pt x="27" y="40"/>
                  </a:cubicBezTo>
                  <a:lnTo>
                    <a:pt x="40" y="40"/>
                  </a:lnTo>
                  <a:lnTo>
                    <a:pt x="40" y="27"/>
                  </a:ln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5" name="Google Shape;2515;p22"/>
            <p:cNvSpPr/>
            <p:nvPr/>
          </p:nvSpPr>
          <p:spPr>
            <a:xfrm>
              <a:off x="3848612" y="1735362"/>
              <a:ext cx="2203" cy="1776"/>
            </a:xfrm>
            <a:custGeom>
              <a:rect b="b" l="l" r="r" t="t"/>
              <a:pathLst>
                <a:path extrusionOk="0" h="54" w="67">
                  <a:moveTo>
                    <a:pt x="40" y="1"/>
                  </a:moveTo>
                  <a:cubicBezTo>
                    <a:pt x="27" y="1"/>
                    <a:pt x="13" y="14"/>
                    <a:pt x="13" y="27"/>
                  </a:cubicBezTo>
                  <a:cubicBezTo>
                    <a:pt x="1" y="27"/>
                    <a:pt x="1" y="41"/>
                    <a:pt x="1" y="41"/>
                  </a:cubicBezTo>
                  <a:cubicBezTo>
                    <a:pt x="1" y="54"/>
                    <a:pt x="13" y="54"/>
                    <a:pt x="13" y="54"/>
                  </a:cubicBezTo>
                  <a:lnTo>
                    <a:pt x="40" y="54"/>
                  </a:lnTo>
                  <a:cubicBezTo>
                    <a:pt x="40" y="41"/>
                    <a:pt x="54" y="27"/>
                    <a:pt x="54" y="27"/>
                  </a:cubicBezTo>
                  <a:lnTo>
                    <a:pt x="54" y="14"/>
                  </a:lnTo>
                  <a:cubicBezTo>
                    <a:pt x="66" y="14"/>
                    <a:pt x="66" y="1"/>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6" name="Google Shape;2516;p22"/>
            <p:cNvSpPr/>
            <p:nvPr/>
          </p:nvSpPr>
          <p:spPr>
            <a:xfrm>
              <a:off x="3847757" y="1738091"/>
              <a:ext cx="1315" cy="1250"/>
            </a:xfrm>
            <a:custGeom>
              <a:rect b="b" l="l" r="r" t="t"/>
              <a:pathLst>
                <a:path extrusionOk="0" h="38" w="40">
                  <a:moveTo>
                    <a:pt x="33" y="0"/>
                  </a:moveTo>
                  <a:cubicBezTo>
                    <a:pt x="30" y="0"/>
                    <a:pt x="27" y="4"/>
                    <a:pt x="27" y="11"/>
                  </a:cubicBezTo>
                  <a:cubicBezTo>
                    <a:pt x="13" y="11"/>
                    <a:pt x="13" y="11"/>
                    <a:pt x="13" y="23"/>
                  </a:cubicBezTo>
                  <a:cubicBezTo>
                    <a:pt x="0" y="23"/>
                    <a:pt x="0" y="23"/>
                    <a:pt x="0" y="37"/>
                  </a:cubicBezTo>
                  <a:lnTo>
                    <a:pt x="27" y="37"/>
                  </a:lnTo>
                  <a:lnTo>
                    <a:pt x="39" y="23"/>
                  </a:lnTo>
                  <a:lnTo>
                    <a:pt x="39" y="11"/>
                  </a:lnTo>
                  <a:cubicBezTo>
                    <a:pt x="39" y="4"/>
                    <a:pt x="36" y="0"/>
                    <a:pt x="3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7" name="Google Shape;2517;p22"/>
            <p:cNvSpPr/>
            <p:nvPr/>
          </p:nvSpPr>
          <p:spPr>
            <a:xfrm>
              <a:off x="3844698" y="1727535"/>
              <a:ext cx="1348" cy="1348"/>
            </a:xfrm>
            <a:custGeom>
              <a:rect b="b" l="l" r="r" t="t"/>
              <a:pathLst>
                <a:path extrusionOk="0" h="41" w="41">
                  <a:moveTo>
                    <a:pt x="27" y="0"/>
                  </a:moveTo>
                  <a:cubicBezTo>
                    <a:pt x="14" y="0"/>
                    <a:pt x="14" y="0"/>
                    <a:pt x="0" y="14"/>
                  </a:cubicBezTo>
                  <a:lnTo>
                    <a:pt x="0" y="27"/>
                  </a:lnTo>
                  <a:cubicBezTo>
                    <a:pt x="0" y="27"/>
                    <a:pt x="0" y="41"/>
                    <a:pt x="14" y="41"/>
                  </a:cubicBezTo>
                  <a:cubicBezTo>
                    <a:pt x="14" y="41"/>
                    <a:pt x="14" y="27"/>
                    <a:pt x="27" y="27"/>
                  </a:cubicBezTo>
                  <a:cubicBezTo>
                    <a:pt x="27" y="27"/>
                    <a:pt x="27" y="14"/>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8" name="Google Shape;2518;p22"/>
            <p:cNvSpPr/>
            <p:nvPr/>
          </p:nvSpPr>
          <p:spPr>
            <a:xfrm>
              <a:off x="3815529" y="1760618"/>
              <a:ext cx="1776" cy="2203"/>
            </a:xfrm>
            <a:custGeom>
              <a:rect b="b" l="l" r="r" t="t"/>
              <a:pathLst>
                <a:path extrusionOk="0" h="67" w="54">
                  <a:moveTo>
                    <a:pt x="1" y="0"/>
                  </a:moveTo>
                  <a:lnTo>
                    <a:pt x="1" y="27"/>
                  </a:lnTo>
                  <a:lnTo>
                    <a:pt x="27" y="53"/>
                  </a:lnTo>
                  <a:cubicBezTo>
                    <a:pt x="27" y="67"/>
                    <a:pt x="27" y="67"/>
                    <a:pt x="40" y="67"/>
                  </a:cubicBezTo>
                  <a:cubicBezTo>
                    <a:pt x="40" y="67"/>
                    <a:pt x="54" y="67"/>
                    <a:pt x="54" y="53"/>
                  </a:cubicBezTo>
                  <a:lnTo>
                    <a:pt x="54" y="40"/>
                  </a:lnTo>
                  <a:cubicBezTo>
                    <a:pt x="40" y="27"/>
                    <a:pt x="27"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9" name="Google Shape;2519;p22"/>
            <p:cNvSpPr/>
            <p:nvPr/>
          </p:nvSpPr>
          <p:spPr>
            <a:xfrm>
              <a:off x="3816811" y="1763676"/>
              <a:ext cx="921" cy="1315"/>
            </a:xfrm>
            <a:custGeom>
              <a:rect b="b" l="l" r="r" t="t"/>
              <a:pathLst>
                <a:path extrusionOk="0" h="40" w="28">
                  <a:moveTo>
                    <a:pt x="1" y="0"/>
                  </a:moveTo>
                  <a:lnTo>
                    <a:pt x="1" y="13"/>
                  </a:lnTo>
                  <a:cubicBezTo>
                    <a:pt x="1" y="27"/>
                    <a:pt x="1" y="27"/>
                    <a:pt x="15" y="40"/>
                  </a:cubicBezTo>
                  <a:cubicBezTo>
                    <a:pt x="27" y="40"/>
                    <a:pt x="27" y="40"/>
                    <a:pt x="27" y="27"/>
                  </a:cubicBezTo>
                  <a:lnTo>
                    <a:pt x="27" y="13"/>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0" name="Google Shape;2520;p22"/>
            <p:cNvSpPr/>
            <p:nvPr/>
          </p:nvSpPr>
          <p:spPr>
            <a:xfrm>
              <a:off x="3820758" y="1753218"/>
              <a:ext cx="1315" cy="1315"/>
            </a:xfrm>
            <a:custGeom>
              <a:rect b="b" l="l" r="r" t="t"/>
              <a:pathLst>
                <a:path extrusionOk="0" h="40" w="40">
                  <a:moveTo>
                    <a:pt x="1" y="1"/>
                  </a:moveTo>
                  <a:lnTo>
                    <a:pt x="1" y="13"/>
                  </a:lnTo>
                  <a:cubicBezTo>
                    <a:pt x="1" y="27"/>
                    <a:pt x="13" y="27"/>
                    <a:pt x="13" y="40"/>
                  </a:cubicBezTo>
                  <a:lnTo>
                    <a:pt x="27" y="40"/>
                  </a:lnTo>
                  <a:cubicBezTo>
                    <a:pt x="27" y="40"/>
                    <a:pt x="40" y="40"/>
                    <a:pt x="40" y="27"/>
                  </a:cubicBezTo>
                  <a:lnTo>
                    <a:pt x="40"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1" name="Google Shape;2521;p22"/>
            <p:cNvSpPr/>
            <p:nvPr/>
          </p:nvSpPr>
          <p:spPr>
            <a:xfrm>
              <a:off x="3845126" y="1767162"/>
              <a:ext cx="2203" cy="1776"/>
            </a:xfrm>
            <a:custGeom>
              <a:rect b="b" l="l" r="r" t="t"/>
              <a:pathLst>
                <a:path extrusionOk="0" h="54" w="67">
                  <a:moveTo>
                    <a:pt x="54" y="0"/>
                  </a:moveTo>
                  <a:cubicBezTo>
                    <a:pt x="40" y="0"/>
                    <a:pt x="27" y="0"/>
                    <a:pt x="14" y="13"/>
                  </a:cubicBezTo>
                  <a:lnTo>
                    <a:pt x="1" y="27"/>
                  </a:lnTo>
                  <a:cubicBezTo>
                    <a:pt x="1" y="40"/>
                    <a:pt x="1" y="53"/>
                    <a:pt x="14" y="53"/>
                  </a:cubicBezTo>
                  <a:cubicBezTo>
                    <a:pt x="14" y="53"/>
                    <a:pt x="27" y="53"/>
                    <a:pt x="27" y="40"/>
                  </a:cubicBezTo>
                  <a:cubicBezTo>
                    <a:pt x="40" y="40"/>
                    <a:pt x="54" y="40"/>
                    <a:pt x="66" y="27"/>
                  </a:cubicBezTo>
                  <a:lnTo>
                    <a:pt x="66"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2" name="Google Shape;2522;p22"/>
            <p:cNvSpPr/>
            <p:nvPr/>
          </p:nvSpPr>
          <p:spPr>
            <a:xfrm>
              <a:off x="3843810" y="1769299"/>
              <a:ext cx="1348" cy="1381"/>
            </a:xfrm>
            <a:custGeom>
              <a:rect b="b" l="l" r="r" t="t"/>
              <a:pathLst>
                <a:path extrusionOk="0" h="42" w="41">
                  <a:moveTo>
                    <a:pt x="27" y="1"/>
                  </a:moveTo>
                  <a:cubicBezTo>
                    <a:pt x="14" y="1"/>
                    <a:pt x="14" y="1"/>
                    <a:pt x="1" y="15"/>
                  </a:cubicBezTo>
                  <a:lnTo>
                    <a:pt x="1" y="27"/>
                  </a:lnTo>
                  <a:lnTo>
                    <a:pt x="1" y="41"/>
                  </a:lnTo>
                  <a:cubicBezTo>
                    <a:pt x="14" y="41"/>
                    <a:pt x="14" y="41"/>
                    <a:pt x="14" y="27"/>
                  </a:cubicBezTo>
                  <a:lnTo>
                    <a:pt x="41" y="27"/>
                  </a:lnTo>
                  <a:lnTo>
                    <a:pt x="41" y="15"/>
                  </a:lnTo>
                  <a:cubicBezTo>
                    <a:pt x="41"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3" name="Google Shape;2523;p22"/>
            <p:cNvSpPr/>
            <p:nvPr/>
          </p:nvSpPr>
          <p:spPr>
            <a:xfrm>
              <a:off x="3844271" y="1757987"/>
              <a:ext cx="1315" cy="1381"/>
            </a:xfrm>
            <a:custGeom>
              <a:rect b="b" l="l" r="r" t="t"/>
              <a:pathLst>
                <a:path extrusionOk="0" h="42" w="40">
                  <a:moveTo>
                    <a:pt x="27" y="1"/>
                  </a:moveTo>
                  <a:lnTo>
                    <a:pt x="13" y="15"/>
                  </a:lnTo>
                  <a:cubicBezTo>
                    <a:pt x="0" y="15"/>
                    <a:pt x="0" y="27"/>
                    <a:pt x="0" y="27"/>
                  </a:cubicBezTo>
                  <a:cubicBezTo>
                    <a:pt x="0" y="27"/>
                    <a:pt x="0" y="41"/>
                    <a:pt x="13" y="41"/>
                  </a:cubicBezTo>
                  <a:cubicBezTo>
                    <a:pt x="27" y="27"/>
                    <a:pt x="27" y="27"/>
                    <a:pt x="40" y="27"/>
                  </a:cubicBezTo>
                  <a:lnTo>
                    <a:pt x="40" y="15"/>
                  </a:lnTo>
                  <a:cubicBezTo>
                    <a:pt x="40" y="1"/>
                    <a:pt x="40"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4" name="Google Shape;2524;p22"/>
            <p:cNvSpPr/>
            <p:nvPr/>
          </p:nvSpPr>
          <p:spPr>
            <a:xfrm>
              <a:off x="3808985" y="1788932"/>
              <a:ext cx="1776" cy="2170"/>
            </a:xfrm>
            <a:custGeom>
              <a:rect b="b" l="l" r="r" t="t"/>
              <a:pathLst>
                <a:path extrusionOk="0" h="66" w="54">
                  <a:moveTo>
                    <a:pt x="1" y="0"/>
                  </a:moveTo>
                  <a:lnTo>
                    <a:pt x="1" y="13"/>
                  </a:lnTo>
                  <a:lnTo>
                    <a:pt x="1" y="27"/>
                  </a:lnTo>
                  <a:cubicBezTo>
                    <a:pt x="1" y="27"/>
                    <a:pt x="15" y="39"/>
                    <a:pt x="15" y="53"/>
                  </a:cubicBezTo>
                  <a:cubicBezTo>
                    <a:pt x="27" y="53"/>
                    <a:pt x="27" y="66"/>
                    <a:pt x="41" y="66"/>
                  </a:cubicBezTo>
                  <a:lnTo>
                    <a:pt x="54" y="53"/>
                  </a:lnTo>
                  <a:cubicBezTo>
                    <a:pt x="54" y="39"/>
                    <a:pt x="54" y="39"/>
                    <a:pt x="41" y="27"/>
                  </a:cubicBezTo>
                  <a:cubicBezTo>
                    <a:pt x="41" y="13"/>
                    <a:pt x="27" y="13"/>
                    <a:pt x="1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5" name="Google Shape;2525;p22"/>
            <p:cNvSpPr/>
            <p:nvPr/>
          </p:nvSpPr>
          <p:spPr>
            <a:xfrm>
              <a:off x="3810300" y="1791760"/>
              <a:ext cx="1348" cy="1546"/>
            </a:xfrm>
            <a:custGeom>
              <a:rect b="b" l="l" r="r" t="t"/>
              <a:pathLst>
                <a:path extrusionOk="0" h="47" w="41">
                  <a:moveTo>
                    <a:pt x="4" y="1"/>
                  </a:moveTo>
                  <a:cubicBezTo>
                    <a:pt x="2" y="1"/>
                    <a:pt x="1" y="2"/>
                    <a:pt x="1" y="6"/>
                  </a:cubicBezTo>
                  <a:lnTo>
                    <a:pt x="1" y="20"/>
                  </a:lnTo>
                  <a:lnTo>
                    <a:pt x="14" y="33"/>
                  </a:lnTo>
                  <a:cubicBezTo>
                    <a:pt x="14" y="33"/>
                    <a:pt x="14" y="46"/>
                    <a:pt x="27" y="46"/>
                  </a:cubicBezTo>
                  <a:lnTo>
                    <a:pt x="27" y="33"/>
                  </a:lnTo>
                  <a:cubicBezTo>
                    <a:pt x="40" y="33"/>
                    <a:pt x="27" y="20"/>
                    <a:pt x="27" y="20"/>
                  </a:cubicBezTo>
                  <a:cubicBezTo>
                    <a:pt x="27" y="6"/>
                    <a:pt x="27" y="6"/>
                    <a:pt x="14" y="6"/>
                  </a:cubicBezTo>
                  <a:cubicBezTo>
                    <a:pt x="14" y="6"/>
                    <a:pt x="8" y="1"/>
                    <a:pt x="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6" name="Google Shape;2526;p22"/>
            <p:cNvSpPr/>
            <p:nvPr/>
          </p:nvSpPr>
          <p:spPr>
            <a:xfrm>
              <a:off x="3813786" y="1781072"/>
              <a:ext cx="1348" cy="1348"/>
            </a:xfrm>
            <a:custGeom>
              <a:rect b="b" l="l" r="r" t="t"/>
              <a:pathLst>
                <a:path extrusionOk="0" h="41" w="41">
                  <a:moveTo>
                    <a:pt x="1" y="1"/>
                  </a:moveTo>
                  <a:lnTo>
                    <a:pt x="1" y="14"/>
                  </a:lnTo>
                  <a:cubicBezTo>
                    <a:pt x="1" y="27"/>
                    <a:pt x="14" y="27"/>
                    <a:pt x="14" y="40"/>
                  </a:cubicBezTo>
                  <a:lnTo>
                    <a:pt x="27" y="40"/>
                  </a:lnTo>
                  <a:cubicBezTo>
                    <a:pt x="27" y="40"/>
                    <a:pt x="40" y="40"/>
                    <a:pt x="40" y="27"/>
                  </a:cubicBezTo>
                  <a:lnTo>
                    <a:pt x="40" y="14"/>
                  </a:lnTo>
                  <a:cubicBezTo>
                    <a:pt x="27" y="14"/>
                    <a:pt x="27" y="14"/>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7" name="Google Shape;2527;p22"/>
            <p:cNvSpPr/>
            <p:nvPr/>
          </p:nvSpPr>
          <p:spPr>
            <a:xfrm>
              <a:off x="3837299" y="1793273"/>
              <a:ext cx="3946" cy="4999"/>
            </a:xfrm>
            <a:custGeom>
              <a:rect b="b" l="l" r="r" t="t"/>
              <a:pathLst>
                <a:path extrusionOk="0" h="152" w="120">
                  <a:moveTo>
                    <a:pt x="13" y="0"/>
                  </a:moveTo>
                  <a:cubicBezTo>
                    <a:pt x="1" y="13"/>
                    <a:pt x="1" y="27"/>
                    <a:pt x="1" y="40"/>
                  </a:cubicBezTo>
                  <a:cubicBezTo>
                    <a:pt x="1" y="66"/>
                    <a:pt x="1" y="93"/>
                    <a:pt x="13" y="119"/>
                  </a:cubicBezTo>
                  <a:lnTo>
                    <a:pt x="13" y="146"/>
                  </a:lnTo>
                  <a:cubicBezTo>
                    <a:pt x="22" y="146"/>
                    <a:pt x="31" y="152"/>
                    <a:pt x="40" y="152"/>
                  </a:cubicBezTo>
                  <a:cubicBezTo>
                    <a:pt x="44" y="152"/>
                    <a:pt x="49" y="150"/>
                    <a:pt x="54" y="146"/>
                  </a:cubicBezTo>
                  <a:cubicBezTo>
                    <a:pt x="66" y="133"/>
                    <a:pt x="66" y="119"/>
                    <a:pt x="66" y="106"/>
                  </a:cubicBezTo>
                  <a:cubicBezTo>
                    <a:pt x="66" y="93"/>
                    <a:pt x="66" y="80"/>
                    <a:pt x="54" y="66"/>
                  </a:cubicBezTo>
                  <a:lnTo>
                    <a:pt x="80" y="66"/>
                  </a:lnTo>
                  <a:lnTo>
                    <a:pt x="106" y="40"/>
                  </a:lnTo>
                  <a:cubicBezTo>
                    <a:pt x="119" y="27"/>
                    <a:pt x="119" y="27"/>
                    <a:pt x="119" y="13"/>
                  </a:cubicBezTo>
                  <a:lnTo>
                    <a:pt x="93" y="13"/>
                  </a:lnTo>
                  <a:cubicBezTo>
                    <a:pt x="80" y="13"/>
                    <a:pt x="66" y="27"/>
                    <a:pt x="66" y="27"/>
                  </a:cubicBezTo>
                  <a:lnTo>
                    <a:pt x="54" y="40"/>
                  </a:lnTo>
                  <a:cubicBezTo>
                    <a:pt x="40" y="27"/>
                    <a:pt x="40" y="13"/>
                    <a:pt x="40" y="13"/>
                  </a:cubicBez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8" name="Google Shape;2528;p22"/>
            <p:cNvSpPr/>
            <p:nvPr/>
          </p:nvSpPr>
          <p:spPr>
            <a:xfrm>
              <a:off x="3837299" y="1784986"/>
              <a:ext cx="1776" cy="888"/>
            </a:xfrm>
            <a:custGeom>
              <a:rect b="b" l="l" r="r" t="t"/>
              <a:pathLst>
                <a:path extrusionOk="0" h="27" w="54">
                  <a:moveTo>
                    <a:pt x="13" y="0"/>
                  </a:moveTo>
                  <a:cubicBezTo>
                    <a:pt x="13" y="14"/>
                    <a:pt x="1" y="14"/>
                    <a:pt x="1" y="14"/>
                  </a:cubicBezTo>
                  <a:cubicBezTo>
                    <a:pt x="1" y="27"/>
                    <a:pt x="13" y="27"/>
                    <a:pt x="13" y="27"/>
                  </a:cubicBezTo>
                  <a:lnTo>
                    <a:pt x="27" y="27"/>
                  </a:lnTo>
                  <a:lnTo>
                    <a:pt x="40" y="14"/>
                  </a:lnTo>
                  <a:lnTo>
                    <a:pt x="54" y="14"/>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9" name="Google Shape;2529;p22"/>
            <p:cNvSpPr/>
            <p:nvPr/>
          </p:nvSpPr>
          <p:spPr>
            <a:xfrm>
              <a:off x="3808590" y="1823724"/>
              <a:ext cx="2170" cy="1776"/>
            </a:xfrm>
            <a:custGeom>
              <a:rect b="b" l="l" r="r" t="t"/>
              <a:pathLst>
                <a:path extrusionOk="0" h="54" w="66">
                  <a:moveTo>
                    <a:pt x="0" y="1"/>
                  </a:moveTo>
                  <a:lnTo>
                    <a:pt x="0" y="27"/>
                  </a:lnTo>
                  <a:lnTo>
                    <a:pt x="13" y="27"/>
                  </a:lnTo>
                  <a:cubicBezTo>
                    <a:pt x="13" y="40"/>
                    <a:pt x="27" y="40"/>
                    <a:pt x="39" y="40"/>
                  </a:cubicBezTo>
                  <a:cubicBezTo>
                    <a:pt x="39" y="54"/>
                    <a:pt x="53" y="54"/>
                    <a:pt x="53" y="54"/>
                  </a:cubicBezTo>
                  <a:cubicBezTo>
                    <a:pt x="66" y="54"/>
                    <a:pt x="66" y="40"/>
                    <a:pt x="66" y="27"/>
                  </a:cubicBezTo>
                  <a:lnTo>
                    <a:pt x="53" y="14"/>
                  </a:lnTo>
                  <a:cubicBezTo>
                    <a:pt x="39" y="14"/>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0" name="Google Shape;2530;p22"/>
            <p:cNvSpPr/>
            <p:nvPr/>
          </p:nvSpPr>
          <p:spPr>
            <a:xfrm>
              <a:off x="3810728" y="1825895"/>
              <a:ext cx="1776" cy="1348"/>
            </a:xfrm>
            <a:custGeom>
              <a:rect b="b" l="l" r="r" t="t"/>
              <a:pathLst>
                <a:path extrusionOk="0" h="41" w="54">
                  <a:moveTo>
                    <a:pt x="14" y="1"/>
                  </a:moveTo>
                  <a:lnTo>
                    <a:pt x="1" y="14"/>
                  </a:lnTo>
                  <a:lnTo>
                    <a:pt x="1" y="27"/>
                  </a:lnTo>
                  <a:lnTo>
                    <a:pt x="14" y="27"/>
                  </a:lnTo>
                  <a:cubicBezTo>
                    <a:pt x="14" y="27"/>
                    <a:pt x="27" y="27"/>
                    <a:pt x="27" y="41"/>
                  </a:cubicBezTo>
                  <a:lnTo>
                    <a:pt x="41" y="41"/>
                  </a:lnTo>
                  <a:lnTo>
                    <a:pt x="54" y="27"/>
                  </a:lnTo>
                  <a:lnTo>
                    <a:pt x="41" y="14"/>
                  </a:lnTo>
                  <a:cubicBezTo>
                    <a:pt x="27"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1" name="Google Shape;2531;p22"/>
            <p:cNvSpPr/>
            <p:nvPr/>
          </p:nvSpPr>
          <p:spPr>
            <a:xfrm>
              <a:off x="3810300" y="1814582"/>
              <a:ext cx="1348" cy="1348"/>
            </a:xfrm>
            <a:custGeom>
              <a:rect b="b" l="l" r="r" t="t"/>
              <a:pathLst>
                <a:path extrusionOk="0" h="41" w="41">
                  <a:moveTo>
                    <a:pt x="14" y="0"/>
                  </a:moveTo>
                  <a:cubicBezTo>
                    <a:pt x="14" y="0"/>
                    <a:pt x="1" y="0"/>
                    <a:pt x="1" y="14"/>
                  </a:cubicBezTo>
                  <a:lnTo>
                    <a:pt x="1" y="27"/>
                  </a:lnTo>
                  <a:cubicBezTo>
                    <a:pt x="14" y="27"/>
                    <a:pt x="14" y="27"/>
                    <a:pt x="27" y="41"/>
                  </a:cubicBezTo>
                  <a:lnTo>
                    <a:pt x="40" y="41"/>
                  </a:lnTo>
                  <a:lnTo>
                    <a:pt x="40" y="27"/>
                  </a:lnTo>
                  <a:lnTo>
                    <a:pt x="40" y="14"/>
                  </a:lnTo>
                  <a:cubicBezTo>
                    <a:pt x="27" y="14"/>
                    <a:pt x="27"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2" name="Google Shape;2532;p22"/>
            <p:cNvSpPr/>
            <p:nvPr/>
          </p:nvSpPr>
          <p:spPr>
            <a:xfrm>
              <a:off x="3838582" y="1816786"/>
              <a:ext cx="1776" cy="2170"/>
            </a:xfrm>
            <a:custGeom>
              <a:rect b="b" l="l" r="r" t="t"/>
              <a:pathLst>
                <a:path extrusionOk="0" h="66" w="54">
                  <a:moveTo>
                    <a:pt x="27" y="0"/>
                  </a:moveTo>
                  <a:cubicBezTo>
                    <a:pt x="27" y="13"/>
                    <a:pt x="15" y="27"/>
                    <a:pt x="1" y="27"/>
                  </a:cubicBezTo>
                  <a:lnTo>
                    <a:pt x="1" y="53"/>
                  </a:lnTo>
                  <a:cubicBezTo>
                    <a:pt x="1" y="66"/>
                    <a:pt x="15" y="66"/>
                    <a:pt x="15" y="66"/>
                  </a:cubicBezTo>
                  <a:cubicBezTo>
                    <a:pt x="27" y="66"/>
                    <a:pt x="27" y="53"/>
                    <a:pt x="27" y="53"/>
                  </a:cubicBezTo>
                  <a:lnTo>
                    <a:pt x="54" y="27"/>
                  </a:lnTo>
                  <a:lnTo>
                    <a:pt x="54"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3" name="Google Shape;2533;p22"/>
            <p:cNvSpPr/>
            <p:nvPr/>
          </p:nvSpPr>
          <p:spPr>
            <a:xfrm>
              <a:off x="3838187" y="1819811"/>
              <a:ext cx="888" cy="1348"/>
            </a:xfrm>
            <a:custGeom>
              <a:rect b="b" l="l" r="r" t="t"/>
              <a:pathLst>
                <a:path extrusionOk="0" h="41" w="27">
                  <a:moveTo>
                    <a:pt x="13" y="0"/>
                  </a:moveTo>
                  <a:cubicBezTo>
                    <a:pt x="0" y="0"/>
                    <a:pt x="0" y="14"/>
                    <a:pt x="0" y="14"/>
                  </a:cubicBezTo>
                  <a:lnTo>
                    <a:pt x="0" y="27"/>
                  </a:lnTo>
                  <a:cubicBezTo>
                    <a:pt x="0" y="41"/>
                    <a:pt x="0" y="41"/>
                    <a:pt x="13" y="41"/>
                  </a:cubicBezTo>
                  <a:cubicBezTo>
                    <a:pt x="27" y="27"/>
                    <a:pt x="27" y="27"/>
                    <a:pt x="27" y="14"/>
                  </a:cubicBez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4" name="Google Shape;2534;p22"/>
            <p:cNvSpPr/>
            <p:nvPr/>
          </p:nvSpPr>
          <p:spPr>
            <a:xfrm>
              <a:off x="3833813" y="1809354"/>
              <a:ext cx="1315" cy="1348"/>
            </a:xfrm>
            <a:custGeom>
              <a:rect b="b" l="l" r="r" t="t"/>
              <a:pathLst>
                <a:path extrusionOk="0" h="41" w="40">
                  <a:moveTo>
                    <a:pt x="27" y="1"/>
                  </a:moveTo>
                  <a:cubicBezTo>
                    <a:pt x="13" y="1"/>
                    <a:pt x="13" y="14"/>
                    <a:pt x="1" y="14"/>
                  </a:cubicBezTo>
                  <a:lnTo>
                    <a:pt x="1" y="27"/>
                  </a:lnTo>
                  <a:cubicBezTo>
                    <a:pt x="1" y="41"/>
                    <a:pt x="13" y="41"/>
                    <a:pt x="13" y="41"/>
                  </a:cubicBezTo>
                  <a:lnTo>
                    <a:pt x="27" y="41"/>
                  </a:lnTo>
                  <a:cubicBezTo>
                    <a:pt x="27" y="27"/>
                    <a:pt x="40" y="27"/>
                    <a:pt x="40" y="14"/>
                  </a:cubicBez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5" name="Google Shape;2535;p22"/>
            <p:cNvSpPr/>
            <p:nvPr/>
          </p:nvSpPr>
          <p:spPr>
            <a:xfrm>
              <a:off x="3819903" y="1857695"/>
              <a:ext cx="2631" cy="1315"/>
            </a:xfrm>
            <a:custGeom>
              <a:rect b="b" l="l" r="r" t="t"/>
              <a:pathLst>
                <a:path extrusionOk="0" h="40" w="80">
                  <a:moveTo>
                    <a:pt x="27" y="0"/>
                  </a:moveTo>
                  <a:cubicBezTo>
                    <a:pt x="13" y="0"/>
                    <a:pt x="0" y="0"/>
                    <a:pt x="0" y="13"/>
                  </a:cubicBezTo>
                  <a:cubicBezTo>
                    <a:pt x="0" y="13"/>
                    <a:pt x="0" y="27"/>
                    <a:pt x="13" y="27"/>
                  </a:cubicBezTo>
                  <a:cubicBezTo>
                    <a:pt x="27" y="40"/>
                    <a:pt x="39" y="40"/>
                    <a:pt x="53" y="40"/>
                  </a:cubicBezTo>
                  <a:lnTo>
                    <a:pt x="66" y="40"/>
                  </a:lnTo>
                  <a:cubicBezTo>
                    <a:pt x="80" y="40"/>
                    <a:pt x="80" y="27"/>
                    <a:pt x="80" y="27"/>
                  </a:cubicBezTo>
                  <a:cubicBezTo>
                    <a:pt x="66" y="13"/>
                    <a:pt x="66" y="13"/>
                    <a:pt x="53" y="13"/>
                  </a:cubicBezTo>
                  <a:cubicBezTo>
                    <a:pt x="53" y="0"/>
                    <a:pt x="39"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6" name="Google Shape;2536;p22"/>
            <p:cNvSpPr/>
            <p:nvPr/>
          </p:nvSpPr>
          <p:spPr>
            <a:xfrm>
              <a:off x="3822501" y="1859438"/>
              <a:ext cx="1776" cy="888"/>
            </a:xfrm>
            <a:custGeom>
              <a:rect b="b" l="l" r="r" t="t"/>
              <a:pathLst>
                <a:path extrusionOk="0" h="27" w="54">
                  <a:moveTo>
                    <a:pt x="13" y="0"/>
                  </a:moveTo>
                  <a:lnTo>
                    <a:pt x="13" y="13"/>
                  </a:lnTo>
                  <a:cubicBezTo>
                    <a:pt x="1" y="13"/>
                    <a:pt x="13" y="13"/>
                    <a:pt x="13" y="27"/>
                  </a:cubicBezTo>
                  <a:lnTo>
                    <a:pt x="54" y="27"/>
                  </a:lnTo>
                  <a:lnTo>
                    <a:pt x="54"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7" name="Google Shape;2537;p22"/>
            <p:cNvSpPr/>
            <p:nvPr/>
          </p:nvSpPr>
          <p:spPr>
            <a:xfrm>
              <a:off x="3819903" y="1848520"/>
              <a:ext cx="1315" cy="921"/>
            </a:xfrm>
            <a:custGeom>
              <a:rect b="b" l="l" r="r" t="t"/>
              <a:pathLst>
                <a:path extrusionOk="0" h="28" w="40">
                  <a:moveTo>
                    <a:pt x="13" y="1"/>
                  </a:moveTo>
                  <a:cubicBezTo>
                    <a:pt x="0" y="1"/>
                    <a:pt x="0" y="1"/>
                    <a:pt x="0" y="15"/>
                  </a:cubicBezTo>
                  <a:lnTo>
                    <a:pt x="0" y="27"/>
                  </a:lnTo>
                  <a:lnTo>
                    <a:pt x="39" y="27"/>
                  </a:lnTo>
                  <a:lnTo>
                    <a:pt x="39" y="15"/>
                  </a:ln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8" name="Google Shape;2538;p22"/>
            <p:cNvSpPr/>
            <p:nvPr/>
          </p:nvSpPr>
          <p:spPr>
            <a:xfrm>
              <a:off x="3848151" y="1844179"/>
              <a:ext cx="1776" cy="2631"/>
            </a:xfrm>
            <a:custGeom>
              <a:rect b="b" l="l" r="r" t="t"/>
              <a:pathLst>
                <a:path extrusionOk="0" h="80" w="54">
                  <a:moveTo>
                    <a:pt x="41" y="1"/>
                  </a:moveTo>
                  <a:cubicBezTo>
                    <a:pt x="27" y="1"/>
                    <a:pt x="27" y="14"/>
                    <a:pt x="27" y="14"/>
                  </a:cubicBezTo>
                  <a:cubicBezTo>
                    <a:pt x="15" y="27"/>
                    <a:pt x="1" y="27"/>
                    <a:pt x="1" y="41"/>
                  </a:cubicBezTo>
                  <a:lnTo>
                    <a:pt x="1" y="67"/>
                  </a:lnTo>
                  <a:cubicBezTo>
                    <a:pt x="1" y="67"/>
                    <a:pt x="15" y="80"/>
                    <a:pt x="27" y="80"/>
                  </a:cubicBezTo>
                  <a:lnTo>
                    <a:pt x="27" y="67"/>
                  </a:lnTo>
                  <a:cubicBezTo>
                    <a:pt x="41" y="53"/>
                    <a:pt x="41" y="41"/>
                    <a:pt x="41" y="27"/>
                  </a:cubicBezTo>
                  <a:lnTo>
                    <a:pt x="54" y="27"/>
                  </a:lnTo>
                  <a:cubicBezTo>
                    <a:pt x="54" y="14"/>
                    <a:pt x="41" y="14"/>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9" name="Google Shape;2539;p22"/>
            <p:cNvSpPr/>
            <p:nvPr/>
          </p:nvSpPr>
          <p:spPr>
            <a:xfrm>
              <a:off x="3848151" y="1847665"/>
              <a:ext cx="921" cy="1348"/>
            </a:xfrm>
            <a:custGeom>
              <a:rect b="b" l="l" r="r" t="t"/>
              <a:pathLst>
                <a:path extrusionOk="0" h="41" w="28">
                  <a:moveTo>
                    <a:pt x="15" y="0"/>
                  </a:moveTo>
                  <a:cubicBezTo>
                    <a:pt x="1" y="0"/>
                    <a:pt x="1" y="14"/>
                    <a:pt x="1" y="27"/>
                  </a:cubicBezTo>
                  <a:lnTo>
                    <a:pt x="1" y="41"/>
                  </a:lnTo>
                  <a:lnTo>
                    <a:pt x="15" y="41"/>
                  </a:lnTo>
                  <a:lnTo>
                    <a:pt x="27" y="27"/>
                  </a:lnTo>
                  <a:lnTo>
                    <a:pt x="27"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0" name="Google Shape;2540;p22"/>
            <p:cNvSpPr/>
            <p:nvPr/>
          </p:nvSpPr>
          <p:spPr>
            <a:xfrm>
              <a:off x="3841640" y="1838095"/>
              <a:ext cx="1348" cy="1776"/>
            </a:xfrm>
            <a:custGeom>
              <a:rect b="b" l="l" r="r" t="t"/>
              <a:pathLst>
                <a:path extrusionOk="0" h="54" w="41">
                  <a:moveTo>
                    <a:pt x="40" y="0"/>
                  </a:moveTo>
                  <a:cubicBezTo>
                    <a:pt x="27" y="0"/>
                    <a:pt x="27" y="0"/>
                    <a:pt x="27" y="14"/>
                  </a:cubicBezTo>
                  <a:cubicBezTo>
                    <a:pt x="14" y="14"/>
                    <a:pt x="14" y="14"/>
                    <a:pt x="14" y="27"/>
                  </a:cubicBezTo>
                  <a:cubicBezTo>
                    <a:pt x="14" y="27"/>
                    <a:pt x="1" y="40"/>
                    <a:pt x="14" y="40"/>
                  </a:cubicBezTo>
                  <a:cubicBezTo>
                    <a:pt x="14" y="40"/>
                    <a:pt x="14" y="53"/>
                    <a:pt x="27" y="53"/>
                  </a:cubicBezTo>
                  <a:lnTo>
                    <a:pt x="27" y="40"/>
                  </a:lnTo>
                  <a:cubicBezTo>
                    <a:pt x="40" y="27"/>
                    <a:pt x="40" y="27"/>
                    <a:pt x="40" y="14"/>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1" name="Google Shape;2541;p22"/>
            <p:cNvSpPr/>
            <p:nvPr/>
          </p:nvSpPr>
          <p:spPr>
            <a:xfrm>
              <a:off x="3818554" y="1887292"/>
              <a:ext cx="2236" cy="1776"/>
            </a:xfrm>
            <a:custGeom>
              <a:rect b="b" l="l" r="r" t="t"/>
              <a:pathLst>
                <a:path extrusionOk="0" h="54" w="68">
                  <a:moveTo>
                    <a:pt x="15" y="0"/>
                  </a:moveTo>
                  <a:cubicBezTo>
                    <a:pt x="1" y="0"/>
                    <a:pt x="1" y="13"/>
                    <a:pt x="1" y="27"/>
                  </a:cubicBezTo>
                  <a:lnTo>
                    <a:pt x="15" y="27"/>
                  </a:lnTo>
                  <a:cubicBezTo>
                    <a:pt x="15" y="40"/>
                    <a:pt x="27" y="40"/>
                    <a:pt x="41" y="53"/>
                  </a:cubicBezTo>
                  <a:lnTo>
                    <a:pt x="54" y="53"/>
                  </a:lnTo>
                  <a:cubicBezTo>
                    <a:pt x="54" y="53"/>
                    <a:pt x="68" y="53"/>
                    <a:pt x="68" y="40"/>
                  </a:cubicBezTo>
                  <a:cubicBezTo>
                    <a:pt x="68" y="40"/>
                    <a:pt x="68" y="27"/>
                    <a:pt x="54" y="27"/>
                  </a:cubicBezTo>
                  <a:cubicBezTo>
                    <a:pt x="54" y="13"/>
                    <a:pt x="4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2" name="Google Shape;2542;p22"/>
            <p:cNvSpPr/>
            <p:nvPr/>
          </p:nvSpPr>
          <p:spPr>
            <a:xfrm>
              <a:off x="3820297" y="1889890"/>
              <a:ext cx="1381" cy="1315"/>
            </a:xfrm>
            <a:custGeom>
              <a:rect b="b" l="l" r="r" t="t"/>
              <a:pathLst>
                <a:path extrusionOk="0" h="40" w="42">
                  <a:moveTo>
                    <a:pt x="1" y="1"/>
                  </a:moveTo>
                  <a:lnTo>
                    <a:pt x="1" y="13"/>
                  </a:lnTo>
                  <a:lnTo>
                    <a:pt x="15" y="27"/>
                  </a:lnTo>
                  <a:lnTo>
                    <a:pt x="27" y="40"/>
                  </a:lnTo>
                  <a:lnTo>
                    <a:pt x="41" y="40"/>
                  </a:lnTo>
                  <a:lnTo>
                    <a:pt x="41" y="27"/>
                  </a:lnTo>
                  <a:lnTo>
                    <a:pt x="41" y="13"/>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3" name="Google Shape;2543;p22"/>
            <p:cNvSpPr/>
            <p:nvPr/>
          </p:nvSpPr>
          <p:spPr>
            <a:xfrm>
              <a:off x="3822501" y="1879005"/>
              <a:ext cx="1315" cy="1348"/>
            </a:xfrm>
            <a:custGeom>
              <a:rect b="b" l="l" r="r" t="t"/>
              <a:pathLst>
                <a:path extrusionOk="0" h="41" w="40">
                  <a:moveTo>
                    <a:pt x="1" y="0"/>
                  </a:moveTo>
                  <a:lnTo>
                    <a:pt x="1" y="14"/>
                  </a:lnTo>
                  <a:cubicBezTo>
                    <a:pt x="13" y="27"/>
                    <a:pt x="13" y="27"/>
                    <a:pt x="27" y="27"/>
                  </a:cubicBezTo>
                  <a:lnTo>
                    <a:pt x="27" y="41"/>
                  </a:lnTo>
                  <a:cubicBezTo>
                    <a:pt x="40" y="41"/>
                    <a:pt x="40" y="27"/>
                    <a:pt x="40" y="27"/>
                  </a:cubicBezTo>
                  <a:lnTo>
                    <a:pt x="40"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4" name="Google Shape;2544;p22"/>
            <p:cNvSpPr/>
            <p:nvPr/>
          </p:nvSpPr>
          <p:spPr>
            <a:xfrm>
              <a:off x="3848151" y="1890317"/>
              <a:ext cx="1381" cy="1348"/>
            </a:xfrm>
            <a:custGeom>
              <a:rect b="b" l="l" r="r" t="t"/>
              <a:pathLst>
                <a:path extrusionOk="0" h="41" w="42">
                  <a:moveTo>
                    <a:pt x="27" y="0"/>
                  </a:moveTo>
                  <a:cubicBezTo>
                    <a:pt x="15" y="0"/>
                    <a:pt x="15" y="14"/>
                    <a:pt x="1" y="14"/>
                  </a:cubicBezTo>
                  <a:lnTo>
                    <a:pt x="1" y="27"/>
                  </a:lnTo>
                  <a:cubicBezTo>
                    <a:pt x="1" y="41"/>
                    <a:pt x="1" y="41"/>
                    <a:pt x="15" y="41"/>
                  </a:cubicBezTo>
                  <a:lnTo>
                    <a:pt x="27" y="41"/>
                  </a:lnTo>
                  <a:cubicBezTo>
                    <a:pt x="27" y="27"/>
                    <a:pt x="27" y="27"/>
                    <a:pt x="41" y="27"/>
                  </a:cubicBezTo>
                  <a:lnTo>
                    <a:pt x="41" y="14"/>
                  </a:ln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5" name="Google Shape;2545;p22"/>
            <p:cNvSpPr/>
            <p:nvPr/>
          </p:nvSpPr>
          <p:spPr>
            <a:xfrm>
              <a:off x="3846441" y="1879465"/>
              <a:ext cx="1743" cy="1085"/>
            </a:xfrm>
            <a:custGeom>
              <a:rect b="b" l="l" r="r" t="t"/>
              <a:pathLst>
                <a:path extrusionOk="0" h="33" w="53">
                  <a:moveTo>
                    <a:pt x="26" y="0"/>
                  </a:moveTo>
                  <a:cubicBezTo>
                    <a:pt x="26" y="0"/>
                    <a:pt x="14" y="0"/>
                    <a:pt x="14" y="13"/>
                  </a:cubicBezTo>
                  <a:cubicBezTo>
                    <a:pt x="14" y="13"/>
                    <a:pt x="0" y="13"/>
                    <a:pt x="0" y="27"/>
                  </a:cubicBezTo>
                  <a:lnTo>
                    <a:pt x="14" y="27"/>
                  </a:lnTo>
                  <a:cubicBezTo>
                    <a:pt x="14" y="31"/>
                    <a:pt x="15" y="32"/>
                    <a:pt x="17" y="32"/>
                  </a:cubicBezTo>
                  <a:cubicBezTo>
                    <a:pt x="21" y="32"/>
                    <a:pt x="26" y="27"/>
                    <a:pt x="26" y="27"/>
                  </a:cubicBezTo>
                  <a:lnTo>
                    <a:pt x="40" y="13"/>
                  </a:lnTo>
                  <a:lnTo>
                    <a:pt x="53" y="13"/>
                  </a:lnTo>
                  <a:cubicBezTo>
                    <a:pt x="53" y="13"/>
                    <a:pt x="53" y="0"/>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6" name="Google Shape;2546;p22"/>
            <p:cNvSpPr/>
            <p:nvPr/>
          </p:nvSpPr>
          <p:spPr>
            <a:xfrm>
              <a:off x="3815101" y="1857925"/>
              <a:ext cx="2631" cy="3683"/>
            </a:xfrm>
            <a:custGeom>
              <a:rect b="b" l="l" r="r" t="t"/>
              <a:pathLst>
                <a:path extrusionOk="0" h="112" w="80">
                  <a:moveTo>
                    <a:pt x="27" y="0"/>
                  </a:moveTo>
                  <a:cubicBezTo>
                    <a:pt x="19" y="0"/>
                    <a:pt x="14" y="6"/>
                    <a:pt x="14" y="6"/>
                  </a:cubicBezTo>
                  <a:cubicBezTo>
                    <a:pt x="0" y="20"/>
                    <a:pt x="0" y="33"/>
                    <a:pt x="0" y="46"/>
                  </a:cubicBezTo>
                  <a:cubicBezTo>
                    <a:pt x="14" y="46"/>
                    <a:pt x="14" y="59"/>
                    <a:pt x="27" y="73"/>
                  </a:cubicBezTo>
                  <a:cubicBezTo>
                    <a:pt x="27" y="73"/>
                    <a:pt x="40" y="85"/>
                    <a:pt x="40" y="99"/>
                  </a:cubicBezTo>
                  <a:lnTo>
                    <a:pt x="53" y="112"/>
                  </a:lnTo>
                  <a:lnTo>
                    <a:pt x="79" y="112"/>
                  </a:lnTo>
                  <a:lnTo>
                    <a:pt x="79" y="85"/>
                  </a:lnTo>
                  <a:cubicBezTo>
                    <a:pt x="79" y="59"/>
                    <a:pt x="67" y="46"/>
                    <a:pt x="53" y="20"/>
                  </a:cubicBezTo>
                  <a:lnTo>
                    <a:pt x="40" y="6"/>
                  </a:lnTo>
                  <a:cubicBezTo>
                    <a:pt x="36" y="2"/>
                    <a:pt x="31" y="0"/>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7" name="Google Shape;2547;p22"/>
            <p:cNvSpPr/>
            <p:nvPr/>
          </p:nvSpPr>
          <p:spPr>
            <a:xfrm>
              <a:off x="3869921" y="1850723"/>
              <a:ext cx="1776" cy="2631"/>
            </a:xfrm>
            <a:custGeom>
              <a:rect b="b" l="l" r="r" t="t"/>
              <a:pathLst>
                <a:path extrusionOk="0" h="80" w="54">
                  <a:moveTo>
                    <a:pt x="27" y="1"/>
                  </a:moveTo>
                  <a:cubicBezTo>
                    <a:pt x="27" y="1"/>
                    <a:pt x="14" y="1"/>
                    <a:pt x="14" y="13"/>
                  </a:cubicBezTo>
                  <a:lnTo>
                    <a:pt x="14" y="27"/>
                  </a:lnTo>
                  <a:cubicBezTo>
                    <a:pt x="14" y="40"/>
                    <a:pt x="1" y="54"/>
                    <a:pt x="1" y="54"/>
                  </a:cubicBezTo>
                  <a:lnTo>
                    <a:pt x="1" y="66"/>
                  </a:lnTo>
                  <a:cubicBezTo>
                    <a:pt x="1" y="80"/>
                    <a:pt x="14" y="80"/>
                    <a:pt x="14" y="80"/>
                  </a:cubicBezTo>
                  <a:cubicBezTo>
                    <a:pt x="27" y="80"/>
                    <a:pt x="27" y="80"/>
                    <a:pt x="27" y="66"/>
                  </a:cubicBezTo>
                  <a:cubicBezTo>
                    <a:pt x="41" y="54"/>
                    <a:pt x="54" y="40"/>
                    <a:pt x="54" y="27"/>
                  </a:cubicBezTo>
                  <a:lnTo>
                    <a:pt x="54" y="13"/>
                  </a:lnTo>
                  <a:cubicBezTo>
                    <a:pt x="54"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8" name="Google Shape;2548;p22"/>
            <p:cNvSpPr/>
            <p:nvPr/>
          </p:nvSpPr>
          <p:spPr>
            <a:xfrm>
              <a:off x="3841212" y="1917546"/>
              <a:ext cx="3519" cy="3486"/>
            </a:xfrm>
            <a:custGeom>
              <a:rect b="b" l="l" r="r" t="t"/>
              <a:pathLst>
                <a:path extrusionOk="0" h="106" w="107">
                  <a:moveTo>
                    <a:pt x="76" y="1"/>
                  </a:moveTo>
                  <a:cubicBezTo>
                    <a:pt x="71" y="1"/>
                    <a:pt x="62" y="7"/>
                    <a:pt x="53" y="7"/>
                  </a:cubicBezTo>
                  <a:lnTo>
                    <a:pt x="27" y="33"/>
                  </a:lnTo>
                  <a:cubicBezTo>
                    <a:pt x="27" y="46"/>
                    <a:pt x="14" y="46"/>
                    <a:pt x="14" y="60"/>
                  </a:cubicBezTo>
                  <a:cubicBezTo>
                    <a:pt x="14" y="73"/>
                    <a:pt x="0" y="73"/>
                    <a:pt x="0" y="86"/>
                  </a:cubicBezTo>
                  <a:cubicBezTo>
                    <a:pt x="0" y="86"/>
                    <a:pt x="0" y="99"/>
                    <a:pt x="14" y="99"/>
                  </a:cubicBezTo>
                  <a:cubicBezTo>
                    <a:pt x="14" y="104"/>
                    <a:pt x="15" y="105"/>
                    <a:pt x="18" y="105"/>
                  </a:cubicBezTo>
                  <a:cubicBezTo>
                    <a:pt x="23" y="105"/>
                    <a:pt x="31" y="99"/>
                    <a:pt x="40" y="99"/>
                  </a:cubicBezTo>
                  <a:cubicBezTo>
                    <a:pt x="67" y="86"/>
                    <a:pt x="80" y="73"/>
                    <a:pt x="93" y="46"/>
                  </a:cubicBezTo>
                  <a:lnTo>
                    <a:pt x="93" y="33"/>
                  </a:lnTo>
                  <a:cubicBezTo>
                    <a:pt x="106" y="20"/>
                    <a:pt x="93" y="7"/>
                    <a:pt x="80" y="7"/>
                  </a:cubicBezTo>
                  <a:cubicBezTo>
                    <a:pt x="80" y="2"/>
                    <a:pt x="78" y="1"/>
                    <a:pt x="76"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9" name="Google Shape;2549;p22"/>
            <p:cNvSpPr/>
            <p:nvPr/>
          </p:nvSpPr>
          <p:spPr>
            <a:xfrm>
              <a:off x="3837727" y="1921229"/>
              <a:ext cx="2631" cy="2203"/>
            </a:xfrm>
            <a:custGeom>
              <a:rect b="b" l="l" r="r" t="t"/>
              <a:pathLst>
                <a:path extrusionOk="0" h="67" w="80">
                  <a:moveTo>
                    <a:pt x="41" y="1"/>
                  </a:moveTo>
                  <a:cubicBezTo>
                    <a:pt x="41" y="13"/>
                    <a:pt x="27" y="13"/>
                    <a:pt x="27" y="27"/>
                  </a:cubicBezTo>
                  <a:lnTo>
                    <a:pt x="14" y="40"/>
                  </a:lnTo>
                  <a:lnTo>
                    <a:pt x="0" y="54"/>
                  </a:lnTo>
                  <a:cubicBezTo>
                    <a:pt x="0" y="66"/>
                    <a:pt x="0" y="66"/>
                    <a:pt x="14" y="66"/>
                  </a:cubicBezTo>
                  <a:lnTo>
                    <a:pt x="27" y="66"/>
                  </a:lnTo>
                  <a:lnTo>
                    <a:pt x="67" y="27"/>
                  </a:lnTo>
                  <a:lnTo>
                    <a:pt x="67" y="13"/>
                  </a:lnTo>
                  <a:cubicBezTo>
                    <a:pt x="80" y="13"/>
                    <a:pt x="67" y="1"/>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0" name="Google Shape;2550;p22"/>
            <p:cNvSpPr/>
            <p:nvPr/>
          </p:nvSpPr>
          <p:spPr>
            <a:xfrm>
              <a:off x="3786360" y="1919914"/>
              <a:ext cx="2236" cy="4144"/>
            </a:xfrm>
            <a:custGeom>
              <a:rect b="b" l="l" r="r" t="t"/>
              <a:pathLst>
                <a:path extrusionOk="0" h="126" w="68">
                  <a:moveTo>
                    <a:pt x="14" y="1"/>
                  </a:moveTo>
                  <a:cubicBezTo>
                    <a:pt x="14" y="1"/>
                    <a:pt x="0" y="14"/>
                    <a:pt x="0" y="27"/>
                  </a:cubicBezTo>
                  <a:cubicBezTo>
                    <a:pt x="0" y="53"/>
                    <a:pt x="14" y="80"/>
                    <a:pt x="14" y="94"/>
                  </a:cubicBezTo>
                  <a:lnTo>
                    <a:pt x="27" y="120"/>
                  </a:lnTo>
                  <a:cubicBezTo>
                    <a:pt x="36" y="120"/>
                    <a:pt x="45" y="126"/>
                    <a:pt x="50" y="126"/>
                  </a:cubicBezTo>
                  <a:cubicBezTo>
                    <a:pt x="52" y="126"/>
                    <a:pt x="53" y="124"/>
                    <a:pt x="53" y="120"/>
                  </a:cubicBezTo>
                  <a:cubicBezTo>
                    <a:pt x="67" y="120"/>
                    <a:pt x="67" y="106"/>
                    <a:pt x="67" y="94"/>
                  </a:cubicBezTo>
                  <a:lnTo>
                    <a:pt x="67" y="53"/>
                  </a:lnTo>
                  <a:cubicBezTo>
                    <a:pt x="53" y="53"/>
                    <a:pt x="53" y="41"/>
                    <a:pt x="53" y="27"/>
                  </a:cubicBezTo>
                  <a:lnTo>
                    <a:pt x="41" y="14"/>
                  </a:lnTo>
                  <a:cubicBezTo>
                    <a:pt x="41" y="1"/>
                    <a:pt x="27" y="1"/>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1" name="Google Shape;2551;p22"/>
            <p:cNvSpPr/>
            <p:nvPr/>
          </p:nvSpPr>
          <p:spPr>
            <a:xfrm>
              <a:off x="3786360" y="1915573"/>
              <a:ext cx="1776" cy="2960"/>
            </a:xfrm>
            <a:custGeom>
              <a:rect b="b" l="l" r="r" t="t"/>
              <a:pathLst>
                <a:path extrusionOk="0" h="90" w="54">
                  <a:moveTo>
                    <a:pt x="14" y="0"/>
                  </a:moveTo>
                  <a:cubicBezTo>
                    <a:pt x="14" y="0"/>
                    <a:pt x="0" y="14"/>
                    <a:pt x="0" y="27"/>
                  </a:cubicBezTo>
                  <a:cubicBezTo>
                    <a:pt x="0" y="40"/>
                    <a:pt x="14" y="53"/>
                    <a:pt x="14" y="67"/>
                  </a:cubicBezTo>
                  <a:lnTo>
                    <a:pt x="27" y="80"/>
                  </a:lnTo>
                  <a:cubicBezTo>
                    <a:pt x="27" y="86"/>
                    <a:pt x="30" y="90"/>
                    <a:pt x="34" y="90"/>
                  </a:cubicBezTo>
                  <a:cubicBezTo>
                    <a:pt x="37" y="90"/>
                    <a:pt x="41" y="86"/>
                    <a:pt x="41" y="80"/>
                  </a:cubicBezTo>
                  <a:lnTo>
                    <a:pt x="53" y="67"/>
                  </a:lnTo>
                  <a:cubicBezTo>
                    <a:pt x="53" y="53"/>
                    <a:pt x="53" y="53"/>
                    <a:pt x="41" y="40"/>
                  </a:cubicBez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2" name="Google Shape;2552;p22"/>
            <p:cNvSpPr/>
            <p:nvPr/>
          </p:nvSpPr>
          <p:spPr>
            <a:xfrm>
              <a:off x="3841640" y="1816786"/>
              <a:ext cx="1348" cy="2960"/>
            </a:xfrm>
            <a:custGeom>
              <a:rect b="b" l="l" r="r" t="t"/>
              <a:pathLst>
                <a:path extrusionOk="0" h="90" w="41">
                  <a:moveTo>
                    <a:pt x="14" y="0"/>
                  </a:moveTo>
                  <a:cubicBezTo>
                    <a:pt x="1" y="0"/>
                    <a:pt x="1" y="13"/>
                    <a:pt x="1" y="27"/>
                  </a:cubicBezTo>
                  <a:cubicBezTo>
                    <a:pt x="1" y="39"/>
                    <a:pt x="1" y="53"/>
                    <a:pt x="14" y="66"/>
                  </a:cubicBezTo>
                  <a:lnTo>
                    <a:pt x="14" y="80"/>
                  </a:lnTo>
                  <a:cubicBezTo>
                    <a:pt x="21" y="86"/>
                    <a:pt x="24" y="89"/>
                    <a:pt x="27" y="89"/>
                  </a:cubicBezTo>
                  <a:cubicBezTo>
                    <a:pt x="31" y="89"/>
                    <a:pt x="34" y="86"/>
                    <a:pt x="40" y="80"/>
                  </a:cubicBezTo>
                  <a:lnTo>
                    <a:pt x="40" y="66"/>
                  </a:lnTo>
                  <a:lnTo>
                    <a:pt x="40" y="39"/>
                  </a:lnTo>
                  <a:cubicBezTo>
                    <a:pt x="40" y="39"/>
                    <a:pt x="40" y="27"/>
                    <a:pt x="27" y="27"/>
                  </a:cubicBezTo>
                  <a:lnTo>
                    <a:pt x="27" y="13"/>
                  </a:lnTo>
                  <a:cubicBezTo>
                    <a:pt x="27" y="0"/>
                    <a:pt x="14"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3" name="Google Shape;2553;p22"/>
            <p:cNvSpPr/>
            <p:nvPr/>
          </p:nvSpPr>
          <p:spPr>
            <a:xfrm>
              <a:off x="3902576" y="1933857"/>
              <a:ext cx="1776" cy="1743"/>
            </a:xfrm>
            <a:custGeom>
              <a:rect b="b" l="l" r="r" t="t"/>
              <a:pathLst>
                <a:path extrusionOk="0" h="53" w="54">
                  <a:moveTo>
                    <a:pt x="27" y="0"/>
                  </a:moveTo>
                  <a:lnTo>
                    <a:pt x="1" y="27"/>
                  </a:lnTo>
                  <a:lnTo>
                    <a:pt x="1" y="40"/>
                  </a:lnTo>
                  <a:cubicBezTo>
                    <a:pt x="1" y="40"/>
                    <a:pt x="1" y="53"/>
                    <a:pt x="14" y="53"/>
                  </a:cubicBezTo>
                  <a:cubicBezTo>
                    <a:pt x="14" y="53"/>
                    <a:pt x="27" y="53"/>
                    <a:pt x="27" y="40"/>
                  </a:cubicBezTo>
                  <a:cubicBezTo>
                    <a:pt x="40" y="40"/>
                    <a:pt x="40" y="27"/>
                    <a:pt x="54" y="14"/>
                  </a:cubicBezTo>
                  <a:lnTo>
                    <a:pt x="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4" name="Google Shape;2554;p22"/>
            <p:cNvSpPr/>
            <p:nvPr/>
          </p:nvSpPr>
          <p:spPr>
            <a:xfrm>
              <a:off x="3900406" y="1935173"/>
              <a:ext cx="1348" cy="1315"/>
            </a:xfrm>
            <a:custGeom>
              <a:rect b="b" l="l" r="r" t="t"/>
              <a:pathLst>
                <a:path extrusionOk="0" h="40" w="41">
                  <a:moveTo>
                    <a:pt x="27" y="0"/>
                  </a:moveTo>
                  <a:lnTo>
                    <a:pt x="14" y="13"/>
                  </a:lnTo>
                  <a:cubicBezTo>
                    <a:pt x="0" y="13"/>
                    <a:pt x="0" y="27"/>
                    <a:pt x="0" y="27"/>
                  </a:cubicBezTo>
                  <a:lnTo>
                    <a:pt x="14" y="39"/>
                  </a:lnTo>
                  <a:cubicBezTo>
                    <a:pt x="14" y="39"/>
                    <a:pt x="27" y="39"/>
                    <a:pt x="27" y="27"/>
                  </a:cubicBezTo>
                  <a:cubicBezTo>
                    <a:pt x="27" y="27"/>
                    <a:pt x="40" y="27"/>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5" name="Google Shape;2555;p22"/>
            <p:cNvSpPr/>
            <p:nvPr/>
          </p:nvSpPr>
          <p:spPr>
            <a:xfrm>
              <a:off x="3908693" y="1922775"/>
              <a:ext cx="1315" cy="1513"/>
            </a:xfrm>
            <a:custGeom>
              <a:rect b="b" l="l" r="r" t="t"/>
              <a:pathLst>
                <a:path extrusionOk="0" h="46" w="40">
                  <a:moveTo>
                    <a:pt x="30" y="1"/>
                  </a:moveTo>
                  <a:cubicBezTo>
                    <a:pt x="27" y="1"/>
                    <a:pt x="27" y="7"/>
                    <a:pt x="27" y="7"/>
                  </a:cubicBezTo>
                  <a:cubicBezTo>
                    <a:pt x="13" y="19"/>
                    <a:pt x="13" y="19"/>
                    <a:pt x="13" y="33"/>
                  </a:cubicBezTo>
                  <a:cubicBezTo>
                    <a:pt x="0" y="33"/>
                    <a:pt x="0" y="46"/>
                    <a:pt x="0" y="46"/>
                  </a:cubicBezTo>
                  <a:lnTo>
                    <a:pt x="27" y="46"/>
                  </a:lnTo>
                  <a:cubicBezTo>
                    <a:pt x="27" y="33"/>
                    <a:pt x="39" y="33"/>
                    <a:pt x="39" y="19"/>
                  </a:cubicBezTo>
                  <a:lnTo>
                    <a:pt x="39" y="7"/>
                  </a:lnTo>
                  <a:cubicBezTo>
                    <a:pt x="35" y="2"/>
                    <a:pt x="32" y="1"/>
                    <a:pt x="3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6" name="Google Shape;2556;p22"/>
            <p:cNvSpPr/>
            <p:nvPr/>
          </p:nvSpPr>
          <p:spPr>
            <a:xfrm>
              <a:off x="3863837" y="1905576"/>
              <a:ext cx="1776" cy="1776"/>
            </a:xfrm>
            <a:custGeom>
              <a:rect b="b" l="l" r="r" t="t"/>
              <a:pathLst>
                <a:path extrusionOk="0" h="54" w="54">
                  <a:moveTo>
                    <a:pt x="14" y="0"/>
                  </a:moveTo>
                  <a:cubicBezTo>
                    <a:pt x="0" y="13"/>
                    <a:pt x="14" y="13"/>
                    <a:pt x="14" y="27"/>
                  </a:cubicBezTo>
                  <a:cubicBezTo>
                    <a:pt x="14" y="27"/>
                    <a:pt x="27" y="39"/>
                    <a:pt x="41" y="39"/>
                  </a:cubicBezTo>
                  <a:cubicBezTo>
                    <a:pt x="41" y="39"/>
                    <a:pt x="41" y="53"/>
                    <a:pt x="53" y="53"/>
                  </a:cubicBezTo>
                  <a:lnTo>
                    <a:pt x="53" y="39"/>
                  </a:lnTo>
                  <a:lnTo>
                    <a:pt x="53" y="13"/>
                  </a:lnTo>
                  <a:cubicBezTo>
                    <a:pt x="41" y="13"/>
                    <a:pt x="41"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7" name="Google Shape;2557;p22"/>
            <p:cNvSpPr/>
            <p:nvPr/>
          </p:nvSpPr>
          <p:spPr>
            <a:xfrm>
              <a:off x="3865580" y="1907713"/>
              <a:ext cx="1348" cy="1118"/>
            </a:xfrm>
            <a:custGeom>
              <a:rect b="b" l="l" r="r" t="t"/>
              <a:pathLst>
                <a:path extrusionOk="0" h="34" w="41">
                  <a:moveTo>
                    <a:pt x="0" y="1"/>
                  </a:moveTo>
                  <a:lnTo>
                    <a:pt x="0" y="15"/>
                  </a:lnTo>
                  <a:lnTo>
                    <a:pt x="14" y="27"/>
                  </a:lnTo>
                  <a:cubicBezTo>
                    <a:pt x="14" y="27"/>
                    <a:pt x="20" y="33"/>
                    <a:pt x="24" y="33"/>
                  </a:cubicBezTo>
                  <a:cubicBezTo>
                    <a:pt x="25" y="33"/>
                    <a:pt x="27" y="32"/>
                    <a:pt x="27" y="27"/>
                  </a:cubicBezTo>
                  <a:lnTo>
                    <a:pt x="41" y="27"/>
                  </a:lnTo>
                  <a:cubicBezTo>
                    <a:pt x="41" y="15"/>
                    <a:pt x="27" y="15"/>
                    <a:pt x="27" y="15"/>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8" name="Google Shape;2558;p22"/>
            <p:cNvSpPr/>
            <p:nvPr/>
          </p:nvSpPr>
          <p:spPr>
            <a:xfrm>
              <a:off x="3853840" y="1902090"/>
              <a:ext cx="1315" cy="888"/>
            </a:xfrm>
            <a:custGeom>
              <a:rect b="b" l="l" r="r" t="t"/>
              <a:pathLst>
                <a:path extrusionOk="0" h="27" w="40">
                  <a:moveTo>
                    <a:pt x="13" y="0"/>
                  </a:moveTo>
                  <a:cubicBezTo>
                    <a:pt x="1" y="0"/>
                    <a:pt x="1" y="0"/>
                    <a:pt x="1" y="13"/>
                  </a:cubicBezTo>
                  <a:cubicBezTo>
                    <a:pt x="13" y="27"/>
                    <a:pt x="27" y="27"/>
                    <a:pt x="27" y="27"/>
                  </a:cubicBezTo>
                  <a:lnTo>
                    <a:pt x="40" y="27"/>
                  </a:lnTo>
                  <a:lnTo>
                    <a:pt x="40" y="13"/>
                  </a:lnTo>
                  <a:cubicBezTo>
                    <a:pt x="40" y="13"/>
                    <a:pt x="27" y="0"/>
                    <a:pt x="1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9" name="Google Shape;2559;p22"/>
            <p:cNvSpPr/>
            <p:nvPr/>
          </p:nvSpPr>
          <p:spPr>
            <a:xfrm>
              <a:off x="3887350" y="1872493"/>
              <a:ext cx="9175" cy="9142"/>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560" name="Google Shape;2560;p22"/>
          <p:cNvGrpSpPr/>
          <p:nvPr/>
        </p:nvGrpSpPr>
        <p:grpSpPr>
          <a:xfrm>
            <a:off x="249785" y="539987"/>
            <a:ext cx="496678" cy="474590"/>
            <a:chOff x="3705751" y="1648824"/>
            <a:chExt cx="84950" cy="81168"/>
          </a:xfrm>
        </p:grpSpPr>
        <p:sp>
          <p:nvSpPr>
            <p:cNvPr id="2561" name="Google Shape;2561;p22"/>
            <p:cNvSpPr/>
            <p:nvPr/>
          </p:nvSpPr>
          <p:spPr>
            <a:xfrm>
              <a:off x="3705751" y="1648824"/>
              <a:ext cx="84950" cy="81168"/>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2" name="Google Shape;2562;p22"/>
            <p:cNvSpPr/>
            <p:nvPr/>
          </p:nvSpPr>
          <p:spPr>
            <a:xfrm>
              <a:off x="3749390" y="1684704"/>
              <a:ext cx="9019" cy="8986"/>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2563" name="Shape 2563"/>
        <p:cNvGrpSpPr/>
        <p:nvPr/>
      </p:nvGrpSpPr>
      <p:grpSpPr>
        <a:xfrm>
          <a:off x="0" y="0"/>
          <a:ext cx="0" cy="0"/>
          <a:chOff x="0" y="0"/>
          <a:chExt cx="0" cy="0"/>
        </a:xfrm>
      </p:grpSpPr>
      <p:pic>
        <p:nvPicPr>
          <p:cNvPr id="2564" name="Google Shape;2564;p23"/>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2565" name="Google Shape;2565;p23"/>
          <p:cNvSpPr txBox="1"/>
          <p:nvPr>
            <p:ph type="title"/>
          </p:nvPr>
        </p:nvSpPr>
        <p:spPr>
          <a:xfrm>
            <a:off x="4849394" y="2684200"/>
            <a:ext cx="3303300" cy="841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66" name="Google Shape;2566;p23"/>
          <p:cNvSpPr txBox="1"/>
          <p:nvPr>
            <p:ph idx="2" type="title"/>
          </p:nvPr>
        </p:nvSpPr>
        <p:spPr>
          <a:xfrm>
            <a:off x="5557250" y="941200"/>
            <a:ext cx="1887600" cy="1743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2567" name="Google Shape;2567;p23"/>
          <p:cNvSpPr txBox="1"/>
          <p:nvPr>
            <p:ph idx="1" type="subTitle"/>
          </p:nvPr>
        </p:nvSpPr>
        <p:spPr>
          <a:xfrm>
            <a:off x="4846950" y="3526000"/>
            <a:ext cx="3303300" cy="6372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p:txBody>
      </p:sp>
      <p:sp>
        <p:nvSpPr>
          <p:cNvPr id="2568" name="Google Shape;2568;p23"/>
          <p:cNvSpPr/>
          <p:nvPr/>
        </p:nvSpPr>
        <p:spPr>
          <a:xfrm flipH="1">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69" name="Google Shape;2569;p23"/>
          <p:cNvGrpSpPr/>
          <p:nvPr/>
        </p:nvGrpSpPr>
        <p:grpSpPr>
          <a:xfrm flipH="1" rot="721927">
            <a:off x="8042153" y="3680571"/>
            <a:ext cx="1063230" cy="1608193"/>
            <a:chOff x="3587009" y="1983415"/>
            <a:chExt cx="119735" cy="181132"/>
          </a:xfrm>
        </p:grpSpPr>
        <p:sp>
          <p:nvSpPr>
            <p:cNvPr id="2570" name="Google Shape;2570;p23"/>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1" name="Google Shape;2571;p23"/>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2" name="Google Shape;2572;p23"/>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3" name="Google Shape;2573;p23"/>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4" name="Google Shape;2574;p23"/>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5" name="Google Shape;2575;p23"/>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6" name="Google Shape;2576;p23"/>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7" name="Google Shape;2577;p23"/>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8" name="Google Shape;2578;p23"/>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9" name="Google Shape;2579;p23"/>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0" name="Google Shape;2580;p23"/>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1" name="Google Shape;2581;p23"/>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2" name="Google Shape;2582;p23"/>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3" name="Google Shape;2583;p23"/>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4" name="Google Shape;2584;p23"/>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5" name="Google Shape;2585;p23"/>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6" name="Google Shape;2586;p23"/>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7" name="Google Shape;2587;p23"/>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8" name="Google Shape;2588;p23"/>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9" name="Google Shape;2589;p23"/>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0" name="Google Shape;2590;p23"/>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1" name="Google Shape;2591;p23"/>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2" name="Google Shape;2592;p23"/>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3" name="Google Shape;2593;p23"/>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4" name="Google Shape;2594;p23"/>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5" name="Google Shape;2595;p23"/>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6" name="Google Shape;2596;p23"/>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7" name="Google Shape;2597;p23"/>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8" name="Google Shape;2598;p23"/>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9" name="Google Shape;2599;p23"/>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0" name="Google Shape;2600;p23"/>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1" name="Google Shape;2601;p23"/>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2" name="Google Shape;2602;p23"/>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3" name="Google Shape;2603;p23"/>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4" name="Google Shape;2604;p23"/>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605" name="Google Shape;2605;p23"/>
          <p:cNvGrpSpPr/>
          <p:nvPr/>
        </p:nvGrpSpPr>
        <p:grpSpPr>
          <a:xfrm rot="-721927">
            <a:off x="-8332" y="3680571"/>
            <a:ext cx="1063230" cy="1608193"/>
            <a:chOff x="3587009" y="1983415"/>
            <a:chExt cx="119735" cy="181132"/>
          </a:xfrm>
        </p:grpSpPr>
        <p:sp>
          <p:nvSpPr>
            <p:cNvPr id="2606" name="Google Shape;2606;p23"/>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7" name="Google Shape;2607;p23"/>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8" name="Google Shape;2608;p23"/>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9" name="Google Shape;2609;p23"/>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0" name="Google Shape;2610;p23"/>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1" name="Google Shape;2611;p23"/>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2" name="Google Shape;2612;p23"/>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3" name="Google Shape;2613;p23"/>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4" name="Google Shape;2614;p23"/>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5" name="Google Shape;2615;p23"/>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6" name="Google Shape;2616;p23"/>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7" name="Google Shape;2617;p23"/>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8" name="Google Shape;2618;p23"/>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9" name="Google Shape;2619;p23"/>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0" name="Google Shape;2620;p23"/>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1" name="Google Shape;2621;p23"/>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2" name="Google Shape;2622;p23"/>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3" name="Google Shape;2623;p23"/>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4" name="Google Shape;2624;p23"/>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5" name="Google Shape;2625;p23"/>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6" name="Google Shape;2626;p23"/>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7" name="Google Shape;2627;p23"/>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8" name="Google Shape;2628;p23"/>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9" name="Google Shape;2629;p23"/>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0" name="Google Shape;2630;p23"/>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1" name="Google Shape;2631;p23"/>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2" name="Google Shape;2632;p23"/>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3" name="Google Shape;2633;p23"/>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4" name="Google Shape;2634;p23"/>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5" name="Google Shape;2635;p23"/>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6" name="Google Shape;2636;p23"/>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7" name="Google Shape;2637;p23"/>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8" name="Google Shape;2638;p23"/>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9" name="Google Shape;2639;p23"/>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0" name="Google Shape;2640;p23"/>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2641" name="Shape 2641"/>
        <p:cNvGrpSpPr/>
        <p:nvPr/>
      </p:nvGrpSpPr>
      <p:grpSpPr>
        <a:xfrm>
          <a:off x="0" y="0"/>
          <a:ext cx="0" cy="0"/>
          <a:chOff x="0" y="0"/>
          <a:chExt cx="0" cy="0"/>
        </a:xfrm>
      </p:grpSpPr>
      <p:pic>
        <p:nvPicPr>
          <p:cNvPr id="2642" name="Google Shape;2642;p24"/>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2643" name="Google Shape;2643;p24"/>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644" name="Google Shape;2644;p24"/>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645" name="Google Shape;2645;p24"/>
          <p:cNvGrpSpPr/>
          <p:nvPr/>
        </p:nvGrpSpPr>
        <p:grpSpPr>
          <a:xfrm>
            <a:off x="249785" y="539987"/>
            <a:ext cx="496678" cy="474590"/>
            <a:chOff x="3705751" y="1648824"/>
            <a:chExt cx="84950" cy="81168"/>
          </a:xfrm>
        </p:grpSpPr>
        <p:sp>
          <p:nvSpPr>
            <p:cNvPr id="2646" name="Google Shape;2646;p24"/>
            <p:cNvSpPr/>
            <p:nvPr/>
          </p:nvSpPr>
          <p:spPr>
            <a:xfrm>
              <a:off x="3705751" y="1648824"/>
              <a:ext cx="84950" cy="81168"/>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7" name="Google Shape;2647;p24"/>
            <p:cNvSpPr/>
            <p:nvPr/>
          </p:nvSpPr>
          <p:spPr>
            <a:xfrm>
              <a:off x="3749390" y="1684704"/>
              <a:ext cx="9019" cy="8986"/>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648" name="Google Shape;2648;p24"/>
          <p:cNvGrpSpPr/>
          <p:nvPr/>
        </p:nvGrpSpPr>
        <p:grpSpPr>
          <a:xfrm>
            <a:off x="7941588" y="3148651"/>
            <a:ext cx="1152140" cy="2122556"/>
            <a:chOff x="4143264" y="1714874"/>
            <a:chExt cx="141078" cy="259923"/>
          </a:xfrm>
        </p:grpSpPr>
        <p:sp>
          <p:nvSpPr>
            <p:cNvPr id="2649" name="Google Shape;2649;p24"/>
            <p:cNvSpPr/>
            <p:nvPr/>
          </p:nvSpPr>
          <p:spPr>
            <a:xfrm>
              <a:off x="4212487" y="1840003"/>
              <a:ext cx="36601" cy="53833"/>
            </a:xfrm>
            <a:custGeom>
              <a:rect b="b" l="l" r="r" t="t"/>
              <a:pathLst>
                <a:path extrusionOk="0" h="1637" w="1113">
                  <a:moveTo>
                    <a:pt x="209" y="0"/>
                  </a:moveTo>
                  <a:cubicBezTo>
                    <a:pt x="170" y="0"/>
                    <a:pt x="130" y="11"/>
                    <a:pt x="93" y="35"/>
                  </a:cubicBezTo>
                  <a:cubicBezTo>
                    <a:pt x="1" y="128"/>
                    <a:pt x="27" y="286"/>
                    <a:pt x="54" y="392"/>
                  </a:cubicBezTo>
                  <a:cubicBezTo>
                    <a:pt x="212" y="856"/>
                    <a:pt x="543" y="1345"/>
                    <a:pt x="1086" y="1636"/>
                  </a:cubicBezTo>
                  <a:lnTo>
                    <a:pt x="1112" y="1583"/>
                  </a:lnTo>
                  <a:cubicBezTo>
                    <a:pt x="689" y="525"/>
                    <a:pt x="490" y="154"/>
                    <a:pt x="331" y="35"/>
                  </a:cubicBezTo>
                  <a:cubicBezTo>
                    <a:pt x="296" y="14"/>
                    <a:pt x="253" y="0"/>
                    <a:pt x="20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0" name="Google Shape;2650;p24"/>
            <p:cNvSpPr/>
            <p:nvPr/>
          </p:nvSpPr>
          <p:spPr>
            <a:xfrm>
              <a:off x="4223372" y="1855064"/>
              <a:ext cx="23513" cy="34858"/>
            </a:xfrm>
            <a:custGeom>
              <a:rect b="b" l="l" r="r" t="t"/>
              <a:pathLst>
                <a:path extrusionOk="0" h="1060" w="715">
                  <a:moveTo>
                    <a:pt x="14" y="1"/>
                  </a:moveTo>
                  <a:cubicBezTo>
                    <a:pt x="14" y="1"/>
                    <a:pt x="0" y="14"/>
                    <a:pt x="14" y="14"/>
                  </a:cubicBezTo>
                  <a:cubicBezTo>
                    <a:pt x="185" y="398"/>
                    <a:pt x="424" y="755"/>
                    <a:pt x="702" y="1060"/>
                  </a:cubicBezTo>
                  <a:lnTo>
                    <a:pt x="715" y="1060"/>
                  </a:lnTo>
                  <a:lnTo>
                    <a:pt x="715" y="1046"/>
                  </a:lnTo>
                  <a:cubicBezTo>
                    <a:pt x="437" y="742"/>
                    <a:pt x="199" y="384"/>
                    <a:pt x="27" y="14"/>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1" name="Google Shape;2651;p24"/>
            <p:cNvSpPr/>
            <p:nvPr/>
          </p:nvSpPr>
          <p:spPr>
            <a:xfrm>
              <a:off x="4220742" y="1896565"/>
              <a:ext cx="45316" cy="49492"/>
            </a:xfrm>
            <a:custGeom>
              <a:rect b="b" l="l" r="r" t="t"/>
              <a:pathLst>
                <a:path extrusionOk="0" h="1505" w="1378">
                  <a:moveTo>
                    <a:pt x="236" y="0"/>
                  </a:moveTo>
                  <a:cubicBezTo>
                    <a:pt x="181" y="0"/>
                    <a:pt x="127" y="21"/>
                    <a:pt x="94" y="62"/>
                  </a:cubicBezTo>
                  <a:cubicBezTo>
                    <a:pt x="1" y="155"/>
                    <a:pt x="54" y="313"/>
                    <a:pt x="120" y="433"/>
                  </a:cubicBezTo>
                  <a:cubicBezTo>
                    <a:pt x="359" y="869"/>
                    <a:pt x="782" y="1280"/>
                    <a:pt x="1377" y="1505"/>
                  </a:cubicBezTo>
                  <a:lnTo>
                    <a:pt x="1351" y="1413"/>
                  </a:lnTo>
                  <a:cubicBezTo>
                    <a:pt x="729" y="407"/>
                    <a:pt x="504" y="128"/>
                    <a:pt x="332" y="22"/>
                  </a:cubicBezTo>
                  <a:cubicBezTo>
                    <a:pt x="302" y="8"/>
                    <a:pt x="269" y="0"/>
                    <a:pt x="23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2" name="Google Shape;2652;p24"/>
            <p:cNvSpPr/>
            <p:nvPr/>
          </p:nvSpPr>
          <p:spPr>
            <a:xfrm>
              <a:off x="4234257" y="1911331"/>
              <a:ext cx="27426" cy="30287"/>
            </a:xfrm>
            <a:custGeom>
              <a:rect b="b" l="l" r="r" t="t"/>
              <a:pathLst>
                <a:path extrusionOk="0" h="921" w="834">
                  <a:moveTo>
                    <a:pt x="12" y="0"/>
                  </a:moveTo>
                  <a:cubicBezTo>
                    <a:pt x="10" y="0"/>
                    <a:pt x="7" y="4"/>
                    <a:pt x="0" y="11"/>
                  </a:cubicBezTo>
                  <a:cubicBezTo>
                    <a:pt x="146" y="222"/>
                    <a:pt x="304" y="408"/>
                    <a:pt x="463" y="579"/>
                  </a:cubicBezTo>
                  <a:cubicBezTo>
                    <a:pt x="583" y="699"/>
                    <a:pt x="701" y="805"/>
                    <a:pt x="821" y="911"/>
                  </a:cubicBezTo>
                  <a:cubicBezTo>
                    <a:pt x="821" y="917"/>
                    <a:pt x="824" y="920"/>
                    <a:pt x="827" y="920"/>
                  </a:cubicBezTo>
                  <a:cubicBezTo>
                    <a:pt x="831" y="920"/>
                    <a:pt x="834" y="917"/>
                    <a:pt x="834" y="911"/>
                  </a:cubicBezTo>
                  <a:cubicBezTo>
                    <a:pt x="530" y="646"/>
                    <a:pt x="251" y="341"/>
                    <a:pt x="13" y="11"/>
                  </a:cubicBezTo>
                  <a:cubicBezTo>
                    <a:pt x="13" y="4"/>
                    <a:pt x="13" y="0"/>
                    <a:pt x="1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3" name="Google Shape;2653;p24"/>
            <p:cNvSpPr/>
            <p:nvPr/>
          </p:nvSpPr>
          <p:spPr>
            <a:xfrm>
              <a:off x="4248595" y="1844343"/>
              <a:ext cx="33576" cy="51235"/>
            </a:xfrm>
            <a:custGeom>
              <a:rect b="b" l="l" r="r" t="t"/>
              <a:pathLst>
                <a:path extrusionOk="0" h="1558" w="1021">
                  <a:moveTo>
                    <a:pt x="799" y="1"/>
                  </a:moveTo>
                  <a:cubicBezTo>
                    <a:pt x="754" y="1"/>
                    <a:pt x="711" y="14"/>
                    <a:pt x="676" y="36"/>
                  </a:cubicBezTo>
                  <a:cubicBezTo>
                    <a:pt x="530" y="154"/>
                    <a:pt x="371" y="459"/>
                    <a:pt x="1" y="1478"/>
                  </a:cubicBezTo>
                  <a:lnTo>
                    <a:pt x="27" y="1557"/>
                  </a:lnTo>
                  <a:cubicBezTo>
                    <a:pt x="530" y="1280"/>
                    <a:pt x="835" y="830"/>
                    <a:pt x="967" y="380"/>
                  </a:cubicBezTo>
                  <a:cubicBezTo>
                    <a:pt x="994" y="274"/>
                    <a:pt x="1020" y="115"/>
                    <a:pt x="914" y="36"/>
                  </a:cubicBezTo>
                  <a:cubicBezTo>
                    <a:pt x="877" y="11"/>
                    <a:pt x="837" y="1"/>
                    <a:pt x="79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4" name="Google Shape;2654;p24"/>
            <p:cNvSpPr/>
            <p:nvPr/>
          </p:nvSpPr>
          <p:spPr>
            <a:xfrm>
              <a:off x="4250799" y="1861181"/>
              <a:ext cx="20915" cy="32984"/>
            </a:xfrm>
            <a:custGeom>
              <a:rect b="b" l="l" r="r" t="t"/>
              <a:pathLst>
                <a:path extrusionOk="0" h="1003" w="636">
                  <a:moveTo>
                    <a:pt x="609" y="0"/>
                  </a:moveTo>
                  <a:cubicBezTo>
                    <a:pt x="463" y="357"/>
                    <a:pt x="251" y="688"/>
                    <a:pt x="0" y="992"/>
                  </a:cubicBezTo>
                  <a:cubicBezTo>
                    <a:pt x="0" y="999"/>
                    <a:pt x="4" y="1003"/>
                    <a:pt x="7" y="1003"/>
                  </a:cubicBezTo>
                  <a:cubicBezTo>
                    <a:pt x="10" y="1003"/>
                    <a:pt x="13" y="999"/>
                    <a:pt x="13" y="992"/>
                  </a:cubicBezTo>
                  <a:cubicBezTo>
                    <a:pt x="265" y="701"/>
                    <a:pt x="477" y="371"/>
                    <a:pt x="636" y="13"/>
                  </a:cubicBezTo>
                  <a:cubicBezTo>
                    <a:pt x="636" y="0"/>
                    <a:pt x="636" y="0"/>
                    <a:pt x="62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5" name="Google Shape;2655;p24"/>
            <p:cNvSpPr/>
            <p:nvPr/>
          </p:nvSpPr>
          <p:spPr>
            <a:xfrm>
              <a:off x="4264282" y="1888245"/>
              <a:ext cx="20060" cy="57384"/>
            </a:xfrm>
            <a:custGeom>
              <a:rect b="b" l="l" r="r" t="t"/>
              <a:pathLst>
                <a:path extrusionOk="0" h="1745" w="610">
                  <a:moveTo>
                    <a:pt x="401" y="0"/>
                  </a:moveTo>
                  <a:cubicBezTo>
                    <a:pt x="339" y="0"/>
                    <a:pt x="278" y="28"/>
                    <a:pt x="238" y="77"/>
                  </a:cubicBezTo>
                  <a:cubicBezTo>
                    <a:pt x="133" y="222"/>
                    <a:pt x="53" y="554"/>
                    <a:pt x="0" y="1639"/>
                  </a:cubicBezTo>
                  <a:lnTo>
                    <a:pt x="53" y="1745"/>
                  </a:lnTo>
                  <a:cubicBezTo>
                    <a:pt x="450" y="1361"/>
                    <a:pt x="609" y="792"/>
                    <a:pt x="609" y="328"/>
                  </a:cubicBezTo>
                  <a:cubicBezTo>
                    <a:pt x="609" y="210"/>
                    <a:pt x="583" y="63"/>
                    <a:pt x="464" y="11"/>
                  </a:cubicBezTo>
                  <a:cubicBezTo>
                    <a:pt x="443" y="4"/>
                    <a:pt x="422" y="0"/>
                    <a:pt x="40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6" name="Google Shape;2656;p24"/>
            <p:cNvSpPr/>
            <p:nvPr/>
          </p:nvSpPr>
          <p:spPr>
            <a:xfrm>
              <a:off x="4265597" y="1903373"/>
              <a:ext cx="10885" cy="37916"/>
            </a:xfrm>
            <a:custGeom>
              <a:rect b="b" l="l" r="r" t="t"/>
              <a:pathLst>
                <a:path extrusionOk="0" h="1153" w="331">
                  <a:moveTo>
                    <a:pt x="331" y="1"/>
                  </a:moveTo>
                  <a:cubicBezTo>
                    <a:pt x="318" y="1"/>
                    <a:pt x="318" y="1"/>
                    <a:pt x="318" y="14"/>
                  </a:cubicBezTo>
                  <a:cubicBezTo>
                    <a:pt x="265" y="398"/>
                    <a:pt x="159" y="782"/>
                    <a:pt x="0" y="1139"/>
                  </a:cubicBezTo>
                  <a:lnTo>
                    <a:pt x="13" y="1153"/>
                  </a:lnTo>
                  <a:lnTo>
                    <a:pt x="27" y="1139"/>
                  </a:lnTo>
                  <a:cubicBezTo>
                    <a:pt x="186" y="782"/>
                    <a:pt x="278" y="411"/>
                    <a:pt x="331" y="14"/>
                  </a:cubicBezTo>
                  <a:lnTo>
                    <a:pt x="331"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7" name="Google Shape;2657;p24"/>
            <p:cNvSpPr/>
            <p:nvPr/>
          </p:nvSpPr>
          <p:spPr>
            <a:xfrm>
              <a:off x="4245110" y="1863779"/>
              <a:ext cx="34858" cy="103621"/>
            </a:xfrm>
            <a:custGeom>
              <a:rect b="b" l="l" r="r" t="t"/>
              <a:pathLst>
                <a:path extrusionOk="0" h="3151" w="1060">
                  <a:moveTo>
                    <a:pt x="1" y="1"/>
                  </a:moveTo>
                  <a:cubicBezTo>
                    <a:pt x="1" y="278"/>
                    <a:pt x="27" y="557"/>
                    <a:pt x="68" y="834"/>
                  </a:cubicBezTo>
                  <a:cubicBezTo>
                    <a:pt x="120" y="1112"/>
                    <a:pt x="186" y="1390"/>
                    <a:pt x="266" y="1655"/>
                  </a:cubicBezTo>
                  <a:cubicBezTo>
                    <a:pt x="359" y="1933"/>
                    <a:pt x="465" y="2184"/>
                    <a:pt x="583" y="2436"/>
                  </a:cubicBezTo>
                  <a:cubicBezTo>
                    <a:pt x="650" y="2568"/>
                    <a:pt x="716" y="2687"/>
                    <a:pt x="795" y="2807"/>
                  </a:cubicBezTo>
                  <a:cubicBezTo>
                    <a:pt x="835" y="2872"/>
                    <a:pt x="874" y="2925"/>
                    <a:pt x="915" y="2992"/>
                  </a:cubicBezTo>
                  <a:cubicBezTo>
                    <a:pt x="927" y="3018"/>
                    <a:pt x="954" y="3045"/>
                    <a:pt x="980" y="3071"/>
                  </a:cubicBezTo>
                  <a:cubicBezTo>
                    <a:pt x="980" y="3084"/>
                    <a:pt x="994" y="3098"/>
                    <a:pt x="1007" y="3110"/>
                  </a:cubicBezTo>
                  <a:lnTo>
                    <a:pt x="1033" y="3137"/>
                  </a:lnTo>
                  <a:cubicBezTo>
                    <a:pt x="1033" y="3137"/>
                    <a:pt x="1047" y="3151"/>
                    <a:pt x="1060" y="3151"/>
                  </a:cubicBezTo>
                  <a:lnTo>
                    <a:pt x="1060" y="3124"/>
                  </a:lnTo>
                  <a:cubicBezTo>
                    <a:pt x="1020" y="3084"/>
                    <a:pt x="968" y="3031"/>
                    <a:pt x="941" y="2965"/>
                  </a:cubicBezTo>
                  <a:cubicBezTo>
                    <a:pt x="901" y="2912"/>
                    <a:pt x="862" y="2846"/>
                    <a:pt x="821" y="2793"/>
                  </a:cubicBezTo>
                  <a:cubicBezTo>
                    <a:pt x="756" y="2674"/>
                    <a:pt x="689" y="2555"/>
                    <a:pt x="623" y="2422"/>
                  </a:cubicBezTo>
                  <a:cubicBezTo>
                    <a:pt x="504" y="2171"/>
                    <a:pt x="398" y="1907"/>
                    <a:pt x="318" y="1642"/>
                  </a:cubicBezTo>
                  <a:cubicBezTo>
                    <a:pt x="226" y="1377"/>
                    <a:pt x="160" y="1112"/>
                    <a:pt x="120" y="834"/>
                  </a:cubicBezTo>
                  <a:cubicBezTo>
                    <a:pt x="94" y="689"/>
                    <a:pt x="80" y="557"/>
                    <a:pt x="68" y="410"/>
                  </a:cubicBezTo>
                  <a:cubicBezTo>
                    <a:pt x="54" y="278"/>
                    <a:pt x="54" y="133"/>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8" name="Google Shape;2658;p24"/>
            <p:cNvSpPr/>
            <p:nvPr/>
          </p:nvSpPr>
          <p:spPr>
            <a:xfrm>
              <a:off x="4239486" y="1801066"/>
              <a:ext cx="25683" cy="67973"/>
            </a:xfrm>
            <a:custGeom>
              <a:rect b="b" l="l" r="r" t="t"/>
              <a:pathLst>
                <a:path extrusionOk="0" h="2067" w="781">
                  <a:moveTo>
                    <a:pt x="564" y="1"/>
                  </a:moveTo>
                  <a:cubicBezTo>
                    <a:pt x="441" y="1"/>
                    <a:pt x="354" y="127"/>
                    <a:pt x="291" y="253"/>
                  </a:cubicBezTo>
                  <a:cubicBezTo>
                    <a:pt x="80" y="729"/>
                    <a:pt x="0" y="1417"/>
                    <a:pt x="172" y="2066"/>
                  </a:cubicBezTo>
                  <a:lnTo>
                    <a:pt x="212" y="2026"/>
                  </a:lnTo>
                  <a:cubicBezTo>
                    <a:pt x="662" y="861"/>
                    <a:pt x="781" y="411"/>
                    <a:pt x="741" y="187"/>
                  </a:cubicBezTo>
                  <a:cubicBezTo>
                    <a:pt x="728" y="108"/>
                    <a:pt x="662" y="14"/>
                    <a:pt x="583" y="2"/>
                  </a:cubicBezTo>
                  <a:cubicBezTo>
                    <a:pt x="576" y="1"/>
                    <a:pt x="570" y="1"/>
                    <a:pt x="56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9" name="Google Shape;2659;p24"/>
            <p:cNvSpPr/>
            <p:nvPr/>
          </p:nvSpPr>
          <p:spPr>
            <a:xfrm>
              <a:off x="4245998" y="1818529"/>
              <a:ext cx="8715" cy="46171"/>
            </a:xfrm>
            <a:custGeom>
              <a:rect b="b" l="l" r="r" t="t"/>
              <a:pathLst>
                <a:path extrusionOk="0" h="1404" w="265">
                  <a:moveTo>
                    <a:pt x="239" y="0"/>
                  </a:moveTo>
                  <a:cubicBezTo>
                    <a:pt x="106" y="450"/>
                    <a:pt x="27" y="927"/>
                    <a:pt x="0" y="1403"/>
                  </a:cubicBezTo>
                  <a:lnTo>
                    <a:pt x="14" y="1403"/>
                  </a:lnTo>
                  <a:cubicBezTo>
                    <a:pt x="41" y="927"/>
                    <a:pt x="120" y="463"/>
                    <a:pt x="26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0" name="Google Shape;2660;p24"/>
            <p:cNvSpPr/>
            <p:nvPr/>
          </p:nvSpPr>
          <p:spPr>
            <a:xfrm>
              <a:off x="4198972" y="1722372"/>
              <a:ext cx="26604" cy="16969"/>
            </a:xfrm>
            <a:custGeom>
              <a:rect b="b" l="l" r="r" t="t"/>
              <a:pathLst>
                <a:path extrusionOk="0" h="516" w="809">
                  <a:moveTo>
                    <a:pt x="226" y="0"/>
                  </a:moveTo>
                  <a:cubicBezTo>
                    <a:pt x="191" y="0"/>
                    <a:pt x="163" y="9"/>
                    <a:pt x="147" y="25"/>
                  </a:cubicBezTo>
                  <a:cubicBezTo>
                    <a:pt x="107" y="65"/>
                    <a:pt x="1" y="224"/>
                    <a:pt x="253" y="396"/>
                  </a:cubicBezTo>
                  <a:cubicBezTo>
                    <a:pt x="438" y="515"/>
                    <a:pt x="650" y="515"/>
                    <a:pt x="756" y="515"/>
                  </a:cubicBezTo>
                  <a:cubicBezTo>
                    <a:pt x="782" y="501"/>
                    <a:pt x="809" y="475"/>
                    <a:pt x="782" y="436"/>
                  </a:cubicBezTo>
                  <a:cubicBezTo>
                    <a:pt x="624" y="130"/>
                    <a:pt x="365" y="0"/>
                    <a:pt x="2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1" name="Google Shape;2661;p24"/>
            <p:cNvSpPr/>
            <p:nvPr/>
          </p:nvSpPr>
          <p:spPr>
            <a:xfrm>
              <a:off x="4203345" y="1723161"/>
              <a:ext cx="20487" cy="14437"/>
            </a:xfrm>
            <a:custGeom>
              <a:rect b="b" l="l" r="r" t="t"/>
              <a:pathLst>
                <a:path extrusionOk="0" h="439" w="623">
                  <a:moveTo>
                    <a:pt x="199" y="1"/>
                  </a:moveTo>
                  <a:cubicBezTo>
                    <a:pt x="199" y="41"/>
                    <a:pt x="199" y="94"/>
                    <a:pt x="212" y="133"/>
                  </a:cubicBezTo>
                  <a:cubicBezTo>
                    <a:pt x="146" y="94"/>
                    <a:pt x="80" y="54"/>
                    <a:pt x="0" y="15"/>
                  </a:cubicBezTo>
                  <a:lnTo>
                    <a:pt x="0" y="27"/>
                  </a:lnTo>
                  <a:cubicBezTo>
                    <a:pt x="67" y="68"/>
                    <a:pt x="146" y="107"/>
                    <a:pt x="226" y="160"/>
                  </a:cubicBezTo>
                  <a:cubicBezTo>
                    <a:pt x="146" y="174"/>
                    <a:pt x="67" y="213"/>
                    <a:pt x="0" y="239"/>
                  </a:cubicBezTo>
                  <a:lnTo>
                    <a:pt x="0" y="253"/>
                  </a:lnTo>
                  <a:cubicBezTo>
                    <a:pt x="80" y="213"/>
                    <a:pt x="159" y="186"/>
                    <a:pt x="238" y="174"/>
                  </a:cubicBezTo>
                  <a:cubicBezTo>
                    <a:pt x="318" y="213"/>
                    <a:pt x="397" y="266"/>
                    <a:pt x="464" y="319"/>
                  </a:cubicBezTo>
                  <a:cubicBezTo>
                    <a:pt x="371" y="332"/>
                    <a:pt x="279" y="372"/>
                    <a:pt x="185" y="412"/>
                  </a:cubicBezTo>
                  <a:lnTo>
                    <a:pt x="199" y="412"/>
                  </a:lnTo>
                  <a:cubicBezTo>
                    <a:pt x="291" y="372"/>
                    <a:pt x="385" y="345"/>
                    <a:pt x="477" y="332"/>
                  </a:cubicBezTo>
                  <a:cubicBezTo>
                    <a:pt x="530" y="372"/>
                    <a:pt x="570" y="398"/>
                    <a:pt x="623" y="438"/>
                  </a:cubicBezTo>
                  <a:lnTo>
                    <a:pt x="609" y="425"/>
                  </a:lnTo>
                  <a:cubicBezTo>
                    <a:pt x="570" y="385"/>
                    <a:pt x="530" y="345"/>
                    <a:pt x="477" y="319"/>
                  </a:cubicBezTo>
                  <a:cubicBezTo>
                    <a:pt x="477" y="279"/>
                    <a:pt x="477" y="227"/>
                    <a:pt x="490" y="186"/>
                  </a:cubicBezTo>
                  <a:lnTo>
                    <a:pt x="477" y="174"/>
                  </a:lnTo>
                  <a:cubicBezTo>
                    <a:pt x="464" y="213"/>
                    <a:pt x="464" y="266"/>
                    <a:pt x="464" y="306"/>
                  </a:cubicBezTo>
                  <a:cubicBezTo>
                    <a:pt x="397" y="253"/>
                    <a:pt x="318" y="200"/>
                    <a:pt x="226" y="147"/>
                  </a:cubicBezTo>
                  <a:cubicBezTo>
                    <a:pt x="212" y="107"/>
                    <a:pt x="212" y="54"/>
                    <a:pt x="21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2" name="Google Shape;2662;p24"/>
            <p:cNvSpPr/>
            <p:nvPr/>
          </p:nvSpPr>
          <p:spPr>
            <a:xfrm>
              <a:off x="4223372" y="1714874"/>
              <a:ext cx="19632" cy="23677"/>
            </a:xfrm>
            <a:custGeom>
              <a:rect b="b" l="l" r="r" t="t"/>
              <a:pathLst>
                <a:path extrusionOk="0" h="720" w="597">
                  <a:moveTo>
                    <a:pt x="369" y="0"/>
                  </a:moveTo>
                  <a:cubicBezTo>
                    <a:pt x="255" y="0"/>
                    <a:pt x="13" y="260"/>
                    <a:pt x="0" y="664"/>
                  </a:cubicBezTo>
                  <a:cubicBezTo>
                    <a:pt x="0" y="696"/>
                    <a:pt x="28" y="720"/>
                    <a:pt x="52" y="720"/>
                  </a:cubicBezTo>
                  <a:cubicBezTo>
                    <a:pt x="57" y="720"/>
                    <a:pt x="62" y="719"/>
                    <a:pt x="67" y="717"/>
                  </a:cubicBezTo>
                  <a:cubicBezTo>
                    <a:pt x="173" y="677"/>
                    <a:pt x="358" y="571"/>
                    <a:pt x="450" y="385"/>
                  </a:cubicBezTo>
                  <a:cubicBezTo>
                    <a:pt x="596" y="108"/>
                    <a:pt x="437" y="29"/>
                    <a:pt x="384" y="2"/>
                  </a:cubicBezTo>
                  <a:cubicBezTo>
                    <a:pt x="380" y="1"/>
                    <a:pt x="374" y="0"/>
                    <a:pt x="36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3" name="Google Shape;2663;p24"/>
            <p:cNvSpPr/>
            <p:nvPr/>
          </p:nvSpPr>
          <p:spPr>
            <a:xfrm>
              <a:off x="4224227" y="1715334"/>
              <a:ext cx="16147" cy="23118"/>
            </a:xfrm>
            <a:custGeom>
              <a:rect b="b" l="l" r="r" t="t"/>
              <a:pathLst>
                <a:path extrusionOk="0" h="703" w="491">
                  <a:moveTo>
                    <a:pt x="371" y="1"/>
                  </a:moveTo>
                  <a:cubicBezTo>
                    <a:pt x="332" y="67"/>
                    <a:pt x="292" y="133"/>
                    <a:pt x="239" y="200"/>
                  </a:cubicBezTo>
                  <a:cubicBezTo>
                    <a:pt x="239" y="160"/>
                    <a:pt x="212" y="107"/>
                    <a:pt x="186" y="80"/>
                  </a:cubicBezTo>
                  <a:lnTo>
                    <a:pt x="186" y="80"/>
                  </a:lnTo>
                  <a:cubicBezTo>
                    <a:pt x="212" y="120"/>
                    <a:pt x="226" y="173"/>
                    <a:pt x="239" y="226"/>
                  </a:cubicBezTo>
                  <a:cubicBezTo>
                    <a:pt x="186" y="306"/>
                    <a:pt x="133" y="385"/>
                    <a:pt x="94" y="477"/>
                  </a:cubicBezTo>
                  <a:cubicBezTo>
                    <a:pt x="80" y="424"/>
                    <a:pt x="53" y="385"/>
                    <a:pt x="27" y="359"/>
                  </a:cubicBezTo>
                  <a:lnTo>
                    <a:pt x="27" y="371"/>
                  </a:lnTo>
                  <a:cubicBezTo>
                    <a:pt x="53" y="412"/>
                    <a:pt x="67" y="451"/>
                    <a:pt x="94" y="491"/>
                  </a:cubicBezTo>
                  <a:cubicBezTo>
                    <a:pt x="53" y="557"/>
                    <a:pt x="27" y="623"/>
                    <a:pt x="1" y="689"/>
                  </a:cubicBezTo>
                  <a:lnTo>
                    <a:pt x="1" y="703"/>
                  </a:lnTo>
                  <a:cubicBezTo>
                    <a:pt x="41" y="636"/>
                    <a:pt x="67" y="570"/>
                    <a:pt x="94" y="504"/>
                  </a:cubicBezTo>
                  <a:cubicBezTo>
                    <a:pt x="186" y="465"/>
                    <a:pt x="279" y="451"/>
                    <a:pt x="385" y="451"/>
                  </a:cubicBezTo>
                  <a:lnTo>
                    <a:pt x="385" y="438"/>
                  </a:lnTo>
                  <a:cubicBezTo>
                    <a:pt x="292" y="438"/>
                    <a:pt x="200" y="451"/>
                    <a:pt x="106" y="491"/>
                  </a:cubicBezTo>
                  <a:cubicBezTo>
                    <a:pt x="147" y="398"/>
                    <a:pt x="186" y="318"/>
                    <a:pt x="239" y="239"/>
                  </a:cubicBezTo>
                  <a:cubicBezTo>
                    <a:pt x="318" y="226"/>
                    <a:pt x="398" y="213"/>
                    <a:pt x="491" y="213"/>
                  </a:cubicBezTo>
                  <a:lnTo>
                    <a:pt x="491" y="200"/>
                  </a:lnTo>
                  <a:cubicBezTo>
                    <a:pt x="411" y="200"/>
                    <a:pt x="332" y="213"/>
                    <a:pt x="253" y="226"/>
                  </a:cubicBezTo>
                  <a:cubicBezTo>
                    <a:pt x="292" y="147"/>
                    <a:pt x="345" y="80"/>
                    <a:pt x="385"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4" name="Google Shape;2664;p24"/>
            <p:cNvSpPr/>
            <p:nvPr/>
          </p:nvSpPr>
          <p:spPr>
            <a:xfrm>
              <a:off x="4203345" y="1747990"/>
              <a:ext cx="24861" cy="19205"/>
            </a:xfrm>
            <a:custGeom>
              <a:rect b="b" l="l" r="r" t="t"/>
              <a:pathLst>
                <a:path extrusionOk="0" h="584" w="756">
                  <a:moveTo>
                    <a:pt x="224" y="0"/>
                  </a:moveTo>
                  <a:cubicBezTo>
                    <a:pt x="203" y="0"/>
                    <a:pt x="186" y="5"/>
                    <a:pt x="173" y="14"/>
                  </a:cubicBezTo>
                  <a:cubicBezTo>
                    <a:pt x="120" y="54"/>
                    <a:pt x="0" y="199"/>
                    <a:pt x="226" y="398"/>
                  </a:cubicBezTo>
                  <a:cubicBezTo>
                    <a:pt x="385" y="557"/>
                    <a:pt x="596" y="583"/>
                    <a:pt x="702" y="583"/>
                  </a:cubicBezTo>
                  <a:cubicBezTo>
                    <a:pt x="741" y="583"/>
                    <a:pt x="755" y="557"/>
                    <a:pt x="741" y="517"/>
                  </a:cubicBezTo>
                  <a:cubicBezTo>
                    <a:pt x="616" y="175"/>
                    <a:pt x="353" y="0"/>
                    <a:pt x="2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5" name="Google Shape;2665;p24"/>
            <p:cNvSpPr/>
            <p:nvPr/>
          </p:nvSpPr>
          <p:spPr>
            <a:xfrm>
              <a:off x="4207259" y="1749305"/>
              <a:ext cx="19205" cy="16574"/>
            </a:xfrm>
            <a:custGeom>
              <a:rect b="b" l="l" r="r" t="t"/>
              <a:pathLst>
                <a:path extrusionOk="0" h="504" w="584">
                  <a:moveTo>
                    <a:pt x="27" y="0"/>
                  </a:moveTo>
                  <a:lnTo>
                    <a:pt x="225" y="159"/>
                  </a:lnTo>
                  <a:lnTo>
                    <a:pt x="225" y="173"/>
                  </a:lnTo>
                  <a:cubicBezTo>
                    <a:pt x="146" y="173"/>
                    <a:pt x="80" y="199"/>
                    <a:pt x="1" y="226"/>
                  </a:cubicBezTo>
                  <a:cubicBezTo>
                    <a:pt x="80" y="199"/>
                    <a:pt x="160" y="185"/>
                    <a:pt x="252" y="173"/>
                  </a:cubicBezTo>
                  <a:cubicBezTo>
                    <a:pt x="319" y="238"/>
                    <a:pt x="384" y="305"/>
                    <a:pt x="451" y="358"/>
                  </a:cubicBezTo>
                  <a:cubicBezTo>
                    <a:pt x="358" y="358"/>
                    <a:pt x="266" y="384"/>
                    <a:pt x="172" y="411"/>
                  </a:cubicBezTo>
                  <a:lnTo>
                    <a:pt x="186" y="424"/>
                  </a:lnTo>
                  <a:cubicBezTo>
                    <a:pt x="266" y="397"/>
                    <a:pt x="371" y="371"/>
                    <a:pt x="464" y="371"/>
                  </a:cubicBezTo>
                  <a:cubicBezTo>
                    <a:pt x="504" y="411"/>
                    <a:pt x="543" y="450"/>
                    <a:pt x="583" y="503"/>
                  </a:cubicBezTo>
                  <a:lnTo>
                    <a:pt x="583" y="490"/>
                  </a:lnTo>
                  <a:lnTo>
                    <a:pt x="583" y="477"/>
                  </a:lnTo>
                  <a:cubicBezTo>
                    <a:pt x="543" y="437"/>
                    <a:pt x="517" y="397"/>
                    <a:pt x="464" y="358"/>
                  </a:cubicBezTo>
                  <a:cubicBezTo>
                    <a:pt x="477" y="318"/>
                    <a:pt x="477" y="265"/>
                    <a:pt x="490" y="226"/>
                  </a:cubicBezTo>
                  <a:lnTo>
                    <a:pt x="477" y="212"/>
                  </a:lnTo>
                  <a:cubicBezTo>
                    <a:pt x="464" y="252"/>
                    <a:pt x="464" y="305"/>
                    <a:pt x="464" y="344"/>
                  </a:cubicBezTo>
                  <a:cubicBezTo>
                    <a:pt x="384" y="279"/>
                    <a:pt x="319" y="226"/>
                    <a:pt x="239" y="159"/>
                  </a:cubicBezTo>
                  <a:cubicBezTo>
                    <a:pt x="239" y="106"/>
                    <a:pt x="239" y="53"/>
                    <a:pt x="252" y="14"/>
                  </a:cubicBezTo>
                  <a:lnTo>
                    <a:pt x="239" y="0"/>
                  </a:lnTo>
                  <a:cubicBezTo>
                    <a:pt x="225" y="53"/>
                    <a:pt x="225" y="93"/>
                    <a:pt x="225" y="146"/>
                  </a:cubicBezTo>
                  <a:cubicBezTo>
                    <a:pt x="172" y="93"/>
                    <a:pt x="107"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6" name="Google Shape;2666;p24"/>
            <p:cNvSpPr/>
            <p:nvPr/>
          </p:nvSpPr>
          <p:spPr>
            <a:xfrm>
              <a:off x="4226431" y="1744800"/>
              <a:ext cx="22197" cy="22066"/>
            </a:xfrm>
            <a:custGeom>
              <a:rect b="b" l="l" r="r" t="t"/>
              <a:pathLst>
                <a:path extrusionOk="0" h="671" w="675">
                  <a:moveTo>
                    <a:pt x="439" y="0"/>
                  </a:moveTo>
                  <a:cubicBezTo>
                    <a:pt x="326" y="0"/>
                    <a:pt x="61" y="222"/>
                    <a:pt x="0" y="614"/>
                  </a:cubicBezTo>
                  <a:cubicBezTo>
                    <a:pt x="0" y="647"/>
                    <a:pt x="18" y="670"/>
                    <a:pt x="46" y="670"/>
                  </a:cubicBezTo>
                  <a:cubicBezTo>
                    <a:pt x="52" y="670"/>
                    <a:pt x="59" y="669"/>
                    <a:pt x="66" y="667"/>
                  </a:cubicBezTo>
                  <a:cubicBezTo>
                    <a:pt x="159" y="640"/>
                    <a:pt x="357" y="574"/>
                    <a:pt x="489" y="402"/>
                  </a:cubicBezTo>
                  <a:cubicBezTo>
                    <a:pt x="675" y="151"/>
                    <a:pt x="530" y="45"/>
                    <a:pt x="463" y="5"/>
                  </a:cubicBezTo>
                  <a:cubicBezTo>
                    <a:pt x="456" y="2"/>
                    <a:pt x="448" y="0"/>
                    <a:pt x="43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7" name="Google Shape;2667;p24"/>
            <p:cNvSpPr/>
            <p:nvPr/>
          </p:nvSpPr>
          <p:spPr>
            <a:xfrm>
              <a:off x="4228568" y="1745392"/>
              <a:ext cx="16574" cy="19172"/>
            </a:xfrm>
            <a:custGeom>
              <a:rect b="b" l="l" r="r" t="t"/>
              <a:pathLst>
                <a:path extrusionOk="0" h="583" w="504">
                  <a:moveTo>
                    <a:pt x="424" y="1"/>
                  </a:moveTo>
                  <a:cubicBezTo>
                    <a:pt x="371" y="66"/>
                    <a:pt x="319" y="133"/>
                    <a:pt x="266" y="186"/>
                  </a:cubicBezTo>
                  <a:cubicBezTo>
                    <a:pt x="266" y="146"/>
                    <a:pt x="253" y="93"/>
                    <a:pt x="226" y="53"/>
                  </a:cubicBezTo>
                  <a:lnTo>
                    <a:pt x="213" y="66"/>
                  </a:lnTo>
                  <a:cubicBezTo>
                    <a:pt x="239" y="106"/>
                    <a:pt x="253" y="159"/>
                    <a:pt x="253" y="199"/>
                  </a:cubicBezTo>
                  <a:cubicBezTo>
                    <a:pt x="186" y="278"/>
                    <a:pt x="133" y="357"/>
                    <a:pt x="80" y="437"/>
                  </a:cubicBezTo>
                  <a:cubicBezTo>
                    <a:pt x="68" y="384"/>
                    <a:pt x="54" y="345"/>
                    <a:pt x="27" y="304"/>
                  </a:cubicBezTo>
                  <a:lnTo>
                    <a:pt x="27" y="318"/>
                  </a:lnTo>
                  <a:cubicBezTo>
                    <a:pt x="41" y="357"/>
                    <a:pt x="54" y="398"/>
                    <a:pt x="68" y="451"/>
                  </a:cubicBezTo>
                  <a:cubicBezTo>
                    <a:pt x="41" y="477"/>
                    <a:pt x="27" y="516"/>
                    <a:pt x="1" y="543"/>
                  </a:cubicBezTo>
                  <a:lnTo>
                    <a:pt x="1" y="583"/>
                  </a:lnTo>
                  <a:lnTo>
                    <a:pt x="80" y="463"/>
                  </a:lnTo>
                  <a:cubicBezTo>
                    <a:pt x="133" y="451"/>
                    <a:pt x="200" y="437"/>
                    <a:pt x="253" y="437"/>
                  </a:cubicBezTo>
                  <a:cubicBezTo>
                    <a:pt x="292" y="437"/>
                    <a:pt x="332" y="451"/>
                    <a:pt x="359" y="451"/>
                  </a:cubicBezTo>
                  <a:cubicBezTo>
                    <a:pt x="371" y="451"/>
                    <a:pt x="371" y="437"/>
                    <a:pt x="371" y="437"/>
                  </a:cubicBezTo>
                  <a:cubicBezTo>
                    <a:pt x="332" y="437"/>
                    <a:pt x="292" y="424"/>
                    <a:pt x="253" y="424"/>
                  </a:cubicBezTo>
                  <a:cubicBezTo>
                    <a:pt x="200" y="424"/>
                    <a:pt x="147" y="437"/>
                    <a:pt x="80" y="451"/>
                  </a:cubicBezTo>
                  <a:cubicBezTo>
                    <a:pt x="133" y="371"/>
                    <a:pt x="200" y="292"/>
                    <a:pt x="253" y="225"/>
                  </a:cubicBezTo>
                  <a:cubicBezTo>
                    <a:pt x="292" y="225"/>
                    <a:pt x="319" y="212"/>
                    <a:pt x="359" y="212"/>
                  </a:cubicBezTo>
                  <a:cubicBezTo>
                    <a:pt x="398" y="212"/>
                    <a:pt x="451" y="225"/>
                    <a:pt x="504" y="225"/>
                  </a:cubicBezTo>
                  <a:lnTo>
                    <a:pt x="504" y="212"/>
                  </a:lnTo>
                  <a:cubicBezTo>
                    <a:pt x="451" y="212"/>
                    <a:pt x="412" y="199"/>
                    <a:pt x="359" y="199"/>
                  </a:cubicBezTo>
                  <a:cubicBezTo>
                    <a:pt x="319" y="199"/>
                    <a:pt x="292" y="212"/>
                    <a:pt x="266" y="212"/>
                  </a:cubicBezTo>
                  <a:cubicBezTo>
                    <a:pt x="319" y="146"/>
                    <a:pt x="371" y="80"/>
                    <a:pt x="438" y="13"/>
                  </a:cubicBezTo>
                  <a:cubicBezTo>
                    <a:pt x="424" y="13"/>
                    <a:pt x="424" y="1"/>
                    <a:pt x="42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8" name="Google Shape;2668;p24"/>
            <p:cNvSpPr/>
            <p:nvPr/>
          </p:nvSpPr>
          <p:spPr>
            <a:xfrm>
              <a:off x="4201602" y="1769628"/>
              <a:ext cx="19632" cy="23776"/>
            </a:xfrm>
            <a:custGeom>
              <a:rect b="b" l="l" r="r" t="t"/>
              <a:pathLst>
                <a:path extrusionOk="0" h="723" w="597">
                  <a:moveTo>
                    <a:pt x="249" y="1"/>
                  </a:moveTo>
                  <a:cubicBezTo>
                    <a:pt x="241" y="1"/>
                    <a:pt x="233" y="2"/>
                    <a:pt x="226" y="5"/>
                  </a:cubicBezTo>
                  <a:cubicBezTo>
                    <a:pt x="159" y="31"/>
                    <a:pt x="0" y="111"/>
                    <a:pt x="146" y="388"/>
                  </a:cubicBezTo>
                  <a:cubicBezTo>
                    <a:pt x="252" y="573"/>
                    <a:pt x="438" y="679"/>
                    <a:pt x="530" y="719"/>
                  </a:cubicBezTo>
                  <a:cubicBezTo>
                    <a:pt x="537" y="722"/>
                    <a:pt x="543" y="723"/>
                    <a:pt x="549" y="723"/>
                  </a:cubicBezTo>
                  <a:cubicBezTo>
                    <a:pt x="578" y="723"/>
                    <a:pt x="596" y="699"/>
                    <a:pt x="596" y="667"/>
                  </a:cubicBezTo>
                  <a:cubicBezTo>
                    <a:pt x="596" y="258"/>
                    <a:pt x="366" y="1"/>
                    <a:pt x="249"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9" name="Google Shape;2669;p24"/>
            <p:cNvSpPr/>
            <p:nvPr/>
          </p:nvSpPr>
          <p:spPr>
            <a:xfrm>
              <a:off x="4204661" y="1770187"/>
              <a:ext cx="15259" cy="21803"/>
            </a:xfrm>
            <a:custGeom>
              <a:rect b="b" l="l" r="r" t="t"/>
              <a:pathLst>
                <a:path extrusionOk="0" h="663" w="464">
                  <a:moveTo>
                    <a:pt x="93" y="0"/>
                  </a:moveTo>
                  <a:cubicBezTo>
                    <a:pt x="145" y="80"/>
                    <a:pt x="198" y="147"/>
                    <a:pt x="239" y="226"/>
                  </a:cubicBezTo>
                  <a:cubicBezTo>
                    <a:pt x="159" y="200"/>
                    <a:pt x="80" y="200"/>
                    <a:pt x="0" y="200"/>
                  </a:cubicBezTo>
                  <a:lnTo>
                    <a:pt x="0" y="212"/>
                  </a:lnTo>
                  <a:cubicBezTo>
                    <a:pt x="80" y="212"/>
                    <a:pt x="172" y="212"/>
                    <a:pt x="251" y="239"/>
                  </a:cubicBezTo>
                  <a:cubicBezTo>
                    <a:pt x="292" y="318"/>
                    <a:pt x="345" y="398"/>
                    <a:pt x="384" y="477"/>
                  </a:cubicBezTo>
                  <a:cubicBezTo>
                    <a:pt x="292" y="450"/>
                    <a:pt x="198" y="438"/>
                    <a:pt x="93" y="438"/>
                  </a:cubicBezTo>
                  <a:cubicBezTo>
                    <a:pt x="93" y="438"/>
                    <a:pt x="106" y="438"/>
                    <a:pt x="106" y="450"/>
                  </a:cubicBezTo>
                  <a:cubicBezTo>
                    <a:pt x="198" y="450"/>
                    <a:pt x="304" y="464"/>
                    <a:pt x="384" y="503"/>
                  </a:cubicBezTo>
                  <a:lnTo>
                    <a:pt x="384" y="491"/>
                  </a:lnTo>
                  <a:cubicBezTo>
                    <a:pt x="410" y="544"/>
                    <a:pt x="437" y="609"/>
                    <a:pt x="463" y="662"/>
                  </a:cubicBezTo>
                  <a:lnTo>
                    <a:pt x="463" y="636"/>
                  </a:lnTo>
                  <a:cubicBezTo>
                    <a:pt x="450" y="583"/>
                    <a:pt x="424" y="530"/>
                    <a:pt x="398" y="491"/>
                  </a:cubicBezTo>
                  <a:cubicBezTo>
                    <a:pt x="410" y="438"/>
                    <a:pt x="437" y="398"/>
                    <a:pt x="463" y="371"/>
                  </a:cubicBezTo>
                  <a:cubicBezTo>
                    <a:pt x="463" y="358"/>
                    <a:pt x="463" y="358"/>
                    <a:pt x="450" y="345"/>
                  </a:cubicBezTo>
                  <a:cubicBezTo>
                    <a:pt x="424" y="385"/>
                    <a:pt x="410" y="424"/>
                    <a:pt x="384" y="464"/>
                  </a:cubicBezTo>
                  <a:cubicBezTo>
                    <a:pt x="345" y="385"/>
                    <a:pt x="304" y="305"/>
                    <a:pt x="251" y="212"/>
                  </a:cubicBezTo>
                  <a:cubicBezTo>
                    <a:pt x="251" y="173"/>
                    <a:pt x="278" y="120"/>
                    <a:pt x="304" y="80"/>
                  </a:cubicBezTo>
                  <a:lnTo>
                    <a:pt x="292" y="67"/>
                  </a:lnTo>
                  <a:cubicBezTo>
                    <a:pt x="265" y="106"/>
                    <a:pt x="251" y="159"/>
                    <a:pt x="239" y="200"/>
                  </a:cubicBezTo>
                  <a:cubicBezTo>
                    <a:pt x="198" y="133"/>
                    <a:pt x="159" y="67"/>
                    <a:pt x="10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0" name="Google Shape;2670;p24"/>
            <p:cNvSpPr/>
            <p:nvPr/>
          </p:nvSpPr>
          <p:spPr>
            <a:xfrm>
              <a:off x="4219459" y="1776370"/>
              <a:ext cx="26571" cy="17100"/>
            </a:xfrm>
            <a:custGeom>
              <a:rect b="b" l="l" r="r" t="t"/>
              <a:pathLst>
                <a:path extrusionOk="0" h="520" w="808">
                  <a:moveTo>
                    <a:pt x="588" y="1"/>
                  </a:moveTo>
                  <a:cubicBezTo>
                    <a:pt x="450" y="1"/>
                    <a:pt x="184" y="139"/>
                    <a:pt x="13" y="448"/>
                  </a:cubicBezTo>
                  <a:cubicBezTo>
                    <a:pt x="0" y="474"/>
                    <a:pt x="13" y="514"/>
                    <a:pt x="53" y="514"/>
                  </a:cubicBezTo>
                  <a:cubicBezTo>
                    <a:pt x="78" y="517"/>
                    <a:pt x="109" y="520"/>
                    <a:pt x="145" y="520"/>
                  </a:cubicBezTo>
                  <a:cubicBezTo>
                    <a:pt x="258" y="520"/>
                    <a:pt x="415" y="496"/>
                    <a:pt x="556" y="395"/>
                  </a:cubicBezTo>
                  <a:cubicBezTo>
                    <a:pt x="807" y="223"/>
                    <a:pt x="701" y="77"/>
                    <a:pt x="662" y="24"/>
                  </a:cubicBezTo>
                  <a:cubicBezTo>
                    <a:pt x="647" y="9"/>
                    <a:pt x="621" y="1"/>
                    <a:pt x="58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1" name="Google Shape;2671;p24"/>
            <p:cNvSpPr/>
            <p:nvPr/>
          </p:nvSpPr>
          <p:spPr>
            <a:xfrm>
              <a:off x="4222057" y="1777159"/>
              <a:ext cx="19599" cy="13943"/>
            </a:xfrm>
            <a:custGeom>
              <a:rect b="b" l="l" r="r" t="t"/>
              <a:pathLst>
                <a:path extrusionOk="0" h="424" w="596">
                  <a:moveTo>
                    <a:pt x="398" y="0"/>
                  </a:moveTo>
                  <a:cubicBezTo>
                    <a:pt x="384" y="0"/>
                    <a:pt x="384" y="0"/>
                    <a:pt x="384" y="14"/>
                  </a:cubicBezTo>
                  <a:cubicBezTo>
                    <a:pt x="384" y="53"/>
                    <a:pt x="384" y="106"/>
                    <a:pt x="371" y="159"/>
                  </a:cubicBezTo>
                  <a:cubicBezTo>
                    <a:pt x="451" y="120"/>
                    <a:pt x="530" y="80"/>
                    <a:pt x="596" y="40"/>
                  </a:cubicBezTo>
                  <a:lnTo>
                    <a:pt x="596" y="27"/>
                  </a:lnTo>
                  <a:cubicBezTo>
                    <a:pt x="517" y="67"/>
                    <a:pt x="451" y="106"/>
                    <a:pt x="384" y="146"/>
                  </a:cubicBezTo>
                  <a:cubicBezTo>
                    <a:pt x="398" y="93"/>
                    <a:pt x="398" y="53"/>
                    <a:pt x="398" y="0"/>
                  </a:cubicBezTo>
                  <a:close/>
                  <a:moveTo>
                    <a:pt x="371" y="159"/>
                  </a:moveTo>
                  <a:cubicBezTo>
                    <a:pt x="278" y="212"/>
                    <a:pt x="199" y="265"/>
                    <a:pt x="133" y="318"/>
                  </a:cubicBezTo>
                  <a:cubicBezTo>
                    <a:pt x="133" y="265"/>
                    <a:pt x="133" y="226"/>
                    <a:pt x="119" y="173"/>
                  </a:cubicBezTo>
                  <a:cubicBezTo>
                    <a:pt x="119" y="186"/>
                    <a:pt x="119" y="186"/>
                    <a:pt x="107" y="186"/>
                  </a:cubicBezTo>
                  <a:cubicBezTo>
                    <a:pt x="119" y="238"/>
                    <a:pt x="119" y="279"/>
                    <a:pt x="107" y="318"/>
                  </a:cubicBezTo>
                  <a:cubicBezTo>
                    <a:pt x="80" y="344"/>
                    <a:pt x="40" y="371"/>
                    <a:pt x="1" y="411"/>
                  </a:cubicBezTo>
                  <a:lnTo>
                    <a:pt x="1" y="424"/>
                  </a:lnTo>
                  <a:cubicBezTo>
                    <a:pt x="40" y="397"/>
                    <a:pt x="80" y="371"/>
                    <a:pt x="119" y="332"/>
                  </a:cubicBezTo>
                  <a:lnTo>
                    <a:pt x="119" y="344"/>
                  </a:lnTo>
                  <a:cubicBezTo>
                    <a:pt x="213" y="358"/>
                    <a:pt x="305" y="385"/>
                    <a:pt x="384" y="424"/>
                  </a:cubicBezTo>
                  <a:cubicBezTo>
                    <a:pt x="398" y="424"/>
                    <a:pt x="398" y="424"/>
                    <a:pt x="411" y="411"/>
                  </a:cubicBezTo>
                  <a:cubicBezTo>
                    <a:pt x="319" y="371"/>
                    <a:pt x="225" y="344"/>
                    <a:pt x="133" y="332"/>
                  </a:cubicBezTo>
                  <a:cubicBezTo>
                    <a:pt x="199" y="279"/>
                    <a:pt x="278" y="226"/>
                    <a:pt x="358" y="173"/>
                  </a:cubicBezTo>
                  <a:cubicBezTo>
                    <a:pt x="437" y="199"/>
                    <a:pt x="517" y="226"/>
                    <a:pt x="596" y="265"/>
                  </a:cubicBezTo>
                  <a:lnTo>
                    <a:pt x="596" y="252"/>
                  </a:lnTo>
                  <a:cubicBezTo>
                    <a:pt x="530" y="212"/>
                    <a:pt x="451" y="186"/>
                    <a:pt x="37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2" name="Google Shape;2672;p24"/>
            <p:cNvSpPr/>
            <p:nvPr/>
          </p:nvSpPr>
          <p:spPr>
            <a:xfrm>
              <a:off x="4194203" y="1797482"/>
              <a:ext cx="20487" cy="23217"/>
            </a:xfrm>
            <a:custGeom>
              <a:rect b="b" l="l" r="r" t="t"/>
              <a:pathLst>
                <a:path extrusionOk="0" h="706" w="623">
                  <a:moveTo>
                    <a:pt x="237" y="1"/>
                  </a:moveTo>
                  <a:cubicBezTo>
                    <a:pt x="228" y="1"/>
                    <a:pt x="220" y="2"/>
                    <a:pt x="213" y="5"/>
                  </a:cubicBezTo>
                  <a:cubicBezTo>
                    <a:pt x="146" y="31"/>
                    <a:pt x="1" y="123"/>
                    <a:pt x="160" y="388"/>
                  </a:cubicBezTo>
                  <a:cubicBezTo>
                    <a:pt x="265" y="573"/>
                    <a:pt x="451" y="667"/>
                    <a:pt x="557" y="706"/>
                  </a:cubicBezTo>
                  <a:cubicBezTo>
                    <a:pt x="596" y="706"/>
                    <a:pt x="622" y="679"/>
                    <a:pt x="622" y="653"/>
                  </a:cubicBezTo>
                  <a:cubicBezTo>
                    <a:pt x="598" y="247"/>
                    <a:pt x="356" y="1"/>
                    <a:pt x="23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3" name="Google Shape;2673;p24"/>
            <p:cNvSpPr/>
            <p:nvPr/>
          </p:nvSpPr>
          <p:spPr>
            <a:xfrm>
              <a:off x="4197229" y="1798041"/>
              <a:ext cx="15292" cy="20060"/>
            </a:xfrm>
            <a:custGeom>
              <a:rect b="b" l="l" r="r" t="t"/>
              <a:pathLst>
                <a:path extrusionOk="0" h="610" w="465">
                  <a:moveTo>
                    <a:pt x="80" y="1"/>
                  </a:moveTo>
                  <a:cubicBezTo>
                    <a:pt x="133" y="80"/>
                    <a:pt x="186" y="147"/>
                    <a:pt x="239" y="212"/>
                  </a:cubicBezTo>
                  <a:cubicBezTo>
                    <a:pt x="173" y="212"/>
                    <a:pt x="107" y="200"/>
                    <a:pt x="41" y="200"/>
                  </a:cubicBezTo>
                  <a:lnTo>
                    <a:pt x="1" y="200"/>
                  </a:lnTo>
                  <a:lnTo>
                    <a:pt x="1" y="212"/>
                  </a:lnTo>
                  <a:lnTo>
                    <a:pt x="54" y="212"/>
                  </a:lnTo>
                  <a:cubicBezTo>
                    <a:pt x="121" y="212"/>
                    <a:pt x="186" y="226"/>
                    <a:pt x="253" y="239"/>
                  </a:cubicBezTo>
                  <a:cubicBezTo>
                    <a:pt x="306" y="305"/>
                    <a:pt x="345" y="385"/>
                    <a:pt x="398" y="464"/>
                  </a:cubicBezTo>
                  <a:cubicBezTo>
                    <a:pt x="306" y="451"/>
                    <a:pt x="226" y="438"/>
                    <a:pt x="133" y="438"/>
                  </a:cubicBezTo>
                  <a:lnTo>
                    <a:pt x="107" y="438"/>
                  </a:lnTo>
                  <a:lnTo>
                    <a:pt x="121" y="451"/>
                  </a:lnTo>
                  <a:lnTo>
                    <a:pt x="133" y="451"/>
                  </a:lnTo>
                  <a:cubicBezTo>
                    <a:pt x="226" y="451"/>
                    <a:pt x="319" y="464"/>
                    <a:pt x="398" y="491"/>
                  </a:cubicBezTo>
                  <a:cubicBezTo>
                    <a:pt x="424" y="530"/>
                    <a:pt x="451" y="570"/>
                    <a:pt x="465" y="609"/>
                  </a:cubicBezTo>
                  <a:lnTo>
                    <a:pt x="465" y="583"/>
                  </a:lnTo>
                  <a:cubicBezTo>
                    <a:pt x="451" y="544"/>
                    <a:pt x="424" y="503"/>
                    <a:pt x="412" y="477"/>
                  </a:cubicBezTo>
                  <a:cubicBezTo>
                    <a:pt x="424" y="424"/>
                    <a:pt x="438" y="385"/>
                    <a:pt x="465" y="345"/>
                  </a:cubicBezTo>
                  <a:lnTo>
                    <a:pt x="465" y="332"/>
                  </a:lnTo>
                  <a:cubicBezTo>
                    <a:pt x="438" y="371"/>
                    <a:pt x="412" y="411"/>
                    <a:pt x="398" y="464"/>
                  </a:cubicBezTo>
                  <a:cubicBezTo>
                    <a:pt x="359" y="371"/>
                    <a:pt x="306" y="292"/>
                    <a:pt x="253" y="212"/>
                  </a:cubicBezTo>
                  <a:cubicBezTo>
                    <a:pt x="253" y="159"/>
                    <a:pt x="266" y="120"/>
                    <a:pt x="292" y="80"/>
                  </a:cubicBezTo>
                  <a:lnTo>
                    <a:pt x="292" y="67"/>
                  </a:lnTo>
                  <a:cubicBezTo>
                    <a:pt x="266" y="106"/>
                    <a:pt x="239" y="147"/>
                    <a:pt x="239" y="200"/>
                  </a:cubicBezTo>
                  <a:cubicBezTo>
                    <a:pt x="200" y="133"/>
                    <a:pt x="147"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4" name="Google Shape;2674;p24"/>
            <p:cNvSpPr/>
            <p:nvPr/>
          </p:nvSpPr>
          <p:spPr>
            <a:xfrm>
              <a:off x="4212915" y="1803007"/>
              <a:ext cx="25716" cy="17692"/>
            </a:xfrm>
            <a:custGeom>
              <a:rect b="b" l="l" r="r" t="t"/>
              <a:pathLst>
                <a:path extrusionOk="0" h="538" w="782">
                  <a:moveTo>
                    <a:pt x="555" y="0"/>
                  </a:moveTo>
                  <a:cubicBezTo>
                    <a:pt x="423" y="0"/>
                    <a:pt x="165" y="148"/>
                    <a:pt x="14" y="472"/>
                  </a:cubicBezTo>
                  <a:cubicBezTo>
                    <a:pt x="0" y="499"/>
                    <a:pt x="14" y="538"/>
                    <a:pt x="53" y="538"/>
                  </a:cubicBezTo>
                  <a:cubicBezTo>
                    <a:pt x="159" y="538"/>
                    <a:pt x="371" y="525"/>
                    <a:pt x="544" y="393"/>
                  </a:cubicBezTo>
                  <a:cubicBezTo>
                    <a:pt x="782" y="207"/>
                    <a:pt x="676" y="61"/>
                    <a:pt x="623" y="22"/>
                  </a:cubicBezTo>
                  <a:cubicBezTo>
                    <a:pt x="608" y="8"/>
                    <a:pt x="585" y="0"/>
                    <a:pt x="55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5" name="Google Shape;2675;p24"/>
            <p:cNvSpPr/>
            <p:nvPr/>
          </p:nvSpPr>
          <p:spPr>
            <a:xfrm>
              <a:off x="4214230" y="1803730"/>
              <a:ext cx="20487" cy="15686"/>
            </a:xfrm>
            <a:custGeom>
              <a:rect b="b" l="l" r="r" t="t"/>
              <a:pathLst>
                <a:path extrusionOk="0" h="477" w="623">
                  <a:moveTo>
                    <a:pt x="398" y="0"/>
                  </a:moveTo>
                  <a:lnTo>
                    <a:pt x="398" y="13"/>
                  </a:lnTo>
                  <a:cubicBezTo>
                    <a:pt x="398" y="53"/>
                    <a:pt x="398" y="106"/>
                    <a:pt x="384" y="159"/>
                  </a:cubicBezTo>
                  <a:cubicBezTo>
                    <a:pt x="305" y="212"/>
                    <a:pt x="225" y="265"/>
                    <a:pt x="159" y="330"/>
                  </a:cubicBezTo>
                  <a:cubicBezTo>
                    <a:pt x="159" y="278"/>
                    <a:pt x="146" y="238"/>
                    <a:pt x="146" y="185"/>
                  </a:cubicBezTo>
                  <a:lnTo>
                    <a:pt x="133" y="198"/>
                  </a:lnTo>
                  <a:cubicBezTo>
                    <a:pt x="146" y="251"/>
                    <a:pt x="146" y="291"/>
                    <a:pt x="146" y="344"/>
                  </a:cubicBezTo>
                  <a:cubicBezTo>
                    <a:pt x="93" y="371"/>
                    <a:pt x="40" y="410"/>
                    <a:pt x="1" y="450"/>
                  </a:cubicBezTo>
                  <a:lnTo>
                    <a:pt x="1" y="477"/>
                  </a:lnTo>
                  <a:cubicBezTo>
                    <a:pt x="40" y="436"/>
                    <a:pt x="93" y="397"/>
                    <a:pt x="146" y="357"/>
                  </a:cubicBezTo>
                  <a:cubicBezTo>
                    <a:pt x="239" y="357"/>
                    <a:pt x="331" y="383"/>
                    <a:pt x="424" y="424"/>
                  </a:cubicBezTo>
                  <a:cubicBezTo>
                    <a:pt x="424" y="424"/>
                    <a:pt x="437" y="424"/>
                    <a:pt x="437" y="410"/>
                  </a:cubicBezTo>
                  <a:cubicBezTo>
                    <a:pt x="345" y="371"/>
                    <a:pt x="252" y="357"/>
                    <a:pt x="159" y="344"/>
                  </a:cubicBezTo>
                  <a:cubicBezTo>
                    <a:pt x="225" y="278"/>
                    <a:pt x="305" y="225"/>
                    <a:pt x="384" y="172"/>
                  </a:cubicBezTo>
                  <a:cubicBezTo>
                    <a:pt x="463" y="185"/>
                    <a:pt x="543" y="212"/>
                    <a:pt x="609" y="251"/>
                  </a:cubicBezTo>
                  <a:cubicBezTo>
                    <a:pt x="622" y="251"/>
                    <a:pt x="622" y="238"/>
                    <a:pt x="622" y="238"/>
                  </a:cubicBezTo>
                  <a:cubicBezTo>
                    <a:pt x="557" y="212"/>
                    <a:pt x="477" y="185"/>
                    <a:pt x="398" y="172"/>
                  </a:cubicBezTo>
                  <a:lnTo>
                    <a:pt x="398" y="159"/>
                  </a:lnTo>
                  <a:cubicBezTo>
                    <a:pt x="463" y="119"/>
                    <a:pt x="543" y="66"/>
                    <a:pt x="609" y="27"/>
                  </a:cubicBezTo>
                  <a:lnTo>
                    <a:pt x="609" y="13"/>
                  </a:lnTo>
                  <a:cubicBezTo>
                    <a:pt x="530" y="53"/>
                    <a:pt x="463" y="106"/>
                    <a:pt x="398" y="145"/>
                  </a:cubicBezTo>
                  <a:cubicBezTo>
                    <a:pt x="410" y="92"/>
                    <a:pt x="410" y="53"/>
                    <a:pt x="398"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6" name="Google Shape;2676;p24"/>
            <p:cNvSpPr/>
            <p:nvPr/>
          </p:nvSpPr>
          <p:spPr>
            <a:xfrm>
              <a:off x="4191145" y="1832143"/>
              <a:ext cx="25749" cy="17758"/>
            </a:xfrm>
            <a:custGeom>
              <a:rect b="b" l="l" r="r" t="t"/>
              <a:pathLst>
                <a:path extrusionOk="0" h="540" w="783">
                  <a:moveTo>
                    <a:pt x="227" y="0"/>
                  </a:moveTo>
                  <a:cubicBezTo>
                    <a:pt x="197" y="0"/>
                    <a:pt x="174" y="8"/>
                    <a:pt x="159" y="22"/>
                  </a:cubicBezTo>
                  <a:cubicBezTo>
                    <a:pt x="106" y="63"/>
                    <a:pt x="1" y="208"/>
                    <a:pt x="253" y="393"/>
                  </a:cubicBezTo>
                  <a:cubicBezTo>
                    <a:pt x="424" y="525"/>
                    <a:pt x="623" y="539"/>
                    <a:pt x="729" y="539"/>
                  </a:cubicBezTo>
                  <a:cubicBezTo>
                    <a:pt x="768" y="539"/>
                    <a:pt x="782" y="499"/>
                    <a:pt x="768" y="472"/>
                  </a:cubicBezTo>
                  <a:cubicBezTo>
                    <a:pt x="617" y="148"/>
                    <a:pt x="360"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7" name="Google Shape;2677;p24"/>
            <p:cNvSpPr/>
            <p:nvPr/>
          </p:nvSpPr>
          <p:spPr>
            <a:xfrm>
              <a:off x="4195091" y="1832867"/>
              <a:ext cx="19172" cy="14404"/>
            </a:xfrm>
            <a:custGeom>
              <a:rect b="b" l="l" r="r" t="t"/>
              <a:pathLst>
                <a:path extrusionOk="0" h="438" w="583">
                  <a:moveTo>
                    <a:pt x="225" y="0"/>
                  </a:moveTo>
                  <a:cubicBezTo>
                    <a:pt x="212" y="53"/>
                    <a:pt x="212" y="106"/>
                    <a:pt x="225" y="146"/>
                  </a:cubicBezTo>
                  <a:cubicBezTo>
                    <a:pt x="159" y="106"/>
                    <a:pt x="92" y="53"/>
                    <a:pt x="27" y="14"/>
                  </a:cubicBezTo>
                  <a:lnTo>
                    <a:pt x="13" y="27"/>
                  </a:lnTo>
                  <a:cubicBezTo>
                    <a:pt x="92" y="67"/>
                    <a:pt x="159" y="120"/>
                    <a:pt x="238" y="173"/>
                  </a:cubicBezTo>
                  <a:cubicBezTo>
                    <a:pt x="159" y="186"/>
                    <a:pt x="80" y="212"/>
                    <a:pt x="0" y="239"/>
                  </a:cubicBezTo>
                  <a:lnTo>
                    <a:pt x="13" y="252"/>
                  </a:lnTo>
                  <a:cubicBezTo>
                    <a:pt x="92" y="212"/>
                    <a:pt x="172" y="199"/>
                    <a:pt x="251" y="173"/>
                  </a:cubicBezTo>
                  <a:cubicBezTo>
                    <a:pt x="318" y="226"/>
                    <a:pt x="397" y="292"/>
                    <a:pt x="463" y="345"/>
                  </a:cubicBezTo>
                  <a:cubicBezTo>
                    <a:pt x="371" y="358"/>
                    <a:pt x="278" y="385"/>
                    <a:pt x="186" y="411"/>
                  </a:cubicBezTo>
                  <a:lnTo>
                    <a:pt x="198" y="424"/>
                  </a:lnTo>
                  <a:cubicBezTo>
                    <a:pt x="291" y="385"/>
                    <a:pt x="384" y="358"/>
                    <a:pt x="477" y="358"/>
                  </a:cubicBezTo>
                  <a:cubicBezTo>
                    <a:pt x="516" y="385"/>
                    <a:pt x="542" y="411"/>
                    <a:pt x="583" y="438"/>
                  </a:cubicBezTo>
                  <a:cubicBezTo>
                    <a:pt x="583" y="424"/>
                    <a:pt x="569" y="424"/>
                    <a:pt x="569" y="411"/>
                  </a:cubicBezTo>
                  <a:cubicBezTo>
                    <a:pt x="542" y="385"/>
                    <a:pt x="516" y="371"/>
                    <a:pt x="489" y="345"/>
                  </a:cubicBezTo>
                  <a:lnTo>
                    <a:pt x="489" y="212"/>
                  </a:lnTo>
                  <a:lnTo>
                    <a:pt x="489" y="199"/>
                  </a:lnTo>
                  <a:cubicBezTo>
                    <a:pt x="477" y="239"/>
                    <a:pt x="477" y="279"/>
                    <a:pt x="477" y="332"/>
                  </a:cubicBezTo>
                  <a:cubicBezTo>
                    <a:pt x="397" y="265"/>
                    <a:pt x="318" y="212"/>
                    <a:pt x="238" y="159"/>
                  </a:cubicBezTo>
                  <a:cubicBezTo>
                    <a:pt x="225" y="106"/>
                    <a:pt x="225" y="53"/>
                    <a:pt x="238" y="14"/>
                  </a:cubicBezTo>
                  <a:lnTo>
                    <a:pt x="225"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8" name="Google Shape;2678;p24"/>
            <p:cNvSpPr/>
            <p:nvPr/>
          </p:nvSpPr>
          <p:spPr>
            <a:xfrm>
              <a:off x="4215118" y="1826224"/>
              <a:ext cx="20454" cy="22888"/>
            </a:xfrm>
            <a:custGeom>
              <a:rect b="b" l="l" r="r" t="t"/>
              <a:pathLst>
                <a:path extrusionOk="0" h="696" w="622">
                  <a:moveTo>
                    <a:pt x="388" y="0"/>
                  </a:moveTo>
                  <a:cubicBezTo>
                    <a:pt x="280" y="0"/>
                    <a:pt x="37" y="247"/>
                    <a:pt x="0" y="652"/>
                  </a:cubicBezTo>
                  <a:cubicBezTo>
                    <a:pt x="0" y="674"/>
                    <a:pt x="18" y="696"/>
                    <a:pt x="46" y="696"/>
                  </a:cubicBezTo>
                  <a:cubicBezTo>
                    <a:pt x="52" y="696"/>
                    <a:pt x="59" y="695"/>
                    <a:pt x="66" y="693"/>
                  </a:cubicBezTo>
                  <a:cubicBezTo>
                    <a:pt x="172" y="666"/>
                    <a:pt x="357" y="573"/>
                    <a:pt x="463" y="388"/>
                  </a:cubicBezTo>
                  <a:cubicBezTo>
                    <a:pt x="622" y="123"/>
                    <a:pt x="477" y="31"/>
                    <a:pt x="410" y="4"/>
                  </a:cubicBezTo>
                  <a:cubicBezTo>
                    <a:pt x="403" y="2"/>
                    <a:pt x="396" y="0"/>
                    <a:pt x="38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9" name="Google Shape;2679;p24"/>
            <p:cNvSpPr/>
            <p:nvPr/>
          </p:nvSpPr>
          <p:spPr>
            <a:xfrm>
              <a:off x="4216401" y="1826783"/>
              <a:ext cx="16147" cy="21375"/>
            </a:xfrm>
            <a:custGeom>
              <a:rect b="b" l="l" r="r" t="t"/>
              <a:pathLst>
                <a:path extrusionOk="0" h="650" w="491">
                  <a:moveTo>
                    <a:pt x="397" y="0"/>
                  </a:moveTo>
                  <a:cubicBezTo>
                    <a:pt x="344" y="67"/>
                    <a:pt x="305" y="132"/>
                    <a:pt x="252" y="199"/>
                  </a:cubicBezTo>
                  <a:cubicBezTo>
                    <a:pt x="252" y="146"/>
                    <a:pt x="226" y="106"/>
                    <a:pt x="199" y="67"/>
                  </a:cubicBezTo>
                  <a:lnTo>
                    <a:pt x="199" y="79"/>
                  </a:lnTo>
                  <a:cubicBezTo>
                    <a:pt x="226" y="120"/>
                    <a:pt x="239" y="159"/>
                    <a:pt x="239" y="212"/>
                  </a:cubicBezTo>
                  <a:cubicBezTo>
                    <a:pt x="186" y="291"/>
                    <a:pt x="133" y="371"/>
                    <a:pt x="93" y="450"/>
                  </a:cubicBezTo>
                  <a:cubicBezTo>
                    <a:pt x="80" y="411"/>
                    <a:pt x="53" y="371"/>
                    <a:pt x="27" y="331"/>
                  </a:cubicBezTo>
                  <a:lnTo>
                    <a:pt x="27" y="344"/>
                  </a:lnTo>
                  <a:cubicBezTo>
                    <a:pt x="53" y="384"/>
                    <a:pt x="67" y="424"/>
                    <a:pt x="80" y="477"/>
                  </a:cubicBezTo>
                  <a:lnTo>
                    <a:pt x="0" y="635"/>
                  </a:lnTo>
                  <a:lnTo>
                    <a:pt x="0" y="649"/>
                  </a:lnTo>
                  <a:cubicBezTo>
                    <a:pt x="27" y="596"/>
                    <a:pt x="53" y="543"/>
                    <a:pt x="93" y="477"/>
                  </a:cubicBezTo>
                  <a:lnTo>
                    <a:pt x="93" y="490"/>
                  </a:lnTo>
                  <a:cubicBezTo>
                    <a:pt x="173" y="464"/>
                    <a:pt x="265" y="450"/>
                    <a:pt x="344" y="450"/>
                  </a:cubicBezTo>
                  <a:lnTo>
                    <a:pt x="371" y="450"/>
                  </a:lnTo>
                  <a:lnTo>
                    <a:pt x="385" y="437"/>
                  </a:lnTo>
                  <a:lnTo>
                    <a:pt x="344" y="437"/>
                  </a:lnTo>
                  <a:cubicBezTo>
                    <a:pt x="265" y="437"/>
                    <a:pt x="186" y="450"/>
                    <a:pt x="93" y="464"/>
                  </a:cubicBezTo>
                  <a:cubicBezTo>
                    <a:pt x="146" y="384"/>
                    <a:pt x="199" y="305"/>
                    <a:pt x="252" y="238"/>
                  </a:cubicBezTo>
                  <a:cubicBezTo>
                    <a:pt x="305" y="226"/>
                    <a:pt x="371" y="212"/>
                    <a:pt x="438" y="212"/>
                  </a:cubicBezTo>
                  <a:lnTo>
                    <a:pt x="491" y="212"/>
                  </a:lnTo>
                  <a:lnTo>
                    <a:pt x="491" y="199"/>
                  </a:lnTo>
                  <a:lnTo>
                    <a:pt x="438" y="199"/>
                  </a:lnTo>
                  <a:cubicBezTo>
                    <a:pt x="385" y="199"/>
                    <a:pt x="318" y="212"/>
                    <a:pt x="252" y="212"/>
                  </a:cubicBezTo>
                  <a:cubicBezTo>
                    <a:pt x="305" y="146"/>
                    <a:pt x="358" y="79"/>
                    <a:pt x="411"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0" name="Google Shape;2680;p24"/>
            <p:cNvSpPr/>
            <p:nvPr/>
          </p:nvSpPr>
          <p:spPr>
            <a:xfrm>
              <a:off x="4201175" y="1866442"/>
              <a:ext cx="27426" cy="14930"/>
            </a:xfrm>
            <a:custGeom>
              <a:rect b="b" l="l" r="r" t="t"/>
              <a:pathLst>
                <a:path extrusionOk="0" h="454" w="834">
                  <a:moveTo>
                    <a:pt x="228" y="0"/>
                  </a:moveTo>
                  <a:cubicBezTo>
                    <a:pt x="176" y="0"/>
                    <a:pt x="137" y="14"/>
                    <a:pt x="119" y="38"/>
                  </a:cubicBezTo>
                  <a:cubicBezTo>
                    <a:pt x="80" y="91"/>
                    <a:pt x="1" y="250"/>
                    <a:pt x="278" y="396"/>
                  </a:cubicBezTo>
                  <a:cubicBezTo>
                    <a:pt x="372" y="440"/>
                    <a:pt x="470" y="454"/>
                    <a:pt x="557" y="454"/>
                  </a:cubicBezTo>
                  <a:cubicBezTo>
                    <a:pt x="654" y="454"/>
                    <a:pt x="739" y="437"/>
                    <a:pt x="795" y="423"/>
                  </a:cubicBezTo>
                  <a:cubicBezTo>
                    <a:pt x="821" y="423"/>
                    <a:pt x="834" y="382"/>
                    <a:pt x="807" y="356"/>
                  </a:cubicBezTo>
                  <a:cubicBezTo>
                    <a:pt x="623" y="103"/>
                    <a:pt x="374" y="0"/>
                    <a:pt x="22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1" name="Google Shape;2681;p24"/>
            <p:cNvSpPr/>
            <p:nvPr/>
          </p:nvSpPr>
          <p:spPr>
            <a:xfrm>
              <a:off x="4204200" y="1866804"/>
              <a:ext cx="21375" cy="13549"/>
            </a:xfrm>
            <a:custGeom>
              <a:rect b="b" l="l" r="r" t="t"/>
              <a:pathLst>
                <a:path extrusionOk="0" h="412" w="650">
                  <a:moveTo>
                    <a:pt x="212" y="1"/>
                  </a:moveTo>
                  <a:cubicBezTo>
                    <a:pt x="212" y="41"/>
                    <a:pt x="226" y="94"/>
                    <a:pt x="239" y="133"/>
                  </a:cubicBezTo>
                  <a:cubicBezTo>
                    <a:pt x="173" y="107"/>
                    <a:pt x="94" y="80"/>
                    <a:pt x="14" y="54"/>
                  </a:cubicBezTo>
                  <a:lnTo>
                    <a:pt x="1" y="67"/>
                  </a:lnTo>
                  <a:cubicBezTo>
                    <a:pt x="94" y="94"/>
                    <a:pt x="173" y="120"/>
                    <a:pt x="253" y="160"/>
                  </a:cubicBezTo>
                  <a:cubicBezTo>
                    <a:pt x="173" y="186"/>
                    <a:pt x="107" y="226"/>
                    <a:pt x="41" y="279"/>
                  </a:cubicBezTo>
                  <a:lnTo>
                    <a:pt x="54" y="279"/>
                  </a:lnTo>
                  <a:cubicBezTo>
                    <a:pt x="120" y="239"/>
                    <a:pt x="186" y="200"/>
                    <a:pt x="265" y="160"/>
                  </a:cubicBezTo>
                  <a:cubicBezTo>
                    <a:pt x="359" y="200"/>
                    <a:pt x="438" y="239"/>
                    <a:pt x="517" y="279"/>
                  </a:cubicBezTo>
                  <a:cubicBezTo>
                    <a:pt x="424" y="306"/>
                    <a:pt x="345" y="345"/>
                    <a:pt x="265" y="412"/>
                  </a:cubicBezTo>
                  <a:lnTo>
                    <a:pt x="279" y="412"/>
                  </a:lnTo>
                  <a:cubicBezTo>
                    <a:pt x="359" y="359"/>
                    <a:pt x="438" y="318"/>
                    <a:pt x="530" y="292"/>
                  </a:cubicBezTo>
                  <a:lnTo>
                    <a:pt x="530" y="279"/>
                  </a:lnTo>
                  <a:cubicBezTo>
                    <a:pt x="570" y="306"/>
                    <a:pt x="610" y="332"/>
                    <a:pt x="650" y="345"/>
                  </a:cubicBezTo>
                  <a:lnTo>
                    <a:pt x="650" y="332"/>
                  </a:lnTo>
                  <a:cubicBezTo>
                    <a:pt x="610" y="306"/>
                    <a:pt x="570" y="292"/>
                    <a:pt x="530" y="265"/>
                  </a:cubicBezTo>
                  <a:cubicBezTo>
                    <a:pt x="517" y="226"/>
                    <a:pt x="517" y="186"/>
                    <a:pt x="517" y="133"/>
                  </a:cubicBezTo>
                  <a:lnTo>
                    <a:pt x="504" y="133"/>
                  </a:lnTo>
                  <a:cubicBezTo>
                    <a:pt x="504" y="173"/>
                    <a:pt x="504" y="213"/>
                    <a:pt x="517" y="265"/>
                  </a:cubicBezTo>
                  <a:cubicBezTo>
                    <a:pt x="438" y="226"/>
                    <a:pt x="345" y="186"/>
                    <a:pt x="265" y="147"/>
                  </a:cubicBezTo>
                  <a:cubicBezTo>
                    <a:pt x="239" y="94"/>
                    <a:pt x="226" y="54"/>
                    <a:pt x="22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2" name="Google Shape;2682;p24"/>
            <p:cNvSpPr/>
            <p:nvPr/>
          </p:nvSpPr>
          <p:spPr>
            <a:xfrm>
              <a:off x="4224721" y="1854604"/>
              <a:ext cx="18284" cy="25025"/>
            </a:xfrm>
            <a:custGeom>
              <a:rect b="b" l="l" r="r" t="t"/>
              <a:pathLst>
                <a:path extrusionOk="0" h="761" w="556">
                  <a:moveTo>
                    <a:pt x="310" y="1"/>
                  </a:moveTo>
                  <a:cubicBezTo>
                    <a:pt x="203" y="1"/>
                    <a:pt x="0" y="301"/>
                    <a:pt x="52" y="716"/>
                  </a:cubicBezTo>
                  <a:cubicBezTo>
                    <a:pt x="62" y="746"/>
                    <a:pt x="79" y="761"/>
                    <a:pt x="104" y="761"/>
                  </a:cubicBezTo>
                  <a:cubicBezTo>
                    <a:pt x="113" y="761"/>
                    <a:pt x="122" y="759"/>
                    <a:pt x="132" y="756"/>
                  </a:cubicBezTo>
                  <a:cubicBezTo>
                    <a:pt x="224" y="703"/>
                    <a:pt x="383" y="571"/>
                    <a:pt x="462" y="372"/>
                  </a:cubicBezTo>
                  <a:cubicBezTo>
                    <a:pt x="555" y="81"/>
                    <a:pt x="383" y="15"/>
                    <a:pt x="317" y="1"/>
                  </a:cubicBezTo>
                  <a:cubicBezTo>
                    <a:pt x="315" y="1"/>
                    <a:pt x="313" y="1"/>
                    <a:pt x="31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3" name="Google Shape;2683;p24"/>
            <p:cNvSpPr/>
            <p:nvPr/>
          </p:nvSpPr>
          <p:spPr>
            <a:xfrm>
              <a:off x="4226431" y="1855064"/>
              <a:ext cx="14371" cy="23973"/>
            </a:xfrm>
            <a:custGeom>
              <a:rect b="b" l="l" r="r" t="t"/>
              <a:pathLst>
                <a:path extrusionOk="0" h="729" w="437">
                  <a:moveTo>
                    <a:pt x="291" y="1"/>
                  </a:moveTo>
                  <a:cubicBezTo>
                    <a:pt x="265" y="67"/>
                    <a:pt x="225" y="146"/>
                    <a:pt x="198" y="213"/>
                  </a:cubicBezTo>
                  <a:cubicBezTo>
                    <a:pt x="186" y="172"/>
                    <a:pt x="159" y="133"/>
                    <a:pt x="119" y="93"/>
                  </a:cubicBezTo>
                  <a:lnTo>
                    <a:pt x="119" y="107"/>
                  </a:lnTo>
                  <a:cubicBezTo>
                    <a:pt x="145" y="146"/>
                    <a:pt x="172" y="186"/>
                    <a:pt x="186" y="239"/>
                  </a:cubicBezTo>
                  <a:cubicBezTo>
                    <a:pt x="159" y="331"/>
                    <a:pt x="119" y="411"/>
                    <a:pt x="92" y="504"/>
                  </a:cubicBezTo>
                  <a:cubicBezTo>
                    <a:pt x="66" y="464"/>
                    <a:pt x="39" y="437"/>
                    <a:pt x="0" y="398"/>
                  </a:cubicBezTo>
                  <a:lnTo>
                    <a:pt x="0" y="411"/>
                  </a:lnTo>
                  <a:cubicBezTo>
                    <a:pt x="39" y="451"/>
                    <a:pt x="66" y="490"/>
                    <a:pt x="80" y="517"/>
                  </a:cubicBezTo>
                  <a:cubicBezTo>
                    <a:pt x="66" y="583"/>
                    <a:pt x="53" y="649"/>
                    <a:pt x="39" y="702"/>
                  </a:cubicBezTo>
                  <a:lnTo>
                    <a:pt x="39" y="728"/>
                  </a:lnTo>
                  <a:cubicBezTo>
                    <a:pt x="53" y="663"/>
                    <a:pt x="80" y="596"/>
                    <a:pt x="92" y="530"/>
                  </a:cubicBezTo>
                  <a:cubicBezTo>
                    <a:pt x="186" y="490"/>
                    <a:pt x="278" y="451"/>
                    <a:pt x="371" y="437"/>
                  </a:cubicBezTo>
                  <a:lnTo>
                    <a:pt x="371" y="424"/>
                  </a:lnTo>
                  <a:cubicBezTo>
                    <a:pt x="278" y="437"/>
                    <a:pt x="186" y="477"/>
                    <a:pt x="106" y="517"/>
                  </a:cubicBezTo>
                  <a:cubicBezTo>
                    <a:pt x="133" y="424"/>
                    <a:pt x="159" y="345"/>
                    <a:pt x="198" y="252"/>
                  </a:cubicBezTo>
                  <a:cubicBezTo>
                    <a:pt x="278" y="225"/>
                    <a:pt x="357" y="199"/>
                    <a:pt x="436" y="186"/>
                  </a:cubicBezTo>
                  <a:lnTo>
                    <a:pt x="436" y="172"/>
                  </a:lnTo>
                  <a:cubicBezTo>
                    <a:pt x="357" y="186"/>
                    <a:pt x="278" y="213"/>
                    <a:pt x="198" y="239"/>
                  </a:cubicBezTo>
                  <a:cubicBezTo>
                    <a:pt x="238" y="160"/>
                    <a:pt x="265" y="80"/>
                    <a:pt x="30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4" name="Google Shape;2684;p24"/>
            <p:cNvSpPr/>
            <p:nvPr/>
          </p:nvSpPr>
          <p:spPr>
            <a:xfrm>
              <a:off x="4200714" y="1896138"/>
              <a:ext cx="23118" cy="21211"/>
            </a:xfrm>
            <a:custGeom>
              <a:rect b="b" l="l" r="r" t="t"/>
              <a:pathLst>
                <a:path extrusionOk="0" h="645" w="703">
                  <a:moveTo>
                    <a:pt x="236" y="0"/>
                  </a:moveTo>
                  <a:cubicBezTo>
                    <a:pt x="222" y="0"/>
                    <a:pt x="210" y="3"/>
                    <a:pt x="200" y="9"/>
                  </a:cubicBezTo>
                  <a:cubicBezTo>
                    <a:pt x="147" y="35"/>
                    <a:pt x="1" y="155"/>
                    <a:pt x="200" y="393"/>
                  </a:cubicBezTo>
                  <a:cubicBezTo>
                    <a:pt x="332" y="565"/>
                    <a:pt x="530" y="618"/>
                    <a:pt x="636" y="644"/>
                  </a:cubicBezTo>
                  <a:cubicBezTo>
                    <a:pt x="663" y="644"/>
                    <a:pt x="703" y="618"/>
                    <a:pt x="689" y="578"/>
                  </a:cubicBezTo>
                  <a:cubicBezTo>
                    <a:pt x="607" y="200"/>
                    <a:pt x="354" y="0"/>
                    <a:pt x="23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5" name="Google Shape;2685;p24"/>
            <p:cNvSpPr/>
            <p:nvPr/>
          </p:nvSpPr>
          <p:spPr>
            <a:xfrm>
              <a:off x="4204200" y="1896861"/>
              <a:ext cx="17889" cy="19172"/>
            </a:xfrm>
            <a:custGeom>
              <a:rect b="b" l="l" r="r" t="t"/>
              <a:pathLst>
                <a:path extrusionOk="0" h="583" w="544">
                  <a:moveTo>
                    <a:pt x="67" y="1"/>
                  </a:moveTo>
                  <a:cubicBezTo>
                    <a:pt x="120" y="66"/>
                    <a:pt x="186" y="133"/>
                    <a:pt x="239" y="186"/>
                  </a:cubicBezTo>
                  <a:lnTo>
                    <a:pt x="200" y="186"/>
                  </a:lnTo>
                  <a:cubicBezTo>
                    <a:pt x="133" y="186"/>
                    <a:pt x="67" y="199"/>
                    <a:pt x="1" y="212"/>
                  </a:cubicBezTo>
                  <a:lnTo>
                    <a:pt x="1" y="225"/>
                  </a:lnTo>
                  <a:cubicBezTo>
                    <a:pt x="67" y="212"/>
                    <a:pt x="133" y="199"/>
                    <a:pt x="200" y="199"/>
                  </a:cubicBezTo>
                  <a:lnTo>
                    <a:pt x="253" y="199"/>
                  </a:lnTo>
                  <a:cubicBezTo>
                    <a:pt x="318" y="278"/>
                    <a:pt x="371" y="345"/>
                    <a:pt x="424" y="424"/>
                  </a:cubicBezTo>
                  <a:cubicBezTo>
                    <a:pt x="385" y="410"/>
                    <a:pt x="345" y="410"/>
                    <a:pt x="306" y="410"/>
                  </a:cubicBezTo>
                  <a:cubicBezTo>
                    <a:pt x="253" y="410"/>
                    <a:pt x="186" y="410"/>
                    <a:pt x="133" y="424"/>
                  </a:cubicBezTo>
                  <a:cubicBezTo>
                    <a:pt x="147" y="424"/>
                    <a:pt x="147" y="437"/>
                    <a:pt x="147" y="437"/>
                  </a:cubicBezTo>
                  <a:cubicBezTo>
                    <a:pt x="200" y="424"/>
                    <a:pt x="253" y="424"/>
                    <a:pt x="306" y="424"/>
                  </a:cubicBezTo>
                  <a:cubicBezTo>
                    <a:pt x="345" y="424"/>
                    <a:pt x="398" y="424"/>
                    <a:pt x="438" y="437"/>
                  </a:cubicBezTo>
                  <a:cubicBezTo>
                    <a:pt x="477" y="477"/>
                    <a:pt x="504" y="530"/>
                    <a:pt x="544" y="583"/>
                  </a:cubicBezTo>
                  <a:lnTo>
                    <a:pt x="544" y="556"/>
                  </a:lnTo>
                  <a:cubicBezTo>
                    <a:pt x="517" y="504"/>
                    <a:pt x="477" y="463"/>
                    <a:pt x="451" y="424"/>
                  </a:cubicBezTo>
                  <a:cubicBezTo>
                    <a:pt x="451" y="371"/>
                    <a:pt x="464" y="331"/>
                    <a:pt x="491" y="292"/>
                  </a:cubicBezTo>
                  <a:cubicBezTo>
                    <a:pt x="477" y="292"/>
                    <a:pt x="477" y="278"/>
                    <a:pt x="477" y="278"/>
                  </a:cubicBezTo>
                  <a:cubicBezTo>
                    <a:pt x="464" y="318"/>
                    <a:pt x="438" y="357"/>
                    <a:pt x="438" y="410"/>
                  </a:cubicBezTo>
                  <a:cubicBezTo>
                    <a:pt x="371" y="331"/>
                    <a:pt x="318" y="265"/>
                    <a:pt x="253" y="186"/>
                  </a:cubicBezTo>
                  <a:cubicBezTo>
                    <a:pt x="253" y="133"/>
                    <a:pt x="265" y="80"/>
                    <a:pt x="279" y="40"/>
                  </a:cubicBezTo>
                  <a:lnTo>
                    <a:pt x="265" y="27"/>
                  </a:lnTo>
                  <a:cubicBezTo>
                    <a:pt x="253" y="80"/>
                    <a:pt x="239" y="119"/>
                    <a:pt x="239" y="172"/>
                  </a:cubicBezTo>
                  <a:cubicBezTo>
                    <a:pt x="186" y="106"/>
                    <a:pt x="133" y="53"/>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6" name="Google Shape;2686;p24"/>
            <p:cNvSpPr/>
            <p:nvPr/>
          </p:nvSpPr>
          <p:spPr>
            <a:xfrm>
              <a:off x="4221662" y="1897289"/>
              <a:ext cx="24368" cy="19698"/>
            </a:xfrm>
            <a:custGeom>
              <a:rect b="b" l="l" r="r" t="t"/>
              <a:pathLst>
                <a:path extrusionOk="0" h="599" w="741">
                  <a:moveTo>
                    <a:pt x="509" y="0"/>
                  </a:moveTo>
                  <a:cubicBezTo>
                    <a:pt x="388" y="0"/>
                    <a:pt x="127" y="179"/>
                    <a:pt x="13" y="543"/>
                  </a:cubicBezTo>
                  <a:cubicBezTo>
                    <a:pt x="1" y="566"/>
                    <a:pt x="19" y="599"/>
                    <a:pt x="50" y="599"/>
                  </a:cubicBezTo>
                  <a:cubicBezTo>
                    <a:pt x="55" y="599"/>
                    <a:pt x="60" y="598"/>
                    <a:pt x="66" y="596"/>
                  </a:cubicBezTo>
                  <a:cubicBezTo>
                    <a:pt x="172" y="596"/>
                    <a:pt x="370" y="556"/>
                    <a:pt x="529" y="397"/>
                  </a:cubicBezTo>
                  <a:cubicBezTo>
                    <a:pt x="740" y="173"/>
                    <a:pt x="608" y="53"/>
                    <a:pt x="555" y="14"/>
                  </a:cubicBezTo>
                  <a:cubicBezTo>
                    <a:pt x="544" y="5"/>
                    <a:pt x="528" y="0"/>
                    <a:pt x="5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7" name="Google Shape;2687;p24"/>
            <p:cNvSpPr/>
            <p:nvPr/>
          </p:nvSpPr>
          <p:spPr>
            <a:xfrm>
              <a:off x="4222057" y="1898144"/>
              <a:ext cx="20487" cy="18317"/>
            </a:xfrm>
            <a:custGeom>
              <a:rect b="b" l="l" r="r" t="t"/>
              <a:pathLst>
                <a:path extrusionOk="0" h="557" w="623">
                  <a:moveTo>
                    <a:pt x="569" y="1"/>
                  </a:moveTo>
                  <a:cubicBezTo>
                    <a:pt x="504" y="54"/>
                    <a:pt x="437" y="107"/>
                    <a:pt x="384" y="160"/>
                  </a:cubicBezTo>
                  <a:cubicBezTo>
                    <a:pt x="384" y="107"/>
                    <a:pt x="384" y="67"/>
                    <a:pt x="371" y="14"/>
                  </a:cubicBezTo>
                  <a:cubicBezTo>
                    <a:pt x="358" y="14"/>
                    <a:pt x="358" y="27"/>
                    <a:pt x="358" y="27"/>
                  </a:cubicBezTo>
                  <a:cubicBezTo>
                    <a:pt x="371" y="67"/>
                    <a:pt x="371" y="120"/>
                    <a:pt x="371" y="173"/>
                  </a:cubicBezTo>
                  <a:cubicBezTo>
                    <a:pt x="292" y="239"/>
                    <a:pt x="225" y="306"/>
                    <a:pt x="160" y="371"/>
                  </a:cubicBezTo>
                  <a:cubicBezTo>
                    <a:pt x="160" y="332"/>
                    <a:pt x="160" y="306"/>
                    <a:pt x="146" y="265"/>
                  </a:cubicBezTo>
                  <a:cubicBezTo>
                    <a:pt x="146" y="279"/>
                    <a:pt x="133" y="279"/>
                    <a:pt x="133" y="292"/>
                  </a:cubicBezTo>
                  <a:cubicBezTo>
                    <a:pt x="146" y="318"/>
                    <a:pt x="146" y="359"/>
                    <a:pt x="146" y="385"/>
                  </a:cubicBezTo>
                  <a:cubicBezTo>
                    <a:pt x="133" y="398"/>
                    <a:pt x="119" y="424"/>
                    <a:pt x="107" y="438"/>
                  </a:cubicBezTo>
                  <a:cubicBezTo>
                    <a:pt x="93" y="451"/>
                    <a:pt x="93" y="465"/>
                    <a:pt x="93" y="465"/>
                  </a:cubicBezTo>
                  <a:cubicBezTo>
                    <a:pt x="119" y="451"/>
                    <a:pt x="133" y="424"/>
                    <a:pt x="160" y="398"/>
                  </a:cubicBezTo>
                  <a:lnTo>
                    <a:pt x="199" y="398"/>
                  </a:lnTo>
                  <a:cubicBezTo>
                    <a:pt x="278" y="398"/>
                    <a:pt x="371" y="412"/>
                    <a:pt x="437" y="424"/>
                  </a:cubicBezTo>
                  <a:lnTo>
                    <a:pt x="451" y="424"/>
                  </a:lnTo>
                  <a:cubicBezTo>
                    <a:pt x="371" y="398"/>
                    <a:pt x="292" y="385"/>
                    <a:pt x="199" y="385"/>
                  </a:cubicBezTo>
                  <a:lnTo>
                    <a:pt x="172" y="385"/>
                  </a:lnTo>
                  <a:cubicBezTo>
                    <a:pt x="239" y="318"/>
                    <a:pt x="292" y="253"/>
                    <a:pt x="371" y="186"/>
                  </a:cubicBezTo>
                  <a:cubicBezTo>
                    <a:pt x="451" y="200"/>
                    <a:pt x="530" y="212"/>
                    <a:pt x="610" y="239"/>
                  </a:cubicBezTo>
                  <a:cubicBezTo>
                    <a:pt x="610" y="226"/>
                    <a:pt x="610" y="226"/>
                    <a:pt x="622" y="226"/>
                  </a:cubicBezTo>
                  <a:cubicBezTo>
                    <a:pt x="543" y="200"/>
                    <a:pt x="464" y="186"/>
                    <a:pt x="384" y="173"/>
                  </a:cubicBezTo>
                  <a:cubicBezTo>
                    <a:pt x="451" y="120"/>
                    <a:pt x="504" y="67"/>
                    <a:pt x="583" y="14"/>
                  </a:cubicBezTo>
                  <a:lnTo>
                    <a:pt x="569" y="1"/>
                  </a:lnTo>
                  <a:close/>
                  <a:moveTo>
                    <a:pt x="14" y="530"/>
                  </a:moveTo>
                  <a:cubicBezTo>
                    <a:pt x="14" y="544"/>
                    <a:pt x="14" y="544"/>
                    <a:pt x="1" y="557"/>
                  </a:cubicBezTo>
                  <a:lnTo>
                    <a:pt x="14" y="557"/>
                  </a:lnTo>
                  <a:lnTo>
                    <a:pt x="14" y="53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8" name="Google Shape;2688;p24"/>
            <p:cNvSpPr/>
            <p:nvPr/>
          </p:nvSpPr>
          <p:spPr>
            <a:xfrm>
              <a:off x="4205943" y="1737992"/>
              <a:ext cx="26604" cy="236805"/>
            </a:xfrm>
            <a:custGeom>
              <a:rect b="b" l="l" r="r" t="t"/>
              <a:pathLst>
                <a:path extrusionOk="0" h="7201" w="809">
                  <a:moveTo>
                    <a:pt x="597" y="0"/>
                  </a:moveTo>
                  <a:lnTo>
                    <a:pt x="544" y="26"/>
                  </a:lnTo>
                  <a:cubicBezTo>
                    <a:pt x="742" y="503"/>
                    <a:pt x="609" y="1059"/>
                    <a:pt x="451" y="1549"/>
                  </a:cubicBezTo>
                  <a:lnTo>
                    <a:pt x="411" y="1668"/>
                  </a:lnTo>
                  <a:cubicBezTo>
                    <a:pt x="265" y="2131"/>
                    <a:pt x="94" y="2621"/>
                    <a:pt x="186" y="3097"/>
                  </a:cubicBezTo>
                  <a:cubicBezTo>
                    <a:pt x="226" y="3309"/>
                    <a:pt x="318" y="3508"/>
                    <a:pt x="398" y="3693"/>
                  </a:cubicBezTo>
                  <a:cubicBezTo>
                    <a:pt x="477" y="3865"/>
                    <a:pt x="544" y="4037"/>
                    <a:pt x="597" y="4223"/>
                  </a:cubicBezTo>
                  <a:cubicBezTo>
                    <a:pt x="715" y="4726"/>
                    <a:pt x="570" y="5255"/>
                    <a:pt x="411" y="5718"/>
                  </a:cubicBezTo>
                  <a:cubicBezTo>
                    <a:pt x="385" y="5797"/>
                    <a:pt x="345" y="5877"/>
                    <a:pt x="318" y="5970"/>
                  </a:cubicBezTo>
                  <a:cubicBezTo>
                    <a:pt x="173" y="6367"/>
                    <a:pt x="27" y="6777"/>
                    <a:pt x="1" y="7200"/>
                  </a:cubicBezTo>
                  <a:lnTo>
                    <a:pt x="54" y="7200"/>
                  </a:lnTo>
                  <a:cubicBezTo>
                    <a:pt x="80" y="6790"/>
                    <a:pt x="226" y="6380"/>
                    <a:pt x="371" y="5983"/>
                  </a:cubicBezTo>
                  <a:cubicBezTo>
                    <a:pt x="398" y="5903"/>
                    <a:pt x="438" y="5811"/>
                    <a:pt x="464" y="5732"/>
                  </a:cubicBezTo>
                  <a:cubicBezTo>
                    <a:pt x="623" y="5268"/>
                    <a:pt x="768" y="4726"/>
                    <a:pt x="650" y="4209"/>
                  </a:cubicBezTo>
                  <a:cubicBezTo>
                    <a:pt x="597" y="4024"/>
                    <a:pt x="530" y="3852"/>
                    <a:pt x="451" y="3680"/>
                  </a:cubicBezTo>
                  <a:cubicBezTo>
                    <a:pt x="371" y="3482"/>
                    <a:pt x="279" y="3296"/>
                    <a:pt x="253" y="3097"/>
                  </a:cubicBezTo>
                  <a:cubicBezTo>
                    <a:pt x="159" y="2621"/>
                    <a:pt x="318" y="2144"/>
                    <a:pt x="464" y="1681"/>
                  </a:cubicBezTo>
                  <a:lnTo>
                    <a:pt x="504" y="1562"/>
                  </a:lnTo>
                  <a:cubicBezTo>
                    <a:pt x="662" y="1073"/>
                    <a:pt x="809" y="490"/>
                    <a:pt x="59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9" name="Google Shape;2689;p24"/>
            <p:cNvSpPr/>
            <p:nvPr/>
          </p:nvSpPr>
          <p:spPr>
            <a:xfrm>
              <a:off x="4188974" y="1923170"/>
              <a:ext cx="40087" cy="20290"/>
            </a:xfrm>
            <a:custGeom>
              <a:rect b="b" l="l" r="r" t="t"/>
              <a:pathLst>
                <a:path extrusionOk="0" h="617" w="1219">
                  <a:moveTo>
                    <a:pt x="842" y="1"/>
                  </a:moveTo>
                  <a:cubicBezTo>
                    <a:pt x="562" y="1"/>
                    <a:pt x="196" y="103"/>
                    <a:pt x="1" y="577"/>
                  </a:cubicBezTo>
                  <a:cubicBezTo>
                    <a:pt x="1" y="577"/>
                    <a:pt x="119" y="616"/>
                    <a:pt x="290" y="616"/>
                  </a:cubicBezTo>
                  <a:cubicBezTo>
                    <a:pt x="552" y="616"/>
                    <a:pt x="938" y="525"/>
                    <a:pt x="1219" y="60"/>
                  </a:cubicBezTo>
                  <a:cubicBezTo>
                    <a:pt x="1219" y="60"/>
                    <a:pt x="1055" y="1"/>
                    <a:pt x="842"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0" name="Google Shape;2690;p24"/>
            <p:cNvSpPr/>
            <p:nvPr/>
          </p:nvSpPr>
          <p:spPr>
            <a:xfrm>
              <a:off x="4188974" y="1925143"/>
              <a:ext cx="40087" cy="17034"/>
            </a:xfrm>
            <a:custGeom>
              <a:rect b="b" l="l" r="r" t="t"/>
              <a:pathLst>
                <a:path extrusionOk="0" h="518" w="1219">
                  <a:moveTo>
                    <a:pt x="1" y="517"/>
                  </a:moveTo>
                  <a:lnTo>
                    <a:pt x="1" y="517"/>
                  </a:lnTo>
                  <a:lnTo>
                    <a:pt x="1" y="517"/>
                  </a:lnTo>
                  <a:close/>
                  <a:moveTo>
                    <a:pt x="1205" y="0"/>
                  </a:moveTo>
                  <a:lnTo>
                    <a:pt x="1205" y="0"/>
                  </a:lnTo>
                  <a:lnTo>
                    <a:pt x="1219"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1" name="Google Shape;2691;p24"/>
            <p:cNvSpPr/>
            <p:nvPr/>
          </p:nvSpPr>
          <p:spPr>
            <a:xfrm>
              <a:off x="4188974" y="1922972"/>
              <a:ext cx="40087" cy="19599"/>
            </a:xfrm>
            <a:custGeom>
              <a:rect b="b" l="l" r="r" t="t"/>
              <a:pathLst>
                <a:path extrusionOk="0" h="596" w="1219">
                  <a:moveTo>
                    <a:pt x="808" y="1"/>
                  </a:moveTo>
                  <a:lnTo>
                    <a:pt x="804" y="10"/>
                  </a:lnTo>
                  <a:lnTo>
                    <a:pt x="804" y="10"/>
                  </a:lnTo>
                  <a:cubicBezTo>
                    <a:pt x="806" y="8"/>
                    <a:pt x="808" y="5"/>
                    <a:pt x="808" y="1"/>
                  </a:cubicBezTo>
                  <a:close/>
                  <a:moveTo>
                    <a:pt x="804" y="10"/>
                  </a:moveTo>
                  <a:lnTo>
                    <a:pt x="804" y="10"/>
                  </a:lnTo>
                  <a:cubicBezTo>
                    <a:pt x="801" y="13"/>
                    <a:pt x="795" y="13"/>
                    <a:pt x="795" y="13"/>
                  </a:cubicBezTo>
                  <a:lnTo>
                    <a:pt x="675" y="292"/>
                  </a:lnTo>
                  <a:lnTo>
                    <a:pt x="345" y="437"/>
                  </a:lnTo>
                  <a:lnTo>
                    <a:pt x="490" y="66"/>
                  </a:lnTo>
                  <a:cubicBezTo>
                    <a:pt x="477" y="66"/>
                    <a:pt x="477" y="80"/>
                    <a:pt x="464" y="80"/>
                  </a:cubicBezTo>
                  <a:lnTo>
                    <a:pt x="319" y="437"/>
                  </a:lnTo>
                  <a:lnTo>
                    <a:pt x="1" y="583"/>
                  </a:lnTo>
                  <a:lnTo>
                    <a:pt x="14" y="596"/>
                  </a:lnTo>
                  <a:lnTo>
                    <a:pt x="319" y="463"/>
                  </a:lnTo>
                  <a:lnTo>
                    <a:pt x="649" y="557"/>
                  </a:lnTo>
                  <a:lnTo>
                    <a:pt x="675" y="557"/>
                  </a:lnTo>
                  <a:lnTo>
                    <a:pt x="345" y="451"/>
                  </a:lnTo>
                  <a:lnTo>
                    <a:pt x="675" y="305"/>
                  </a:lnTo>
                  <a:lnTo>
                    <a:pt x="689" y="305"/>
                  </a:lnTo>
                  <a:lnTo>
                    <a:pt x="954" y="384"/>
                  </a:lnTo>
                  <a:lnTo>
                    <a:pt x="967" y="371"/>
                  </a:lnTo>
                  <a:lnTo>
                    <a:pt x="702" y="292"/>
                  </a:lnTo>
                  <a:lnTo>
                    <a:pt x="1205" y="80"/>
                  </a:lnTo>
                  <a:lnTo>
                    <a:pt x="1219" y="66"/>
                  </a:lnTo>
                  <a:lnTo>
                    <a:pt x="1205" y="66"/>
                  </a:lnTo>
                  <a:lnTo>
                    <a:pt x="702" y="278"/>
                  </a:lnTo>
                  <a:lnTo>
                    <a:pt x="804" y="1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2" name="Google Shape;2692;p24"/>
            <p:cNvSpPr/>
            <p:nvPr/>
          </p:nvSpPr>
          <p:spPr>
            <a:xfrm>
              <a:off x="4151978" y="1906858"/>
              <a:ext cx="40087" cy="30452"/>
            </a:xfrm>
            <a:custGeom>
              <a:rect b="b" l="l" r="r" t="t"/>
              <a:pathLst>
                <a:path extrusionOk="0" h="926" w="1219">
                  <a:moveTo>
                    <a:pt x="0" y="0"/>
                  </a:moveTo>
                  <a:cubicBezTo>
                    <a:pt x="0" y="0"/>
                    <a:pt x="164" y="926"/>
                    <a:pt x="1043" y="926"/>
                  </a:cubicBezTo>
                  <a:cubicBezTo>
                    <a:pt x="1098" y="926"/>
                    <a:pt x="1157" y="922"/>
                    <a:pt x="1218" y="914"/>
                  </a:cubicBezTo>
                  <a:cubicBezTo>
                    <a:pt x="1218" y="914"/>
                    <a:pt x="1033" y="14"/>
                    <a:pt x="0"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3" name="Google Shape;2693;p24"/>
            <p:cNvSpPr/>
            <p:nvPr/>
          </p:nvSpPr>
          <p:spPr>
            <a:xfrm>
              <a:off x="4178089" y="1915146"/>
              <a:ext cx="33" cy="33"/>
            </a:xfrm>
            <a:custGeom>
              <a:rect b="b" l="l" r="r" t="t"/>
              <a:pathLst>
                <a:path extrusionOk="0" h="1" w="1">
                  <a:moveTo>
                    <a:pt x="1" y="0"/>
                  </a:moveTo>
                  <a:lnTo>
                    <a:pt x="1" y="0"/>
                  </a:lnTo>
                  <a:lnTo>
                    <a:pt x="1"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4" name="Google Shape;2694;p24"/>
            <p:cNvSpPr/>
            <p:nvPr/>
          </p:nvSpPr>
          <p:spPr>
            <a:xfrm>
              <a:off x="4151978" y="1906858"/>
              <a:ext cx="40087" cy="30090"/>
            </a:xfrm>
            <a:custGeom>
              <a:rect b="b" l="l" r="r" t="t"/>
              <a:pathLst>
                <a:path extrusionOk="0" h="915" w="1219">
                  <a:moveTo>
                    <a:pt x="795" y="252"/>
                  </a:moveTo>
                  <a:cubicBezTo>
                    <a:pt x="795" y="255"/>
                    <a:pt x="795" y="257"/>
                    <a:pt x="796" y="259"/>
                  </a:cubicBezTo>
                  <a:lnTo>
                    <a:pt x="796" y="259"/>
                  </a:lnTo>
                  <a:lnTo>
                    <a:pt x="795" y="252"/>
                  </a:lnTo>
                  <a:close/>
                  <a:moveTo>
                    <a:pt x="0" y="0"/>
                  </a:moveTo>
                  <a:lnTo>
                    <a:pt x="0" y="14"/>
                  </a:lnTo>
                  <a:lnTo>
                    <a:pt x="517" y="398"/>
                  </a:lnTo>
                  <a:lnTo>
                    <a:pt x="173" y="438"/>
                  </a:lnTo>
                  <a:cubicBezTo>
                    <a:pt x="173" y="450"/>
                    <a:pt x="186" y="450"/>
                    <a:pt x="186" y="450"/>
                  </a:cubicBezTo>
                  <a:lnTo>
                    <a:pt x="530" y="411"/>
                  </a:lnTo>
                  <a:lnTo>
                    <a:pt x="874" y="662"/>
                  </a:lnTo>
                  <a:lnTo>
                    <a:pt x="424" y="715"/>
                  </a:lnTo>
                  <a:cubicBezTo>
                    <a:pt x="424" y="729"/>
                    <a:pt x="438" y="729"/>
                    <a:pt x="438" y="742"/>
                  </a:cubicBezTo>
                  <a:lnTo>
                    <a:pt x="888" y="676"/>
                  </a:lnTo>
                  <a:lnTo>
                    <a:pt x="1205" y="914"/>
                  </a:lnTo>
                  <a:lnTo>
                    <a:pt x="1218" y="914"/>
                  </a:lnTo>
                  <a:lnTo>
                    <a:pt x="1218" y="888"/>
                  </a:lnTo>
                  <a:lnTo>
                    <a:pt x="914" y="662"/>
                  </a:lnTo>
                  <a:lnTo>
                    <a:pt x="821" y="279"/>
                  </a:lnTo>
                  <a:cubicBezTo>
                    <a:pt x="811" y="268"/>
                    <a:pt x="800" y="266"/>
                    <a:pt x="796" y="259"/>
                  </a:cubicBezTo>
                  <a:lnTo>
                    <a:pt x="796" y="259"/>
                  </a:lnTo>
                  <a:lnTo>
                    <a:pt x="888" y="650"/>
                  </a:lnTo>
                  <a:lnTo>
                    <a:pt x="544" y="398"/>
                  </a:lnTo>
                  <a:lnTo>
                    <a:pt x="544" y="385"/>
                  </a:lnTo>
                  <a:lnTo>
                    <a:pt x="477" y="80"/>
                  </a:lnTo>
                  <a:lnTo>
                    <a:pt x="450" y="80"/>
                  </a:lnTo>
                  <a:lnTo>
                    <a:pt x="530" y="385"/>
                  </a:lnTo>
                  <a:lnTo>
                    <a:pt x="530" y="385"/>
                  </a:lnTo>
                  <a:lnTo>
                    <a:pt x="14" y="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5" name="Google Shape;2695;p24"/>
            <p:cNvSpPr/>
            <p:nvPr/>
          </p:nvSpPr>
          <p:spPr>
            <a:xfrm>
              <a:off x="4180293" y="1864469"/>
              <a:ext cx="16969" cy="97274"/>
            </a:xfrm>
            <a:custGeom>
              <a:rect b="b" l="l" r="r" t="t"/>
              <a:pathLst>
                <a:path extrusionOk="0" h="2958" w="516">
                  <a:moveTo>
                    <a:pt x="69" y="1"/>
                  </a:moveTo>
                  <a:cubicBezTo>
                    <a:pt x="60" y="1"/>
                    <a:pt x="50" y="2"/>
                    <a:pt x="39" y="6"/>
                  </a:cubicBezTo>
                  <a:cubicBezTo>
                    <a:pt x="13" y="19"/>
                    <a:pt x="0" y="45"/>
                    <a:pt x="13" y="72"/>
                  </a:cubicBezTo>
                  <a:cubicBezTo>
                    <a:pt x="357" y="959"/>
                    <a:pt x="397" y="1965"/>
                    <a:pt x="145" y="2878"/>
                  </a:cubicBezTo>
                  <a:cubicBezTo>
                    <a:pt x="145" y="2918"/>
                    <a:pt x="159" y="2944"/>
                    <a:pt x="186" y="2957"/>
                  </a:cubicBezTo>
                  <a:lnTo>
                    <a:pt x="212" y="2957"/>
                  </a:lnTo>
                  <a:cubicBezTo>
                    <a:pt x="238" y="2944"/>
                    <a:pt x="251" y="2931"/>
                    <a:pt x="251" y="2918"/>
                  </a:cubicBezTo>
                  <a:cubicBezTo>
                    <a:pt x="516" y="1965"/>
                    <a:pt x="463" y="945"/>
                    <a:pt x="119" y="33"/>
                  </a:cubicBezTo>
                  <a:cubicBezTo>
                    <a:pt x="110" y="13"/>
                    <a:pt x="93" y="1"/>
                    <a:pt x="69"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6" name="Google Shape;2696;p24"/>
            <p:cNvSpPr/>
            <p:nvPr/>
          </p:nvSpPr>
          <p:spPr>
            <a:xfrm>
              <a:off x="4143264" y="1825467"/>
              <a:ext cx="83199" cy="82673"/>
            </a:xfrm>
            <a:custGeom>
              <a:rect b="b" l="l" r="r" t="t"/>
              <a:pathLst>
                <a:path extrusionOk="0" h="2514" w="2530">
                  <a:moveTo>
                    <a:pt x="797" y="1"/>
                  </a:moveTo>
                  <a:cubicBezTo>
                    <a:pt x="732" y="1"/>
                    <a:pt x="668" y="17"/>
                    <a:pt x="610" y="54"/>
                  </a:cubicBezTo>
                  <a:cubicBezTo>
                    <a:pt x="464" y="146"/>
                    <a:pt x="424" y="358"/>
                    <a:pt x="491" y="517"/>
                  </a:cubicBezTo>
                  <a:cubicBezTo>
                    <a:pt x="544" y="689"/>
                    <a:pt x="676" y="808"/>
                    <a:pt x="795" y="940"/>
                  </a:cubicBezTo>
                  <a:cubicBezTo>
                    <a:pt x="636" y="834"/>
                    <a:pt x="464" y="769"/>
                    <a:pt x="279" y="769"/>
                  </a:cubicBezTo>
                  <a:cubicBezTo>
                    <a:pt x="173" y="769"/>
                    <a:pt x="41" y="808"/>
                    <a:pt x="14" y="901"/>
                  </a:cubicBezTo>
                  <a:cubicBezTo>
                    <a:pt x="1" y="993"/>
                    <a:pt x="41" y="1166"/>
                    <a:pt x="120" y="1231"/>
                  </a:cubicBezTo>
                  <a:cubicBezTo>
                    <a:pt x="318" y="1377"/>
                    <a:pt x="597" y="1364"/>
                    <a:pt x="835" y="1390"/>
                  </a:cubicBezTo>
                  <a:cubicBezTo>
                    <a:pt x="835" y="1390"/>
                    <a:pt x="292" y="1774"/>
                    <a:pt x="306" y="2105"/>
                  </a:cubicBezTo>
                  <a:cubicBezTo>
                    <a:pt x="306" y="2237"/>
                    <a:pt x="371" y="2370"/>
                    <a:pt x="477" y="2449"/>
                  </a:cubicBezTo>
                  <a:cubicBezTo>
                    <a:pt x="538" y="2488"/>
                    <a:pt x="609" y="2506"/>
                    <a:pt x="680" y="2506"/>
                  </a:cubicBezTo>
                  <a:cubicBezTo>
                    <a:pt x="780" y="2506"/>
                    <a:pt x="883" y="2471"/>
                    <a:pt x="967" y="2410"/>
                  </a:cubicBezTo>
                  <a:cubicBezTo>
                    <a:pt x="1073" y="2317"/>
                    <a:pt x="1153" y="2198"/>
                    <a:pt x="1192" y="2052"/>
                  </a:cubicBezTo>
                  <a:cubicBezTo>
                    <a:pt x="1218" y="1960"/>
                    <a:pt x="1312" y="1748"/>
                    <a:pt x="1312" y="1748"/>
                  </a:cubicBezTo>
                  <a:cubicBezTo>
                    <a:pt x="1312" y="1748"/>
                    <a:pt x="1483" y="1946"/>
                    <a:pt x="1536" y="2025"/>
                  </a:cubicBezTo>
                  <a:cubicBezTo>
                    <a:pt x="1629" y="2158"/>
                    <a:pt x="1735" y="2277"/>
                    <a:pt x="1867" y="2383"/>
                  </a:cubicBezTo>
                  <a:cubicBezTo>
                    <a:pt x="1966" y="2452"/>
                    <a:pt x="2086" y="2513"/>
                    <a:pt x="2201" y="2513"/>
                  </a:cubicBezTo>
                  <a:cubicBezTo>
                    <a:pt x="2241" y="2513"/>
                    <a:pt x="2280" y="2506"/>
                    <a:pt x="2317" y="2489"/>
                  </a:cubicBezTo>
                  <a:cubicBezTo>
                    <a:pt x="2423" y="2436"/>
                    <a:pt x="2489" y="2304"/>
                    <a:pt x="2503" y="2184"/>
                  </a:cubicBezTo>
                  <a:cubicBezTo>
                    <a:pt x="2503" y="2066"/>
                    <a:pt x="2463" y="1946"/>
                    <a:pt x="2397" y="1840"/>
                  </a:cubicBezTo>
                  <a:cubicBezTo>
                    <a:pt x="2238" y="1549"/>
                    <a:pt x="1960" y="1337"/>
                    <a:pt x="1642" y="1245"/>
                  </a:cubicBezTo>
                  <a:cubicBezTo>
                    <a:pt x="1880" y="1219"/>
                    <a:pt x="2106" y="1125"/>
                    <a:pt x="2304" y="993"/>
                  </a:cubicBezTo>
                  <a:cubicBezTo>
                    <a:pt x="2423" y="914"/>
                    <a:pt x="2529" y="795"/>
                    <a:pt x="2515" y="663"/>
                  </a:cubicBezTo>
                  <a:cubicBezTo>
                    <a:pt x="2489" y="543"/>
                    <a:pt x="2383" y="464"/>
                    <a:pt x="2277" y="451"/>
                  </a:cubicBezTo>
                  <a:cubicBezTo>
                    <a:pt x="2261" y="449"/>
                    <a:pt x="2246" y="448"/>
                    <a:pt x="2230" y="448"/>
                  </a:cubicBezTo>
                  <a:cubicBezTo>
                    <a:pt x="2130" y="448"/>
                    <a:pt x="2039" y="484"/>
                    <a:pt x="1947" y="530"/>
                  </a:cubicBezTo>
                  <a:cubicBezTo>
                    <a:pt x="1748" y="636"/>
                    <a:pt x="1562" y="808"/>
                    <a:pt x="1457" y="1007"/>
                  </a:cubicBezTo>
                  <a:cubicBezTo>
                    <a:pt x="1536" y="675"/>
                    <a:pt x="1377" y="292"/>
                    <a:pt x="1086" y="93"/>
                  </a:cubicBezTo>
                  <a:cubicBezTo>
                    <a:pt x="999" y="38"/>
                    <a:pt x="897" y="1"/>
                    <a:pt x="797"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7" name="Google Shape;2697;p24"/>
            <p:cNvSpPr/>
            <p:nvPr/>
          </p:nvSpPr>
          <p:spPr>
            <a:xfrm>
              <a:off x="4260368" y="1864667"/>
              <a:ext cx="3058" cy="3058"/>
            </a:xfrm>
            <a:custGeom>
              <a:rect b="b" l="l" r="r" t="t"/>
              <a:pathLst>
                <a:path extrusionOk="0" h="93" w="93">
                  <a:moveTo>
                    <a:pt x="66" y="0"/>
                  </a:moveTo>
                  <a:lnTo>
                    <a:pt x="54" y="13"/>
                  </a:lnTo>
                  <a:cubicBezTo>
                    <a:pt x="27" y="27"/>
                    <a:pt x="13" y="53"/>
                    <a:pt x="13" y="66"/>
                  </a:cubicBezTo>
                  <a:cubicBezTo>
                    <a:pt x="13" y="80"/>
                    <a:pt x="1" y="80"/>
                    <a:pt x="13" y="92"/>
                  </a:cubicBezTo>
                  <a:lnTo>
                    <a:pt x="27" y="92"/>
                  </a:lnTo>
                  <a:cubicBezTo>
                    <a:pt x="40" y="92"/>
                    <a:pt x="40" y="92"/>
                    <a:pt x="40" y="80"/>
                  </a:cubicBezTo>
                  <a:cubicBezTo>
                    <a:pt x="54" y="80"/>
                    <a:pt x="54" y="66"/>
                    <a:pt x="66" y="66"/>
                  </a:cubicBezTo>
                  <a:cubicBezTo>
                    <a:pt x="80" y="53"/>
                    <a:pt x="80" y="53"/>
                    <a:pt x="80" y="39"/>
                  </a:cubicBezTo>
                  <a:cubicBezTo>
                    <a:pt x="93" y="27"/>
                    <a:pt x="93" y="27"/>
                    <a:pt x="80" y="13"/>
                  </a:cubicBezTo>
                  <a:cubicBezTo>
                    <a:pt x="80" y="0"/>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8" name="Google Shape;2698;p24"/>
            <p:cNvSpPr/>
            <p:nvPr/>
          </p:nvSpPr>
          <p:spPr>
            <a:xfrm>
              <a:off x="4229029" y="1911660"/>
              <a:ext cx="2664" cy="3058"/>
            </a:xfrm>
            <a:custGeom>
              <a:rect b="b" l="l" r="r" t="t"/>
              <a:pathLst>
                <a:path extrusionOk="0" h="93" w="81">
                  <a:moveTo>
                    <a:pt x="27" y="1"/>
                  </a:moveTo>
                  <a:cubicBezTo>
                    <a:pt x="13" y="1"/>
                    <a:pt x="1" y="13"/>
                    <a:pt x="13" y="13"/>
                  </a:cubicBezTo>
                  <a:lnTo>
                    <a:pt x="13" y="40"/>
                  </a:lnTo>
                  <a:cubicBezTo>
                    <a:pt x="27" y="54"/>
                    <a:pt x="27" y="66"/>
                    <a:pt x="54" y="80"/>
                  </a:cubicBezTo>
                  <a:cubicBezTo>
                    <a:pt x="54" y="93"/>
                    <a:pt x="66" y="93"/>
                    <a:pt x="66" y="93"/>
                  </a:cubicBezTo>
                  <a:cubicBezTo>
                    <a:pt x="80" y="93"/>
                    <a:pt x="80" y="80"/>
                    <a:pt x="80" y="80"/>
                  </a:cubicBezTo>
                  <a:lnTo>
                    <a:pt x="80" y="54"/>
                  </a:lnTo>
                  <a:cubicBezTo>
                    <a:pt x="66" y="54"/>
                    <a:pt x="66" y="40"/>
                    <a:pt x="66" y="27"/>
                  </a:cubicBezTo>
                  <a:cubicBezTo>
                    <a:pt x="66" y="27"/>
                    <a:pt x="54" y="13"/>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9" name="Google Shape;2699;p24"/>
            <p:cNvSpPr/>
            <p:nvPr/>
          </p:nvSpPr>
          <p:spPr>
            <a:xfrm>
              <a:off x="4238598" y="1925833"/>
              <a:ext cx="1776" cy="2401"/>
            </a:xfrm>
            <a:custGeom>
              <a:rect b="b" l="l" r="r" t="t"/>
              <a:pathLst>
                <a:path extrusionOk="0" h="73" w="54">
                  <a:moveTo>
                    <a:pt x="24" y="0"/>
                  </a:moveTo>
                  <a:cubicBezTo>
                    <a:pt x="21" y="0"/>
                    <a:pt x="18" y="2"/>
                    <a:pt x="14" y="6"/>
                  </a:cubicBezTo>
                  <a:cubicBezTo>
                    <a:pt x="14" y="6"/>
                    <a:pt x="1" y="6"/>
                    <a:pt x="1" y="20"/>
                  </a:cubicBezTo>
                  <a:lnTo>
                    <a:pt x="14" y="20"/>
                  </a:lnTo>
                  <a:cubicBezTo>
                    <a:pt x="14" y="32"/>
                    <a:pt x="27" y="46"/>
                    <a:pt x="27" y="59"/>
                  </a:cubicBezTo>
                  <a:cubicBezTo>
                    <a:pt x="40" y="59"/>
                    <a:pt x="40" y="73"/>
                    <a:pt x="54" y="73"/>
                  </a:cubicBezTo>
                  <a:lnTo>
                    <a:pt x="54" y="59"/>
                  </a:lnTo>
                  <a:lnTo>
                    <a:pt x="54" y="46"/>
                  </a:lnTo>
                  <a:cubicBezTo>
                    <a:pt x="54" y="32"/>
                    <a:pt x="54" y="32"/>
                    <a:pt x="40" y="20"/>
                  </a:cubicBezTo>
                  <a:lnTo>
                    <a:pt x="40" y="6"/>
                  </a:lnTo>
                  <a:cubicBezTo>
                    <a:pt x="32" y="6"/>
                    <a:pt x="29"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0" name="Google Shape;2700;p24"/>
            <p:cNvSpPr/>
            <p:nvPr/>
          </p:nvSpPr>
          <p:spPr>
            <a:xfrm>
              <a:off x="4276055" y="1922117"/>
              <a:ext cx="2631" cy="3387"/>
            </a:xfrm>
            <a:custGeom>
              <a:rect b="b" l="l" r="r" t="t"/>
              <a:pathLst>
                <a:path extrusionOk="0" h="103" w="80">
                  <a:moveTo>
                    <a:pt x="39" y="0"/>
                  </a:moveTo>
                  <a:cubicBezTo>
                    <a:pt x="39" y="13"/>
                    <a:pt x="39" y="13"/>
                    <a:pt x="27" y="13"/>
                  </a:cubicBezTo>
                  <a:cubicBezTo>
                    <a:pt x="27" y="27"/>
                    <a:pt x="27" y="39"/>
                    <a:pt x="13" y="39"/>
                  </a:cubicBezTo>
                  <a:lnTo>
                    <a:pt x="13" y="66"/>
                  </a:lnTo>
                  <a:cubicBezTo>
                    <a:pt x="0" y="80"/>
                    <a:pt x="0" y="92"/>
                    <a:pt x="13" y="92"/>
                  </a:cubicBezTo>
                  <a:cubicBezTo>
                    <a:pt x="13" y="99"/>
                    <a:pt x="16" y="103"/>
                    <a:pt x="21" y="103"/>
                  </a:cubicBezTo>
                  <a:cubicBezTo>
                    <a:pt x="26" y="103"/>
                    <a:pt x="33" y="99"/>
                    <a:pt x="39" y="92"/>
                  </a:cubicBezTo>
                  <a:lnTo>
                    <a:pt x="53" y="80"/>
                  </a:lnTo>
                  <a:cubicBezTo>
                    <a:pt x="66" y="66"/>
                    <a:pt x="66" y="53"/>
                    <a:pt x="66" y="27"/>
                  </a:cubicBezTo>
                  <a:cubicBezTo>
                    <a:pt x="79" y="13"/>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1" name="Google Shape;2701;p24"/>
            <p:cNvSpPr/>
            <p:nvPr/>
          </p:nvSpPr>
          <p:spPr>
            <a:xfrm>
              <a:off x="4277798" y="1918171"/>
              <a:ext cx="1315" cy="2631"/>
            </a:xfrm>
            <a:custGeom>
              <a:rect b="b" l="l" r="r" t="t"/>
              <a:pathLst>
                <a:path extrusionOk="0" h="80" w="40">
                  <a:moveTo>
                    <a:pt x="39" y="1"/>
                  </a:moveTo>
                  <a:cubicBezTo>
                    <a:pt x="26" y="1"/>
                    <a:pt x="26" y="1"/>
                    <a:pt x="26" y="14"/>
                  </a:cubicBezTo>
                  <a:lnTo>
                    <a:pt x="13" y="14"/>
                  </a:lnTo>
                  <a:cubicBezTo>
                    <a:pt x="13" y="27"/>
                    <a:pt x="13" y="27"/>
                    <a:pt x="0" y="41"/>
                  </a:cubicBezTo>
                  <a:lnTo>
                    <a:pt x="0" y="54"/>
                  </a:lnTo>
                  <a:lnTo>
                    <a:pt x="0" y="80"/>
                  </a:lnTo>
                  <a:lnTo>
                    <a:pt x="13" y="80"/>
                  </a:lnTo>
                  <a:lnTo>
                    <a:pt x="26" y="67"/>
                  </a:lnTo>
                  <a:cubicBezTo>
                    <a:pt x="26" y="54"/>
                    <a:pt x="39" y="41"/>
                    <a:pt x="39" y="27"/>
                  </a:cubicBez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2" name="Google Shape;2702;p24"/>
            <p:cNvSpPr/>
            <p:nvPr/>
          </p:nvSpPr>
          <p:spPr>
            <a:xfrm>
              <a:off x="4245110" y="1825599"/>
              <a:ext cx="1776" cy="2532"/>
            </a:xfrm>
            <a:custGeom>
              <a:rect b="b" l="l" r="r" t="t"/>
              <a:pathLst>
                <a:path extrusionOk="0" h="77" w="54">
                  <a:moveTo>
                    <a:pt x="39" y="0"/>
                  </a:moveTo>
                  <a:cubicBezTo>
                    <a:pt x="38" y="0"/>
                    <a:pt x="34" y="3"/>
                    <a:pt x="27" y="10"/>
                  </a:cubicBezTo>
                  <a:cubicBezTo>
                    <a:pt x="27" y="23"/>
                    <a:pt x="15" y="23"/>
                    <a:pt x="15" y="36"/>
                  </a:cubicBezTo>
                  <a:lnTo>
                    <a:pt x="15" y="50"/>
                  </a:lnTo>
                  <a:cubicBezTo>
                    <a:pt x="1" y="63"/>
                    <a:pt x="15" y="63"/>
                    <a:pt x="15" y="76"/>
                  </a:cubicBezTo>
                  <a:lnTo>
                    <a:pt x="27" y="76"/>
                  </a:lnTo>
                  <a:lnTo>
                    <a:pt x="41" y="63"/>
                  </a:lnTo>
                  <a:cubicBezTo>
                    <a:pt x="41" y="50"/>
                    <a:pt x="54" y="36"/>
                    <a:pt x="54" y="23"/>
                  </a:cubicBezTo>
                  <a:cubicBezTo>
                    <a:pt x="54" y="10"/>
                    <a:pt x="54" y="10"/>
                    <a:pt x="41" y="10"/>
                  </a:cubicBezTo>
                  <a:cubicBezTo>
                    <a:pt x="41" y="3"/>
                    <a:pt x="41" y="0"/>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3" name="Google Shape;2703;p24"/>
            <p:cNvSpPr/>
            <p:nvPr/>
          </p:nvSpPr>
          <p:spPr>
            <a:xfrm>
              <a:off x="4251654" y="1806328"/>
              <a:ext cx="2664" cy="3946"/>
            </a:xfrm>
            <a:custGeom>
              <a:rect b="b" l="l" r="r" t="t"/>
              <a:pathLst>
                <a:path extrusionOk="0" h="120" w="81">
                  <a:moveTo>
                    <a:pt x="40" y="1"/>
                  </a:moveTo>
                  <a:cubicBezTo>
                    <a:pt x="40" y="13"/>
                    <a:pt x="40" y="13"/>
                    <a:pt x="27" y="27"/>
                  </a:cubicBezTo>
                  <a:cubicBezTo>
                    <a:pt x="27" y="27"/>
                    <a:pt x="27" y="40"/>
                    <a:pt x="14" y="53"/>
                  </a:cubicBezTo>
                  <a:cubicBezTo>
                    <a:pt x="14" y="66"/>
                    <a:pt x="1" y="66"/>
                    <a:pt x="1" y="80"/>
                  </a:cubicBezTo>
                  <a:cubicBezTo>
                    <a:pt x="1" y="93"/>
                    <a:pt x="1" y="106"/>
                    <a:pt x="14" y="119"/>
                  </a:cubicBezTo>
                  <a:lnTo>
                    <a:pt x="40" y="119"/>
                  </a:lnTo>
                  <a:lnTo>
                    <a:pt x="54" y="106"/>
                  </a:lnTo>
                  <a:cubicBezTo>
                    <a:pt x="67" y="80"/>
                    <a:pt x="80" y="53"/>
                    <a:pt x="80" y="27"/>
                  </a:cubicBezTo>
                  <a:cubicBezTo>
                    <a:pt x="80" y="27"/>
                    <a:pt x="80" y="13"/>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4" name="Google Shape;2704;p24"/>
            <p:cNvSpPr/>
            <p:nvPr/>
          </p:nvSpPr>
          <p:spPr>
            <a:xfrm>
              <a:off x="4206404" y="1731876"/>
              <a:ext cx="2203" cy="1776"/>
            </a:xfrm>
            <a:custGeom>
              <a:rect b="b" l="l" r="r" t="t"/>
              <a:pathLst>
                <a:path extrusionOk="0" h="54" w="67">
                  <a:moveTo>
                    <a:pt x="13" y="1"/>
                  </a:moveTo>
                  <a:cubicBezTo>
                    <a:pt x="13" y="1"/>
                    <a:pt x="0" y="1"/>
                    <a:pt x="0" y="14"/>
                  </a:cubicBezTo>
                  <a:lnTo>
                    <a:pt x="0" y="27"/>
                  </a:lnTo>
                  <a:lnTo>
                    <a:pt x="13" y="27"/>
                  </a:lnTo>
                  <a:cubicBezTo>
                    <a:pt x="13" y="41"/>
                    <a:pt x="27" y="41"/>
                    <a:pt x="40" y="54"/>
                  </a:cubicBezTo>
                  <a:lnTo>
                    <a:pt x="53" y="54"/>
                  </a:lnTo>
                  <a:cubicBezTo>
                    <a:pt x="66" y="54"/>
                    <a:pt x="66" y="41"/>
                    <a:pt x="66" y="27"/>
                  </a:cubicBezTo>
                  <a:cubicBezTo>
                    <a:pt x="66" y="27"/>
                    <a:pt x="53" y="27"/>
                    <a:pt x="53" y="14"/>
                  </a:cubicBezTo>
                  <a:cubicBezTo>
                    <a:pt x="40" y="14"/>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5" name="Google Shape;2705;p24"/>
            <p:cNvSpPr/>
            <p:nvPr/>
          </p:nvSpPr>
          <p:spPr>
            <a:xfrm>
              <a:off x="4208574" y="1734079"/>
              <a:ext cx="1743" cy="1315"/>
            </a:xfrm>
            <a:custGeom>
              <a:rect b="b" l="l" r="r" t="t"/>
              <a:pathLst>
                <a:path extrusionOk="0" h="40" w="53">
                  <a:moveTo>
                    <a:pt x="14" y="0"/>
                  </a:moveTo>
                  <a:lnTo>
                    <a:pt x="0" y="13"/>
                  </a:lnTo>
                  <a:lnTo>
                    <a:pt x="14" y="27"/>
                  </a:lnTo>
                  <a:cubicBezTo>
                    <a:pt x="14" y="27"/>
                    <a:pt x="26" y="27"/>
                    <a:pt x="26" y="40"/>
                  </a:cubicBezTo>
                  <a:lnTo>
                    <a:pt x="40" y="40"/>
                  </a:lnTo>
                  <a:cubicBezTo>
                    <a:pt x="53" y="40"/>
                    <a:pt x="53" y="27"/>
                    <a:pt x="53" y="27"/>
                  </a:cubicBezTo>
                  <a:cubicBezTo>
                    <a:pt x="53" y="13"/>
                    <a:pt x="40" y="13"/>
                    <a:pt x="40" y="13"/>
                  </a:cubicBezTo>
                  <a:cubicBezTo>
                    <a:pt x="40" y="0"/>
                    <a:pt x="26"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6" name="Google Shape;2706;p24"/>
            <p:cNvSpPr/>
            <p:nvPr/>
          </p:nvSpPr>
          <p:spPr>
            <a:xfrm>
              <a:off x="4207686" y="1722767"/>
              <a:ext cx="1776" cy="1315"/>
            </a:xfrm>
            <a:custGeom>
              <a:rect b="b" l="l" r="r" t="t"/>
              <a:pathLst>
                <a:path extrusionOk="0" h="40" w="54">
                  <a:moveTo>
                    <a:pt x="14" y="0"/>
                  </a:moveTo>
                  <a:cubicBezTo>
                    <a:pt x="14" y="0"/>
                    <a:pt x="14" y="13"/>
                    <a:pt x="1" y="13"/>
                  </a:cubicBezTo>
                  <a:cubicBezTo>
                    <a:pt x="1" y="13"/>
                    <a:pt x="1" y="27"/>
                    <a:pt x="14" y="27"/>
                  </a:cubicBezTo>
                  <a:lnTo>
                    <a:pt x="27" y="39"/>
                  </a:lnTo>
                  <a:lnTo>
                    <a:pt x="41" y="39"/>
                  </a:lnTo>
                  <a:cubicBezTo>
                    <a:pt x="53" y="39"/>
                    <a:pt x="53" y="27"/>
                    <a:pt x="53" y="27"/>
                  </a:cubicBezTo>
                  <a:lnTo>
                    <a:pt x="41" y="13"/>
                  </a:lnTo>
                  <a:cubicBezTo>
                    <a:pt x="41" y="13"/>
                    <a:pt x="27" y="13"/>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7" name="Google Shape;2707;p24"/>
            <p:cNvSpPr/>
            <p:nvPr/>
          </p:nvSpPr>
          <p:spPr>
            <a:xfrm>
              <a:off x="4236428" y="1724049"/>
              <a:ext cx="1776" cy="2236"/>
            </a:xfrm>
            <a:custGeom>
              <a:rect b="b" l="l" r="r" t="t"/>
              <a:pathLst>
                <a:path extrusionOk="0" h="68" w="54">
                  <a:moveTo>
                    <a:pt x="40" y="0"/>
                  </a:moveTo>
                  <a:cubicBezTo>
                    <a:pt x="40" y="0"/>
                    <a:pt x="27" y="0"/>
                    <a:pt x="27" y="14"/>
                  </a:cubicBezTo>
                  <a:cubicBezTo>
                    <a:pt x="14" y="14"/>
                    <a:pt x="0" y="27"/>
                    <a:pt x="0" y="41"/>
                  </a:cubicBezTo>
                  <a:lnTo>
                    <a:pt x="0" y="53"/>
                  </a:lnTo>
                  <a:cubicBezTo>
                    <a:pt x="0" y="67"/>
                    <a:pt x="0" y="67"/>
                    <a:pt x="14" y="67"/>
                  </a:cubicBezTo>
                  <a:cubicBezTo>
                    <a:pt x="14" y="67"/>
                    <a:pt x="27" y="67"/>
                    <a:pt x="27" y="53"/>
                  </a:cubicBezTo>
                  <a:cubicBezTo>
                    <a:pt x="40" y="53"/>
                    <a:pt x="40" y="41"/>
                    <a:pt x="40" y="27"/>
                  </a:cubicBezTo>
                  <a:lnTo>
                    <a:pt x="53" y="27"/>
                  </a:lnTo>
                  <a:cubicBezTo>
                    <a:pt x="53" y="14"/>
                    <a:pt x="53" y="14"/>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8" name="Google Shape;2708;p24"/>
            <p:cNvSpPr/>
            <p:nvPr/>
          </p:nvSpPr>
          <p:spPr>
            <a:xfrm>
              <a:off x="4235540" y="1727107"/>
              <a:ext cx="1348" cy="1315"/>
            </a:xfrm>
            <a:custGeom>
              <a:rect b="b" l="l" r="r" t="t"/>
              <a:pathLst>
                <a:path extrusionOk="0" h="40" w="41">
                  <a:moveTo>
                    <a:pt x="27" y="1"/>
                  </a:moveTo>
                  <a:cubicBezTo>
                    <a:pt x="14" y="13"/>
                    <a:pt x="14" y="13"/>
                    <a:pt x="14" y="27"/>
                  </a:cubicBezTo>
                  <a:cubicBezTo>
                    <a:pt x="1" y="27"/>
                    <a:pt x="1" y="27"/>
                    <a:pt x="1" y="40"/>
                  </a:cubicBezTo>
                  <a:lnTo>
                    <a:pt x="27" y="40"/>
                  </a:lnTo>
                  <a:cubicBezTo>
                    <a:pt x="27" y="27"/>
                    <a:pt x="41" y="27"/>
                    <a:pt x="41" y="27"/>
                  </a:cubicBezTo>
                  <a:lnTo>
                    <a:pt x="41" y="13"/>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9" name="Google Shape;2709;p24"/>
            <p:cNvSpPr/>
            <p:nvPr/>
          </p:nvSpPr>
          <p:spPr>
            <a:xfrm>
              <a:off x="4231199" y="1716781"/>
              <a:ext cx="1348" cy="1644"/>
            </a:xfrm>
            <a:custGeom>
              <a:rect b="b" l="l" r="r" t="t"/>
              <a:pathLst>
                <a:path extrusionOk="0" h="50" w="41">
                  <a:moveTo>
                    <a:pt x="28" y="0"/>
                  </a:moveTo>
                  <a:cubicBezTo>
                    <a:pt x="27" y="0"/>
                    <a:pt x="27" y="3"/>
                    <a:pt x="27" y="10"/>
                  </a:cubicBezTo>
                  <a:cubicBezTo>
                    <a:pt x="14" y="10"/>
                    <a:pt x="14" y="10"/>
                    <a:pt x="14" y="23"/>
                  </a:cubicBezTo>
                  <a:cubicBezTo>
                    <a:pt x="0" y="23"/>
                    <a:pt x="0" y="36"/>
                    <a:pt x="0" y="36"/>
                  </a:cubicBezTo>
                  <a:cubicBezTo>
                    <a:pt x="14" y="36"/>
                    <a:pt x="14" y="50"/>
                    <a:pt x="14" y="50"/>
                  </a:cubicBezTo>
                  <a:cubicBezTo>
                    <a:pt x="27" y="50"/>
                    <a:pt x="27" y="36"/>
                    <a:pt x="27" y="36"/>
                  </a:cubicBezTo>
                  <a:lnTo>
                    <a:pt x="41" y="23"/>
                  </a:lnTo>
                  <a:lnTo>
                    <a:pt x="41" y="10"/>
                  </a:lnTo>
                  <a:cubicBezTo>
                    <a:pt x="34" y="3"/>
                    <a:pt x="30" y="0"/>
                    <a:pt x="28"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0" name="Google Shape;2710;p24"/>
            <p:cNvSpPr/>
            <p:nvPr/>
          </p:nvSpPr>
          <p:spPr>
            <a:xfrm>
              <a:off x="4209889" y="1757691"/>
              <a:ext cx="2170" cy="2072"/>
            </a:xfrm>
            <a:custGeom>
              <a:rect b="b" l="l" r="r" t="t"/>
              <a:pathLst>
                <a:path extrusionOk="0" h="63" w="66">
                  <a:moveTo>
                    <a:pt x="20" y="0"/>
                  </a:moveTo>
                  <a:cubicBezTo>
                    <a:pt x="16" y="0"/>
                    <a:pt x="13" y="3"/>
                    <a:pt x="13" y="10"/>
                  </a:cubicBezTo>
                  <a:cubicBezTo>
                    <a:pt x="0" y="10"/>
                    <a:pt x="13" y="24"/>
                    <a:pt x="13" y="24"/>
                  </a:cubicBezTo>
                  <a:lnTo>
                    <a:pt x="13" y="36"/>
                  </a:lnTo>
                  <a:cubicBezTo>
                    <a:pt x="27" y="36"/>
                    <a:pt x="39" y="50"/>
                    <a:pt x="39" y="50"/>
                  </a:cubicBezTo>
                  <a:cubicBezTo>
                    <a:pt x="53" y="50"/>
                    <a:pt x="53" y="63"/>
                    <a:pt x="66" y="63"/>
                  </a:cubicBezTo>
                  <a:lnTo>
                    <a:pt x="66" y="36"/>
                  </a:lnTo>
                  <a:lnTo>
                    <a:pt x="66" y="24"/>
                  </a:lnTo>
                  <a:cubicBezTo>
                    <a:pt x="53" y="10"/>
                    <a:pt x="39" y="10"/>
                    <a:pt x="27" y="10"/>
                  </a:cubicBezTo>
                  <a:cubicBezTo>
                    <a:pt x="27" y="3"/>
                    <a:pt x="23" y="0"/>
                    <a:pt x="2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1" name="Google Shape;2711;p24"/>
            <p:cNvSpPr/>
            <p:nvPr/>
          </p:nvSpPr>
          <p:spPr>
            <a:xfrm>
              <a:off x="4212027" y="1760190"/>
              <a:ext cx="1381" cy="1315"/>
            </a:xfrm>
            <a:custGeom>
              <a:rect b="b" l="l" r="r" t="t"/>
              <a:pathLst>
                <a:path extrusionOk="0" h="40" w="42">
                  <a:moveTo>
                    <a:pt x="15" y="1"/>
                  </a:moveTo>
                  <a:lnTo>
                    <a:pt x="1" y="13"/>
                  </a:lnTo>
                  <a:lnTo>
                    <a:pt x="1" y="27"/>
                  </a:lnTo>
                  <a:lnTo>
                    <a:pt x="15" y="27"/>
                  </a:lnTo>
                  <a:lnTo>
                    <a:pt x="27" y="40"/>
                  </a:lnTo>
                  <a:lnTo>
                    <a:pt x="41" y="40"/>
                  </a:lnTo>
                  <a:lnTo>
                    <a:pt x="41" y="27"/>
                  </a:lnTo>
                  <a:lnTo>
                    <a:pt x="41" y="13"/>
                  </a:lnTo>
                  <a:cubicBezTo>
                    <a:pt x="41"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2" name="Google Shape;2712;p24"/>
            <p:cNvSpPr/>
            <p:nvPr/>
          </p:nvSpPr>
          <p:spPr>
            <a:xfrm>
              <a:off x="4212915" y="1749305"/>
              <a:ext cx="1348" cy="888"/>
            </a:xfrm>
            <a:custGeom>
              <a:rect b="b" l="l" r="r" t="t"/>
              <a:pathLst>
                <a:path extrusionOk="0" h="27" w="41">
                  <a:moveTo>
                    <a:pt x="0" y="0"/>
                  </a:moveTo>
                  <a:lnTo>
                    <a:pt x="0" y="14"/>
                  </a:lnTo>
                  <a:cubicBezTo>
                    <a:pt x="14" y="14"/>
                    <a:pt x="14" y="27"/>
                    <a:pt x="27" y="27"/>
                  </a:cubicBezTo>
                  <a:cubicBezTo>
                    <a:pt x="41" y="27"/>
                    <a:pt x="41" y="27"/>
                    <a:pt x="41" y="14"/>
                  </a:cubicBez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3" name="Google Shape;2713;p24"/>
            <p:cNvSpPr/>
            <p:nvPr/>
          </p:nvSpPr>
          <p:spPr>
            <a:xfrm>
              <a:off x="4240769" y="1754501"/>
              <a:ext cx="1776" cy="1776"/>
            </a:xfrm>
            <a:custGeom>
              <a:rect b="b" l="l" r="r" t="t"/>
              <a:pathLst>
                <a:path extrusionOk="0" h="54" w="54">
                  <a:moveTo>
                    <a:pt x="27" y="1"/>
                  </a:moveTo>
                  <a:lnTo>
                    <a:pt x="0" y="27"/>
                  </a:lnTo>
                  <a:lnTo>
                    <a:pt x="0" y="41"/>
                  </a:lnTo>
                  <a:cubicBezTo>
                    <a:pt x="0" y="54"/>
                    <a:pt x="0" y="54"/>
                    <a:pt x="14" y="54"/>
                  </a:cubicBezTo>
                  <a:lnTo>
                    <a:pt x="27" y="54"/>
                  </a:lnTo>
                  <a:cubicBezTo>
                    <a:pt x="41" y="41"/>
                    <a:pt x="41" y="27"/>
                    <a:pt x="53" y="27"/>
                  </a:cubicBezTo>
                  <a:lnTo>
                    <a:pt x="53" y="15"/>
                  </a:lnTo>
                  <a:lnTo>
                    <a:pt x="53"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4" name="Google Shape;2714;p24"/>
            <p:cNvSpPr/>
            <p:nvPr/>
          </p:nvSpPr>
          <p:spPr>
            <a:xfrm>
              <a:off x="4239881" y="1757132"/>
              <a:ext cx="1381" cy="1348"/>
            </a:xfrm>
            <a:custGeom>
              <a:rect b="b" l="l" r="r" t="t"/>
              <a:pathLst>
                <a:path extrusionOk="0" h="41" w="42">
                  <a:moveTo>
                    <a:pt x="15" y="0"/>
                  </a:moveTo>
                  <a:cubicBezTo>
                    <a:pt x="15" y="14"/>
                    <a:pt x="1" y="14"/>
                    <a:pt x="1" y="27"/>
                  </a:cubicBezTo>
                  <a:lnTo>
                    <a:pt x="1" y="41"/>
                  </a:lnTo>
                  <a:lnTo>
                    <a:pt x="15" y="41"/>
                  </a:lnTo>
                  <a:lnTo>
                    <a:pt x="27" y="27"/>
                  </a:ln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5" name="Google Shape;2715;p24"/>
            <p:cNvSpPr/>
            <p:nvPr/>
          </p:nvSpPr>
          <p:spPr>
            <a:xfrm>
              <a:off x="4236855" y="1746280"/>
              <a:ext cx="1348" cy="1315"/>
            </a:xfrm>
            <a:custGeom>
              <a:rect b="b" l="l" r="r" t="t"/>
              <a:pathLst>
                <a:path extrusionOk="0" h="40" w="41">
                  <a:moveTo>
                    <a:pt x="27" y="0"/>
                  </a:moveTo>
                  <a:lnTo>
                    <a:pt x="1" y="26"/>
                  </a:lnTo>
                  <a:lnTo>
                    <a:pt x="1" y="39"/>
                  </a:lnTo>
                  <a:lnTo>
                    <a:pt x="27" y="39"/>
                  </a:lnTo>
                  <a:cubicBezTo>
                    <a:pt x="27" y="26"/>
                    <a:pt x="27" y="26"/>
                    <a:pt x="40" y="26"/>
                  </a:cubicBezTo>
                  <a:lnTo>
                    <a:pt x="40"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6" name="Google Shape;2716;p24"/>
            <p:cNvSpPr/>
            <p:nvPr/>
          </p:nvSpPr>
          <p:spPr>
            <a:xfrm>
              <a:off x="4206831" y="1778902"/>
              <a:ext cx="1776" cy="2203"/>
            </a:xfrm>
            <a:custGeom>
              <a:rect b="b" l="l" r="r" t="t"/>
              <a:pathLst>
                <a:path extrusionOk="0" h="67" w="54">
                  <a:moveTo>
                    <a:pt x="0" y="0"/>
                  </a:moveTo>
                  <a:lnTo>
                    <a:pt x="0" y="27"/>
                  </a:lnTo>
                  <a:lnTo>
                    <a:pt x="27" y="53"/>
                  </a:lnTo>
                  <a:cubicBezTo>
                    <a:pt x="27" y="53"/>
                    <a:pt x="27" y="67"/>
                    <a:pt x="40" y="67"/>
                  </a:cubicBezTo>
                  <a:cubicBezTo>
                    <a:pt x="40" y="67"/>
                    <a:pt x="53" y="67"/>
                    <a:pt x="53" y="53"/>
                  </a:cubicBezTo>
                  <a:lnTo>
                    <a:pt x="53" y="40"/>
                  </a:lnTo>
                  <a:cubicBezTo>
                    <a:pt x="40" y="27"/>
                    <a:pt x="40"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7" name="Google Shape;2717;p24"/>
            <p:cNvSpPr/>
            <p:nvPr/>
          </p:nvSpPr>
          <p:spPr>
            <a:xfrm>
              <a:off x="4207686" y="1781960"/>
              <a:ext cx="1348" cy="1315"/>
            </a:xfrm>
            <a:custGeom>
              <a:rect b="b" l="l" r="r" t="t"/>
              <a:pathLst>
                <a:path extrusionOk="0" h="40" w="41">
                  <a:moveTo>
                    <a:pt x="14" y="0"/>
                  </a:moveTo>
                  <a:cubicBezTo>
                    <a:pt x="14" y="0"/>
                    <a:pt x="14" y="13"/>
                    <a:pt x="1" y="13"/>
                  </a:cubicBezTo>
                  <a:lnTo>
                    <a:pt x="14" y="13"/>
                  </a:lnTo>
                  <a:cubicBezTo>
                    <a:pt x="14" y="27"/>
                    <a:pt x="14" y="27"/>
                    <a:pt x="27" y="40"/>
                  </a:cubicBezTo>
                  <a:lnTo>
                    <a:pt x="41" y="40"/>
                  </a:lnTo>
                  <a:lnTo>
                    <a:pt x="41" y="13"/>
                  </a:lnTo>
                  <a:cubicBezTo>
                    <a:pt x="41" y="13"/>
                    <a:pt x="27"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8" name="Google Shape;2718;p24"/>
            <p:cNvSpPr/>
            <p:nvPr/>
          </p:nvSpPr>
          <p:spPr>
            <a:xfrm>
              <a:off x="4212487" y="1771503"/>
              <a:ext cx="921" cy="1315"/>
            </a:xfrm>
            <a:custGeom>
              <a:rect b="b" l="l" r="r" t="t"/>
              <a:pathLst>
                <a:path extrusionOk="0" h="40" w="28">
                  <a:moveTo>
                    <a:pt x="1" y="1"/>
                  </a:moveTo>
                  <a:lnTo>
                    <a:pt x="1" y="13"/>
                  </a:lnTo>
                  <a:lnTo>
                    <a:pt x="1" y="27"/>
                  </a:lnTo>
                  <a:lnTo>
                    <a:pt x="13" y="40"/>
                  </a:lnTo>
                  <a:lnTo>
                    <a:pt x="27" y="40"/>
                  </a:lnTo>
                  <a:lnTo>
                    <a:pt x="27" y="27"/>
                  </a:lnTo>
                  <a:cubicBezTo>
                    <a:pt x="27" y="13"/>
                    <a:pt x="27" y="13"/>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9" name="Google Shape;2719;p24"/>
            <p:cNvSpPr/>
            <p:nvPr/>
          </p:nvSpPr>
          <p:spPr>
            <a:xfrm>
              <a:off x="4236428" y="1786301"/>
              <a:ext cx="2203" cy="1513"/>
            </a:xfrm>
            <a:custGeom>
              <a:rect b="b" l="l" r="r" t="t"/>
              <a:pathLst>
                <a:path extrusionOk="0" h="46" w="67">
                  <a:moveTo>
                    <a:pt x="40" y="1"/>
                  </a:moveTo>
                  <a:cubicBezTo>
                    <a:pt x="40" y="1"/>
                    <a:pt x="27" y="1"/>
                    <a:pt x="14" y="13"/>
                  </a:cubicBezTo>
                  <a:lnTo>
                    <a:pt x="0" y="27"/>
                  </a:lnTo>
                  <a:cubicBezTo>
                    <a:pt x="0" y="40"/>
                    <a:pt x="0" y="40"/>
                    <a:pt x="14" y="40"/>
                  </a:cubicBezTo>
                  <a:cubicBezTo>
                    <a:pt x="14" y="44"/>
                    <a:pt x="15" y="46"/>
                    <a:pt x="17" y="46"/>
                  </a:cubicBezTo>
                  <a:cubicBezTo>
                    <a:pt x="21" y="46"/>
                    <a:pt x="27" y="40"/>
                    <a:pt x="27" y="40"/>
                  </a:cubicBezTo>
                  <a:cubicBezTo>
                    <a:pt x="40" y="40"/>
                    <a:pt x="53" y="27"/>
                    <a:pt x="53" y="27"/>
                  </a:cubicBezTo>
                  <a:lnTo>
                    <a:pt x="67" y="27"/>
                  </a:lnTo>
                  <a:lnTo>
                    <a:pt x="6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0" name="Google Shape;2720;p24"/>
            <p:cNvSpPr/>
            <p:nvPr/>
          </p:nvSpPr>
          <p:spPr>
            <a:xfrm>
              <a:off x="4234685" y="1788471"/>
              <a:ext cx="1776" cy="888"/>
            </a:xfrm>
            <a:custGeom>
              <a:rect b="b" l="l" r="r" t="t"/>
              <a:pathLst>
                <a:path extrusionOk="0" h="27" w="54">
                  <a:moveTo>
                    <a:pt x="14" y="0"/>
                  </a:moveTo>
                  <a:cubicBezTo>
                    <a:pt x="14" y="14"/>
                    <a:pt x="0" y="14"/>
                    <a:pt x="0" y="14"/>
                  </a:cubicBezTo>
                  <a:cubicBezTo>
                    <a:pt x="0" y="27"/>
                    <a:pt x="0" y="27"/>
                    <a:pt x="14" y="27"/>
                  </a:cubicBezTo>
                  <a:lnTo>
                    <a:pt x="27" y="27"/>
                  </a:lnTo>
                  <a:cubicBezTo>
                    <a:pt x="27" y="27"/>
                    <a:pt x="40" y="27"/>
                    <a:pt x="40" y="14"/>
                  </a:cubicBezTo>
                  <a:cubicBezTo>
                    <a:pt x="53" y="14"/>
                    <a:pt x="53" y="0"/>
                    <a:pt x="5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1" name="Google Shape;2721;p24"/>
            <p:cNvSpPr/>
            <p:nvPr/>
          </p:nvSpPr>
          <p:spPr>
            <a:xfrm>
              <a:off x="4235540" y="1777159"/>
              <a:ext cx="1776" cy="1085"/>
            </a:xfrm>
            <a:custGeom>
              <a:rect b="b" l="l" r="r" t="t"/>
              <a:pathLst>
                <a:path extrusionOk="0" h="33" w="54">
                  <a:moveTo>
                    <a:pt x="41" y="0"/>
                  </a:moveTo>
                  <a:cubicBezTo>
                    <a:pt x="27" y="0"/>
                    <a:pt x="14" y="0"/>
                    <a:pt x="14" y="14"/>
                  </a:cubicBezTo>
                  <a:cubicBezTo>
                    <a:pt x="14" y="14"/>
                    <a:pt x="1" y="14"/>
                    <a:pt x="1" y="27"/>
                  </a:cubicBezTo>
                  <a:lnTo>
                    <a:pt x="14" y="27"/>
                  </a:lnTo>
                  <a:cubicBezTo>
                    <a:pt x="14" y="31"/>
                    <a:pt x="14" y="33"/>
                    <a:pt x="15" y="33"/>
                  </a:cubicBezTo>
                  <a:cubicBezTo>
                    <a:pt x="16" y="33"/>
                    <a:pt x="19" y="27"/>
                    <a:pt x="27" y="27"/>
                  </a:cubicBezTo>
                  <a:lnTo>
                    <a:pt x="41" y="27"/>
                  </a:lnTo>
                  <a:lnTo>
                    <a:pt x="41" y="14"/>
                  </a:lnTo>
                  <a:cubicBezTo>
                    <a:pt x="54" y="14"/>
                    <a:pt x="54" y="14"/>
                    <a:pt x="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2" name="Google Shape;2722;p24"/>
            <p:cNvSpPr/>
            <p:nvPr/>
          </p:nvSpPr>
          <p:spPr>
            <a:xfrm>
              <a:off x="4199432" y="1806756"/>
              <a:ext cx="1776" cy="2203"/>
            </a:xfrm>
            <a:custGeom>
              <a:rect b="b" l="l" r="r" t="t"/>
              <a:pathLst>
                <a:path extrusionOk="0" h="67" w="54">
                  <a:moveTo>
                    <a:pt x="1" y="0"/>
                  </a:moveTo>
                  <a:lnTo>
                    <a:pt x="1" y="27"/>
                  </a:lnTo>
                  <a:cubicBezTo>
                    <a:pt x="13" y="40"/>
                    <a:pt x="13" y="53"/>
                    <a:pt x="27" y="53"/>
                  </a:cubicBezTo>
                  <a:cubicBezTo>
                    <a:pt x="27" y="67"/>
                    <a:pt x="40" y="67"/>
                    <a:pt x="40" y="67"/>
                  </a:cubicBezTo>
                  <a:cubicBezTo>
                    <a:pt x="54" y="67"/>
                    <a:pt x="54" y="67"/>
                    <a:pt x="54" y="53"/>
                  </a:cubicBezTo>
                  <a:lnTo>
                    <a:pt x="54" y="40"/>
                  </a:lnTo>
                  <a:cubicBezTo>
                    <a:pt x="40" y="27"/>
                    <a:pt x="40" y="14"/>
                    <a:pt x="27" y="14"/>
                  </a:cubicBezTo>
                  <a:cubicBezTo>
                    <a:pt x="27" y="0"/>
                    <a:pt x="13" y="0"/>
                    <a:pt x="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3" name="Google Shape;2723;p24"/>
            <p:cNvSpPr/>
            <p:nvPr/>
          </p:nvSpPr>
          <p:spPr>
            <a:xfrm>
              <a:off x="4200714" y="1809814"/>
              <a:ext cx="1381" cy="1315"/>
            </a:xfrm>
            <a:custGeom>
              <a:rect b="b" l="l" r="r" t="t"/>
              <a:pathLst>
                <a:path extrusionOk="0" h="40" w="42">
                  <a:moveTo>
                    <a:pt x="1" y="0"/>
                  </a:moveTo>
                  <a:lnTo>
                    <a:pt x="1" y="13"/>
                  </a:lnTo>
                  <a:cubicBezTo>
                    <a:pt x="1" y="27"/>
                    <a:pt x="15" y="27"/>
                    <a:pt x="15" y="40"/>
                  </a:cubicBezTo>
                  <a:lnTo>
                    <a:pt x="41" y="40"/>
                  </a:lnTo>
                  <a:lnTo>
                    <a:pt x="41" y="27"/>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4" name="Google Shape;2724;p24"/>
            <p:cNvSpPr/>
            <p:nvPr/>
          </p:nvSpPr>
          <p:spPr>
            <a:xfrm>
              <a:off x="4204661" y="1799356"/>
              <a:ext cx="1315" cy="1315"/>
            </a:xfrm>
            <a:custGeom>
              <a:rect b="b" l="l" r="r" t="t"/>
              <a:pathLst>
                <a:path extrusionOk="0" h="40" w="40">
                  <a:moveTo>
                    <a:pt x="0" y="1"/>
                  </a:moveTo>
                  <a:lnTo>
                    <a:pt x="0" y="13"/>
                  </a:lnTo>
                  <a:cubicBezTo>
                    <a:pt x="0" y="27"/>
                    <a:pt x="13" y="27"/>
                    <a:pt x="13" y="40"/>
                  </a:cubicBezTo>
                  <a:lnTo>
                    <a:pt x="27" y="40"/>
                  </a:lnTo>
                  <a:cubicBezTo>
                    <a:pt x="27" y="40"/>
                    <a:pt x="40" y="40"/>
                    <a:pt x="40" y="27"/>
                  </a:cubicBezTo>
                  <a:lnTo>
                    <a:pt x="27"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5" name="Google Shape;2725;p24"/>
            <p:cNvSpPr/>
            <p:nvPr/>
          </p:nvSpPr>
          <p:spPr>
            <a:xfrm>
              <a:off x="4229456" y="1812412"/>
              <a:ext cx="2236" cy="1776"/>
            </a:xfrm>
            <a:custGeom>
              <a:rect b="b" l="l" r="r" t="t"/>
              <a:pathLst>
                <a:path extrusionOk="0" h="54" w="68">
                  <a:moveTo>
                    <a:pt x="41" y="1"/>
                  </a:moveTo>
                  <a:lnTo>
                    <a:pt x="14" y="27"/>
                  </a:lnTo>
                  <a:cubicBezTo>
                    <a:pt x="0" y="27"/>
                    <a:pt x="0" y="27"/>
                    <a:pt x="0" y="40"/>
                  </a:cubicBezTo>
                  <a:cubicBezTo>
                    <a:pt x="0" y="40"/>
                    <a:pt x="0" y="54"/>
                    <a:pt x="14" y="54"/>
                  </a:cubicBezTo>
                  <a:lnTo>
                    <a:pt x="27" y="54"/>
                  </a:lnTo>
                  <a:cubicBezTo>
                    <a:pt x="41" y="40"/>
                    <a:pt x="41" y="40"/>
                    <a:pt x="53" y="40"/>
                  </a:cubicBezTo>
                  <a:lnTo>
                    <a:pt x="67" y="27"/>
                  </a:lnTo>
                  <a:lnTo>
                    <a:pt x="67" y="14"/>
                  </a:lnTo>
                  <a:cubicBezTo>
                    <a:pt x="67" y="1"/>
                    <a:pt x="53"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6" name="Google Shape;2726;p24"/>
            <p:cNvSpPr/>
            <p:nvPr/>
          </p:nvSpPr>
          <p:spPr>
            <a:xfrm>
              <a:off x="4227713" y="1815043"/>
              <a:ext cx="1776" cy="888"/>
            </a:xfrm>
            <a:custGeom>
              <a:rect b="b" l="l" r="r" t="t"/>
              <a:pathLst>
                <a:path extrusionOk="0" h="27" w="54">
                  <a:moveTo>
                    <a:pt x="14" y="0"/>
                  </a:moveTo>
                  <a:cubicBezTo>
                    <a:pt x="14" y="13"/>
                    <a:pt x="0" y="13"/>
                    <a:pt x="0" y="13"/>
                  </a:cubicBezTo>
                  <a:cubicBezTo>
                    <a:pt x="0" y="27"/>
                    <a:pt x="14" y="27"/>
                    <a:pt x="14" y="27"/>
                  </a:cubicBezTo>
                  <a:lnTo>
                    <a:pt x="27" y="27"/>
                  </a:lnTo>
                  <a:cubicBezTo>
                    <a:pt x="27" y="27"/>
                    <a:pt x="41" y="27"/>
                    <a:pt x="41" y="13"/>
                  </a:cubicBezTo>
                  <a:lnTo>
                    <a:pt x="53" y="13"/>
                  </a:lnTo>
                  <a:lnTo>
                    <a:pt x="53"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7" name="Google Shape;2727;p24"/>
            <p:cNvSpPr/>
            <p:nvPr/>
          </p:nvSpPr>
          <p:spPr>
            <a:xfrm>
              <a:off x="4228174" y="1803730"/>
              <a:ext cx="1776" cy="1085"/>
            </a:xfrm>
            <a:custGeom>
              <a:rect b="b" l="l" r="r" t="t"/>
              <a:pathLst>
                <a:path extrusionOk="0" h="33" w="54">
                  <a:moveTo>
                    <a:pt x="27" y="0"/>
                  </a:moveTo>
                  <a:cubicBezTo>
                    <a:pt x="27" y="0"/>
                    <a:pt x="13" y="0"/>
                    <a:pt x="13" y="13"/>
                  </a:cubicBezTo>
                  <a:cubicBezTo>
                    <a:pt x="0" y="13"/>
                    <a:pt x="0" y="13"/>
                    <a:pt x="0" y="27"/>
                  </a:cubicBezTo>
                  <a:lnTo>
                    <a:pt x="13" y="27"/>
                  </a:lnTo>
                  <a:cubicBezTo>
                    <a:pt x="13" y="31"/>
                    <a:pt x="13" y="32"/>
                    <a:pt x="13" y="32"/>
                  </a:cubicBezTo>
                  <a:cubicBezTo>
                    <a:pt x="14" y="32"/>
                    <a:pt x="17" y="27"/>
                    <a:pt x="27" y="27"/>
                  </a:cubicBezTo>
                  <a:cubicBezTo>
                    <a:pt x="27" y="27"/>
                    <a:pt x="39" y="27"/>
                    <a:pt x="39" y="13"/>
                  </a:cubicBezTo>
                  <a:cubicBezTo>
                    <a:pt x="39" y="13"/>
                    <a:pt x="53" y="13"/>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8" name="Google Shape;2728;p24"/>
            <p:cNvSpPr/>
            <p:nvPr/>
          </p:nvSpPr>
          <p:spPr>
            <a:xfrm>
              <a:off x="4198117" y="1841581"/>
              <a:ext cx="2236" cy="1776"/>
            </a:xfrm>
            <a:custGeom>
              <a:rect b="b" l="l" r="r" t="t"/>
              <a:pathLst>
                <a:path extrusionOk="0" h="54" w="68">
                  <a:moveTo>
                    <a:pt x="27" y="0"/>
                  </a:moveTo>
                  <a:cubicBezTo>
                    <a:pt x="14" y="0"/>
                    <a:pt x="14" y="0"/>
                    <a:pt x="0" y="14"/>
                  </a:cubicBezTo>
                  <a:cubicBezTo>
                    <a:pt x="0" y="14"/>
                    <a:pt x="0" y="27"/>
                    <a:pt x="14" y="27"/>
                  </a:cubicBezTo>
                  <a:lnTo>
                    <a:pt x="14" y="40"/>
                  </a:lnTo>
                  <a:cubicBezTo>
                    <a:pt x="27" y="40"/>
                    <a:pt x="41" y="40"/>
                    <a:pt x="41" y="53"/>
                  </a:cubicBezTo>
                  <a:lnTo>
                    <a:pt x="67" y="53"/>
                  </a:lnTo>
                  <a:lnTo>
                    <a:pt x="67" y="40"/>
                  </a:lnTo>
                  <a:cubicBezTo>
                    <a:pt x="67" y="27"/>
                    <a:pt x="67" y="27"/>
                    <a:pt x="53" y="27"/>
                  </a:cubicBezTo>
                  <a:cubicBezTo>
                    <a:pt x="53" y="14"/>
                    <a:pt x="41"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9" name="Google Shape;2729;p24"/>
            <p:cNvSpPr/>
            <p:nvPr/>
          </p:nvSpPr>
          <p:spPr>
            <a:xfrm>
              <a:off x="4200320" y="1844179"/>
              <a:ext cx="1776" cy="888"/>
            </a:xfrm>
            <a:custGeom>
              <a:rect b="b" l="l" r="r" t="t"/>
              <a:pathLst>
                <a:path extrusionOk="0" h="27" w="54">
                  <a:moveTo>
                    <a:pt x="13" y="1"/>
                  </a:moveTo>
                  <a:cubicBezTo>
                    <a:pt x="0" y="1"/>
                    <a:pt x="13" y="14"/>
                    <a:pt x="13" y="14"/>
                  </a:cubicBezTo>
                  <a:cubicBezTo>
                    <a:pt x="13" y="27"/>
                    <a:pt x="27" y="27"/>
                    <a:pt x="27" y="27"/>
                  </a:cubicBezTo>
                  <a:lnTo>
                    <a:pt x="39" y="27"/>
                  </a:lnTo>
                  <a:cubicBezTo>
                    <a:pt x="53" y="27"/>
                    <a:pt x="53" y="27"/>
                    <a:pt x="53" y="14"/>
                  </a:cubicBezTo>
                  <a:lnTo>
                    <a:pt x="39" y="14"/>
                  </a:lnTo>
                  <a:cubicBezTo>
                    <a:pt x="39"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0" name="Google Shape;2730;p24"/>
            <p:cNvSpPr/>
            <p:nvPr/>
          </p:nvSpPr>
          <p:spPr>
            <a:xfrm>
              <a:off x="4200320" y="1832867"/>
              <a:ext cx="1315" cy="1348"/>
            </a:xfrm>
            <a:custGeom>
              <a:rect b="b" l="l" r="r" t="t"/>
              <a:pathLst>
                <a:path extrusionOk="0" h="41" w="40">
                  <a:moveTo>
                    <a:pt x="0" y="0"/>
                  </a:moveTo>
                  <a:lnTo>
                    <a:pt x="0" y="14"/>
                  </a:lnTo>
                  <a:lnTo>
                    <a:pt x="0" y="27"/>
                  </a:lnTo>
                  <a:lnTo>
                    <a:pt x="27" y="27"/>
                  </a:lnTo>
                  <a:cubicBezTo>
                    <a:pt x="27" y="41"/>
                    <a:pt x="27" y="41"/>
                    <a:pt x="39" y="41"/>
                  </a:cubicBezTo>
                  <a:lnTo>
                    <a:pt x="39" y="27"/>
                  </a:lnTo>
                  <a:lnTo>
                    <a:pt x="39"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1" name="Google Shape;2731;p24"/>
            <p:cNvSpPr/>
            <p:nvPr/>
          </p:nvSpPr>
          <p:spPr>
            <a:xfrm>
              <a:off x="4228568" y="1835464"/>
              <a:ext cx="1776" cy="2236"/>
            </a:xfrm>
            <a:custGeom>
              <a:rect b="b" l="l" r="r" t="t"/>
              <a:pathLst>
                <a:path extrusionOk="0" h="68" w="54">
                  <a:moveTo>
                    <a:pt x="54" y="1"/>
                  </a:moveTo>
                  <a:cubicBezTo>
                    <a:pt x="41" y="1"/>
                    <a:pt x="41" y="1"/>
                    <a:pt x="27" y="15"/>
                  </a:cubicBezTo>
                  <a:cubicBezTo>
                    <a:pt x="15" y="15"/>
                    <a:pt x="15" y="27"/>
                    <a:pt x="1" y="41"/>
                  </a:cubicBezTo>
                  <a:lnTo>
                    <a:pt x="1" y="54"/>
                  </a:lnTo>
                  <a:cubicBezTo>
                    <a:pt x="1" y="67"/>
                    <a:pt x="1" y="67"/>
                    <a:pt x="15" y="67"/>
                  </a:cubicBezTo>
                  <a:cubicBezTo>
                    <a:pt x="27" y="67"/>
                    <a:pt x="27" y="67"/>
                    <a:pt x="27" y="54"/>
                  </a:cubicBezTo>
                  <a:cubicBezTo>
                    <a:pt x="41" y="54"/>
                    <a:pt x="41" y="41"/>
                    <a:pt x="54" y="27"/>
                  </a:cubicBezTo>
                  <a:lnTo>
                    <a:pt x="54"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2" name="Google Shape;2732;p24"/>
            <p:cNvSpPr/>
            <p:nvPr/>
          </p:nvSpPr>
          <p:spPr>
            <a:xfrm>
              <a:off x="4227713" y="1838523"/>
              <a:ext cx="1348" cy="1348"/>
            </a:xfrm>
            <a:custGeom>
              <a:rect b="b" l="l" r="r" t="t"/>
              <a:pathLst>
                <a:path extrusionOk="0" h="41" w="41">
                  <a:moveTo>
                    <a:pt x="27" y="1"/>
                  </a:moveTo>
                  <a:lnTo>
                    <a:pt x="0" y="27"/>
                  </a:lnTo>
                  <a:lnTo>
                    <a:pt x="0" y="40"/>
                  </a:lnTo>
                  <a:lnTo>
                    <a:pt x="27" y="40"/>
                  </a:lnTo>
                  <a:cubicBezTo>
                    <a:pt x="27" y="27"/>
                    <a:pt x="41" y="27"/>
                    <a:pt x="41" y="27"/>
                  </a:cubicBezTo>
                  <a:lnTo>
                    <a:pt x="41" y="14"/>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3" name="Google Shape;2733;p24"/>
            <p:cNvSpPr/>
            <p:nvPr/>
          </p:nvSpPr>
          <p:spPr>
            <a:xfrm>
              <a:off x="4223800" y="1828098"/>
              <a:ext cx="1315" cy="1315"/>
            </a:xfrm>
            <a:custGeom>
              <a:rect b="b" l="l" r="r" t="t"/>
              <a:pathLst>
                <a:path extrusionOk="0" h="40" w="40">
                  <a:moveTo>
                    <a:pt x="27" y="0"/>
                  </a:moveTo>
                  <a:cubicBezTo>
                    <a:pt x="14" y="0"/>
                    <a:pt x="14" y="13"/>
                    <a:pt x="14" y="13"/>
                  </a:cubicBezTo>
                  <a:cubicBezTo>
                    <a:pt x="14" y="27"/>
                    <a:pt x="1" y="27"/>
                    <a:pt x="14" y="27"/>
                  </a:cubicBezTo>
                  <a:lnTo>
                    <a:pt x="14" y="39"/>
                  </a:lnTo>
                  <a:lnTo>
                    <a:pt x="27" y="39"/>
                  </a:lnTo>
                  <a:cubicBezTo>
                    <a:pt x="27" y="27"/>
                    <a:pt x="40" y="27"/>
                    <a:pt x="40" y="13"/>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4" name="Google Shape;2734;p24"/>
            <p:cNvSpPr/>
            <p:nvPr/>
          </p:nvSpPr>
          <p:spPr>
            <a:xfrm>
              <a:off x="4209002" y="1866804"/>
              <a:ext cx="1315" cy="1250"/>
            </a:xfrm>
            <a:custGeom>
              <a:rect b="b" l="l" r="r" t="t"/>
              <a:pathLst>
                <a:path extrusionOk="0" h="38" w="40">
                  <a:moveTo>
                    <a:pt x="13" y="1"/>
                  </a:moveTo>
                  <a:cubicBezTo>
                    <a:pt x="1" y="1"/>
                    <a:pt x="1" y="1"/>
                    <a:pt x="1" y="15"/>
                  </a:cubicBezTo>
                  <a:lnTo>
                    <a:pt x="1" y="27"/>
                  </a:lnTo>
                  <a:lnTo>
                    <a:pt x="27" y="27"/>
                  </a:lnTo>
                  <a:cubicBezTo>
                    <a:pt x="27" y="34"/>
                    <a:pt x="30" y="38"/>
                    <a:pt x="34" y="38"/>
                  </a:cubicBezTo>
                  <a:cubicBezTo>
                    <a:pt x="37" y="38"/>
                    <a:pt x="40" y="34"/>
                    <a:pt x="40" y="27"/>
                  </a:cubicBezTo>
                  <a:lnTo>
                    <a:pt x="40" y="15"/>
                  </a:lnTo>
                  <a:cubicBezTo>
                    <a:pt x="27" y="1"/>
                    <a:pt x="13"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5" name="Google Shape;2735;p24"/>
            <p:cNvSpPr/>
            <p:nvPr/>
          </p:nvSpPr>
          <p:spPr>
            <a:xfrm>
              <a:off x="4237283" y="1863318"/>
              <a:ext cx="1776" cy="2433"/>
            </a:xfrm>
            <a:custGeom>
              <a:rect b="b" l="l" r="r" t="t"/>
              <a:pathLst>
                <a:path extrusionOk="0" h="74" w="54">
                  <a:moveTo>
                    <a:pt x="41" y="1"/>
                  </a:moveTo>
                  <a:cubicBezTo>
                    <a:pt x="41" y="1"/>
                    <a:pt x="27" y="1"/>
                    <a:pt x="27" y="15"/>
                  </a:cubicBezTo>
                  <a:cubicBezTo>
                    <a:pt x="14" y="15"/>
                    <a:pt x="14" y="27"/>
                    <a:pt x="1" y="41"/>
                  </a:cubicBezTo>
                  <a:lnTo>
                    <a:pt x="1" y="68"/>
                  </a:lnTo>
                  <a:cubicBezTo>
                    <a:pt x="10" y="68"/>
                    <a:pt x="13" y="73"/>
                    <a:pt x="18" y="73"/>
                  </a:cubicBezTo>
                  <a:cubicBezTo>
                    <a:pt x="20" y="73"/>
                    <a:pt x="23" y="72"/>
                    <a:pt x="27" y="68"/>
                  </a:cubicBezTo>
                  <a:lnTo>
                    <a:pt x="41" y="54"/>
                  </a:lnTo>
                  <a:cubicBezTo>
                    <a:pt x="41" y="54"/>
                    <a:pt x="41" y="41"/>
                    <a:pt x="54" y="27"/>
                  </a:cubicBezTo>
                  <a:cubicBezTo>
                    <a:pt x="54" y="15"/>
                    <a:pt x="54"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6" name="Google Shape;2736;p24"/>
            <p:cNvSpPr/>
            <p:nvPr/>
          </p:nvSpPr>
          <p:spPr>
            <a:xfrm>
              <a:off x="4237283" y="1866640"/>
              <a:ext cx="921" cy="1513"/>
            </a:xfrm>
            <a:custGeom>
              <a:rect b="b" l="l" r="r" t="t"/>
              <a:pathLst>
                <a:path extrusionOk="0" h="46" w="28">
                  <a:moveTo>
                    <a:pt x="24" y="0"/>
                  </a:moveTo>
                  <a:cubicBezTo>
                    <a:pt x="20" y="0"/>
                    <a:pt x="14" y="6"/>
                    <a:pt x="14" y="6"/>
                  </a:cubicBezTo>
                  <a:cubicBezTo>
                    <a:pt x="1" y="6"/>
                    <a:pt x="1" y="20"/>
                    <a:pt x="1" y="20"/>
                  </a:cubicBezTo>
                  <a:lnTo>
                    <a:pt x="1" y="32"/>
                  </a:lnTo>
                  <a:cubicBezTo>
                    <a:pt x="1" y="46"/>
                    <a:pt x="14" y="46"/>
                    <a:pt x="14" y="46"/>
                  </a:cubicBezTo>
                  <a:cubicBezTo>
                    <a:pt x="14" y="46"/>
                    <a:pt x="14" y="32"/>
                    <a:pt x="27" y="32"/>
                  </a:cubicBezTo>
                  <a:lnTo>
                    <a:pt x="27" y="20"/>
                  </a:lnTo>
                  <a:lnTo>
                    <a:pt x="27" y="6"/>
                  </a:lnTo>
                  <a:cubicBezTo>
                    <a:pt x="27" y="2"/>
                    <a:pt x="26"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7" name="Google Shape;2737;p24"/>
            <p:cNvSpPr/>
            <p:nvPr/>
          </p:nvSpPr>
          <p:spPr>
            <a:xfrm>
              <a:off x="4231199" y="1857235"/>
              <a:ext cx="1348" cy="1348"/>
            </a:xfrm>
            <a:custGeom>
              <a:rect b="b" l="l" r="r" t="t"/>
              <a:pathLst>
                <a:path extrusionOk="0" h="41" w="41">
                  <a:moveTo>
                    <a:pt x="14" y="1"/>
                  </a:moveTo>
                  <a:lnTo>
                    <a:pt x="0" y="14"/>
                  </a:lnTo>
                  <a:lnTo>
                    <a:pt x="0" y="27"/>
                  </a:lnTo>
                  <a:cubicBezTo>
                    <a:pt x="0" y="41"/>
                    <a:pt x="14" y="41"/>
                    <a:pt x="14" y="41"/>
                  </a:cubicBezTo>
                  <a:cubicBezTo>
                    <a:pt x="27" y="41"/>
                    <a:pt x="27" y="41"/>
                    <a:pt x="27" y="27"/>
                  </a:cubicBezTo>
                  <a:cubicBezTo>
                    <a:pt x="27" y="27"/>
                    <a:pt x="27" y="14"/>
                    <a:pt x="41" y="14"/>
                  </a:cubicBezTo>
                  <a:cubicBezTo>
                    <a:pt x="41"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8" name="Google Shape;2738;p24"/>
            <p:cNvSpPr/>
            <p:nvPr/>
          </p:nvSpPr>
          <p:spPr>
            <a:xfrm>
              <a:off x="4206831" y="1905576"/>
              <a:ext cx="2203" cy="1940"/>
            </a:xfrm>
            <a:custGeom>
              <a:rect b="b" l="l" r="r" t="t"/>
              <a:pathLst>
                <a:path extrusionOk="0" h="59" w="67">
                  <a:moveTo>
                    <a:pt x="0" y="0"/>
                  </a:moveTo>
                  <a:lnTo>
                    <a:pt x="0" y="27"/>
                  </a:lnTo>
                  <a:cubicBezTo>
                    <a:pt x="14" y="39"/>
                    <a:pt x="27" y="39"/>
                    <a:pt x="27" y="53"/>
                  </a:cubicBezTo>
                  <a:cubicBezTo>
                    <a:pt x="36" y="53"/>
                    <a:pt x="39" y="59"/>
                    <a:pt x="44" y="59"/>
                  </a:cubicBezTo>
                  <a:cubicBezTo>
                    <a:pt x="46" y="59"/>
                    <a:pt x="49" y="57"/>
                    <a:pt x="53" y="53"/>
                  </a:cubicBezTo>
                  <a:lnTo>
                    <a:pt x="67" y="39"/>
                  </a:lnTo>
                  <a:lnTo>
                    <a:pt x="53" y="27"/>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9" name="Google Shape;2739;p24"/>
            <p:cNvSpPr/>
            <p:nvPr/>
          </p:nvSpPr>
          <p:spPr>
            <a:xfrm>
              <a:off x="4208574" y="1908174"/>
              <a:ext cx="1348" cy="1315"/>
            </a:xfrm>
            <a:custGeom>
              <a:rect b="b" l="l" r="r" t="t"/>
              <a:pathLst>
                <a:path extrusionOk="0" h="40" w="41">
                  <a:moveTo>
                    <a:pt x="14" y="1"/>
                  </a:moveTo>
                  <a:cubicBezTo>
                    <a:pt x="14" y="1"/>
                    <a:pt x="0" y="1"/>
                    <a:pt x="0" y="13"/>
                  </a:cubicBezTo>
                  <a:lnTo>
                    <a:pt x="0" y="27"/>
                  </a:lnTo>
                  <a:cubicBezTo>
                    <a:pt x="0" y="27"/>
                    <a:pt x="14" y="27"/>
                    <a:pt x="14" y="40"/>
                  </a:cubicBezTo>
                  <a:lnTo>
                    <a:pt x="26" y="40"/>
                  </a:lnTo>
                  <a:cubicBezTo>
                    <a:pt x="26" y="40"/>
                    <a:pt x="40" y="40"/>
                    <a:pt x="40" y="27"/>
                  </a:cubicBezTo>
                  <a:lnTo>
                    <a:pt x="40" y="13"/>
                  </a:lnTo>
                  <a:cubicBezTo>
                    <a:pt x="26" y="13"/>
                    <a:pt x="26" y="13"/>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0" name="Google Shape;2740;p24"/>
            <p:cNvSpPr/>
            <p:nvPr/>
          </p:nvSpPr>
          <p:spPr>
            <a:xfrm>
              <a:off x="4237283" y="1906858"/>
              <a:ext cx="2236" cy="1776"/>
            </a:xfrm>
            <a:custGeom>
              <a:rect b="b" l="l" r="r" t="t"/>
              <a:pathLst>
                <a:path extrusionOk="0" h="54" w="68">
                  <a:moveTo>
                    <a:pt x="41" y="0"/>
                  </a:moveTo>
                  <a:cubicBezTo>
                    <a:pt x="27" y="0"/>
                    <a:pt x="27" y="14"/>
                    <a:pt x="14" y="27"/>
                  </a:cubicBezTo>
                  <a:lnTo>
                    <a:pt x="1" y="41"/>
                  </a:lnTo>
                  <a:cubicBezTo>
                    <a:pt x="1" y="53"/>
                    <a:pt x="14" y="53"/>
                    <a:pt x="14" y="53"/>
                  </a:cubicBezTo>
                  <a:lnTo>
                    <a:pt x="27" y="53"/>
                  </a:lnTo>
                  <a:cubicBezTo>
                    <a:pt x="41" y="41"/>
                    <a:pt x="54" y="41"/>
                    <a:pt x="54" y="27"/>
                  </a:cubicBezTo>
                  <a:lnTo>
                    <a:pt x="67" y="27"/>
                  </a:lnTo>
                  <a:lnTo>
                    <a:pt x="6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1" name="Google Shape;2741;p24"/>
            <p:cNvSpPr/>
            <p:nvPr/>
          </p:nvSpPr>
          <p:spPr>
            <a:xfrm>
              <a:off x="4236000" y="1909456"/>
              <a:ext cx="1776" cy="1381"/>
            </a:xfrm>
            <a:custGeom>
              <a:rect b="b" l="l" r="r" t="t"/>
              <a:pathLst>
                <a:path extrusionOk="0" h="42" w="54">
                  <a:moveTo>
                    <a:pt x="27" y="1"/>
                  </a:moveTo>
                  <a:lnTo>
                    <a:pt x="13" y="15"/>
                  </a:lnTo>
                  <a:lnTo>
                    <a:pt x="0" y="27"/>
                  </a:lnTo>
                  <a:lnTo>
                    <a:pt x="13" y="41"/>
                  </a:lnTo>
                  <a:cubicBezTo>
                    <a:pt x="13" y="41"/>
                    <a:pt x="27" y="41"/>
                    <a:pt x="27" y="27"/>
                  </a:cubicBezTo>
                  <a:cubicBezTo>
                    <a:pt x="27" y="27"/>
                    <a:pt x="40" y="27"/>
                    <a:pt x="40" y="15"/>
                  </a:cubicBezTo>
                  <a:lnTo>
                    <a:pt x="53" y="15"/>
                  </a:ln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2" name="Google Shape;2742;p24"/>
            <p:cNvSpPr/>
            <p:nvPr/>
          </p:nvSpPr>
          <p:spPr>
            <a:xfrm>
              <a:off x="4235113" y="1898144"/>
              <a:ext cx="1348" cy="1348"/>
            </a:xfrm>
            <a:custGeom>
              <a:rect b="b" l="l" r="r" t="t"/>
              <a:pathLst>
                <a:path extrusionOk="0" h="41" w="41">
                  <a:moveTo>
                    <a:pt x="27" y="1"/>
                  </a:moveTo>
                  <a:cubicBezTo>
                    <a:pt x="14" y="14"/>
                    <a:pt x="1" y="14"/>
                    <a:pt x="1" y="14"/>
                  </a:cubicBezTo>
                  <a:lnTo>
                    <a:pt x="1" y="27"/>
                  </a:lnTo>
                  <a:lnTo>
                    <a:pt x="1" y="41"/>
                  </a:lnTo>
                  <a:lnTo>
                    <a:pt x="14" y="41"/>
                  </a:lnTo>
                  <a:lnTo>
                    <a:pt x="27" y="27"/>
                  </a:lnTo>
                  <a:lnTo>
                    <a:pt x="40" y="27"/>
                  </a:lnTo>
                  <a:lnTo>
                    <a:pt x="40" y="14"/>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3" name="Google Shape;2743;p24"/>
            <p:cNvSpPr/>
            <p:nvPr/>
          </p:nvSpPr>
          <p:spPr>
            <a:xfrm>
              <a:off x="4210284" y="1924255"/>
              <a:ext cx="2236" cy="1381"/>
            </a:xfrm>
            <a:custGeom>
              <a:rect b="b" l="l" r="r" t="t"/>
              <a:pathLst>
                <a:path extrusionOk="0" h="42" w="68">
                  <a:moveTo>
                    <a:pt x="41" y="1"/>
                  </a:moveTo>
                  <a:cubicBezTo>
                    <a:pt x="41" y="1"/>
                    <a:pt x="27" y="1"/>
                    <a:pt x="15" y="15"/>
                  </a:cubicBezTo>
                  <a:cubicBezTo>
                    <a:pt x="15" y="15"/>
                    <a:pt x="1" y="15"/>
                    <a:pt x="1" y="27"/>
                  </a:cubicBezTo>
                  <a:lnTo>
                    <a:pt x="1" y="41"/>
                  </a:lnTo>
                  <a:lnTo>
                    <a:pt x="27" y="41"/>
                  </a:lnTo>
                  <a:cubicBezTo>
                    <a:pt x="27" y="41"/>
                    <a:pt x="41" y="27"/>
                    <a:pt x="54" y="27"/>
                  </a:cubicBezTo>
                  <a:lnTo>
                    <a:pt x="68" y="15"/>
                  </a:lnTo>
                  <a:cubicBezTo>
                    <a:pt x="54" y="1"/>
                    <a:pt x="54" y="1"/>
                    <a:pt x="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4" name="Google Shape;2744;p24"/>
            <p:cNvSpPr/>
            <p:nvPr/>
          </p:nvSpPr>
          <p:spPr>
            <a:xfrm>
              <a:off x="4208574" y="1925998"/>
              <a:ext cx="1348" cy="921"/>
            </a:xfrm>
            <a:custGeom>
              <a:rect b="b" l="l" r="r" t="t"/>
              <a:pathLst>
                <a:path extrusionOk="0" h="28" w="41">
                  <a:moveTo>
                    <a:pt x="14" y="1"/>
                  </a:moveTo>
                  <a:cubicBezTo>
                    <a:pt x="0" y="1"/>
                    <a:pt x="0" y="1"/>
                    <a:pt x="0" y="15"/>
                  </a:cubicBezTo>
                  <a:lnTo>
                    <a:pt x="0" y="27"/>
                  </a:lnTo>
                  <a:lnTo>
                    <a:pt x="14" y="27"/>
                  </a:lnTo>
                  <a:cubicBezTo>
                    <a:pt x="26" y="15"/>
                    <a:pt x="26" y="15"/>
                    <a:pt x="40" y="15"/>
                  </a:cubicBezTo>
                  <a:lnTo>
                    <a:pt x="40"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5" name="Google Shape;2745;p24"/>
            <p:cNvSpPr/>
            <p:nvPr/>
          </p:nvSpPr>
          <p:spPr>
            <a:xfrm>
              <a:off x="4222485" y="1924715"/>
              <a:ext cx="1776" cy="921"/>
            </a:xfrm>
            <a:custGeom>
              <a:rect b="b" l="l" r="r" t="t"/>
              <a:pathLst>
                <a:path extrusionOk="0" h="28" w="54">
                  <a:moveTo>
                    <a:pt x="14" y="1"/>
                  </a:moveTo>
                  <a:lnTo>
                    <a:pt x="1" y="13"/>
                  </a:lnTo>
                  <a:cubicBezTo>
                    <a:pt x="1" y="27"/>
                    <a:pt x="14" y="27"/>
                    <a:pt x="14" y="27"/>
                  </a:cubicBezTo>
                  <a:lnTo>
                    <a:pt x="41" y="27"/>
                  </a:lnTo>
                  <a:cubicBezTo>
                    <a:pt x="54" y="27"/>
                    <a:pt x="54" y="13"/>
                    <a:pt x="54" y="13"/>
                  </a:cubicBezTo>
                  <a:lnTo>
                    <a:pt x="5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6" name="Google Shape;2746;p24"/>
            <p:cNvSpPr/>
            <p:nvPr/>
          </p:nvSpPr>
          <p:spPr>
            <a:xfrm>
              <a:off x="4160693" y="1923498"/>
              <a:ext cx="2203" cy="2138"/>
            </a:xfrm>
            <a:custGeom>
              <a:rect b="b" l="l" r="r" t="t"/>
              <a:pathLst>
                <a:path extrusionOk="0" h="65" w="67">
                  <a:moveTo>
                    <a:pt x="20" y="1"/>
                  </a:moveTo>
                  <a:cubicBezTo>
                    <a:pt x="17" y="1"/>
                    <a:pt x="14" y="4"/>
                    <a:pt x="14" y="11"/>
                  </a:cubicBezTo>
                  <a:cubicBezTo>
                    <a:pt x="0" y="11"/>
                    <a:pt x="0" y="24"/>
                    <a:pt x="14" y="24"/>
                  </a:cubicBezTo>
                  <a:cubicBezTo>
                    <a:pt x="14" y="38"/>
                    <a:pt x="27" y="50"/>
                    <a:pt x="40" y="50"/>
                  </a:cubicBezTo>
                  <a:cubicBezTo>
                    <a:pt x="40" y="64"/>
                    <a:pt x="53" y="64"/>
                    <a:pt x="53" y="64"/>
                  </a:cubicBezTo>
                  <a:cubicBezTo>
                    <a:pt x="67" y="64"/>
                    <a:pt x="67" y="50"/>
                    <a:pt x="67" y="50"/>
                  </a:cubicBezTo>
                  <a:cubicBezTo>
                    <a:pt x="67" y="38"/>
                    <a:pt x="67" y="38"/>
                    <a:pt x="53" y="38"/>
                  </a:cubicBezTo>
                  <a:cubicBezTo>
                    <a:pt x="53" y="24"/>
                    <a:pt x="40" y="11"/>
                    <a:pt x="40" y="11"/>
                  </a:cubicBezTo>
                  <a:lnTo>
                    <a:pt x="27" y="11"/>
                  </a:lnTo>
                  <a:cubicBezTo>
                    <a:pt x="27" y="4"/>
                    <a:pt x="23" y="1"/>
                    <a:pt x="2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7" name="Google Shape;2747;p24"/>
            <p:cNvSpPr/>
            <p:nvPr/>
          </p:nvSpPr>
          <p:spPr>
            <a:xfrm>
              <a:off x="4163751" y="1925143"/>
              <a:ext cx="1315" cy="1348"/>
            </a:xfrm>
            <a:custGeom>
              <a:rect b="b" l="l" r="r" t="t"/>
              <a:pathLst>
                <a:path extrusionOk="0" h="41" w="40">
                  <a:moveTo>
                    <a:pt x="0" y="0"/>
                  </a:moveTo>
                  <a:lnTo>
                    <a:pt x="0" y="14"/>
                  </a:lnTo>
                  <a:cubicBezTo>
                    <a:pt x="13" y="27"/>
                    <a:pt x="13" y="27"/>
                    <a:pt x="13" y="41"/>
                  </a:cubicBezTo>
                  <a:lnTo>
                    <a:pt x="27" y="41"/>
                  </a:lnTo>
                  <a:cubicBezTo>
                    <a:pt x="39" y="41"/>
                    <a:pt x="39" y="41"/>
                    <a:pt x="39" y="27"/>
                  </a:cubicBezTo>
                  <a:lnTo>
                    <a:pt x="39" y="14"/>
                  </a:lnTo>
                  <a:cubicBezTo>
                    <a:pt x="27" y="14"/>
                    <a:pt x="27" y="14"/>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8" name="Google Shape;2748;p24"/>
            <p:cNvSpPr/>
            <p:nvPr/>
          </p:nvSpPr>
          <p:spPr>
            <a:xfrm>
              <a:off x="4154576" y="1911462"/>
              <a:ext cx="1381" cy="1710"/>
            </a:xfrm>
            <a:custGeom>
              <a:rect b="b" l="l" r="r" t="t"/>
              <a:pathLst>
                <a:path extrusionOk="0" h="52" w="42">
                  <a:moveTo>
                    <a:pt x="10" y="0"/>
                  </a:moveTo>
                  <a:cubicBezTo>
                    <a:pt x="8" y="0"/>
                    <a:pt x="5" y="2"/>
                    <a:pt x="1" y="7"/>
                  </a:cubicBezTo>
                  <a:lnTo>
                    <a:pt x="1" y="19"/>
                  </a:lnTo>
                  <a:cubicBezTo>
                    <a:pt x="1" y="33"/>
                    <a:pt x="15" y="46"/>
                    <a:pt x="15" y="46"/>
                  </a:cubicBezTo>
                  <a:cubicBezTo>
                    <a:pt x="23" y="46"/>
                    <a:pt x="26" y="52"/>
                    <a:pt x="31" y="52"/>
                  </a:cubicBezTo>
                  <a:cubicBezTo>
                    <a:pt x="33" y="52"/>
                    <a:pt x="36" y="50"/>
                    <a:pt x="41" y="46"/>
                  </a:cubicBezTo>
                  <a:cubicBezTo>
                    <a:pt x="41" y="46"/>
                    <a:pt x="41" y="33"/>
                    <a:pt x="27" y="33"/>
                  </a:cubicBezTo>
                  <a:cubicBezTo>
                    <a:pt x="27" y="19"/>
                    <a:pt x="15" y="19"/>
                    <a:pt x="15" y="7"/>
                  </a:cubicBezTo>
                  <a:cubicBezTo>
                    <a:pt x="15" y="7"/>
                    <a:pt x="15" y="0"/>
                    <a:pt x="10"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9" name="Google Shape;2749;p24"/>
            <p:cNvSpPr/>
            <p:nvPr/>
          </p:nvSpPr>
          <p:spPr>
            <a:xfrm>
              <a:off x="4182036" y="1864667"/>
              <a:ext cx="6544" cy="6182"/>
            </a:xfrm>
            <a:custGeom>
              <a:rect b="b" l="l" r="r" t="t"/>
              <a:pathLst>
                <a:path extrusionOk="0" h="188" w="199">
                  <a:moveTo>
                    <a:pt x="92" y="0"/>
                  </a:moveTo>
                  <a:cubicBezTo>
                    <a:pt x="39" y="0"/>
                    <a:pt x="0" y="53"/>
                    <a:pt x="0" y="106"/>
                  </a:cubicBezTo>
                  <a:cubicBezTo>
                    <a:pt x="11" y="152"/>
                    <a:pt x="43" y="188"/>
                    <a:pt x="86" y="188"/>
                  </a:cubicBezTo>
                  <a:cubicBezTo>
                    <a:pt x="93" y="188"/>
                    <a:pt x="99" y="187"/>
                    <a:pt x="106" y="185"/>
                  </a:cubicBezTo>
                  <a:cubicBezTo>
                    <a:pt x="159" y="185"/>
                    <a:pt x="198" y="132"/>
                    <a:pt x="198" y="80"/>
                  </a:cubicBezTo>
                  <a:cubicBezTo>
                    <a:pt x="185" y="39"/>
                    <a:pt x="145" y="0"/>
                    <a:pt x="9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TITLE_1">
    <p:spTree>
      <p:nvGrpSpPr>
        <p:cNvPr id="2750" name="Shape 2750"/>
        <p:cNvGrpSpPr/>
        <p:nvPr/>
      </p:nvGrpSpPr>
      <p:grpSpPr>
        <a:xfrm>
          <a:off x="0" y="0"/>
          <a:ext cx="0" cy="0"/>
          <a:chOff x="0" y="0"/>
          <a:chExt cx="0" cy="0"/>
        </a:xfrm>
      </p:grpSpPr>
      <p:pic>
        <p:nvPicPr>
          <p:cNvPr id="2751" name="Google Shape;2751;p25"/>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2752" name="Google Shape;2752;p25"/>
          <p:cNvSpPr txBox="1"/>
          <p:nvPr>
            <p:ph type="ctrTitle"/>
          </p:nvPr>
        </p:nvSpPr>
        <p:spPr>
          <a:xfrm>
            <a:off x="720000" y="954275"/>
            <a:ext cx="5467500" cy="1120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5200"/>
              <a:buNone/>
              <a:defRPr sz="63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753" name="Google Shape;2753;p25"/>
          <p:cNvSpPr txBox="1"/>
          <p:nvPr>
            <p:ph idx="1" type="subTitle"/>
          </p:nvPr>
        </p:nvSpPr>
        <p:spPr>
          <a:xfrm>
            <a:off x="720000" y="2141275"/>
            <a:ext cx="5467500" cy="1092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sz="1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754" name="Google Shape;2754;p25"/>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5" name="Google Shape;2755;p25"/>
          <p:cNvSpPr txBox="1"/>
          <p:nvPr/>
        </p:nvSpPr>
        <p:spPr>
          <a:xfrm>
            <a:off x="720000" y="3840625"/>
            <a:ext cx="4445700" cy="4533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300"/>
              </a:spcBef>
              <a:spcAft>
                <a:spcPts val="0"/>
              </a:spcAft>
              <a:buClr>
                <a:srgbClr val="000000"/>
              </a:buClr>
              <a:buSzPts val="1000"/>
              <a:buFont typeface="Arial"/>
              <a:buNone/>
            </a:pPr>
            <a:r>
              <a:rPr b="0" i="0" lang="en" sz="1000" u="none" cap="none" strike="noStrike">
                <a:solidFill>
                  <a:schemeClr val="dk1"/>
                </a:solidFill>
                <a:latin typeface="Varela Round"/>
                <a:ea typeface="Varela Round"/>
                <a:cs typeface="Varela Round"/>
                <a:sym typeface="Varela Round"/>
              </a:rPr>
              <a:t>CREDITS: This presentation template was created by </a:t>
            </a:r>
            <a:r>
              <a:rPr b="1" i="0" lang="en" sz="1000" u="none" cap="none" strike="noStrike">
                <a:solidFill>
                  <a:schemeClr val="hlink"/>
                </a:solidFill>
                <a:uFill>
                  <a:noFill/>
                </a:uFill>
                <a:latin typeface="Varela Round"/>
                <a:ea typeface="Varela Round"/>
                <a:cs typeface="Varela Round"/>
                <a:sym typeface="Varela Round"/>
                <a:hlinkClick r:id="rId3"/>
              </a:rPr>
              <a:t>Slidesgo</a:t>
            </a:r>
            <a:r>
              <a:rPr b="0" i="0" lang="en" sz="1000" u="none" cap="none" strike="noStrike">
                <a:solidFill>
                  <a:schemeClr val="dk1"/>
                </a:solidFill>
                <a:latin typeface="Varela Round"/>
                <a:ea typeface="Varela Round"/>
                <a:cs typeface="Varela Round"/>
                <a:sym typeface="Varela Round"/>
              </a:rPr>
              <a:t>, including icons by </a:t>
            </a:r>
            <a:r>
              <a:rPr b="1" i="0" lang="en" sz="1000" u="none" cap="none" strike="noStrike">
                <a:solidFill>
                  <a:schemeClr val="hlink"/>
                </a:solidFill>
                <a:uFill>
                  <a:noFill/>
                </a:uFill>
                <a:latin typeface="Varela Round"/>
                <a:ea typeface="Varela Round"/>
                <a:cs typeface="Varela Round"/>
                <a:sym typeface="Varela Round"/>
                <a:hlinkClick r:id="rId4"/>
              </a:rPr>
              <a:t>Flaticon</a:t>
            </a:r>
            <a:r>
              <a:rPr b="1" i="0" lang="en" sz="1000" u="none" cap="none" strike="noStrike">
                <a:solidFill>
                  <a:schemeClr val="dk1"/>
                </a:solidFill>
                <a:latin typeface="Varela Round"/>
                <a:ea typeface="Varela Round"/>
                <a:cs typeface="Varela Round"/>
                <a:sym typeface="Varela Round"/>
              </a:rPr>
              <a:t> </a:t>
            </a:r>
            <a:r>
              <a:rPr b="0" i="0" lang="en" sz="1000" u="none" cap="none" strike="noStrike">
                <a:solidFill>
                  <a:schemeClr val="dk1"/>
                </a:solidFill>
                <a:latin typeface="Varela Round"/>
                <a:ea typeface="Varela Round"/>
                <a:cs typeface="Varela Round"/>
                <a:sym typeface="Varela Round"/>
              </a:rPr>
              <a:t>and infographics &amp; images by </a:t>
            </a:r>
            <a:r>
              <a:rPr b="1" i="0" lang="en" sz="1000" u="none" cap="none" strike="noStrike">
                <a:solidFill>
                  <a:schemeClr val="hlink"/>
                </a:solidFill>
                <a:uFill>
                  <a:noFill/>
                </a:uFill>
                <a:latin typeface="Varela Round"/>
                <a:ea typeface="Varela Round"/>
                <a:cs typeface="Varela Round"/>
                <a:sym typeface="Varela Round"/>
                <a:hlinkClick r:id="rId5"/>
              </a:rPr>
              <a:t>Freepik</a:t>
            </a:r>
            <a:endParaRPr b="1" i="0" sz="1000" u="none" cap="none" strike="noStrike">
              <a:solidFill>
                <a:schemeClr val="dk1"/>
              </a:solidFill>
              <a:latin typeface="Varela Round"/>
              <a:ea typeface="Varela Round"/>
              <a:cs typeface="Varela Round"/>
              <a:sym typeface="Varela Round"/>
            </a:endParaRPr>
          </a:p>
        </p:txBody>
      </p:sp>
      <p:grpSp>
        <p:nvGrpSpPr>
          <p:cNvPr id="2756" name="Google Shape;2756;p25"/>
          <p:cNvGrpSpPr/>
          <p:nvPr/>
        </p:nvGrpSpPr>
        <p:grpSpPr>
          <a:xfrm>
            <a:off x="7941588" y="3148651"/>
            <a:ext cx="1152140" cy="2122556"/>
            <a:chOff x="4143264" y="1714874"/>
            <a:chExt cx="141078" cy="259923"/>
          </a:xfrm>
        </p:grpSpPr>
        <p:sp>
          <p:nvSpPr>
            <p:cNvPr id="2757" name="Google Shape;2757;p25"/>
            <p:cNvSpPr/>
            <p:nvPr/>
          </p:nvSpPr>
          <p:spPr>
            <a:xfrm>
              <a:off x="4212487" y="1840003"/>
              <a:ext cx="36601" cy="53833"/>
            </a:xfrm>
            <a:custGeom>
              <a:rect b="b" l="l" r="r" t="t"/>
              <a:pathLst>
                <a:path extrusionOk="0" h="1637" w="1113">
                  <a:moveTo>
                    <a:pt x="209" y="0"/>
                  </a:moveTo>
                  <a:cubicBezTo>
                    <a:pt x="170" y="0"/>
                    <a:pt x="130" y="11"/>
                    <a:pt x="93" y="35"/>
                  </a:cubicBezTo>
                  <a:cubicBezTo>
                    <a:pt x="1" y="128"/>
                    <a:pt x="27" y="286"/>
                    <a:pt x="54" y="392"/>
                  </a:cubicBezTo>
                  <a:cubicBezTo>
                    <a:pt x="212" y="856"/>
                    <a:pt x="543" y="1345"/>
                    <a:pt x="1086" y="1636"/>
                  </a:cubicBezTo>
                  <a:lnTo>
                    <a:pt x="1112" y="1583"/>
                  </a:lnTo>
                  <a:cubicBezTo>
                    <a:pt x="689" y="525"/>
                    <a:pt x="490" y="154"/>
                    <a:pt x="331" y="35"/>
                  </a:cubicBezTo>
                  <a:cubicBezTo>
                    <a:pt x="296" y="14"/>
                    <a:pt x="253" y="0"/>
                    <a:pt x="20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8" name="Google Shape;2758;p25"/>
            <p:cNvSpPr/>
            <p:nvPr/>
          </p:nvSpPr>
          <p:spPr>
            <a:xfrm>
              <a:off x="4223372" y="1855064"/>
              <a:ext cx="23513" cy="34858"/>
            </a:xfrm>
            <a:custGeom>
              <a:rect b="b" l="l" r="r" t="t"/>
              <a:pathLst>
                <a:path extrusionOk="0" h="1060" w="715">
                  <a:moveTo>
                    <a:pt x="14" y="1"/>
                  </a:moveTo>
                  <a:cubicBezTo>
                    <a:pt x="14" y="1"/>
                    <a:pt x="0" y="14"/>
                    <a:pt x="14" y="14"/>
                  </a:cubicBezTo>
                  <a:cubicBezTo>
                    <a:pt x="185" y="398"/>
                    <a:pt x="424" y="755"/>
                    <a:pt x="702" y="1060"/>
                  </a:cubicBezTo>
                  <a:lnTo>
                    <a:pt x="715" y="1060"/>
                  </a:lnTo>
                  <a:lnTo>
                    <a:pt x="715" y="1046"/>
                  </a:lnTo>
                  <a:cubicBezTo>
                    <a:pt x="437" y="742"/>
                    <a:pt x="199" y="384"/>
                    <a:pt x="27" y="14"/>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9" name="Google Shape;2759;p25"/>
            <p:cNvSpPr/>
            <p:nvPr/>
          </p:nvSpPr>
          <p:spPr>
            <a:xfrm>
              <a:off x="4220742" y="1896565"/>
              <a:ext cx="45316" cy="49492"/>
            </a:xfrm>
            <a:custGeom>
              <a:rect b="b" l="l" r="r" t="t"/>
              <a:pathLst>
                <a:path extrusionOk="0" h="1505" w="1378">
                  <a:moveTo>
                    <a:pt x="236" y="0"/>
                  </a:moveTo>
                  <a:cubicBezTo>
                    <a:pt x="181" y="0"/>
                    <a:pt x="127" y="21"/>
                    <a:pt x="94" y="62"/>
                  </a:cubicBezTo>
                  <a:cubicBezTo>
                    <a:pt x="1" y="155"/>
                    <a:pt x="54" y="313"/>
                    <a:pt x="120" y="433"/>
                  </a:cubicBezTo>
                  <a:cubicBezTo>
                    <a:pt x="359" y="869"/>
                    <a:pt x="782" y="1280"/>
                    <a:pt x="1377" y="1505"/>
                  </a:cubicBezTo>
                  <a:lnTo>
                    <a:pt x="1351" y="1413"/>
                  </a:lnTo>
                  <a:cubicBezTo>
                    <a:pt x="729" y="407"/>
                    <a:pt x="504" y="128"/>
                    <a:pt x="332" y="22"/>
                  </a:cubicBezTo>
                  <a:cubicBezTo>
                    <a:pt x="302" y="8"/>
                    <a:pt x="269" y="0"/>
                    <a:pt x="23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0" name="Google Shape;2760;p25"/>
            <p:cNvSpPr/>
            <p:nvPr/>
          </p:nvSpPr>
          <p:spPr>
            <a:xfrm>
              <a:off x="4234257" y="1911331"/>
              <a:ext cx="27426" cy="30287"/>
            </a:xfrm>
            <a:custGeom>
              <a:rect b="b" l="l" r="r" t="t"/>
              <a:pathLst>
                <a:path extrusionOk="0" h="921" w="834">
                  <a:moveTo>
                    <a:pt x="12" y="0"/>
                  </a:moveTo>
                  <a:cubicBezTo>
                    <a:pt x="10" y="0"/>
                    <a:pt x="7" y="4"/>
                    <a:pt x="0" y="11"/>
                  </a:cubicBezTo>
                  <a:cubicBezTo>
                    <a:pt x="146" y="222"/>
                    <a:pt x="304" y="408"/>
                    <a:pt x="463" y="579"/>
                  </a:cubicBezTo>
                  <a:cubicBezTo>
                    <a:pt x="583" y="699"/>
                    <a:pt x="701" y="805"/>
                    <a:pt x="821" y="911"/>
                  </a:cubicBezTo>
                  <a:cubicBezTo>
                    <a:pt x="821" y="917"/>
                    <a:pt x="824" y="920"/>
                    <a:pt x="827" y="920"/>
                  </a:cubicBezTo>
                  <a:cubicBezTo>
                    <a:pt x="831" y="920"/>
                    <a:pt x="834" y="917"/>
                    <a:pt x="834" y="911"/>
                  </a:cubicBezTo>
                  <a:cubicBezTo>
                    <a:pt x="530" y="646"/>
                    <a:pt x="251" y="341"/>
                    <a:pt x="13" y="11"/>
                  </a:cubicBezTo>
                  <a:cubicBezTo>
                    <a:pt x="13" y="4"/>
                    <a:pt x="13" y="0"/>
                    <a:pt x="1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1" name="Google Shape;2761;p25"/>
            <p:cNvSpPr/>
            <p:nvPr/>
          </p:nvSpPr>
          <p:spPr>
            <a:xfrm>
              <a:off x="4248595" y="1844343"/>
              <a:ext cx="33576" cy="51235"/>
            </a:xfrm>
            <a:custGeom>
              <a:rect b="b" l="l" r="r" t="t"/>
              <a:pathLst>
                <a:path extrusionOk="0" h="1558" w="1021">
                  <a:moveTo>
                    <a:pt x="799" y="1"/>
                  </a:moveTo>
                  <a:cubicBezTo>
                    <a:pt x="754" y="1"/>
                    <a:pt x="711" y="14"/>
                    <a:pt x="676" y="36"/>
                  </a:cubicBezTo>
                  <a:cubicBezTo>
                    <a:pt x="530" y="154"/>
                    <a:pt x="371" y="459"/>
                    <a:pt x="1" y="1478"/>
                  </a:cubicBezTo>
                  <a:lnTo>
                    <a:pt x="27" y="1557"/>
                  </a:lnTo>
                  <a:cubicBezTo>
                    <a:pt x="530" y="1280"/>
                    <a:pt x="835" y="830"/>
                    <a:pt x="967" y="380"/>
                  </a:cubicBezTo>
                  <a:cubicBezTo>
                    <a:pt x="994" y="274"/>
                    <a:pt x="1020" y="115"/>
                    <a:pt x="914" y="36"/>
                  </a:cubicBezTo>
                  <a:cubicBezTo>
                    <a:pt x="877" y="11"/>
                    <a:pt x="837" y="1"/>
                    <a:pt x="79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2" name="Google Shape;2762;p25"/>
            <p:cNvSpPr/>
            <p:nvPr/>
          </p:nvSpPr>
          <p:spPr>
            <a:xfrm>
              <a:off x="4250799" y="1861181"/>
              <a:ext cx="20915" cy="32984"/>
            </a:xfrm>
            <a:custGeom>
              <a:rect b="b" l="l" r="r" t="t"/>
              <a:pathLst>
                <a:path extrusionOk="0" h="1003" w="636">
                  <a:moveTo>
                    <a:pt x="609" y="0"/>
                  </a:moveTo>
                  <a:cubicBezTo>
                    <a:pt x="463" y="357"/>
                    <a:pt x="251" y="688"/>
                    <a:pt x="0" y="992"/>
                  </a:cubicBezTo>
                  <a:cubicBezTo>
                    <a:pt x="0" y="999"/>
                    <a:pt x="4" y="1003"/>
                    <a:pt x="7" y="1003"/>
                  </a:cubicBezTo>
                  <a:cubicBezTo>
                    <a:pt x="10" y="1003"/>
                    <a:pt x="13" y="999"/>
                    <a:pt x="13" y="992"/>
                  </a:cubicBezTo>
                  <a:cubicBezTo>
                    <a:pt x="265" y="701"/>
                    <a:pt x="477" y="371"/>
                    <a:pt x="636" y="13"/>
                  </a:cubicBezTo>
                  <a:cubicBezTo>
                    <a:pt x="636" y="0"/>
                    <a:pt x="636" y="0"/>
                    <a:pt x="62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3" name="Google Shape;2763;p25"/>
            <p:cNvSpPr/>
            <p:nvPr/>
          </p:nvSpPr>
          <p:spPr>
            <a:xfrm>
              <a:off x="4264282" y="1888245"/>
              <a:ext cx="20060" cy="57384"/>
            </a:xfrm>
            <a:custGeom>
              <a:rect b="b" l="l" r="r" t="t"/>
              <a:pathLst>
                <a:path extrusionOk="0" h="1745" w="610">
                  <a:moveTo>
                    <a:pt x="401" y="0"/>
                  </a:moveTo>
                  <a:cubicBezTo>
                    <a:pt x="339" y="0"/>
                    <a:pt x="278" y="28"/>
                    <a:pt x="238" y="77"/>
                  </a:cubicBezTo>
                  <a:cubicBezTo>
                    <a:pt x="133" y="222"/>
                    <a:pt x="53" y="554"/>
                    <a:pt x="0" y="1639"/>
                  </a:cubicBezTo>
                  <a:lnTo>
                    <a:pt x="53" y="1745"/>
                  </a:lnTo>
                  <a:cubicBezTo>
                    <a:pt x="450" y="1361"/>
                    <a:pt x="609" y="792"/>
                    <a:pt x="609" y="328"/>
                  </a:cubicBezTo>
                  <a:cubicBezTo>
                    <a:pt x="609" y="210"/>
                    <a:pt x="583" y="63"/>
                    <a:pt x="464" y="11"/>
                  </a:cubicBezTo>
                  <a:cubicBezTo>
                    <a:pt x="443" y="4"/>
                    <a:pt x="422" y="0"/>
                    <a:pt x="40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4" name="Google Shape;2764;p25"/>
            <p:cNvSpPr/>
            <p:nvPr/>
          </p:nvSpPr>
          <p:spPr>
            <a:xfrm>
              <a:off x="4265597" y="1903373"/>
              <a:ext cx="10885" cy="37916"/>
            </a:xfrm>
            <a:custGeom>
              <a:rect b="b" l="l" r="r" t="t"/>
              <a:pathLst>
                <a:path extrusionOk="0" h="1153" w="331">
                  <a:moveTo>
                    <a:pt x="331" y="1"/>
                  </a:moveTo>
                  <a:cubicBezTo>
                    <a:pt x="318" y="1"/>
                    <a:pt x="318" y="1"/>
                    <a:pt x="318" y="14"/>
                  </a:cubicBezTo>
                  <a:cubicBezTo>
                    <a:pt x="265" y="398"/>
                    <a:pt x="159" y="782"/>
                    <a:pt x="0" y="1139"/>
                  </a:cubicBezTo>
                  <a:lnTo>
                    <a:pt x="13" y="1153"/>
                  </a:lnTo>
                  <a:lnTo>
                    <a:pt x="27" y="1139"/>
                  </a:lnTo>
                  <a:cubicBezTo>
                    <a:pt x="186" y="782"/>
                    <a:pt x="278" y="411"/>
                    <a:pt x="331" y="14"/>
                  </a:cubicBezTo>
                  <a:lnTo>
                    <a:pt x="331"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5" name="Google Shape;2765;p25"/>
            <p:cNvSpPr/>
            <p:nvPr/>
          </p:nvSpPr>
          <p:spPr>
            <a:xfrm>
              <a:off x="4245110" y="1863779"/>
              <a:ext cx="34858" cy="103621"/>
            </a:xfrm>
            <a:custGeom>
              <a:rect b="b" l="l" r="r" t="t"/>
              <a:pathLst>
                <a:path extrusionOk="0" h="3151" w="1060">
                  <a:moveTo>
                    <a:pt x="1" y="1"/>
                  </a:moveTo>
                  <a:cubicBezTo>
                    <a:pt x="1" y="278"/>
                    <a:pt x="27" y="557"/>
                    <a:pt x="68" y="834"/>
                  </a:cubicBezTo>
                  <a:cubicBezTo>
                    <a:pt x="120" y="1112"/>
                    <a:pt x="186" y="1390"/>
                    <a:pt x="266" y="1655"/>
                  </a:cubicBezTo>
                  <a:cubicBezTo>
                    <a:pt x="359" y="1933"/>
                    <a:pt x="465" y="2184"/>
                    <a:pt x="583" y="2436"/>
                  </a:cubicBezTo>
                  <a:cubicBezTo>
                    <a:pt x="650" y="2568"/>
                    <a:pt x="716" y="2687"/>
                    <a:pt x="795" y="2807"/>
                  </a:cubicBezTo>
                  <a:cubicBezTo>
                    <a:pt x="835" y="2872"/>
                    <a:pt x="874" y="2925"/>
                    <a:pt x="915" y="2992"/>
                  </a:cubicBezTo>
                  <a:cubicBezTo>
                    <a:pt x="927" y="3018"/>
                    <a:pt x="954" y="3045"/>
                    <a:pt x="980" y="3071"/>
                  </a:cubicBezTo>
                  <a:cubicBezTo>
                    <a:pt x="980" y="3084"/>
                    <a:pt x="994" y="3098"/>
                    <a:pt x="1007" y="3110"/>
                  </a:cubicBezTo>
                  <a:lnTo>
                    <a:pt x="1033" y="3137"/>
                  </a:lnTo>
                  <a:cubicBezTo>
                    <a:pt x="1033" y="3137"/>
                    <a:pt x="1047" y="3151"/>
                    <a:pt x="1060" y="3151"/>
                  </a:cubicBezTo>
                  <a:lnTo>
                    <a:pt x="1060" y="3124"/>
                  </a:lnTo>
                  <a:cubicBezTo>
                    <a:pt x="1020" y="3084"/>
                    <a:pt x="968" y="3031"/>
                    <a:pt x="941" y="2965"/>
                  </a:cubicBezTo>
                  <a:cubicBezTo>
                    <a:pt x="901" y="2912"/>
                    <a:pt x="862" y="2846"/>
                    <a:pt x="821" y="2793"/>
                  </a:cubicBezTo>
                  <a:cubicBezTo>
                    <a:pt x="756" y="2674"/>
                    <a:pt x="689" y="2555"/>
                    <a:pt x="623" y="2422"/>
                  </a:cubicBezTo>
                  <a:cubicBezTo>
                    <a:pt x="504" y="2171"/>
                    <a:pt x="398" y="1907"/>
                    <a:pt x="318" y="1642"/>
                  </a:cubicBezTo>
                  <a:cubicBezTo>
                    <a:pt x="226" y="1377"/>
                    <a:pt x="160" y="1112"/>
                    <a:pt x="120" y="834"/>
                  </a:cubicBezTo>
                  <a:cubicBezTo>
                    <a:pt x="94" y="689"/>
                    <a:pt x="80" y="557"/>
                    <a:pt x="68" y="410"/>
                  </a:cubicBezTo>
                  <a:cubicBezTo>
                    <a:pt x="54" y="278"/>
                    <a:pt x="54" y="133"/>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6" name="Google Shape;2766;p25"/>
            <p:cNvSpPr/>
            <p:nvPr/>
          </p:nvSpPr>
          <p:spPr>
            <a:xfrm>
              <a:off x="4239486" y="1801066"/>
              <a:ext cx="25683" cy="67973"/>
            </a:xfrm>
            <a:custGeom>
              <a:rect b="b" l="l" r="r" t="t"/>
              <a:pathLst>
                <a:path extrusionOk="0" h="2067" w="781">
                  <a:moveTo>
                    <a:pt x="564" y="1"/>
                  </a:moveTo>
                  <a:cubicBezTo>
                    <a:pt x="441" y="1"/>
                    <a:pt x="354" y="127"/>
                    <a:pt x="291" y="253"/>
                  </a:cubicBezTo>
                  <a:cubicBezTo>
                    <a:pt x="80" y="729"/>
                    <a:pt x="0" y="1417"/>
                    <a:pt x="172" y="2066"/>
                  </a:cubicBezTo>
                  <a:lnTo>
                    <a:pt x="212" y="2026"/>
                  </a:lnTo>
                  <a:cubicBezTo>
                    <a:pt x="662" y="861"/>
                    <a:pt x="781" y="411"/>
                    <a:pt x="741" y="187"/>
                  </a:cubicBezTo>
                  <a:cubicBezTo>
                    <a:pt x="728" y="108"/>
                    <a:pt x="662" y="14"/>
                    <a:pt x="583" y="2"/>
                  </a:cubicBezTo>
                  <a:cubicBezTo>
                    <a:pt x="576" y="1"/>
                    <a:pt x="570" y="1"/>
                    <a:pt x="56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7" name="Google Shape;2767;p25"/>
            <p:cNvSpPr/>
            <p:nvPr/>
          </p:nvSpPr>
          <p:spPr>
            <a:xfrm>
              <a:off x="4245998" y="1818529"/>
              <a:ext cx="8715" cy="46171"/>
            </a:xfrm>
            <a:custGeom>
              <a:rect b="b" l="l" r="r" t="t"/>
              <a:pathLst>
                <a:path extrusionOk="0" h="1404" w="265">
                  <a:moveTo>
                    <a:pt x="239" y="0"/>
                  </a:moveTo>
                  <a:cubicBezTo>
                    <a:pt x="106" y="450"/>
                    <a:pt x="27" y="927"/>
                    <a:pt x="0" y="1403"/>
                  </a:cubicBezTo>
                  <a:lnTo>
                    <a:pt x="14" y="1403"/>
                  </a:lnTo>
                  <a:cubicBezTo>
                    <a:pt x="41" y="927"/>
                    <a:pt x="120" y="463"/>
                    <a:pt x="26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8" name="Google Shape;2768;p25"/>
            <p:cNvSpPr/>
            <p:nvPr/>
          </p:nvSpPr>
          <p:spPr>
            <a:xfrm>
              <a:off x="4198972" y="1722372"/>
              <a:ext cx="26604" cy="16969"/>
            </a:xfrm>
            <a:custGeom>
              <a:rect b="b" l="l" r="r" t="t"/>
              <a:pathLst>
                <a:path extrusionOk="0" h="516" w="809">
                  <a:moveTo>
                    <a:pt x="226" y="0"/>
                  </a:moveTo>
                  <a:cubicBezTo>
                    <a:pt x="191" y="0"/>
                    <a:pt x="163" y="9"/>
                    <a:pt x="147" y="25"/>
                  </a:cubicBezTo>
                  <a:cubicBezTo>
                    <a:pt x="107" y="65"/>
                    <a:pt x="1" y="224"/>
                    <a:pt x="253" y="396"/>
                  </a:cubicBezTo>
                  <a:cubicBezTo>
                    <a:pt x="438" y="515"/>
                    <a:pt x="650" y="515"/>
                    <a:pt x="756" y="515"/>
                  </a:cubicBezTo>
                  <a:cubicBezTo>
                    <a:pt x="782" y="501"/>
                    <a:pt x="809" y="475"/>
                    <a:pt x="782" y="436"/>
                  </a:cubicBezTo>
                  <a:cubicBezTo>
                    <a:pt x="624" y="130"/>
                    <a:pt x="365" y="0"/>
                    <a:pt x="2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9" name="Google Shape;2769;p25"/>
            <p:cNvSpPr/>
            <p:nvPr/>
          </p:nvSpPr>
          <p:spPr>
            <a:xfrm>
              <a:off x="4203345" y="1723161"/>
              <a:ext cx="20487" cy="14437"/>
            </a:xfrm>
            <a:custGeom>
              <a:rect b="b" l="l" r="r" t="t"/>
              <a:pathLst>
                <a:path extrusionOk="0" h="439" w="623">
                  <a:moveTo>
                    <a:pt x="199" y="1"/>
                  </a:moveTo>
                  <a:cubicBezTo>
                    <a:pt x="199" y="41"/>
                    <a:pt x="199" y="94"/>
                    <a:pt x="212" y="133"/>
                  </a:cubicBezTo>
                  <a:cubicBezTo>
                    <a:pt x="146" y="94"/>
                    <a:pt x="80" y="54"/>
                    <a:pt x="0" y="15"/>
                  </a:cubicBezTo>
                  <a:lnTo>
                    <a:pt x="0" y="27"/>
                  </a:lnTo>
                  <a:cubicBezTo>
                    <a:pt x="67" y="68"/>
                    <a:pt x="146" y="107"/>
                    <a:pt x="226" y="160"/>
                  </a:cubicBezTo>
                  <a:cubicBezTo>
                    <a:pt x="146" y="174"/>
                    <a:pt x="67" y="213"/>
                    <a:pt x="0" y="239"/>
                  </a:cubicBezTo>
                  <a:lnTo>
                    <a:pt x="0" y="253"/>
                  </a:lnTo>
                  <a:cubicBezTo>
                    <a:pt x="80" y="213"/>
                    <a:pt x="159" y="186"/>
                    <a:pt x="238" y="174"/>
                  </a:cubicBezTo>
                  <a:cubicBezTo>
                    <a:pt x="318" y="213"/>
                    <a:pt x="397" y="266"/>
                    <a:pt x="464" y="319"/>
                  </a:cubicBezTo>
                  <a:cubicBezTo>
                    <a:pt x="371" y="332"/>
                    <a:pt x="279" y="372"/>
                    <a:pt x="185" y="412"/>
                  </a:cubicBezTo>
                  <a:lnTo>
                    <a:pt x="199" y="412"/>
                  </a:lnTo>
                  <a:cubicBezTo>
                    <a:pt x="291" y="372"/>
                    <a:pt x="385" y="345"/>
                    <a:pt x="477" y="332"/>
                  </a:cubicBezTo>
                  <a:cubicBezTo>
                    <a:pt x="530" y="372"/>
                    <a:pt x="570" y="398"/>
                    <a:pt x="623" y="438"/>
                  </a:cubicBezTo>
                  <a:lnTo>
                    <a:pt x="609" y="425"/>
                  </a:lnTo>
                  <a:cubicBezTo>
                    <a:pt x="570" y="385"/>
                    <a:pt x="530" y="345"/>
                    <a:pt x="477" y="319"/>
                  </a:cubicBezTo>
                  <a:cubicBezTo>
                    <a:pt x="477" y="279"/>
                    <a:pt x="477" y="227"/>
                    <a:pt x="490" y="186"/>
                  </a:cubicBezTo>
                  <a:lnTo>
                    <a:pt x="477" y="174"/>
                  </a:lnTo>
                  <a:cubicBezTo>
                    <a:pt x="464" y="213"/>
                    <a:pt x="464" y="266"/>
                    <a:pt x="464" y="306"/>
                  </a:cubicBezTo>
                  <a:cubicBezTo>
                    <a:pt x="397" y="253"/>
                    <a:pt x="318" y="200"/>
                    <a:pt x="226" y="147"/>
                  </a:cubicBezTo>
                  <a:cubicBezTo>
                    <a:pt x="212" y="107"/>
                    <a:pt x="212" y="54"/>
                    <a:pt x="21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0" name="Google Shape;2770;p25"/>
            <p:cNvSpPr/>
            <p:nvPr/>
          </p:nvSpPr>
          <p:spPr>
            <a:xfrm>
              <a:off x="4223372" y="1714874"/>
              <a:ext cx="19632" cy="23677"/>
            </a:xfrm>
            <a:custGeom>
              <a:rect b="b" l="l" r="r" t="t"/>
              <a:pathLst>
                <a:path extrusionOk="0" h="720" w="597">
                  <a:moveTo>
                    <a:pt x="369" y="0"/>
                  </a:moveTo>
                  <a:cubicBezTo>
                    <a:pt x="255" y="0"/>
                    <a:pt x="13" y="260"/>
                    <a:pt x="0" y="664"/>
                  </a:cubicBezTo>
                  <a:cubicBezTo>
                    <a:pt x="0" y="696"/>
                    <a:pt x="28" y="720"/>
                    <a:pt x="52" y="720"/>
                  </a:cubicBezTo>
                  <a:cubicBezTo>
                    <a:pt x="57" y="720"/>
                    <a:pt x="62" y="719"/>
                    <a:pt x="67" y="717"/>
                  </a:cubicBezTo>
                  <a:cubicBezTo>
                    <a:pt x="173" y="677"/>
                    <a:pt x="358" y="571"/>
                    <a:pt x="450" y="385"/>
                  </a:cubicBezTo>
                  <a:cubicBezTo>
                    <a:pt x="596" y="108"/>
                    <a:pt x="437" y="29"/>
                    <a:pt x="384" y="2"/>
                  </a:cubicBezTo>
                  <a:cubicBezTo>
                    <a:pt x="380" y="1"/>
                    <a:pt x="374" y="0"/>
                    <a:pt x="36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1" name="Google Shape;2771;p25"/>
            <p:cNvSpPr/>
            <p:nvPr/>
          </p:nvSpPr>
          <p:spPr>
            <a:xfrm>
              <a:off x="4224227" y="1715334"/>
              <a:ext cx="16147" cy="23118"/>
            </a:xfrm>
            <a:custGeom>
              <a:rect b="b" l="l" r="r" t="t"/>
              <a:pathLst>
                <a:path extrusionOk="0" h="703" w="491">
                  <a:moveTo>
                    <a:pt x="371" y="1"/>
                  </a:moveTo>
                  <a:cubicBezTo>
                    <a:pt x="332" y="67"/>
                    <a:pt x="292" y="133"/>
                    <a:pt x="239" y="200"/>
                  </a:cubicBezTo>
                  <a:cubicBezTo>
                    <a:pt x="239" y="160"/>
                    <a:pt x="212" y="107"/>
                    <a:pt x="186" y="80"/>
                  </a:cubicBezTo>
                  <a:lnTo>
                    <a:pt x="186" y="80"/>
                  </a:lnTo>
                  <a:cubicBezTo>
                    <a:pt x="212" y="120"/>
                    <a:pt x="226" y="173"/>
                    <a:pt x="239" y="226"/>
                  </a:cubicBezTo>
                  <a:cubicBezTo>
                    <a:pt x="186" y="306"/>
                    <a:pt x="133" y="385"/>
                    <a:pt x="94" y="477"/>
                  </a:cubicBezTo>
                  <a:cubicBezTo>
                    <a:pt x="80" y="424"/>
                    <a:pt x="53" y="385"/>
                    <a:pt x="27" y="359"/>
                  </a:cubicBezTo>
                  <a:lnTo>
                    <a:pt x="27" y="371"/>
                  </a:lnTo>
                  <a:cubicBezTo>
                    <a:pt x="53" y="412"/>
                    <a:pt x="67" y="451"/>
                    <a:pt x="94" y="491"/>
                  </a:cubicBezTo>
                  <a:cubicBezTo>
                    <a:pt x="53" y="557"/>
                    <a:pt x="27" y="623"/>
                    <a:pt x="1" y="689"/>
                  </a:cubicBezTo>
                  <a:lnTo>
                    <a:pt x="1" y="703"/>
                  </a:lnTo>
                  <a:cubicBezTo>
                    <a:pt x="41" y="636"/>
                    <a:pt x="67" y="570"/>
                    <a:pt x="94" y="504"/>
                  </a:cubicBezTo>
                  <a:cubicBezTo>
                    <a:pt x="186" y="465"/>
                    <a:pt x="279" y="451"/>
                    <a:pt x="385" y="451"/>
                  </a:cubicBezTo>
                  <a:lnTo>
                    <a:pt x="385" y="438"/>
                  </a:lnTo>
                  <a:cubicBezTo>
                    <a:pt x="292" y="438"/>
                    <a:pt x="200" y="451"/>
                    <a:pt x="106" y="491"/>
                  </a:cubicBezTo>
                  <a:cubicBezTo>
                    <a:pt x="147" y="398"/>
                    <a:pt x="186" y="318"/>
                    <a:pt x="239" y="239"/>
                  </a:cubicBezTo>
                  <a:cubicBezTo>
                    <a:pt x="318" y="226"/>
                    <a:pt x="398" y="213"/>
                    <a:pt x="491" y="213"/>
                  </a:cubicBezTo>
                  <a:lnTo>
                    <a:pt x="491" y="200"/>
                  </a:lnTo>
                  <a:cubicBezTo>
                    <a:pt x="411" y="200"/>
                    <a:pt x="332" y="213"/>
                    <a:pt x="253" y="226"/>
                  </a:cubicBezTo>
                  <a:cubicBezTo>
                    <a:pt x="292" y="147"/>
                    <a:pt x="345" y="80"/>
                    <a:pt x="385"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2" name="Google Shape;2772;p25"/>
            <p:cNvSpPr/>
            <p:nvPr/>
          </p:nvSpPr>
          <p:spPr>
            <a:xfrm>
              <a:off x="4203345" y="1747990"/>
              <a:ext cx="24861" cy="19205"/>
            </a:xfrm>
            <a:custGeom>
              <a:rect b="b" l="l" r="r" t="t"/>
              <a:pathLst>
                <a:path extrusionOk="0" h="584" w="756">
                  <a:moveTo>
                    <a:pt x="224" y="0"/>
                  </a:moveTo>
                  <a:cubicBezTo>
                    <a:pt x="203" y="0"/>
                    <a:pt x="186" y="5"/>
                    <a:pt x="173" y="14"/>
                  </a:cubicBezTo>
                  <a:cubicBezTo>
                    <a:pt x="120" y="54"/>
                    <a:pt x="0" y="199"/>
                    <a:pt x="226" y="398"/>
                  </a:cubicBezTo>
                  <a:cubicBezTo>
                    <a:pt x="385" y="557"/>
                    <a:pt x="596" y="583"/>
                    <a:pt x="702" y="583"/>
                  </a:cubicBezTo>
                  <a:cubicBezTo>
                    <a:pt x="741" y="583"/>
                    <a:pt x="755" y="557"/>
                    <a:pt x="741" y="517"/>
                  </a:cubicBezTo>
                  <a:cubicBezTo>
                    <a:pt x="616" y="175"/>
                    <a:pt x="353" y="0"/>
                    <a:pt x="2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3" name="Google Shape;2773;p25"/>
            <p:cNvSpPr/>
            <p:nvPr/>
          </p:nvSpPr>
          <p:spPr>
            <a:xfrm>
              <a:off x="4207259" y="1749305"/>
              <a:ext cx="19205" cy="16574"/>
            </a:xfrm>
            <a:custGeom>
              <a:rect b="b" l="l" r="r" t="t"/>
              <a:pathLst>
                <a:path extrusionOk="0" h="504" w="584">
                  <a:moveTo>
                    <a:pt x="27" y="0"/>
                  </a:moveTo>
                  <a:lnTo>
                    <a:pt x="225" y="159"/>
                  </a:lnTo>
                  <a:lnTo>
                    <a:pt x="225" y="173"/>
                  </a:lnTo>
                  <a:cubicBezTo>
                    <a:pt x="146" y="173"/>
                    <a:pt x="80" y="199"/>
                    <a:pt x="1" y="226"/>
                  </a:cubicBezTo>
                  <a:cubicBezTo>
                    <a:pt x="80" y="199"/>
                    <a:pt x="160" y="185"/>
                    <a:pt x="252" y="173"/>
                  </a:cubicBezTo>
                  <a:cubicBezTo>
                    <a:pt x="319" y="238"/>
                    <a:pt x="384" y="305"/>
                    <a:pt x="451" y="358"/>
                  </a:cubicBezTo>
                  <a:cubicBezTo>
                    <a:pt x="358" y="358"/>
                    <a:pt x="266" y="384"/>
                    <a:pt x="172" y="411"/>
                  </a:cubicBezTo>
                  <a:lnTo>
                    <a:pt x="186" y="424"/>
                  </a:lnTo>
                  <a:cubicBezTo>
                    <a:pt x="266" y="397"/>
                    <a:pt x="371" y="371"/>
                    <a:pt x="464" y="371"/>
                  </a:cubicBezTo>
                  <a:cubicBezTo>
                    <a:pt x="504" y="411"/>
                    <a:pt x="543" y="450"/>
                    <a:pt x="583" y="503"/>
                  </a:cubicBezTo>
                  <a:lnTo>
                    <a:pt x="583" y="490"/>
                  </a:lnTo>
                  <a:lnTo>
                    <a:pt x="583" y="477"/>
                  </a:lnTo>
                  <a:cubicBezTo>
                    <a:pt x="543" y="437"/>
                    <a:pt x="517" y="397"/>
                    <a:pt x="464" y="358"/>
                  </a:cubicBezTo>
                  <a:cubicBezTo>
                    <a:pt x="477" y="318"/>
                    <a:pt x="477" y="265"/>
                    <a:pt x="490" y="226"/>
                  </a:cubicBezTo>
                  <a:lnTo>
                    <a:pt x="477" y="212"/>
                  </a:lnTo>
                  <a:cubicBezTo>
                    <a:pt x="464" y="252"/>
                    <a:pt x="464" y="305"/>
                    <a:pt x="464" y="344"/>
                  </a:cubicBezTo>
                  <a:cubicBezTo>
                    <a:pt x="384" y="279"/>
                    <a:pt x="319" y="226"/>
                    <a:pt x="239" y="159"/>
                  </a:cubicBezTo>
                  <a:cubicBezTo>
                    <a:pt x="239" y="106"/>
                    <a:pt x="239" y="53"/>
                    <a:pt x="252" y="14"/>
                  </a:cubicBezTo>
                  <a:lnTo>
                    <a:pt x="239" y="0"/>
                  </a:lnTo>
                  <a:cubicBezTo>
                    <a:pt x="225" y="53"/>
                    <a:pt x="225" y="93"/>
                    <a:pt x="225" y="146"/>
                  </a:cubicBezTo>
                  <a:cubicBezTo>
                    <a:pt x="172" y="93"/>
                    <a:pt x="107"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4" name="Google Shape;2774;p25"/>
            <p:cNvSpPr/>
            <p:nvPr/>
          </p:nvSpPr>
          <p:spPr>
            <a:xfrm>
              <a:off x="4226431" y="1744800"/>
              <a:ext cx="22197" cy="22066"/>
            </a:xfrm>
            <a:custGeom>
              <a:rect b="b" l="l" r="r" t="t"/>
              <a:pathLst>
                <a:path extrusionOk="0" h="671" w="675">
                  <a:moveTo>
                    <a:pt x="439" y="0"/>
                  </a:moveTo>
                  <a:cubicBezTo>
                    <a:pt x="326" y="0"/>
                    <a:pt x="61" y="222"/>
                    <a:pt x="0" y="614"/>
                  </a:cubicBezTo>
                  <a:cubicBezTo>
                    <a:pt x="0" y="647"/>
                    <a:pt x="18" y="670"/>
                    <a:pt x="46" y="670"/>
                  </a:cubicBezTo>
                  <a:cubicBezTo>
                    <a:pt x="52" y="670"/>
                    <a:pt x="59" y="669"/>
                    <a:pt x="66" y="667"/>
                  </a:cubicBezTo>
                  <a:cubicBezTo>
                    <a:pt x="159" y="640"/>
                    <a:pt x="357" y="574"/>
                    <a:pt x="489" y="402"/>
                  </a:cubicBezTo>
                  <a:cubicBezTo>
                    <a:pt x="675" y="151"/>
                    <a:pt x="530" y="45"/>
                    <a:pt x="463" y="5"/>
                  </a:cubicBezTo>
                  <a:cubicBezTo>
                    <a:pt x="456" y="2"/>
                    <a:pt x="448" y="0"/>
                    <a:pt x="43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5" name="Google Shape;2775;p25"/>
            <p:cNvSpPr/>
            <p:nvPr/>
          </p:nvSpPr>
          <p:spPr>
            <a:xfrm>
              <a:off x="4228568" y="1745392"/>
              <a:ext cx="16574" cy="19172"/>
            </a:xfrm>
            <a:custGeom>
              <a:rect b="b" l="l" r="r" t="t"/>
              <a:pathLst>
                <a:path extrusionOk="0" h="583" w="504">
                  <a:moveTo>
                    <a:pt x="424" y="1"/>
                  </a:moveTo>
                  <a:cubicBezTo>
                    <a:pt x="371" y="66"/>
                    <a:pt x="319" y="133"/>
                    <a:pt x="266" y="186"/>
                  </a:cubicBezTo>
                  <a:cubicBezTo>
                    <a:pt x="266" y="146"/>
                    <a:pt x="253" y="93"/>
                    <a:pt x="226" y="53"/>
                  </a:cubicBezTo>
                  <a:lnTo>
                    <a:pt x="213" y="66"/>
                  </a:lnTo>
                  <a:cubicBezTo>
                    <a:pt x="239" y="106"/>
                    <a:pt x="253" y="159"/>
                    <a:pt x="253" y="199"/>
                  </a:cubicBezTo>
                  <a:cubicBezTo>
                    <a:pt x="186" y="278"/>
                    <a:pt x="133" y="357"/>
                    <a:pt x="80" y="437"/>
                  </a:cubicBezTo>
                  <a:cubicBezTo>
                    <a:pt x="68" y="384"/>
                    <a:pt x="54" y="345"/>
                    <a:pt x="27" y="304"/>
                  </a:cubicBezTo>
                  <a:lnTo>
                    <a:pt x="27" y="318"/>
                  </a:lnTo>
                  <a:cubicBezTo>
                    <a:pt x="41" y="357"/>
                    <a:pt x="54" y="398"/>
                    <a:pt x="68" y="451"/>
                  </a:cubicBezTo>
                  <a:cubicBezTo>
                    <a:pt x="41" y="477"/>
                    <a:pt x="27" y="516"/>
                    <a:pt x="1" y="543"/>
                  </a:cubicBezTo>
                  <a:lnTo>
                    <a:pt x="1" y="583"/>
                  </a:lnTo>
                  <a:lnTo>
                    <a:pt x="80" y="463"/>
                  </a:lnTo>
                  <a:cubicBezTo>
                    <a:pt x="133" y="451"/>
                    <a:pt x="200" y="437"/>
                    <a:pt x="253" y="437"/>
                  </a:cubicBezTo>
                  <a:cubicBezTo>
                    <a:pt x="292" y="437"/>
                    <a:pt x="332" y="451"/>
                    <a:pt x="359" y="451"/>
                  </a:cubicBezTo>
                  <a:cubicBezTo>
                    <a:pt x="371" y="451"/>
                    <a:pt x="371" y="437"/>
                    <a:pt x="371" y="437"/>
                  </a:cubicBezTo>
                  <a:cubicBezTo>
                    <a:pt x="332" y="437"/>
                    <a:pt x="292" y="424"/>
                    <a:pt x="253" y="424"/>
                  </a:cubicBezTo>
                  <a:cubicBezTo>
                    <a:pt x="200" y="424"/>
                    <a:pt x="147" y="437"/>
                    <a:pt x="80" y="451"/>
                  </a:cubicBezTo>
                  <a:cubicBezTo>
                    <a:pt x="133" y="371"/>
                    <a:pt x="200" y="292"/>
                    <a:pt x="253" y="225"/>
                  </a:cubicBezTo>
                  <a:cubicBezTo>
                    <a:pt x="292" y="225"/>
                    <a:pt x="319" y="212"/>
                    <a:pt x="359" y="212"/>
                  </a:cubicBezTo>
                  <a:cubicBezTo>
                    <a:pt x="398" y="212"/>
                    <a:pt x="451" y="225"/>
                    <a:pt x="504" y="225"/>
                  </a:cubicBezTo>
                  <a:lnTo>
                    <a:pt x="504" y="212"/>
                  </a:lnTo>
                  <a:cubicBezTo>
                    <a:pt x="451" y="212"/>
                    <a:pt x="412" y="199"/>
                    <a:pt x="359" y="199"/>
                  </a:cubicBezTo>
                  <a:cubicBezTo>
                    <a:pt x="319" y="199"/>
                    <a:pt x="292" y="212"/>
                    <a:pt x="266" y="212"/>
                  </a:cubicBezTo>
                  <a:cubicBezTo>
                    <a:pt x="319" y="146"/>
                    <a:pt x="371" y="80"/>
                    <a:pt x="438" y="13"/>
                  </a:cubicBezTo>
                  <a:cubicBezTo>
                    <a:pt x="424" y="13"/>
                    <a:pt x="424" y="1"/>
                    <a:pt x="42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6" name="Google Shape;2776;p25"/>
            <p:cNvSpPr/>
            <p:nvPr/>
          </p:nvSpPr>
          <p:spPr>
            <a:xfrm>
              <a:off x="4201602" y="1769628"/>
              <a:ext cx="19632" cy="23776"/>
            </a:xfrm>
            <a:custGeom>
              <a:rect b="b" l="l" r="r" t="t"/>
              <a:pathLst>
                <a:path extrusionOk="0" h="723" w="597">
                  <a:moveTo>
                    <a:pt x="249" y="1"/>
                  </a:moveTo>
                  <a:cubicBezTo>
                    <a:pt x="241" y="1"/>
                    <a:pt x="233" y="2"/>
                    <a:pt x="226" y="5"/>
                  </a:cubicBezTo>
                  <a:cubicBezTo>
                    <a:pt x="159" y="31"/>
                    <a:pt x="0" y="111"/>
                    <a:pt x="146" y="388"/>
                  </a:cubicBezTo>
                  <a:cubicBezTo>
                    <a:pt x="252" y="573"/>
                    <a:pt x="438" y="679"/>
                    <a:pt x="530" y="719"/>
                  </a:cubicBezTo>
                  <a:cubicBezTo>
                    <a:pt x="537" y="722"/>
                    <a:pt x="543" y="723"/>
                    <a:pt x="549" y="723"/>
                  </a:cubicBezTo>
                  <a:cubicBezTo>
                    <a:pt x="578" y="723"/>
                    <a:pt x="596" y="699"/>
                    <a:pt x="596" y="667"/>
                  </a:cubicBezTo>
                  <a:cubicBezTo>
                    <a:pt x="596" y="258"/>
                    <a:pt x="366" y="1"/>
                    <a:pt x="249"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7" name="Google Shape;2777;p25"/>
            <p:cNvSpPr/>
            <p:nvPr/>
          </p:nvSpPr>
          <p:spPr>
            <a:xfrm>
              <a:off x="4204661" y="1770187"/>
              <a:ext cx="15259" cy="21803"/>
            </a:xfrm>
            <a:custGeom>
              <a:rect b="b" l="l" r="r" t="t"/>
              <a:pathLst>
                <a:path extrusionOk="0" h="663" w="464">
                  <a:moveTo>
                    <a:pt x="93" y="0"/>
                  </a:moveTo>
                  <a:cubicBezTo>
                    <a:pt x="145" y="80"/>
                    <a:pt x="198" y="147"/>
                    <a:pt x="239" y="226"/>
                  </a:cubicBezTo>
                  <a:cubicBezTo>
                    <a:pt x="159" y="200"/>
                    <a:pt x="80" y="200"/>
                    <a:pt x="0" y="200"/>
                  </a:cubicBezTo>
                  <a:lnTo>
                    <a:pt x="0" y="212"/>
                  </a:lnTo>
                  <a:cubicBezTo>
                    <a:pt x="80" y="212"/>
                    <a:pt x="172" y="212"/>
                    <a:pt x="251" y="239"/>
                  </a:cubicBezTo>
                  <a:cubicBezTo>
                    <a:pt x="292" y="318"/>
                    <a:pt x="345" y="398"/>
                    <a:pt x="384" y="477"/>
                  </a:cubicBezTo>
                  <a:cubicBezTo>
                    <a:pt x="292" y="450"/>
                    <a:pt x="198" y="438"/>
                    <a:pt x="93" y="438"/>
                  </a:cubicBezTo>
                  <a:cubicBezTo>
                    <a:pt x="93" y="438"/>
                    <a:pt x="106" y="438"/>
                    <a:pt x="106" y="450"/>
                  </a:cubicBezTo>
                  <a:cubicBezTo>
                    <a:pt x="198" y="450"/>
                    <a:pt x="304" y="464"/>
                    <a:pt x="384" y="503"/>
                  </a:cubicBezTo>
                  <a:lnTo>
                    <a:pt x="384" y="491"/>
                  </a:lnTo>
                  <a:cubicBezTo>
                    <a:pt x="410" y="544"/>
                    <a:pt x="437" y="609"/>
                    <a:pt x="463" y="662"/>
                  </a:cubicBezTo>
                  <a:lnTo>
                    <a:pt x="463" y="636"/>
                  </a:lnTo>
                  <a:cubicBezTo>
                    <a:pt x="450" y="583"/>
                    <a:pt x="424" y="530"/>
                    <a:pt x="398" y="491"/>
                  </a:cubicBezTo>
                  <a:cubicBezTo>
                    <a:pt x="410" y="438"/>
                    <a:pt x="437" y="398"/>
                    <a:pt x="463" y="371"/>
                  </a:cubicBezTo>
                  <a:cubicBezTo>
                    <a:pt x="463" y="358"/>
                    <a:pt x="463" y="358"/>
                    <a:pt x="450" y="345"/>
                  </a:cubicBezTo>
                  <a:cubicBezTo>
                    <a:pt x="424" y="385"/>
                    <a:pt x="410" y="424"/>
                    <a:pt x="384" y="464"/>
                  </a:cubicBezTo>
                  <a:cubicBezTo>
                    <a:pt x="345" y="385"/>
                    <a:pt x="304" y="305"/>
                    <a:pt x="251" y="212"/>
                  </a:cubicBezTo>
                  <a:cubicBezTo>
                    <a:pt x="251" y="173"/>
                    <a:pt x="278" y="120"/>
                    <a:pt x="304" y="80"/>
                  </a:cubicBezTo>
                  <a:lnTo>
                    <a:pt x="292" y="67"/>
                  </a:lnTo>
                  <a:cubicBezTo>
                    <a:pt x="265" y="106"/>
                    <a:pt x="251" y="159"/>
                    <a:pt x="239" y="200"/>
                  </a:cubicBezTo>
                  <a:cubicBezTo>
                    <a:pt x="198" y="133"/>
                    <a:pt x="159" y="67"/>
                    <a:pt x="10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8" name="Google Shape;2778;p25"/>
            <p:cNvSpPr/>
            <p:nvPr/>
          </p:nvSpPr>
          <p:spPr>
            <a:xfrm>
              <a:off x="4219459" y="1776370"/>
              <a:ext cx="26571" cy="17100"/>
            </a:xfrm>
            <a:custGeom>
              <a:rect b="b" l="l" r="r" t="t"/>
              <a:pathLst>
                <a:path extrusionOk="0" h="520" w="808">
                  <a:moveTo>
                    <a:pt x="588" y="1"/>
                  </a:moveTo>
                  <a:cubicBezTo>
                    <a:pt x="450" y="1"/>
                    <a:pt x="184" y="139"/>
                    <a:pt x="13" y="448"/>
                  </a:cubicBezTo>
                  <a:cubicBezTo>
                    <a:pt x="0" y="474"/>
                    <a:pt x="13" y="514"/>
                    <a:pt x="53" y="514"/>
                  </a:cubicBezTo>
                  <a:cubicBezTo>
                    <a:pt x="78" y="517"/>
                    <a:pt x="109" y="520"/>
                    <a:pt x="145" y="520"/>
                  </a:cubicBezTo>
                  <a:cubicBezTo>
                    <a:pt x="258" y="520"/>
                    <a:pt x="415" y="496"/>
                    <a:pt x="556" y="395"/>
                  </a:cubicBezTo>
                  <a:cubicBezTo>
                    <a:pt x="807" y="223"/>
                    <a:pt x="701" y="77"/>
                    <a:pt x="662" y="24"/>
                  </a:cubicBezTo>
                  <a:cubicBezTo>
                    <a:pt x="647" y="9"/>
                    <a:pt x="621" y="1"/>
                    <a:pt x="58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9" name="Google Shape;2779;p25"/>
            <p:cNvSpPr/>
            <p:nvPr/>
          </p:nvSpPr>
          <p:spPr>
            <a:xfrm>
              <a:off x="4222057" y="1777159"/>
              <a:ext cx="19599" cy="13943"/>
            </a:xfrm>
            <a:custGeom>
              <a:rect b="b" l="l" r="r" t="t"/>
              <a:pathLst>
                <a:path extrusionOk="0" h="424" w="596">
                  <a:moveTo>
                    <a:pt x="398" y="0"/>
                  </a:moveTo>
                  <a:cubicBezTo>
                    <a:pt x="384" y="0"/>
                    <a:pt x="384" y="0"/>
                    <a:pt x="384" y="14"/>
                  </a:cubicBezTo>
                  <a:cubicBezTo>
                    <a:pt x="384" y="53"/>
                    <a:pt x="384" y="106"/>
                    <a:pt x="371" y="159"/>
                  </a:cubicBezTo>
                  <a:cubicBezTo>
                    <a:pt x="451" y="120"/>
                    <a:pt x="530" y="80"/>
                    <a:pt x="596" y="40"/>
                  </a:cubicBezTo>
                  <a:lnTo>
                    <a:pt x="596" y="27"/>
                  </a:lnTo>
                  <a:cubicBezTo>
                    <a:pt x="517" y="67"/>
                    <a:pt x="451" y="106"/>
                    <a:pt x="384" y="146"/>
                  </a:cubicBezTo>
                  <a:cubicBezTo>
                    <a:pt x="398" y="93"/>
                    <a:pt x="398" y="53"/>
                    <a:pt x="398" y="0"/>
                  </a:cubicBezTo>
                  <a:close/>
                  <a:moveTo>
                    <a:pt x="371" y="159"/>
                  </a:moveTo>
                  <a:cubicBezTo>
                    <a:pt x="278" y="212"/>
                    <a:pt x="199" y="265"/>
                    <a:pt x="133" y="318"/>
                  </a:cubicBezTo>
                  <a:cubicBezTo>
                    <a:pt x="133" y="265"/>
                    <a:pt x="133" y="226"/>
                    <a:pt x="119" y="173"/>
                  </a:cubicBezTo>
                  <a:cubicBezTo>
                    <a:pt x="119" y="186"/>
                    <a:pt x="119" y="186"/>
                    <a:pt x="107" y="186"/>
                  </a:cubicBezTo>
                  <a:cubicBezTo>
                    <a:pt x="119" y="238"/>
                    <a:pt x="119" y="279"/>
                    <a:pt x="107" y="318"/>
                  </a:cubicBezTo>
                  <a:cubicBezTo>
                    <a:pt x="80" y="344"/>
                    <a:pt x="40" y="371"/>
                    <a:pt x="1" y="411"/>
                  </a:cubicBezTo>
                  <a:lnTo>
                    <a:pt x="1" y="424"/>
                  </a:lnTo>
                  <a:cubicBezTo>
                    <a:pt x="40" y="397"/>
                    <a:pt x="80" y="371"/>
                    <a:pt x="119" y="332"/>
                  </a:cubicBezTo>
                  <a:lnTo>
                    <a:pt x="119" y="344"/>
                  </a:lnTo>
                  <a:cubicBezTo>
                    <a:pt x="213" y="358"/>
                    <a:pt x="305" y="385"/>
                    <a:pt x="384" y="424"/>
                  </a:cubicBezTo>
                  <a:cubicBezTo>
                    <a:pt x="398" y="424"/>
                    <a:pt x="398" y="424"/>
                    <a:pt x="411" y="411"/>
                  </a:cubicBezTo>
                  <a:cubicBezTo>
                    <a:pt x="319" y="371"/>
                    <a:pt x="225" y="344"/>
                    <a:pt x="133" y="332"/>
                  </a:cubicBezTo>
                  <a:cubicBezTo>
                    <a:pt x="199" y="279"/>
                    <a:pt x="278" y="226"/>
                    <a:pt x="358" y="173"/>
                  </a:cubicBezTo>
                  <a:cubicBezTo>
                    <a:pt x="437" y="199"/>
                    <a:pt x="517" y="226"/>
                    <a:pt x="596" y="265"/>
                  </a:cubicBezTo>
                  <a:lnTo>
                    <a:pt x="596" y="252"/>
                  </a:lnTo>
                  <a:cubicBezTo>
                    <a:pt x="530" y="212"/>
                    <a:pt x="451" y="186"/>
                    <a:pt x="37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0" name="Google Shape;2780;p25"/>
            <p:cNvSpPr/>
            <p:nvPr/>
          </p:nvSpPr>
          <p:spPr>
            <a:xfrm>
              <a:off x="4194203" y="1797482"/>
              <a:ext cx="20487" cy="23217"/>
            </a:xfrm>
            <a:custGeom>
              <a:rect b="b" l="l" r="r" t="t"/>
              <a:pathLst>
                <a:path extrusionOk="0" h="706" w="623">
                  <a:moveTo>
                    <a:pt x="237" y="1"/>
                  </a:moveTo>
                  <a:cubicBezTo>
                    <a:pt x="228" y="1"/>
                    <a:pt x="220" y="2"/>
                    <a:pt x="213" y="5"/>
                  </a:cubicBezTo>
                  <a:cubicBezTo>
                    <a:pt x="146" y="31"/>
                    <a:pt x="1" y="123"/>
                    <a:pt x="160" y="388"/>
                  </a:cubicBezTo>
                  <a:cubicBezTo>
                    <a:pt x="265" y="573"/>
                    <a:pt x="451" y="667"/>
                    <a:pt x="557" y="706"/>
                  </a:cubicBezTo>
                  <a:cubicBezTo>
                    <a:pt x="596" y="706"/>
                    <a:pt x="622" y="679"/>
                    <a:pt x="622" y="653"/>
                  </a:cubicBezTo>
                  <a:cubicBezTo>
                    <a:pt x="598" y="247"/>
                    <a:pt x="356" y="1"/>
                    <a:pt x="23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1" name="Google Shape;2781;p25"/>
            <p:cNvSpPr/>
            <p:nvPr/>
          </p:nvSpPr>
          <p:spPr>
            <a:xfrm>
              <a:off x="4197229" y="1798041"/>
              <a:ext cx="15292" cy="20060"/>
            </a:xfrm>
            <a:custGeom>
              <a:rect b="b" l="l" r="r" t="t"/>
              <a:pathLst>
                <a:path extrusionOk="0" h="610" w="465">
                  <a:moveTo>
                    <a:pt x="80" y="1"/>
                  </a:moveTo>
                  <a:cubicBezTo>
                    <a:pt x="133" y="80"/>
                    <a:pt x="186" y="147"/>
                    <a:pt x="239" y="212"/>
                  </a:cubicBezTo>
                  <a:cubicBezTo>
                    <a:pt x="173" y="212"/>
                    <a:pt x="107" y="200"/>
                    <a:pt x="41" y="200"/>
                  </a:cubicBezTo>
                  <a:lnTo>
                    <a:pt x="1" y="200"/>
                  </a:lnTo>
                  <a:lnTo>
                    <a:pt x="1" y="212"/>
                  </a:lnTo>
                  <a:lnTo>
                    <a:pt x="54" y="212"/>
                  </a:lnTo>
                  <a:cubicBezTo>
                    <a:pt x="121" y="212"/>
                    <a:pt x="186" y="226"/>
                    <a:pt x="253" y="239"/>
                  </a:cubicBezTo>
                  <a:cubicBezTo>
                    <a:pt x="306" y="305"/>
                    <a:pt x="345" y="385"/>
                    <a:pt x="398" y="464"/>
                  </a:cubicBezTo>
                  <a:cubicBezTo>
                    <a:pt x="306" y="451"/>
                    <a:pt x="226" y="438"/>
                    <a:pt x="133" y="438"/>
                  </a:cubicBezTo>
                  <a:lnTo>
                    <a:pt x="107" y="438"/>
                  </a:lnTo>
                  <a:lnTo>
                    <a:pt x="121" y="451"/>
                  </a:lnTo>
                  <a:lnTo>
                    <a:pt x="133" y="451"/>
                  </a:lnTo>
                  <a:cubicBezTo>
                    <a:pt x="226" y="451"/>
                    <a:pt x="319" y="464"/>
                    <a:pt x="398" y="491"/>
                  </a:cubicBezTo>
                  <a:cubicBezTo>
                    <a:pt x="424" y="530"/>
                    <a:pt x="451" y="570"/>
                    <a:pt x="465" y="609"/>
                  </a:cubicBezTo>
                  <a:lnTo>
                    <a:pt x="465" y="583"/>
                  </a:lnTo>
                  <a:cubicBezTo>
                    <a:pt x="451" y="544"/>
                    <a:pt x="424" y="503"/>
                    <a:pt x="412" y="477"/>
                  </a:cubicBezTo>
                  <a:cubicBezTo>
                    <a:pt x="424" y="424"/>
                    <a:pt x="438" y="385"/>
                    <a:pt x="465" y="345"/>
                  </a:cubicBezTo>
                  <a:lnTo>
                    <a:pt x="465" y="332"/>
                  </a:lnTo>
                  <a:cubicBezTo>
                    <a:pt x="438" y="371"/>
                    <a:pt x="412" y="411"/>
                    <a:pt x="398" y="464"/>
                  </a:cubicBezTo>
                  <a:cubicBezTo>
                    <a:pt x="359" y="371"/>
                    <a:pt x="306" y="292"/>
                    <a:pt x="253" y="212"/>
                  </a:cubicBezTo>
                  <a:cubicBezTo>
                    <a:pt x="253" y="159"/>
                    <a:pt x="266" y="120"/>
                    <a:pt x="292" y="80"/>
                  </a:cubicBezTo>
                  <a:lnTo>
                    <a:pt x="292" y="67"/>
                  </a:lnTo>
                  <a:cubicBezTo>
                    <a:pt x="266" y="106"/>
                    <a:pt x="239" y="147"/>
                    <a:pt x="239" y="200"/>
                  </a:cubicBezTo>
                  <a:cubicBezTo>
                    <a:pt x="200" y="133"/>
                    <a:pt x="147"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2" name="Google Shape;2782;p25"/>
            <p:cNvSpPr/>
            <p:nvPr/>
          </p:nvSpPr>
          <p:spPr>
            <a:xfrm>
              <a:off x="4212915" y="1803007"/>
              <a:ext cx="25716" cy="17692"/>
            </a:xfrm>
            <a:custGeom>
              <a:rect b="b" l="l" r="r" t="t"/>
              <a:pathLst>
                <a:path extrusionOk="0" h="538" w="782">
                  <a:moveTo>
                    <a:pt x="555" y="0"/>
                  </a:moveTo>
                  <a:cubicBezTo>
                    <a:pt x="423" y="0"/>
                    <a:pt x="165" y="148"/>
                    <a:pt x="14" y="472"/>
                  </a:cubicBezTo>
                  <a:cubicBezTo>
                    <a:pt x="0" y="499"/>
                    <a:pt x="14" y="538"/>
                    <a:pt x="53" y="538"/>
                  </a:cubicBezTo>
                  <a:cubicBezTo>
                    <a:pt x="159" y="538"/>
                    <a:pt x="371" y="525"/>
                    <a:pt x="544" y="393"/>
                  </a:cubicBezTo>
                  <a:cubicBezTo>
                    <a:pt x="782" y="207"/>
                    <a:pt x="676" y="61"/>
                    <a:pt x="623" y="22"/>
                  </a:cubicBezTo>
                  <a:cubicBezTo>
                    <a:pt x="608" y="8"/>
                    <a:pt x="585" y="0"/>
                    <a:pt x="55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3" name="Google Shape;2783;p25"/>
            <p:cNvSpPr/>
            <p:nvPr/>
          </p:nvSpPr>
          <p:spPr>
            <a:xfrm>
              <a:off x="4214230" y="1803730"/>
              <a:ext cx="20487" cy="15686"/>
            </a:xfrm>
            <a:custGeom>
              <a:rect b="b" l="l" r="r" t="t"/>
              <a:pathLst>
                <a:path extrusionOk="0" h="477" w="623">
                  <a:moveTo>
                    <a:pt x="398" y="0"/>
                  </a:moveTo>
                  <a:lnTo>
                    <a:pt x="398" y="13"/>
                  </a:lnTo>
                  <a:cubicBezTo>
                    <a:pt x="398" y="53"/>
                    <a:pt x="398" y="106"/>
                    <a:pt x="384" y="159"/>
                  </a:cubicBezTo>
                  <a:cubicBezTo>
                    <a:pt x="305" y="212"/>
                    <a:pt x="225" y="265"/>
                    <a:pt x="159" y="330"/>
                  </a:cubicBezTo>
                  <a:cubicBezTo>
                    <a:pt x="159" y="278"/>
                    <a:pt x="146" y="238"/>
                    <a:pt x="146" y="185"/>
                  </a:cubicBezTo>
                  <a:lnTo>
                    <a:pt x="133" y="198"/>
                  </a:lnTo>
                  <a:cubicBezTo>
                    <a:pt x="146" y="251"/>
                    <a:pt x="146" y="291"/>
                    <a:pt x="146" y="344"/>
                  </a:cubicBezTo>
                  <a:cubicBezTo>
                    <a:pt x="93" y="371"/>
                    <a:pt x="40" y="410"/>
                    <a:pt x="1" y="450"/>
                  </a:cubicBezTo>
                  <a:lnTo>
                    <a:pt x="1" y="477"/>
                  </a:lnTo>
                  <a:cubicBezTo>
                    <a:pt x="40" y="436"/>
                    <a:pt x="93" y="397"/>
                    <a:pt x="146" y="357"/>
                  </a:cubicBezTo>
                  <a:cubicBezTo>
                    <a:pt x="239" y="357"/>
                    <a:pt x="331" y="383"/>
                    <a:pt x="424" y="424"/>
                  </a:cubicBezTo>
                  <a:cubicBezTo>
                    <a:pt x="424" y="424"/>
                    <a:pt x="437" y="424"/>
                    <a:pt x="437" y="410"/>
                  </a:cubicBezTo>
                  <a:cubicBezTo>
                    <a:pt x="345" y="371"/>
                    <a:pt x="252" y="357"/>
                    <a:pt x="159" y="344"/>
                  </a:cubicBezTo>
                  <a:cubicBezTo>
                    <a:pt x="225" y="278"/>
                    <a:pt x="305" y="225"/>
                    <a:pt x="384" y="172"/>
                  </a:cubicBezTo>
                  <a:cubicBezTo>
                    <a:pt x="463" y="185"/>
                    <a:pt x="543" y="212"/>
                    <a:pt x="609" y="251"/>
                  </a:cubicBezTo>
                  <a:cubicBezTo>
                    <a:pt x="622" y="251"/>
                    <a:pt x="622" y="238"/>
                    <a:pt x="622" y="238"/>
                  </a:cubicBezTo>
                  <a:cubicBezTo>
                    <a:pt x="557" y="212"/>
                    <a:pt x="477" y="185"/>
                    <a:pt x="398" y="172"/>
                  </a:cubicBezTo>
                  <a:lnTo>
                    <a:pt x="398" y="159"/>
                  </a:lnTo>
                  <a:cubicBezTo>
                    <a:pt x="463" y="119"/>
                    <a:pt x="543" y="66"/>
                    <a:pt x="609" y="27"/>
                  </a:cubicBezTo>
                  <a:lnTo>
                    <a:pt x="609" y="13"/>
                  </a:lnTo>
                  <a:cubicBezTo>
                    <a:pt x="530" y="53"/>
                    <a:pt x="463" y="106"/>
                    <a:pt x="398" y="145"/>
                  </a:cubicBezTo>
                  <a:cubicBezTo>
                    <a:pt x="410" y="92"/>
                    <a:pt x="410" y="53"/>
                    <a:pt x="398"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4" name="Google Shape;2784;p25"/>
            <p:cNvSpPr/>
            <p:nvPr/>
          </p:nvSpPr>
          <p:spPr>
            <a:xfrm>
              <a:off x="4191145" y="1832143"/>
              <a:ext cx="25749" cy="17758"/>
            </a:xfrm>
            <a:custGeom>
              <a:rect b="b" l="l" r="r" t="t"/>
              <a:pathLst>
                <a:path extrusionOk="0" h="540" w="783">
                  <a:moveTo>
                    <a:pt x="227" y="0"/>
                  </a:moveTo>
                  <a:cubicBezTo>
                    <a:pt x="197" y="0"/>
                    <a:pt x="174" y="8"/>
                    <a:pt x="159" y="22"/>
                  </a:cubicBezTo>
                  <a:cubicBezTo>
                    <a:pt x="106" y="63"/>
                    <a:pt x="1" y="208"/>
                    <a:pt x="253" y="393"/>
                  </a:cubicBezTo>
                  <a:cubicBezTo>
                    <a:pt x="424" y="525"/>
                    <a:pt x="623" y="539"/>
                    <a:pt x="729" y="539"/>
                  </a:cubicBezTo>
                  <a:cubicBezTo>
                    <a:pt x="768" y="539"/>
                    <a:pt x="782" y="499"/>
                    <a:pt x="768" y="472"/>
                  </a:cubicBezTo>
                  <a:cubicBezTo>
                    <a:pt x="617" y="148"/>
                    <a:pt x="360"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5" name="Google Shape;2785;p25"/>
            <p:cNvSpPr/>
            <p:nvPr/>
          </p:nvSpPr>
          <p:spPr>
            <a:xfrm>
              <a:off x="4195091" y="1832867"/>
              <a:ext cx="19172" cy="14404"/>
            </a:xfrm>
            <a:custGeom>
              <a:rect b="b" l="l" r="r" t="t"/>
              <a:pathLst>
                <a:path extrusionOk="0" h="438" w="583">
                  <a:moveTo>
                    <a:pt x="225" y="0"/>
                  </a:moveTo>
                  <a:cubicBezTo>
                    <a:pt x="212" y="53"/>
                    <a:pt x="212" y="106"/>
                    <a:pt x="225" y="146"/>
                  </a:cubicBezTo>
                  <a:cubicBezTo>
                    <a:pt x="159" y="106"/>
                    <a:pt x="92" y="53"/>
                    <a:pt x="27" y="14"/>
                  </a:cubicBezTo>
                  <a:lnTo>
                    <a:pt x="13" y="27"/>
                  </a:lnTo>
                  <a:cubicBezTo>
                    <a:pt x="92" y="67"/>
                    <a:pt x="159" y="120"/>
                    <a:pt x="238" y="173"/>
                  </a:cubicBezTo>
                  <a:cubicBezTo>
                    <a:pt x="159" y="186"/>
                    <a:pt x="80" y="212"/>
                    <a:pt x="0" y="239"/>
                  </a:cubicBezTo>
                  <a:lnTo>
                    <a:pt x="13" y="252"/>
                  </a:lnTo>
                  <a:cubicBezTo>
                    <a:pt x="92" y="212"/>
                    <a:pt x="172" y="199"/>
                    <a:pt x="251" y="173"/>
                  </a:cubicBezTo>
                  <a:cubicBezTo>
                    <a:pt x="318" y="226"/>
                    <a:pt x="397" y="292"/>
                    <a:pt x="463" y="345"/>
                  </a:cubicBezTo>
                  <a:cubicBezTo>
                    <a:pt x="371" y="358"/>
                    <a:pt x="278" y="385"/>
                    <a:pt x="186" y="411"/>
                  </a:cubicBezTo>
                  <a:lnTo>
                    <a:pt x="198" y="424"/>
                  </a:lnTo>
                  <a:cubicBezTo>
                    <a:pt x="291" y="385"/>
                    <a:pt x="384" y="358"/>
                    <a:pt x="477" y="358"/>
                  </a:cubicBezTo>
                  <a:cubicBezTo>
                    <a:pt x="516" y="385"/>
                    <a:pt x="542" y="411"/>
                    <a:pt x="583" y="438"/>
                  </a:cubicBezTo>
                  <a:cubicBezTo>
                    <a:pt x="583" y="424"/>
                    <a:pt x="569" y="424"/>
                    <a:pt x="569" y="411"/>
                  </a:cubicBezTo>
                  <a:cubicBezTo>
                    <a:pt x="542" y="385"/>
                    <a:pt x="516" y="371"/>
                    <a:pt x="489" y="345"/>
                  </a:cubicBezTo>
                  <a:lnTo>
                    <a:pt x="489" y="212"/>
                  </a:lnTo>
                  <a:lnTo>
                    <a:pt x="489" y="199"/>
                  </a:lnTo>
                  <a:cubicBezTo>
                    <a:pt x="477" y="239"/>
                    <a:pt x="477" y="279"/>
                    <a:pt x="477" y="332"/>
                  </a:cubicBezTo>
                  <a:cubicBezTo>
                    <a:pt x="397" y="265"/>
                    <a:pt x="318" y="212"/>
                    <a:pt x="238" y="159"/>
                  </a:cubicBezTo>
                  <a:cubicBezTo>
                    <a:pt x="225" y="106"/>
                    <a:pt x="225" y="53"/>
                    <a:pt x="238" y="14"/>
                  </a:cubicBezTo>
                  <a:lnTo>
                    <a:pt x="225"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6" name="Google Shape;2786;p25"/>
            <p:cNvSpPr/>
            <p:nvPr/>
          </p:nvSpPr>
          <p:spPr>
            <a:xfrm>
              <a:off x="4215118" y="1826224"/>
              <a:ext cx="20454" cy="22888"/>
            </a:xfrm>
            <a:custGeom>
              <a:rect b="b" l="l" r="r" t="t"/>
              <a:pathLst>
                <a:path extrusionOk="0" h="696" w="622">
                  <a:moveTo>
                    <a:pt x="388" y="0"/>
                  </a:moveTo>
                  <a:cubicBezTo>
                    <a:pt x="280" y="0"/>
                    <a:pt x="37" y="247"/>
                    <a:pt x="0" y="652"/>
                  </a:cubicBezTo>
                  <a:cubicBezTo>
                    <a:pt x="0" y="674"/>
                    <a:pt x="18" y="696"/>
                    <a:pt x="46" y="696"/>
                  </a:cubicBezTo>
                  <a:cubicBezTo>
                    <a:pt x="52" y="696"/>
                    <a:pt x="59" y="695"/>
                    <a:pt x="66" y="693"/>
                  </a:cubicBezTo>
                  <a:cubicBezTo>
                    <a:pt x="172" y="666"/>
                    <a:pt x="357" y="573"/>
                    <a:pt x="463" y="388"/>
                  </a:cubicBezTo>
                  <a:cubicBezTo>
                    <a:pt x="622" y="123"/>
                    <a:pt x="477" y="31"/>
                    <a:pt x="410" y="4"/>
                  </a:cubicBezTo>
                  <a:cubicBezTo>
                    <a:pt x="403" y="2"/>
                    <a:pt x="396" y="0"/>
                    <a:pt x="38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7" name="Google Shape;2787;p25"/>
            <p:cNvSpPr/>
            <p:nvPr/>
          </p:nvSpPr>
          <p:spPr>
            <a:xfrm>
              <a:off x="4216401" y="1826783"/>
              <a:ext cx="16147" cy="21375"/>
            </a:xfrm>
            <a:custGeom>
              <a:rect b="b" l="l" r="r" t="t"/>
              <a:pathLst>
                <a:path extrusionOk="0" h="650" w="491">
                  <a:moveTo>
                    <a:pt x="397" y="0"/>
                  </a:moveTo>
                  <a:cubicBezTo>
                    <a:pt x="344" y="67"/>
                    <a:pt x="305" y="132"/>
                    <a:pt x="252" y="199"/>
                  </a:cubicBezTo>
                  <a:cubicBezTo>
                    <a:pt x="252" y="146"/>
                    <a:pt x="226" y="106"/>
                    <a:pt x="199" y="67"/>
                  </a:cubicBezTo>
                  <a:lnTo>
                    <a:pt x="199" y="79"/>
                  </a:lnTo>
                  <a:cubicBezTo>
                    <a:pt x="226" y="120"/>
                    <a:pt x="239" y="159"/>
                    <a:pt x="239" y="212"/>
                  </a:cubicBezTo>
                  <a:cubicBezTo>
                    <a:pt x="186" y="291"/>
                    <a:pt x="133" y="371"/>
                    <a:pt x="93" y="450"/>
                  </a:cubicBezTo>
                  <a:cubicBezTo>
                    <a:pt x="80" y="411"/>
                    <a:pt x="53" y="371"/>
                    <a:pt x="27" y="331"/>
                  </a:cubicBezTo>
                  <a:lnTo>
                    <a:pt x="27" y="344"/>
                  </a:lnTo>
                  <a:cubicBezTo>
                    <a:pt x="53" y="384"/>
                    <a:pt x="67" y="424"/>
                    <a:pt x="80" y="477"/>
                  </a:cubicBezTo>
                  <a:lnTo>
                    <a:pt x="0" y="635"/>
                  </a:lnTo>
                  <a:lnTo>
                    <a:pt x="0" y="649"/>
                  </a:lnTo>
                  <a:cubicBezTo>
                    <a:pt x="27" y="596"/>
                    <a:pt x="53" y="543"/>
                    <a:pt x="93" y="477"/>
                  </a:cubicBezTo>
                  <a:lnTo>
                    <a:pt x="93" y="490"/>
                  </a:lnTo>
                  <a:cubicBezTo>
                    <a:pt x="173" y="464"/>
                    <a:pt x="265" y="450"/>
                    <a:pt x="344" y="450"/>
                  </a:cubicBezTo>
                  <a:lnTo>
                    <a:pt x="371" y="450"/>
                  </a:lnTo>
                  <a:lnTo>
                    <a:pt x="385" y="437"/>
                  </a:lnTo>
                  <a:lnTo>
                    <a:pt x="344" y="437"/>
                  </a:lnTo>
                  <a:cubicBezTo>
                    <a:pt x="265" y="437"/>
                    <a:pt x="186" y="450"/>
                    <a:pt x="93" y="464"/>
                  </a:cubicBezTo>
                  <a:cubicBezTo>
                    <a:pt x="146" y="384"/>
                    <a:pt x="199" y="305"/>
                    <a:pt x="252" y="238"/>
                  </a:cubicBezTo>
                  <a:cubicBezTo>
                    <a:pt x="305" y="226"/>
                    <a:pt x="371" y="212"/>
                    <a:pt x="438" y="212"/>
                  </a:cubicBezTo>
                  <a:lnTo>
                    <a:pt x="491" y="212"/>
                  </a:lnTo>
                  <a:lnTo>
                    <a:pt x="491" y="199"/>
                  </a:lnTo>
                  <a:lnTo>
                    <a:pt x="438" y="199"/>
                  </a:lnTo>
                  <a:cubicBezTo>
                    <a:pt x="385" y="199"/>
                    <a:pt x="318" y="212"/>
                    <a:pt x="252" y="212"/>
                  </a:cubicBezTo>
                  <a:cubicBezTo>
                    <a:pt x="305" y="146"/>
                    <a:pt x="358" y="79"/>
                    <a:pt x="411"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8" name="Google Shape;2788;p25"/>
            <p:cNvSpPr/>
            <p:nvPr/>
          </p:nvSpPr>
          <p:spPr>
            <a:xfrm>
              <a:off x="4201175" y="1866442"/>
              <a:ext cx="27426" cy="14930"/>
            </a:xfrm>
            <a:custGeom>
              <a:rect b="b" l="l" r="r" t="t"/>
              <a:pathLst>
                <a:path extrusionOk="0" h="454" w="834">
                  <a:moveTo>
                    <a:pt x="228" y="0"/>
                  </a:moveTo>
                  <a:cubicBezTo>
                    <a:pt x="176" y="0"/>
                    <a:pt x="137" y="14"/>
                    <a:pt x="119" y="38"/>
                  </a:cubicBezTo>
                  <a:cubicBezTo>
                    <a:pt x="80" y="91"/>
                    <a:pt x="1" y="250"/>
                    <a:pt x="278" y="396"/>
                  </a:cubicBezTo>
                  <a:cubicBezTo>
                    <a:pt x="372" y="440"/>
                    <a:pt x="470" y="454"/>
                    <a:pt x="557" y="454"/>
                  </a:cubicBezTo>
                  <a:cubicBezTo>
                    <a:pt x="654" y="454"/>
                    <a:pt x="739" y="437"/>
                    <a:pt x="795" y="423"/>
                  </a:cubicBezTo>
                  <a:cubicBezTo>
                    <a:pt x="821" y="423"/>
                    <a:pt x="834" y="382"/>
                    <a:pt x="807" y="356"/>
                  </a:cubicBezTo>
                  <a:cubicBezTo>
                    <a:pt x="623" y="103"/>
                    <a:pt x="374" y="0"/>
                    <a:pt x="22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9" name="Google Shape;2789;p25"/>
            <p:cNvSpPr/>
            <p:nvPr/>
          </p:nvSpPr>
          <p:spPr>
            <a:xfrm>
              <a:off x="4204200" y="1866804"/>
              <a:ext cx="21375" cy="13549"/>
            </a:xfrm>
            <a:custGeom>
              <a:rect b="b" l="l" r="r" t="t"/>
              <a:pathLst>
                <a:path extrusionOk="0" h="412" w="650">
                  <a:moveTo>
                    <a:pt x="212" y="1"/>
                  </a:moveTo>
                  <a:cubicBezTo>
                    <a:pt x="212" y="41"/>
                    <a:pt x="226" y="94"/>
                    <a:pt x="239" y="133"/>
                  </a:cubicBezTo>
                  <a:cubicBezTo>
                    <a:pt x="173" y="107"/>
                    <a:pt x="94" y="80"/>
                    <a:pt x="14" y="54"/>
                  </a:cubicBezTo>
                  <a:lnTo>
                    <a:pt x="1" y="67"/>
                  </a:lnTo>
                  <a:cubicBezTo>
                    <a:pt x="94" y="94"/>
                    <a:pt x="173" y="120"/>
                    <a:pt x="253" y="160"/>
                  </a:cubicBezTo>
                  <a:cubicBezTo>
                    <a:pt x="173" y="186"/>
                    <a:pt x="107" y="226"/>
                    <a:pt x="41" y="279"/>
                  </a:cubicBezTo>
                  <a:lnTo>
                    <a:pt x="54" y="279"/>
                  </a:lnTo>
                  <a:cubicBezTo>
                    <a:pt x="120" y="239"/>
                    <a:pt x="186" y="200"/>
                    <a:pt x="265" y="160"/>
                  </a:cubicBezTo>
                  <a:cubicBezTo>
                    <a:pt x="359" y="200"/>
                    <a:pt x="438" y="239"/>
                    <a:pt x="517" y="279"/>
                  </a:cubicBezTo>
                  <a:cubicBezTo>
                    <a:pt x="424" y="306"/>
                    <a:pt x="345" y="345"/>
                    <a:pt x="265" y="412"/>
                  </a:cubicBezTo>
                  <a:lnTo>
                    <a:pt x="279" y="412"/>
                  </a:lnTo>
                  <a:cubicBezTo>
                    <a:pt x="359" y="359"/>
                    <a:pt x="438" y="318"/>
                    <a:pt x="530" y="292"/>
                  </a:cubicBezTo>
                  <a:lnTo>
                    <a:pt x="530" y="279"/>
                  </a:lnTo>
                  <a:cubicBezTo>
                    <a:pt x="570" y="306"/>
                    <a:pt x="610" y="332"/>
                    <a:pt x="650" y="345"/>
                  </a:cubicBezTo>
                  <a:lnTo>
                    <a:pt x="650" y="332"/>
                  </a:lnTo>
                  <a:cubicBezTo>
                    <a:pt x="610" y="306"/>
                    <a:pt x="570" y="292"/>
                    <a:pt x="530" y="265"/>
                  </a:cubicBezTo>
                  <a:cubicBezTo>
                    <a:pt x="517" y="226"/>
                    <a:pt x="517" y="186"/>
                    <a:pt x="517" y="133"/>
                  </a:cubicBezTo>
                  <a:lnTo>
                    <a:pt x="504" y="133"/>
                  </a:lnTo>
                  <a:cubicBezTo>
                    <a:pt x="504" y="173"/>
                    <a:pt x="504" y="213"/>
                    <a:pt x="517" y="265"/>
                  </a:cubicBezTo>
                  <a:cubicBezTo>
                    <a:pt x="438" y="226"/>
                    <a:pt x="345" y="186"/>
                    <a:pt x="265" y="147"/>
                  </a:cubicBezTo>
                  <a:cubicBezTo>
                    <a:pt x="239" y="94"/>
                    <a:pt x="226" y="54"/>
                    <a:pt x="22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0" name="Google Shape;2790;p25"/>
            <p:cNvSpPr/>
            <p:nvPr/>
          </p:nvSpPr>
          <p:spPr>
            <a:xfrm>
              <a:off x="4224721" y="1854604"/>
              <a:ext cx="18284" cy="25025"/>
            </a:xfrm>
            <a:custGeom>
              <a:rect b="b" l="l" r="r" t="t"/>
              <a:pathLst>
                <a:path extrusionOk="0" h="761" w="556">
                  <a:moveTo>
                    <a:pt x="310" y="1"/>
                  </a:moveTo>
                  <a:cubicBezTo>
                    <a:pt x="203" y="1"/>
                    <a:pt x="0" y="301"/>
                    <a:pt x="52" y="716"/>
                  </a:cubicBezTo>
                  <a:cubicBezTo>
                    <a:pt x="62" y="746"/>
                    <a:pt x="79" y="761"/>
                    <a:pt x="104" y="761"/>
                  </a:cubicBezTo>
                  <a:cubicBezTo>
                    <a:pt x="113" y="761"/>
                    <a:pt x="122" y="759"/>
                    <a:pt x="132" y="756"/>
                  </a:cubicBezTo>
                  <a:cubicBezTo>
                    <a:pt x="224" y="703"/>
                    <a:pt x="383" y="571"/>
                    <a:pt x="462" y="372"/>
                  </a:cubicBezTo>
                  <a:cubicBezTo>
                    <a:pt x="555" y="81"/>
                    <a:pt x="383" y="15"/>
                    <a:pt x="317" y="1"/>
                  </a:cubicBezTo>
                  <a:cubicBezTo>
                    <a:pt x="315" y="1"/>
                    <a:pt x="313" y="1"/>
                    <a:pt x="31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1" name="Google Shape;2791;p25"/>
            <p:cNvSpPr/>
            <p:nvPr/>
          </p:nvSpPr>
          <p:spPr>
            <a:xfrm>
              <a:off x="4226431" y="1855064"/>
              <a:ext cx="14371" cy="23973"/>
            </a:xfrm>
            <a:custGeom>
              <a:rect b="b" l="l" r="r" t="t"/>
              <a:pathLst>
                <a:path extrusionOk="0" h="729" w="437">
                  <a:moveTo>
                    <a:pt x="291" y="1"/>
                  </a:moveTo>
                  <a:cubicBezTo>
                    <a:pt x="265" y="67"/>
                    <a:pt x="225" y="146"/>
                    <a:pt x="198" y="213"/>
                  </a:cubicBezTo>
                  <a:cubicBezTo>
                    <a:pt x="186" y="172"/>
                    <a:pt x="159" y="133"/>
                    <a:pt x="119" y="93"/>
                  </a:cubicBezTo>
                  <a:lnTo>
                    <a:pt x="119" y="107"/>
                  </a:lnTo>
                  <a:cubicBezTo>
                    <a:pt x="145" y="146"/>
                    <a:pt x="172" y="186"/>
                    <a:pt x="186" y="239"/>
                  </a:cubicBezTo>
                  <a:cubicBezTo>
                    <a:pt x="159" y="331"/>
                    <a:pt x="119" y="411"/>
                    <a:pt x="92" y="504"/>
                  </a:cubicBezTo>
                  <a:cubicBezTo>
                    <a:pt x="66" y="464"/>
                    <a:pt x="39" y="437"/>
                    <a:pt x="0" y="398"/>
                  </a:cubicBezTo>
                  <a:lnTo>
                    <a:pt x="0" y="411"/>
                  </a:lnTo>
                  <a:cubicBezTo>
                    <a:pt x="39" y="451"/>
                    <a:pt x="66" y="490"/>
                    <a:pt x="80" y="517"/>
                  </a:cubicBezTo>
                  <a:cubicBezTo>
                    <a:pt x="66" y="583"/>
                    <a:pt x="53" y="649"/>
                    <a:pt x="39" y="702"/>
                  </a:cubicBezTo>
                  <a:lnTo>
                    <a:pt x="39" y="728"/>
                  </a:lnTo>
                  <a:cubicBezTo>
                    <a:pt x="53" y="663"/>
                    <a:pt x="80" y="596"/>
                    <a:pt x="92" y="530"/>
                  </a:cubicBezTo>
                  <a:cubicBezTo>
                    <a:pt x="186" y="490"/>
                    <a:pt x="278" y="451"/>
                    <a:pt x="371" y="437"/>
                  </a:cubicBezTo>
                  <a:lnTo>
                    <a:pt x="371" y="424"/>
                  </a:lnTo>
                  <a:cubicBezTo>
                    <a:pt x="278" y="437"/>
                    <a:pt x="186" y="477"/>
                    <a:pt x="106" y="517"/>
                  </a:cubicBezTo>
                  <a:cubicBezTo>
                    <a:pt x="133" y="424"/>
                    <a:pt x="159" y="345"/>
                    <a:pt x="198" y="252"/>
                  </a:cubicBezTo>
                  <a:cubicBezTo>
                    <a:pt x="278" y="225"/>
                    <a:pt x="357" y="199"/>
                    <a:pt x="436" y="186"/>
                  </a:cubicBezTo>
                  <a:lnTo>
                    <a:pt x="436" y="172"/>
                  </a:lnTo>
                  <a:cubicBezTo>
                    <a:pt x="357" y="186"/>
                    <a:pt x="278" y="213"/>
                    <a:pt x="198" y="239"/>
                  </a:cubicBezTo>
                  <a:cubicBezTo>
                    <a:pt x="238" y="160"/>
                    <a:pt x="265" y="80"/>
                    <a:pt x="30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2" name="Google Shape;2792;p25"/>
            <p:cNvSpPr/>
            <p:nvPr/>
          </p:nvSpPr>
          <p:spPr>
            <a:xfrm>
              <a:off x="4200714" y="1896138"/>
              <a:ext cx="23118" cy="21211"/>
            </a:xfrm>
            <a:custGeom>
              <a:rect b="b" l="l" r="r" t="t"/>
              <a:pathLst>
                <a:path extrusionOk="0" h="645" w="703">
                  <a:moveTo>
                    <a:pt x="236" y="0"/>
                  </a:moveTo>
                  <a:cubicBezTo>
                    <a:pt x="222" y="0"/>
                    <a:pt x="210" y="3"/>
                    <a:pt x="200" y="9"/>
                  </a:cubicBezTo>
                  <a:cubicBezTo>
                    <a:pt x="147" y="35"/>
                    <a:pt x="1" y="155"/>
                    <a:pt x="200" y="393"/>
                  </a:cubicBezTo>
                  <a:cubicBezTo>
                    <a:pt x="332" y="565"/>
                    <a:pt x="530" y="618"/>
                    <a:pt x="636" y="644"/>
                  </a:cubicBezTo>
                  <a:cubicBezTo>
                    <a:pt x="663" y="644"/>
                    <a:pt x="703" y="618"/>
                    <a:pt x="689" y="578"/>
                  </a:cubicBezTo>
                  <a:cubicBezTo>
                    <a:pt x="607" y="200"/>
                    <a:pt x="354" y="0"/>
                    <a:pt x="23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3" name="Google Shape;2793;p25"/>
            <p:cNvSpPr/>
            <p:nvPr/>
          </p:nvSpPr>
          <p:spPr>
            <a:xfrm>
              <a:off x="4204200" y="1896861"/>
              <a:ext cx="17889" cy="19172"/>
            </a:xfrm>
            <a:custGeom>
              <a:rect b="b" l="l" r="r" t="t"/>
              <a:pathLst>
                <a:path extrusionOk="0" h="583" w="544">
                  <a:moveTo>
                    <a:pt x="67" y="1"/>
                  </a:moveTo>
                  <a:cubicBezTo>
                    <a:pt x="120" y="66"/>
                    <a:pt x="186" y="133"/>
                    <a:pt x="239" y="186"/>
                  </a:cubicBezTo>
                  <a:lnTo>
                    <a:pt x="200" y="186"/>
                  </a:lnTo>
                  <a:cubicBezTo>
                    <a:pt x="133" y="186"/>
                    <a:pt x="67" y="199"/>
                    <a:pt x="1" y="212"/>
                  </a:cubicBezTo>
                  <a:lnTo>
                    <a:pt x="1" y="225"/>
                  </a:lnTo>
                  <a:cubicBezTo>
                    <a:pt x="67" y="212"/>
                    <a:pt x="133" y="199"/>
                    <a:pt x="200" y="199"/>
                  </a:cubicBezTo>
                  <a:lnTo>
                    <a:pt x="253" y="199"/>
                  </a:lnTo>
                  <a:cubicBezTo>
                    <a:pt x="318" y="278"/>
                    <a:pt x="371" y="345"/>
                    <a:pt x="424" y="424"/>
                  </a:cubicBezTo>
                  <a:cubicBezTo>
                    <a:pt x="385" y="410"/>
                    <a:pt x="345" y="410"/>
                    <a:pt x="306" y="410"/>
                  </a:cubicBezTo>
                  <a:cubicBezTo>
                    <a:pt x="253" y="410"/>
                    <a:pt x="186" y="410"/>
                    <a:pt x="133" y="424"/>
                  </a:cubicBezTo>
                  <a:cubicBezTo>
                    <a:pt x="147" y="424"/>
                    <a:pt x="147" y="437"/>
                    <a:pt x="147" y="437"/>
                  </a:cubicBezTo>
                  <a:cubicBezTo>
                    <a:pt x="200" y="424"/>
                    <a:pt x="253" y="424"/>
                    <a:pt x="306" y="424"/>
                  </a:cubicBezTo>
                  <a:cubicBezTo>
                    <a:pt x="345" y="424"/>
                    <a:pt x="398" y="424"/>
                    <a:pt x="438" y="437"/>
                  </a:cubicBezTo>
                  <a:cubicBezTo>
                    <a:pt x="477" y="477"/>
                    <a:pt x="504" y="530"/>
                    <a:pt x="544" y="583"/>
                  </a:cubicBezTo>
                  <a:lnTo>
                    <a:pt x="544" y="556"/>
                  </a:lnTo>
                  <a:cubicBezTo>
                    <a:pt x="517" y="504"/>
                    <a:pt x="477" y="463"/>
                    <a:pt x="451" y="424"/>
                  </a:cubicBezTo>
                  <a:cubicBezTo>
                    <a:pt x="451" y="371"/>
                    <a:pt x="464" y="331"/>
                    <a:pt x="491" y="292"/>
                  </a:cubicBezTo>
                  <a:cubicBezTo>
                    <a:pt x="477" y="292"/>
                    <a:pt x="477" y="278"/>
                    <a:pt x="477" y="278"/>
                  </a:cubicBezTo>
                  <a:cubicBezTo>
                    <a:pt x="464" y="318"/>
                    <a:pt x="438" y="357"/>
                    <a:pt x="438" y="410"/>
                  </a:cubicBezTo>
                  <a:cubicBezTo>
                    <a:pt x="371" y="331"/>
                    <a:pt x="318" y="265"/>
                    <a:pt x="253" y="186"/>
                  </a:cubicBezTo>
                  <a:cubicBezTo>
                    <a:pt x="253" y="133"/>
                    <a:pt x="265" y="80"/>
                    <a:pt x="279" y="40"/>
                  </a:cubicBezTo>
                  <a:lnTo>
                    <a:pt x="265" y="27"/>
                  </a:lnTo>
                  <a:cubicBezTo>
                    <a:pt x="253" y="80"/>
                    <a:pt x="239" y="119"/>
                    <a:pt x="239" y="172"/>
                  </a:cubicBezTo>
                  <a:cubicBezTo>
                    <a:pt x="186" y="106"/>
                    <a:pt x="133" y="53"/>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4" name="Google Shape;2794;p25"/>
            <p:cNvSpPr/>
            <p:nvPr/>
          </p:nvSpPr>
          <p:spPr>
            <a:xfrm>
              <a:off x="4221662" y="1897289"/>
              <a:ext cx="24368" cy="19698"/>
            </a:xfrm>
            <a:custGeom>
              <a:rect b="b" l="l" r="r" t="t"/>
              <a:pathLst>
                <a:path extrusionOk="0" h="599" w="741">
                  <a:moveTo>
                    <a:pt x="509" y="0"/>
                  </a:moveTo>
                  <a:cubicBezTo>
                    <a:pt x="388" y="0"/>
                    <a:pt x="127" y="179"/>
                    <a:pt x="13" y="543"/>
                  </a:cubicBezTo>
                  <a:cubicBezTo>
                    <a:pt x="1" y="566"/>
                    <a:pt x="19" y="599"/>
                    <a:pt x="50" y="599"/>
                  </a:cubicBezTo>
                  <a:cubicBezTo>
                    <a:pt x="55" y="599"/>
                    <a:pt x="60" y="598"/>
                    <a:pt x="66" y="596"/>
                  </a:cubicBezTo>
                  <a:cubicBezTo>
                    <a:pt x="172" y="596"/>
                    <a:pt x="370" y="556"/>
                    <a:pt x="529" y="397"/>
                  </a:cubicBezTo>
                  <a:cubicBezTo>
                    <a:pt x="740" y="173"/>
                    <a:pt x="608" y="53"/>
                    <a:pt x="555" y="14"/>
                  </a:cubicBezTo>
                  <a:cubicBezTo>
                    <a:pt x="544" y="5"/>
                    <a:pt x="528" y="0"/>
                    <a:pt x="5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5" name="Google Shape;2795;p25"/>
            <p:cNvSpPr/>
            <p:nvPr/>
          </p:nvSpPr>
          <p:spPr>
            <a:xfrm>
              <a:off x="4222057" y="1898144"/>
              <a:ext cx="20487" cy="18317"/>
            </a:xfrm>
            <a:custGeom>
              <a:rect b="b" l="l" r="r" t="t"/>
              <a:pathLst>
                <a:path extrusionOk="0" h="557" w="623">
                  <a:moveTo>
                    <a:pt x="569" y="1"/>
                  </a:moveTo>
                  <a:cubicBezTo>
                    <a:pt x="504" y="54"/>
                    <a:pt x="437" y="107"/>
                    <a:pt x="384" y="160"/>
                  </a:cubicBezTo>
                  <a:cubicBezTo>
                    <a:pt x="384" y="107"/>
                    <a:pt x="384" y="67"/>
                    <a:pt x="371" y="14"/>
                  </a:cubicBezTo>
                  <a:cubicBezTo>
                    <a:pt x="358" y="14"/>
                    <a:pt x="358" y="27"/>
                    <a:pt x="358" y="27"/>
                  </a:cubicBezTo>
                  <a:cubicBezTo>
                    <a:pt x="371" y="67"/>
                    <a:pt x="371" y="120"/>
                    <a:pt x="371" y="173"/>
                  </a:cubicBezTo>
                  <a:cubicBezTo>
                    <a:pt x="292" y="239"/>
                    <a:pt x="225" y="306"/>
                    <a:pt x="160" y="371"/>
                  </a:cubicBezTo>
                  <a:cubicBezTo>
                    <a:pt x="160" y="332"/>
                    <a:pt x="160" y="306"/>
                    <a:pt x="146" y="265"/>
                  </a:cubicBezTo>
                  <a:cubicBezTo>
                    <a:pt x="146" y="279"/>
                    <a:pt x="133" y="279"/>
                    <a:pt x="133" y="292"/>
                  </a:cubicBezTo>
                  <a:cubicBezTo>
                    <a:pt x="146" y="318"/>
                    <a:pt x="146" y="359"/>
                    <a:pt x="146" y="385"/>
                  </a:cubicBezTo>
                  <a:cubicBezTo>
                    <a:pt x="133" y="398"/>
                    <a:pt x="119" y="424"/>
                    <a:pt x="107" y="438"/>
                  </a:cubicBezTo>
                  <a:cubicBezTo>
                    <a:pt x="93" y="451"/>
                    <a:pt x="93" y="465"/>
                    <a:pt x="93" y="465"/>
                  </a:cubicBezTo>
                  <a:cubicBezTo>
                    <a:pt x="119" y="451"/>
                    <a:pt x="133" y="424"/>
                    <a:pt x="160" y="398"/>
                  </a:cubicBezTo>
                  <a:lnTo>
                    <a:pt x="199" y="398"/>
                  </a:lnTo>
                  <a:cubicBezTo>
                    <a:pt x="278" y="398"/>
                    <a:pt x="371" y="412"/>
                    <a:pt x="437" y="424"/>
                  </a:cubicBezTo>
                  <a:lnTo>
                    <a:pt x="451" y="424"/>
                  </a:lnTo>
                  <a:cubicBezTo>
                    <a:pt x="371" y="398"/>
                    <a:pt x="292" y="385"/>
                    <a:pt x="199" y="385"/>
                  </a:cubicBezTo>
                  <a:lnTo>
                    <a:pt x="172" y="385"/>
                  </a:lnTo>
                  <a:cubicBezTo>
                    <a:pt x="239" y="318"/>
                    <a:pt x="292" y="253"/>
                    <a:pt x="371" y="186"/>
                  </a:cubicBezTo>
                  <a:cubicBezTo>
                    <a:pt x="451" y="200"/>
                    <a:pt x="530" y="212"/>
                    <a:pt x="610" y="239"/>
                  </a:cubicBezTo>
                  <a:cubicBezTo>
                    <a:pt x="610" y="226"/>
                    <a:pt x="610" y="226"/>
                    <a:pt x="622" y="226"/>
                  </a:cubicBezTo>
                  <a:cubicBezTo>
                    <a:pt x="543" y="200"/>
                    <a:pt x="464" y="186"/>
                    <a:pt x="384" y="173"/>
                  </a:cubicBezTo>
                  <a:cubicBezTo>
                    <a:pt x="451" y="120"/>
                    <a:pt x="504" y="67"/>
                    <a:pt x="583" y="14"/>
                  </a:cubicBezTo>
                  <a:lnTo>
                    <a:pt x="569" y="1"/>
                  </a:lnTo>
                  <a:close/>
                  <a:moveTo>
                    <a:pt x="14" y="530"/>
                  </a:moveTo>
                  <a:cubicBezTo>
                    <a:pt x="14" y="544"/>
                    <a:pt x="14" y="544"/>
                    <a:pt x="1" y="557"/>
                  </a:cubicBezTo>
                  <a:lnTo>
                    <a:pt x="14" y="557"/>
                  </a:lnTo>
                  <a:lnTo>
                    <a:pt x="14" y="53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6" name="Google Shape;2796;p25"/>
            <p:cNvSpPr/>
            <p:nvPr/>
          </p:nvSpPr>
          <p:spPr>
            <a:xfrm>
              <a:off x="4205943" y="1737992"/>
              <a:ext cx="26604" cy="236805"/>
            </a:xfrm>
            <a:custGeom>
              <a:rect b="b" l="l" r="r" t="t"/>
              <a:pathLst>
                <a:path extrusionOk="0" h="7201" w="809">
                  <a:moveTo>
                    <a:pt x="597" y="0"/>
                  </a:moveTo>
                  <a:lnTo>
                    <a:pt x="544" y="26"/>
                  </a:lnTo>
                  <a:cubicBezTo>
                    <a:pt x="742" y="503"/>
                    <a:pt x="609" y="1059"/>
                    <a:pt x="451" y="1549"/>
                  </a:cubicBezTo>
                  <a:lnTo>
                    <a:pt x="411" y="1668"/>
                  </a:lnTo>
                  <a:cubicBezTo>
                    <a:pt x="265" y="2131"/>
                    <a:pt x="94" y="2621"/>
                    <a:pt x="186" y="3097"/>
                  </a:cubicBezTo>
                  <a:cubicBezTo>
                    <a:pt x="226" y="3309"/>
                    <a:pt x="318" y="3508"/>
                    <a:pt x="398" y="3693"/>
                  </a:cubicBezTo>
                  <a:cubicBezTo>
                    <a:pt x="477" y="3865"/>
                    <a:pt x="544" y="4037"/>
                    <a:pt x="597" y="4223"/>
                  </a:cubicBezTo>
                  <a:cubicBezTo>
                    <a:pt x="715" y="4726"/>
                    <a:pt x="570" y="5255"/>
                    <a:pt x="411" y="5718"/>
                  </a:cubicBezTo>
                  <a:cubicBezTo>
                    <a:pt x="385" y="5797"/>
                    <a:pt x="345" y="5877"/>
                    <a:pt x="318" y="5970"/>
                  </a:cubicBezTo>
                  <a:cubicBezTo>
                    <a:pt x="173" y="6367"/>
                    <a:pt x="27" y="6777"/>
                    <a:pt x="1" y="7200"/>
                  </a:cubicBezTo>
                  <a:lnTo>
                    <a:pt x="54" y="7200"/>
                  </a:lnTo>
                  <a:cubicBezTo>
                    <a:pt x="80" y="6790"/>
                    <a:pt x="226" y="6380"/>
                    <a:pt x="371" y="5983"/>
                  </a:cubicBezTo>
                  <a:cubicBezTo>
                    <a:pt x="398" y="5903"/>
                    <a:pt x="438" y="5811"/>
                    <a:pt x="464" y="5732"/>
                  </a:cubicBezTo>
                  <a:cubicBezTo>
                    <a:pt x="623" y="5268"/>
                    <a:pt x="768" y="4726"/>
                    <a:pt x="650" y="4209"/>
                  </a:cubicBezTo>
                  <a:cubicBezTo>
                    <a:pt x="597" y="4024"/>
                    <a:pt x="530" y="3852"/>
                    <a:pt x="451" y="3680"/>
                  </a:cubicBezTo>
                  <a:cubicBezTo>
                    <a:pt x="371" y="3482"/>
                    <a:pt x="279" y="3296"/>
                    <a:pt x="253" y="3097"/>
                  </a:cubicBezTo>
                  <a:cubicBezTo>
                    <a:pt x="159" y="2621"/>
                    <a:pt x="318" y="2144"/>
                    <a:pt x="464" y="1681"/>
                  </a:cubicBezTo>
                  <a:lnTo>
                    <a:pt x="504" y="1562"/>
                  </a:lnTo>
                  <a:cubicBezTo>
                    <a:pt x="662" y="1073"/>
                    <a:pt x="809" y="490"/>
                    <a:pt x="59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7" name="Google Shape;2797;p25"/>
            <p:cNvSpPr/>
            <p:nvPr/>
          </p:nvSpPr>
          <p:spPr>
            <a:xfrm>
              <a:off x="4188974" y="1923170"/>
              <a:ext cx="40087" cy="20290"/>
            </a:xfrm>
            <a:custGeom>
              <a:rect b="b" l="l" r="r" t="t"/>
              <a:pathLst>
                <a:path extrusionOk="0" h="617" w="1219">
                  <a:moveTo>
                    <a:pt x="842" y="1"/>
                  </a:moveTo>
                  <a:cubicBezTo>
                    <a:pt x="562" y="1"/>
                    <a:pt x="196" y="103"/>
                    <a:pt x="1" y="577"/>
                  </a:cubicBezTo>
                  <a:cubicBezTo>
                    <a:pt x="1" y="577"/>
                    <a:pt x="119" y="616"/>
                    <a:pt x="290" y="616"/>
                  </a:cubicBezTo>
                  <a:cubicBezTo>
                    <a:pt x="552" y="616"/>
                    <a:pt x="938" y="525"/>
                    <a:pt x="1219" y="60"/>
                  </a:cubicBezTo>
                  <a:cubicBezTo>
                    <a:pt x="1219" y="60"/>
                    <a:pt x="1055" y="1"/>
                    <a:pt x="842"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8" name="Google Shape;2798;p25"/>
            <p:cNvSpPr/>
            <p:nvPr/>
          </p:nvSpPr>
          <p:spPr>
            <a:xfrm>
              <a:off x="4188974" y="1925143"/>
              <a:ext cx="40087" cy="17034"/>
            </a:xfrm>
            <a:custGeom>
              <a:rect b="b" l="l" r="r" t="t"/>
              <a:pathLst>
                <a:path extrusionOk="0" h="518" w="1219">
                  <a:moveTo>
                    <a:pt x="1" y="517"/>
                  </a:moveTo>
                  <a:lnTo>
                    <a:pt x="1" y="517"/>
                  </a:lnTo>
                  <a:lnTo>
                    <a:pt x="1" y="517"/>
                  </a:lnTo>
                  <a:close/>
                  <a:moveTo>
                    <a:pt x="1205" y="0"/>
                  </a:moveTo>
                  <a:lnTo>
                    <a:pt x="1205" y="0"/>
                  </a:lnTo>
                  <a:lnTo>
                    <a:pt x="1219"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9" name="Google Shape;2799;p25"/>
            <p:cNvSpPr/>
            <p:nvPr/>
          </p:nvSpPr>
          <p:spPr>
            <a:xfrm>
              <a:off x="4188974" y="1922972"/>
              <a:ext cx="40087" cy="19599"/>
            </a:xfrm>
            <a:custGeom>
              <a:rect b="b" l="l" r="r" t="t"/>
              <a:pathLst>
                <a:path extrusionOk="0" h="596" w="1219">
                  <a:moveTo>
                    <a:pt x="808" y="1"/>
                  </a:moveTo>
                  <a:lnTo>
                    <a:pt x="804" y="10"/>
                  </a:lnTo>
                  <a:lnTo>
                    <a:pt x="804" y="10"/>
                  </a:lnTo>
                  <a:cubicBezTo>
                    <a:pt x="806" y="8"/>
                    <a:pt x="808" y="5"/>
                    <a:pt x="808" y="1"/>
                  </a:cubicBezTo>
                  <a:close/>
                  <a:moveTo>
                    <a:pt x="804" y="10"/>
                  </a:moveTo>
                  <a:lnTo>
                    <a:pt x="804" y="10"/>
                  </a:lnTo>
                  <a:cubicBezTo>
                    <a:pt x="801" y="13"/>
                    <a:pt x="795" y="13"/>
                    <a:pt x="795" y="13"/>
                  </a:cubicBezTo>
                  <a:lnTo>
                    <a:pt x="675" y="292"/>
                  </a:lnTo>
                  <a:lnTo>
                    <a:pt x="345" y="437"/>
                  </a:lnTo>
                  <a:lnTo>
                    <a:pt x="490" y="66"/>
                  </a:lnTo>
                  <a:cubicBezTo>
                    <a:pt x="477" y="66"/>
                    <a:pt x="477" y="80"/>
                    <a:pt x="464" y="80"/>
                  </a:cubicBezTo>
                  <a:lnTo>
                    <a:pt x="319" y="437"/>
                  </a:lnTo>
                  <a:lnTo>
                    <a:pt x="1" y="583"/>
                  </a:lnTo>
                  <a:lnTo>
                    <a:pt x="14" y="596"/>
                  </a:lnTo>
                  <a:lnTo>
                    <a:pt x="319" y="463"/>
                  </a:lnTo>
                  <a:lnTo>
                    <a:pt x="649" y="557"/>
                  </a:lnTo>
                  <a:lnTo>
                    <a:pt x="675" y="557"/>
                  </a:lnTo>
                  <a:lnTo>
                    <a:pt x="345" y="451"/>
                  </a:lnTo>
                  <a:lnTo>
                    <a:pt x="675" y="305"/>
                  </a:lnTo>
                  <a:lnTo>
                    <a:pt x="689" y="305"/>
                  </a:lnTo>
                  <a:lnTo>
                    <a:pt x="954" y="384"/>
                  </a:lnTo>
                  <a:lnTo>
                    <a:pt x="967" y="371"/>
                  </a:lnTo>
                  <a:lnTo>
                    <a:pt x="702" y="292"/>
                  </a:lnTo>
                  <a:lnTo>
                    <a:pt x="1205" y="80"/>
                  </a:lnTo>
                  <a:lnTo>
                    <a:pt x="1219" y="66"/>
                  </a:lnTo>
                  <a:lnTo>
                    <a:pt x="1205" y="66"/>
                  </a:lnTo>
                  <a:lnTo>
                    <a:pt x="702" y="278"/>
                  </a:lnTo>
                  <a:lnTo>
                    <a:pt x="804" y="1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0" name="Google Shape;2800;p25"/>
            <p:cNvSpPr/>
            <p:nvPr/>
          </p:nvSpPr>
          <p:spPr>
            <a:xfrm>
              <a:off x="4151978" y="1906858"/>
              <a:ext cx="40087" cy="30452"/>
            </a:xfrm>
            <a:custGeom>
              <a:rect b="b" l="l" r="r" t="t"/>
              <a:pathLst>
                <a:path extrusionOk="0" h="926" w="1219">
                  <a:moveTo>
                    <a:pt x="0" y="0"/>
                  </a:moveTo>
                  <a:cubicBezTo>
                    <a:pt x="0" y="0"/>
                    <a:pt x="164" y="926"/>
                    <a:pt x="1043" y="926"/>
                  </a:cubicBezTo>
                  <a:cubicBezTo>
                    <a:pt x="1098" y="926"/>
                    <a:pt x="1157" y="922"/>
                    <a:pt x="1218" y="914"/>
                  </a:cubicBezTo>
                  <a:cubicBezTo>
                    <a:pt x="1218" y="914"/>
                    <a:pt x="1033" y="14"/>
                    <a:pt x="0"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1" name="Google Shape;2801;p25"/>
            <p:cNvSpPr/>
            <p:nvPr/>
          </p:nvSpPr>
          <p:spPr>
            <a:xfrm>
              <a:off x="4178089" y="1915146"/>
              <a:ext cx="33" cy="33"/>
            </a:xfrm>
            <a:custGeom>
              <a:rect b="b" l="l" r="r" t="t"/>
              <a:pathLst>
                <a:path extrusionOk="0" h="1" w="1">
                  <a:moveTo>
                    <a:pt x="1" y="0"/>
                  </a:moveTo>
                  <a:lnTo>
                    <a:pt x="1" y="0"/>
                  </a:lnTo>
                  <a:lnTo>
                    <a:pt x="1"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2" name="Google Shape;2802;p25"/>
            <p:cNvSpPr/>
            <p:nvPr/>
          </p:nvSpPr>
          <p:spPr>
            <a:xfrm>
              <a:off x="4151978" y="1906858"/>
              <a:ext cx="40087" cy="30090"/>
            </a:xfrm>
            <a:custGeom>
              <a:rect b="b" l="l" r="r" t="t"/>
              <a:pathLst>
                <a:path extrusionOk="0" h="915" w="1219">
                  <a:moveTo>
                    <a:pt x="795" y="252"/>
                  </a:moveTo>
                  <a:cubicBezTo>
                    <a:pt x="795" y="255"/>
                    <a:pt x="795" y="257"/>
                    <a:pt x="796" y="259"/>
                  </a:cubicBezTo>
                  <a:lnTo>
                    <a:pt x="796" y="259"/>
                  </a:lnTo>
                  <a:lnTo>
                    <a:pt x="795" y="252"/>
                  </a:lnTo>
                  <a:close/>
                  <a:moveTo>
                    <a:pt x="0" y="0"/>
                  </a:moveTo>
                  <a:lnTo>
                    <a:pt x="0" y="14"/>
                  </a:lnTo>
                  <a:lnTo>
                    <a:pt x="517" y="398"/>
                  </a:lnTo>
                  <a:lnTo>
                    <a:pt x="173" y="438"/>
                  </a:lnTo>
                  <a:cubicBezTo>
                    <a:pt x="173" y="450"/>
                    <a:pt x="186" y="450"/>
                    <a:pt x="186" y="450"/>
                  </a:cubicBezTo>
                  <a:lnTo>
                    <a:pt x="530" y="411"/>
                  </a:lnTo>
                  <a:lnTo>
                    <a:pt x="874" y="662"/>
                  </a:lnTo>
                  <a:lnTo>
                    <a:pt x="424" y="715"/>
                  </a:lnTo>
                  <a:cubicBezTo>
                    <a:pt x="424" y="729"/>
                    <a:pt x="438" y="729"/>
                    <a:pt x="438" y="742"/>
                  </a:cubicBezTo>
                  <a:lnTo>
                    <a:pt x="888" y="676"/>
                  </a:lnTo>
                  <a:lnTo>
                    <a:pt x="1205" y="914"/>
                  </a:lnTo>
                  <a:lnTo>
                    <a:pt x="1218" y="914"/>
                  </a:lnTo>
                  <a:lnTo>
                    <a:pt x="1218" y="888"/>
                  </a:lnTo>
                  <a:lnTo>
                    <a:pt x="914" y="662"/>
                  </a:lnTo>
                  <a:lnTo>
                    <a:pt x="821" y="279"/>
                  </a:lnTo>
                  <a:cubicBezTo>
                    <a:pt x="811" y="268"/>
                    <a:pt x="800" y="266"/>
                    <a:pt x="796" y="259"/>
                  </a:cubicBezTo>
                  <a:lnTo>
                    <a:pt x="796" y="259"/>
                  </a:lnTo>
                  <a:lnTo>
                    <a:pt x="888" y="650"/>
                  </a:lnTo>
                  <a:lnTo>
                    <a:pt x="544" y="398"/>
                  </a:lnTo>
                  <a:lnTo>
                    <a:pt x="544" y="385"/>
                  </a:lnTo>
                  <a:lnTo>
                    <a:pt x="477" y="80"/>
                  </a:lnTo>
                  <a:lnTo>
                    <a:pt x="450" y="80"/>
                  </a:lnTo>
                  <a:lnTo>
                    <a:pt x="530" y="385"/>
                  </a:lnTo>
                  <a:lnTo>
                    <a:pt x="530" y="385"/>
                  </a:lnTo>
                  <a:lnTo>
                    <a:pt x="14" y="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3" name="Google Shape;2803;p25"/>
            <p:cNvSpPr/>
            <p:nvPr/>
          </p:nvSpPr>
          <p:spPr>
            <a:xfrm>
              <a:off x="4180293" y="1864469"/>
              <a:ext cx="16969" cy="97274"/>
            </a:xfrm>
            <a:custGeom>
              <a:rect b="b" l="l" r="r" t="t"/>
              <a:pathLst>
                <a:path extrusionOk="0" h="2958" w="516">
                  <a:moveTo>
                    <a:pt x="69" y="1"/>
                  </a:moveTo>
                  <a:cubicBezTo>
                    <a:pt x="60" y="1"/>
                    <a:pt x="50" y="2"/>
                    <a:pt x="39" y="6"/>
                  </a:cubicBezTo>
                  <a:cubicBezTo>
                    <a:pt x="13" y="19"/>
                    <a:pt x="0" y="45"/>
                    <a:pt x="13" y="72"/>
                  </a:cubicBezTo>
                  <a:cubicBezTo>
                    <a:pt x="357" y="959"/>
                    <a:pt x="397" y="1965"/>
                    <a:pt x="145" y="2878"/>
                  </a:cubicBezTo>
                  <a:cubicBezTo>
                    <a:pt x="145" y="2918"/>
                    <a:pt x="159" y="2944"/>
                    <a:pt x="186" y="2957"/>
                  </a:cubicBezTo>
                  <a:lnTo>
                    <a:pt x="212" y="2957"/>
                  </a:lnTo>
                  <a:cubicBezTo>
                    <a:pt x="238" y="2944"/>
                    <a:pt x="251" y="2931"/>
                    <a:pt x="251" y="2918"/>
                  </a:cubicBezTo>
                  <a:cubicBezTo>
                    <a:pt x="516" y="1965"/>
                    <a:pt x="463" y="945"/>
                    <a:pt x="119" y="33"/>
                  </a:cubicBezTo>
                  <a:cubicBezTo>
                    <a:pt x="110" y="13"/>
                    <a:pt x="93" y="1"/>
                    <a:pt x="69"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4" name="Google Shape;2804;p25"/>
            <p:cNvSpPr/>
            <p:nvPr/>
          </p:nvSpPr>
          <p:spPr>
            <a:xfrm>
              <a:off x="4143264" y="1825467"/>
              <a:ext cx="83199" cy="82673"/>
            </a:xfrm>
            <a:custGeom>
              <a:rect b="b" l="l" r="r" t="t"/>
              <a:pathLst>
                <a:path extrusionOk="0" h="2514" w="2530">
                  <a:moveTo>
                    <a:pt x="797" y="1"/>
                  </a:moveTo>
                  <a:cubicBezTo>
                    <a:pt x="732" y="1"/>
                    <a:pt x="668" y="17"/>
                    <a:pt x="610" y="54"/>
                  </a:cubicBezTo>
                  <a:cubicBezTo>
                    <a:pt x="464" y="146"/>
                    <a:pt x="424" y="358"/>
                    <a:pt x="491" y="517"/>
                  </a:cubicBezTo>
                  <a:cubicBezTo>
                    <a:pt x="544" y="689"/>
                    <a:pt x="676" y="808"/>
                    <a:pt x="795" y="940"/>
                  </a:cubicBezTo>
                  <a:cubicBezTo>
                    <a:pt x="636" y="834"/>
                    <a:pt x="464" y="769"/>
                    <a:pt x="279" y="769"/>
                  </a:cubicBezTo>
                  <a:cubicBezTo>
                    <a:pt x="173" y="769"/>
                    <a:pt x="41" y="808"/>
                    <a:pt x="14" y="901"/>
                  </a:cubicBezTo>
                  <a:cubicBezTo>
                    <a:pt x="1" y="993"/>
                    <a:pt x="41" y="1166"/>
                    <a:pt x="120" y="1231"/>
                  </a:cubicBezTo>
                  <a:cubicBezTo>
                    <a:pt x="318" y="1377"/>
                    <a:pt x="597" y="1364"/>
                    <a:pt x="835" y="1390"/>
                  </a:cubicBezTo>
                  <a:cubicBezTo>
                    <a:pt x="835" y="1390"/>
                    <a:pt x="292" y="1774"/>
                    <a:pt x="306" y="2105"/>
                  </a:cubicBezTo>
                  <a:cubicBezTo>
                    <a:pt x="306" y="2237"/>
                    <a:pt x="371" y="2370"/>
                    <a:pt x="477" y="2449"/>
                  </a:cubicBezTo>
                  <a:cubicBezTo>
                    <a:pt x="538" y="2488"/>
                    <a:pt x="609" y="2506"/>
                    <a:pt x="680" y="2506"/>
                  </a:cubicBezTo>
                  <a:cubicBezTo>
                    <a:pt x="780" y="2506"/>
                    <a:pt x="883" y="2471"/>
                    <a:pt x="967" y="2410"/>
                  </a:cubicBezTo>
                  <a:cubicBezTo>
                    <a:pt x="1073" y="2317"/>
                    <a:pt x="1153" y="2198"/>
                    <a:pt x="1192" y="2052"/>
                  </a:cubicBezTo>
                  <a:cubicBezTo>
                    <a:pt x="1218" y="1960"/>
                    <a:pt x="1312" y="1748"/>
                    <a:pt x="1312" y="1748"/>
                  </a:cubicBezTo>
                  <a:cubicBezTo>
                    <a:pt x="1312" y="1748"/>
                    <a:pt x="1483" y="1946"/>
                    <a:pt x="1536" y="2025"/>
                  </a:cubicBezTo>
                  <a:cubicBezTo>
                    <a:pt x="1629" y="2158"/>
                    <a:pt x="1735" y="2277"/>
                    <a:pt x="1867" y="2383"/>
                  </a:cubicBezTo>
                  <a:cubicBezTo>
                    <a:pt x="1966" y="2452"/>
                    <a:pt x="2086" y="2513"/>
                    <a:pt x="2201" y="2513"/>
                  </a:cubicBezTo>
                  <a:cubicBezTo>
                    <a:pt x="2241" y="2513"/>
                    <a:pt x="2280" y="2506"/>
                    <a:pt x="2317" y="2489"/>
                  </a:cubicBezTo>
                  <a:cubicBezTo>
                    <a:pt x="2423" y="2436"/>
                    <a:pt x="2489" y="2304"/>
                    <a:pt x="2503" y="2184"/>
                  </a:cubicBezTo>
                  <a:cubicBezTo>
                    <a:pt x="2503" y="2066"/>
                    <a:pt x="2463" y="1946"/>
                    <a:pt x="2397" y="1840"/>
                  </a:cubicBezTo>
                  <a:cubicBezTo>
                    <a:pt x="2238" y="1549"/>
                    <a:pt x="1960" y="1337"/>
                    <a:pt x="1642" y="1245"/>
                  </a:cubicBezTo>
                  <a:cubicBezTo>
                    <a:pt x="1880" y="1219"/>
                    <a:pt x="2106" y="1125"/>
                    <a:pt x="2304" y="993"/>
                  </a:cubicBezTo>
                  <a:cubicBezTo>
                    <a:pt x="2423" y="914"/>
                    <a:pt x="2529" y="795"/>
                    <a:pt x="2515" y="663"/>
                  </a:cubicBezTo>
                  <a:cubicBezTo>
                    <a:pt x="2489" y="543"/>
                    <a:pt x="2383" y="464"/>
                    <a:pt x="2277" y="451"/>
                  </a:cubicBezTo>
                  <a:cubicBezTo>
                    <a:pt x="2261" y="449"/>
                    <a:pt x="2246" y="448"/>
                    <a:pt x="2230" y="448"/>
                  </a:cubicBezTo>
                  <a:cubicBezTo>
                    <a:pt x="2130" y="448"/>
                    <a:pt x="2039" y="484"/>
                    <a:pt x="1947" y="530"/>
                  </a:cubicBezTo>
                  <a:cubicBezTo>
                    <a:pt x="1748" y="636"/>
                    <a:pt x="1562" y="808"/>
                    <a:pt x="1457" y="1007"/>
                  </a:cubicBezTo>
                  <a:cubicBezTo>
                    <a:pt x="1536" y="675"/>
                    <a:pt x="1377" y="292"/>
                    <a:pt x="1086" y="93"/>
                  </a:cubicBezTo>
                  <a:cubicBezTo>
                    <a:pt x="999" y="38"/>
                    <a:pt x="897" y="1"/>
                    <a:pt x="797"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5" name="Google Shape;2805;p25"/>
            <p:cNvSpPr/>
            <p:nvPr/>
          </p:nvSpPr>
          <p:spPr>
            <a:xfrm>
              <a:off x="4260368" y="1864667"/>
              <a:ext cx="3058" cy="3058"/>
            </a:xfrm>
            <a:custGeom>
              <a:rect b="b" l="l" r="r" t="t"/>
              <a:pathLst>
                <a:path extrusionOk="0" h="93" w="93">
                  <a:moveTo>
                    <a:pt x="66" y="0"/>
                  </a:moveTo>
                  <a:lnTo>
                    <a:pt x="54" y="13"/>
                  </a:lnTo>
                  <a:cubicBezTo>
                    <a:pt x="27" y="27"/>
                    <a:pt x="13" y="53"/>
                    <a:pt x="13" y="66"/>
                  </a:cubicBezTo>
                  <a:cubicBezTo>
                    <a:pt x="13" y="80"/>
                    <a:pt x="1" y="80"/>
                    <a:pt x="13" y="92"/>
                  </a:cubicBezTo>
                  <a:lnTo>
                    <a:pt x="27" y="92"/>
                  </a:lnTo>
                  <a:cubicBezTo>
                    <a:pt x="40" y="92"/>
                    <a:pt x="40" y="92"/>
                    <a:pt x="40" y="80"/>
                  </a:cubicBezTo>
                  <a:cubicBezTo>
                    <a:pt x="54" y="80"/>
                    <a:pt x="54" y="66"/>
                    <a:pt x="66" y="66"/>
                  </a:cubicBezTo>
                  <a:cubicBezTo>
                    <a:pt x="80" y="53"/>
                    <a:pt x="80" y="53"/>
                    <a:pt x="80" y="39"/>
                  </a:cubicBezTo>
                  <a:cubicBezTo>
                    <a:pt x="93" y="27"/>
                    <a:pt x="93" y="27"/>
                    <a:pt x="80" y="13"/>
                  </a:cubicBezTo>
                  <a:cubicBezTo>
                    <a:pt x="80" y="0"/>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6" name="Google Shape;2806;p25"/>
            <p:cNvSpPr/>
            <p:nvPr/>
          </p:nvSpPr>
          <p:spPr>
            <a:xfrm>
              <a:off x="4229029" y="1911660"/>
              <a:ext cx="2664" cy="3058"/>
            </a:xfrm>
            <a:custGeom>
              <a:rect b="b" l="l" r="r" t="t"/>
              <a:pathLst>
                <a:path extrusionOk="0" h="93" w="81">
                  <a:moveTo>
                    <a:pt x="27" y="1"/>
                  </a:moveTo>
                  <a:cubicBezTo>
                    <a:pt x="13" y="1"/>
                    <a:pt x="1" y="13"/>
                    <a:pt x="13" y="13"/>
                  </a:cubicBezTo>
                  <a:lnTo>
                    <a:pt x="13" y="40"/>
                  </a:lnTo>
                  <a:cubicBezTo>
                    <a:pt x="27" y="54"/>
                    <a:pt x="27" y="66"/>
                    <a:pt x="54" y="80"/>
                  </a:cubicBezTo>
                  <a:cubicBezTo>
                    <a:pt x="54" y="93"/>
                    <a:pt x="66" y="93"/>
                    <a:pt x="66" y="93"/>
                  </a:cubicBezTo>
                  <a:cubicBezTo>
                    <a:pt x="80" y="93"/>
                    <a:pt x="80" y="80"/>
                    <a:pt x="80" y="80"/>
                  </a:cubicBezTo>
                  <a:lnTo>
                    <a:pt x="80" y="54"/>
                  </a:lnTo>
                  <a:cubicBezTo>
                    <a:pt x="66" y="54"/>
                    <a:pt x="66" y="40"/>
                    <a:pt x="66" y="27"/>
                  </a:cubicBezTo>
                  <a:cubicBezTo>
                    <a:pt x="66" y="27"/>
                    <a:pt x="54" y="13"/>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7" name="Google Shape;2807;p25"/>
            <p:cNvSpPr/>
            <p:nvPr/>
          </p:nvSpPr>
          <p:spPr>
            <a:xfrm>
              <a:off x="4238598" y="1925833"/>
              <a:ext cx="1776" cy="2401"/>
            </a:xfrm>
            <a:custGeom>
              <a:rect b="b" l="l" r="r" t="t"/>
              <a:pathLst>
                <a:path extrusionOk="0" h="73" w="54">
                  <a:moveTo>
                    <a:pt x="24" y="0"/>
                  </a:moveTo>
                  <a:cubicBezTo>
                    <a:pt x="21" y="0"/>
                    <a:pt x="18" y="2"/>
                    <a:pt x="14" y="6"/>
                  </a:cubicBezTo>
                  <a:cubicBezTo>
                    <a:pt x="14" y="6"/>
                    <a:pt x="1" y="6"/>
                    <a:pt x="1" y="20"/>
                  </a:cubicBezTo>
                  <a:lnTo>
                    <a:pt x="14" y="20"/>
                  </a:lnTo>
                  <a:cubicBezTo>
                    <a:pt x="14" y="32"/>
                    <a:pt x="27" y="46"/>
                    <a:pt x="27" y="59"/>
                  </a:cubicBezTo>
                  <a:cubicBezTo>
                    <a:pt x="40" y="59"/>
                    <a:pt x="40" y="73"/>
                    <a:pt x="54" y="73"/>
                  </a:cubicBezTo>
                  <a:lnTo>
                    <a:pt x="54" y="59"/>
                  </a:lnTo>
                  <a:lnTo>
                    <a:pt x="54" y="46"/>
                  </a:lnTo>
                  <a:cubicBezTo>
                    <a:pt x="54" y="32"/>
                    <a:pt x="54" y="32"/>
                    <a:pt x="40" y="20"/>
                  </a:cubicBezTo>
                  <a:lnTo>
                    <a:pt x="40" y="6"/>
                  </a:lnTo>
                  <a:cubicBezTo>
                    <a:pt x="32" y="6"/>
                    <a:pt x="29"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8" name="Google Shape;2808;p25"/>
            <p:cNvSpPr/>
            <p:nvPr/>
          </p:nvSpPr>
          <p:spPr>
            <a:xfrm>
              <a:off x="4276055" y="1922117"/>
              <a:ext cx="2631" cy="3387"/>
            </a:xfrm>
            <a:custGeom>
              <a:rect b="b" l="l" r="r" t="t"/>
              <a:pathLst>
                <a:path extrusionOk="0" h="103" w="80">
                  <a:moveTo>
                    <a:pt x="39" y="0"/>
                  </a:moveTo>
                  <a:cubicBezTo>
                    <a:pt x="39" y="13"/>
                    <a:pt x="39" y="13"/>
                    <a:pt x="27" y="13"/>
                  </a:cubicBezTo>
                  <a:cubicBezTo>
                    <a:pt x="27" y="27"/>
                    <a:pt x="27" y="39"/>
                    <a:pt x="13" y="39"/>
                  </a:cubicBezTo>
                  <a:lnTo>
                    <a:pt x="13" y="66"/>
                  </a:lnTo>
                  <a:cubicBezTo>
                    <a:pt x="0" y="80"/>
                    <a:pt x="0" y="92"/>
                    <a:pt x="13" y="92"/>
                  </a:cubicBezTo>
                  <a:cubicBezTo>
                    <a:pt x="13" y="99"/>
                    <a:pt x="16" y="103"/>
                    <a:pt x="21" y="103"/>
                  </a:cubicBezTo>
                  <a:cubicBezTo>
                    <a:pt x="26" y="103"/>
                    <a:pt x="33" y="99"/>
                    <a:pt x="39" y="92"/>
                  </a:cubicBezTo>
                  <a:lnTo>
                    <a:pt x="53" y="80"/>
                  </a:lnTo>
                  <a:cubicBezTo>
                    <a:pt x="66" y="66"/>
                    <a:pt x="66" y="53"/>
                    <a:pt x="66" y="27"/>
                  </a:cubicBezTo>
                  <a:cubicBezTo>
                    <a:pt x="79" y="13"/>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9" name="Google Shape;2809;p25"/>
            <p:cNvSpPr/>
            <p:nvPr/>
          </p:nvSpPr>
          <p:spPr>
            <a:xfrm>
              <a:off x="4277798" y="1918171"/>
              <a:ext cx="1315" cy="2631"/>
            </a:xfrm>
            <a:custGeom>
              <a:rect b="b" l="l" r="r" t="t"/>
              <a:pathLst>
                <a:path extrusionOk="0" h="80" w="40">
                  <a:moveTo>
                    <a:pt x="39" y="1"/>
                  </a:moveTo>
                  <a:cubicBezTo>
                    <a:pt x="26" y="1"/>
                    <a:pt x="26" y="1"/>
                    <a:pt x="26" y="14"/>
                  </a:cubicBezTo>
                  <a:lnTo>
                    <a:pt x="13" y="14"/>
                  </a:lnTo>
                  <a:cubicBezTo>
                    <a:pt x="13" y="27"/>
                    <a:pt x="13" y="27"/>
                    <a:pt x="0" y="41"/>
                  </a:cubicBezTo>
                  <a:lnTo>
                    <a:pt x="0" y="54"/>
                  </a:lnTo>
                  <a:lnTo>
                    <a:pt x="0" y="80"/>
                  </a:lnTo>
                  <a:lnTo>
                    <a:pt x="13" y="80"/>
                  </a:lnTo>
                  <a:lnTo>
                    <a:pt x="26" y="67"/>
                  </a:lnTo>
                  <a:cubicBezTo>
                    <a:pt x="26" y="54"/>
                    <a:pt x="39" y="41"/>
                    <a:pt x="39" y="27"/>
                  </a:cubicBez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0" name="Google Shape;2810;p25"/>
            <p:cNvSpPr/>
            <p:nvPr/>
          </p:nvSpPr>
          <p:spPr>
            <a:xfrm>
              <a:off x="4245110" y="1825599"/>
              <a:ext cx="1776" cy="2532"/>
            </a:xfrm>
            <a:custGeom>
              <a:rect b="b" l="l" r="r" t="t"/>
              <a:pathLst>
                <a:path extrusionOk="0" h="77" w="54">
                  <a:moveTo>
                    <a:pt x="39" y="0"/>
                  </a:moveTo>
                  <a:cubicBezTo>
                    <a:pt x="38" y="0"/>
                    <a:pt x="34" y="3"/>
                    <a:pt x="27" y="10"/>
                  </a:cubicBezTo>
                  <a:cubicBezTo>
                    <a:pt x="27" y="23"/>
                    <a:pt x="15" y="23"/>
                    <a:pt x="15" y="36"/>
                  </a:cubicBezTo>
                  <a:lnTo>
                    <a:pt x="15" y="50"/>
                  </a:lnTo>
                  <a:cubicBezTo>
                    <a:pt x="1" y="63"/>
                    <a:pt x="15" y="63"/>
                    <a:pt x="15" y="76"/>
                  </a:cubicBezTo>
                  <a:lnTo>
                    <a:pt x="27" y="76"/>
                  </a:lnTo>
                  <a:lnTo>
                    <a:pt x="41" y="63"/>
                  </a:lnTo>
                  <a:cubicBezTo>
                    <a:pt x="41" y="50"/>
                    <a:pt x="54" y="36"/>
                    <a:pt x="54" y="23"/>
                  </a:cubicBezTo>
                  <a:cubicBezTo>
                    <a:pt x="54" y="10"/>
                    <a:pt x="54" y="10"/>
                    <a:pt x="41" y="10"/>
                  </a:cubicBezTo>
                  <a:cubicBezTo>
                    <a:pt x="41" y="3"/>
                    <a:pt x="41" y="0"/>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1" name="Google Shape;2811;p25"/>
            <p:cNvSpPr/>
            <p:nvPr/>
          </p:nvSpPr>
          <p:spPr>
            <a:xfrm>
              <a:off x="4251654" y="1806328"/>
              <a:ext cx="2664" cy="3946"/>
            </a:xfrm>
            <a:custGeom>
              <a:rect b="b" l="l" r="r" t="t"/>
              <a:pathLst>
                <a:path extrusionOk="0" h="120" w="81">
                  <a:moveTo>
                    <a:pt x="40" y="1"/>
                  </a:moveTo>
                  <a:cubicBezTo>
                    <a:pt x="40" y="13"/>
                    <a:pt x="40" y="13"/>
                    <a:pt x="27" y="27"/>
                  </a:cubicBezTo>
                  <a:cubicBezTo>
                    <a:pt x="27" y="27"/>
                    <a:pt x="27" y="40"/>
                    <a:pt x="14" y="53"/>
                  </a:cubicBezTo>
                  <a:cubicBezTo>
                    <a:pt x="14" y="66"/>
                    <a:pt x="1" y="66"/>
                    <a:pt x="1" y="80"/>
                  </a:cubicBezTo>
                  <a:cubicBezTo>
                    <a:pt x="1" y="93"/>
                    <a:pt x="1" y="106"/>
                    <a:pt x="14" y="119"/>
                  </a:cubicBezTo>
                  <a:lnTo>
                    <a:pt x="40" y="119"/>
                  </a:lnTo>
                  <a:lnTo>
                    <a:pt x="54" y="106"/>
                  </a:lnTo>
                  <a:cubicBezTo>
                    <a:pt x="67" y="80"/>
                    <a:pt x="80" y="53"/>
                    <a:pt x="80" y="27"/>
                  </a:cubicBezTo>
                  <a:cubicBezTo>
                    <a:pt x="80" y="27"/>
                    <a:pt x="80" y="13"/>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2" name="Google Shape;2812;p25"/>
            <p:cNvSpPr/>
            <p:nvPr/>
          </p:nvSpPr>
          <p:spPr>
            <a:xfrm>
              <a:off x="4206404" y="1731876"/>
              <a:ext cx="2203" cy="1776"/>
            </a:xfrm>
            <a:custGeom>
              <a:rect b="b" l="l" r="r" t="t"/>
              <a:pathLst>
                <a:path extrusionOk="0" h="54" w="67">
                  <a:moveTo>
                    <a:pt x="13" y="1"/>
                  </a:moveTo>
                  <a:cubicBezTo>
                    <a:pt x="13" y="1"/>
                    <a:pt x="0" y="1"/>
                    <a:pt x="0" y="14"/>
                  </a:cubicBezTo>
                  <a:lnTo>
                    <a:pt x="0" y="27"/>
                  </a:lnTo>
                  <a:lnTo>
                    <a:pt x="13" y="27"/>
                  </a:lnTo>
                  <a:cubicBezTo>
                    <a:pt x="13" y="41"/>
                    <a:pt x="27" y="41"/>
                    <a:pt x="40" y="54"/>
                  </a:cubicBezTo>
                  <a:lnTo>
                    <a:pt x="53" y="54"/>
                  </a:lnTo>
                  <a:cubicBezTo>
                    <a:pt x="66" y="54"/>
                    <a:pt x="66" y="41"/>
                    <a:pt x="66" y="27"/>
                  </a:cubicBezTo>
                  <a:cubicBezTo>
                    <a:pt x="66" y="27"/>
                    <a:pt x="53" y="27"/>
                    <a:pt x="53" y="14"/>
                  </a:cubicBezTo>
                  <a:cubicBezTo>
                    <a:pt x="40" y="14"/>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3" name="Google Shape;2813;p25"/>
            <p:cNvSpPr/>
            <p:nvPr/>
          </p:nvSpPr>
          <p:spPr>
            <a:xfrm>
              <a:off x="4208574" y="1734079"/>
              <a:ext cx="1743" cy="1315"/>
            </a:xfrm>
            <a:custGeom>
              <a:rect b="b" l="l" r="r" t="t"/>
              <a:pathLst>
                <a:path extrusionOk="0" h="40" w="53">
                  <a:moveTo>
                    <a:pt x="14" y="0"/>
                  </a:moveTo>
                  <a:lnTo>
                    <a:pt x="0" y="13"/>
                  </a:lnTo>
                  <a:lnTo>
                    <a:pt x="14" y="27"/>
                  </a:lnTo>
                  <a:cubicBezTo>
                    <a:pt x="14" y="27"/>
                    <a:pt x="26" y="27"/>
                    <a:pt x="26" y="40"/>
                  </a:cubicBezTo>
                  <a:lnTo>
                    <a:pt x="40" y="40"/>
                  </a:lnTo>
                  <a:cubicBezTo>
                    <a:pt x="53" y="40"/>
                    <a:pt x="53" y="27"/>
                    <a:pt x="53" y="27"/>
                  </a:cubicBezTo>
                  <a:cubicBezTo>
                    <a:pt x="53" y="13"/>
                    <a:pt x="40" y="13"/>
                    <a:pt x="40" y="13"/>
                  </a:cubicBezTo>
                  <a:cubicBezTo>
                    <a:pt x="40" y="0"/>
                    <a:pt x="26"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4" name="Google Shape;2814;p25"/>
            <p:cNvSpPr/>
            <p:nvPr/>
          </p:nvSpPr>
          <p:spPr>
            <a:xfrm>
              <a:off x="4207686" y="1722767"/>
              <a:ext cx="1776" cy="1315"/>
            </a:xfrm>
            <a:custGeom>
              <a:rect b="b" l="l" r="r" t="t"/>
              <a:pathLst>
                <a:path extrusionOk="0" h="40" w="54">
                  <a:moveTo>
                    <a:pt x="14" y="0"/>
                  </a:moveTo>
                  <a:cubicBezTo>
                    <a:pt x="14" y="0"/>
                    <a:pt x="14" y="13"/>
                    <a:pt x="1" y="13"/>
                  </a:cubicBezTo>
                  <a:cubicBezTo>
                    <a:pt x="1" y="13"/>
                    <a:pt x="1" y="27"/>
                    <a:pt x="14" y="27"/>
                  </a:cubicBezTo>
                  <a:lnTo>
                    <a:pt x="27" y="39"/>
                  </a:lnTo>
                  <a:lnTo>
                    <a:pt x="41" y="39"/>
                  </a:lnTo>
                  <a:cubicBezTo>
                    <a:pt x="53" y="39"/>
                    <a:pt x="53" y="27"/>
                    <a:pt x="53" y="27"/>
                  </a:cubicBezTo>
                  <a:lnTo>
                    <a:pt x="41" y="13"/>
                  </a:lnTo>
                  <a:cubicBezTo>
                    <a:pt x="41" y="13"/>
                    <a:pt x="27" y="13"/>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5" name="Google Shape;2815;p25"/>
            <p:cNvSpPr/>
            <p:nvPr/>
          </p:nvSpPr>
          <p:spPr>
            <a:xfrm>
              <a:off x="4236428" y="1724049"/>
              <a:ext cx="1776" cy="2236"/>
            </a:xfrm>
            <a:custGeom>
              <a:rect b="b" l="l" r="r" t="t"/>
              <a:pathLst>
                <a:path extrusionOk="0" h="68" w="54">
                  <a:moveTo>
                    <a:pt x="40" y="0"/>
                  </a:moveTo>
                  <a:cubicBezTo>
                    <a:pt x="40" y="0"/>
                    <a:pt x="27" y="0"/>
                    <a:pt x="27" y="14"/>
                  </a:cubicBezTo>
                  <a:cubicBezTo>
                    <a:pt x="14" y="14"/>
                    <a:pt x="0" y="27"/>
                    <a:pt x="0" y="41"/>
                  </a:cubicBezTo>
                  <a:lnTo>
                    <a:pt x="0" y="53"/>
                  </a:lnTo>
                  <a:cubicBezTo>
                    <a:pt x="0" y="67"/>
                    <a:pt x="0" y="67"/>
                    <a:pt x="14" y="67"/>
                  </a:cubicBezTo>
                  <a:cubicBezTo>
                    <a:pt x="14" y="67"/>
                    <a:pt x="27" y="67"/>
                    <a:pt x="27" y="53"/>
                  </a:cubicBezTo>
                  <a:cubicBezTo>
                    <a:pt x="40" y="53"/>
                    <a:pt x="40" y="41"/>
                    <a:pt x="40" y="27"/>
                  </a:cubicBezTo>
                  <a:lnTo>
                    <a:pt x="53" y="27"/>
                  </a:lnTo>
                  <a:cubicBezTo>
                    <a:pt x="53" y="14"/>
                    <a:pt x="53" y="14"/>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6" name="Google Shape;2816;p25"/>
            <p:cNvSpPr/>
            <p:nvPr/>
          </p:nvSpPr>
          <p:spPr>
            <a:xfrm>
              <a:off x="4235540" y="1727107"/>
              <a:ext cx="1348" cy="1315"/>
            </a:xfrm>
            <a:custGeom>
              <a:rect b="b" l="l" r="r" t="t"/>
              <a:pathLst>
                <a:path extrusionOk="0" h="40" w="41">
                  <a:moveTo>
                    <a:pt x="27" y="1"/>
                  </a:moveTo>
                  <a:cubicBezTo>
                    <a:pt x="14" y="13"/>
                    <a:pt x="14" y="13"/>
                    <a:pt x="14" y="27"/>
                  </a:cubicBezTo>
                  <a:cubicBezTo>
                    <a:pt x="1" y="27"/>
                    <a:pt x="1" y="27"/>
                    <a:pt x="1" y="40"/>
                  </a:cubicBezTo>
                  <a:lnTo>
                    <a:pt x="27" y="40"/>
                  </a:lnTo>
                  <a:cubicBezTo>
                    <a:pt x="27" y="27"/>
                    <a:pt x="41" y="27"/>
                    <a:pt x="41" y="27"/>
                  </a:cubicBezTo>
                  <a:lnTo>
                    <a:pt x="41" y="13"/>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7" name="Google Shape;2817;p25"/>
            <p:cNvSpPr/>
            <p:nvPr/>
          </p:nvSpPr>
          <p:spPr>
            <a:xfrm>
              <a:off x="4231199" y="1716781"/>
              <a:ext cx="1348" cy="1644"/>
            </a:xfrm>
            <a:custGeom>
              <a:rect b="b" l="l" r="r" t="t"/>
              <a:pathLst>
                <a:path extrusionOk="0" h="50" w="41">
                  <a:moveTo>
                    <a:pt x="28" y="0"/>
                  </a:moveTo>
                  <a:cubicBezTo>
                    <a:pt x="27" y="0"/>
                    <a:pt x="27" y="3"/>
                    <a:pt x="27" y="10"/>
                  </a:cubicBezTo>
                  <a:cubicBezTo>
                    <a:pt x="14" y="10"/>
                    <a:pt x="14" y="10"/>
                    <a:pt x="14" y="23"/>
                  </a:cubicBezTo>
                  <a:cubicBezTo>
                    <a:pt x="0" y="23"/>
                    <a:pt x="0" y="36"/>
                    <a:pt x="0" y="36"/>
                  </a:cubicBezTo>
                  <a:cubicBezTo>
                    <a:pt x="14" y="36"/>
                    <a:pt x="14" y="50"/>
                    <a:pt x="14" y="50"/>
                  </a:cubicBezTo>
                  <a:cubicBezTo>
                    <a:pt x="27" y="50"/>
                    <a:pt x="27" y="36"/>
                    <a:pt x="27" y="36"/>
                  </a:cubicBezTo>
                  <a:lnTo>
                    <a:pt x="41" y="23"/>
                  </a:lnTo>
                  <a:lnTo>
                    <a:pt x="41" y="10"/>
                  </a:lnTo>
                  <a:cubicBezTo>
                    <a:pt x="34" y="3"/>
                    <a:pt x="30" y="0"/>
                    <a:pt x="28"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8" name="Google Shape;2818;p25"/>
            <p:cNvSpPr/>
            <p:nvPr/>
          </p:nvSpPr>
          <p:spPr>
            <a:xfrm>
              <a:off x="4209889" y="1757691"/>
              <a:ext cx="2170" cy="2072"/>
            </a:xfrm>
            <a:custGeom>
              <a:rect b="b" l="l" r="r" t="t"/>
              <a:pathLst>
                <a:path extrusionOk="0" h="63" w="66">
                  <a:moveTo>
                    <a:pt x="20" y="0"/>
                  </a:moveTo>
                  <a:cubicBezTo>
                    <a:pt x="16" y="0"/>
                    <a:pt x="13" y="3"/>
                    <a:pt x="13" y="10"/>
                  </a:cubicBezTo>
                  <a:cubicBezTo>
                    <a:pt x="0" y="10"/>
                    <a:pt x="13" y="24"/>
                    <a:pt x="13" y="24"/>
                  </a:cubicBezTo>
                  <a:lnTo>
                    <a:pt x="13" y="36"/>
                  </a:lnTo>
                  <a:cubicBezTo>
                    <a:pt x="27" y="36"/>
                    <a:pt x="39" y="50"/>
                    <a:pt x="39" y="50"/>
                  </a:cubicBezTo>
                  <a:cubicBezTo>
                    <a:pt x="53" y="50"/>
                    <a:pt x="53" y="63"/>
                    <a:pt x="66" y="63"/>
                  </a:cubicBezTo>
                  <a:lnTo>
                    <a:pt x="66" y="36"/>
                  </a:lnTo>
                  <a:lnTo>
                    <a:pt x="66" y="24"/>
                  </a:lnTo>
                  <a:cubicBezTo>
                    <a:pt x="53" y="10"/>
                    <a:pt x="39" y="10"/>
                    <a:pt x="27" y="10"/>
                  </a:cubicBezTo>
                  <a:cubicBezTo>
                    <a:pt x="27" y="3"/>
                    <a:pt x="23" y="0"/>
                    <a:pt x="2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9" name="Google Shape;2819;p25"/>
            <p:cNvSpPr/>
            <p:nvPr/>
          </p:nvSpPr>
          <p:spPr>
            <a:xfrm>
              <a:off x="4212027" y="1760190"/>
              <a:ext cx="1381" cy="1315"/>
            </a:xfrm>
            <a:custGeom>
              <a:rect b="b" l="l" r="r" t="t"/>
              <a:pathLst>
                <a:path extrusionOk="0" h="40" w="42">
                  <a:moveTo>
                    <a:pt x="15" y="1"/>
                  </a:moveTo>
                  <a:lnTo>
                    <a:pt x="1" y="13"/>
                  </a:lnTo>
                  <a:lnTo>
                    <a:pt x="1" y="27"/>
                  </a:lnTo>
                  <a:lnTo>
                    <a:pt x="15" y="27"/>
                  </a:lnTo>
                  <a:lnTo>
                    <a:pt x="27" y="40"/>
                  </a:lnTo>
                  <a:lnTo>
                    <a:pt x="41" y="40"/>
                  </a:lnTo>
                  <a:lnTo>
                    <a:pt x="41" y="27"/>
                  </a:lnTo>
                  <a:lnTo>
                    <a:pt x="41" y="13"/>
                  </a:lnTo>
                  <a:cubicBezTo>
                    <a:pt x="41"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0" name="Google Shape;2820;p25"/>
            <p:cNvSpPr/>
            <p:nvPr/>
          </p:nvSpPr>
          <p:spPr>
            <a:xfrm>
              <a:off x="4212915" y="1749305"/>
              <a:ext cx="1348" cy="888"/>
            </a:xfrm>
            <a:custGeom>
              <a:rect b="b" l="l" r="r" t="t"/>
              <a:pathLst>
                <a:path extrusionOk="0" h="27" w="41">
                  <a:moveTo>
                    <a:pt x="0" y="0"/>
                  </a:moveTo>
                  <a:lnTo>
                    <a:pt x="0" y="14"/>
                  </a:lnTo>
                  <a:cubicBezTo>
                    <a:pt x="14" y="14"/>
                    <a:pt x="14" y="27"/>
                    <a:pt x="27" y="27"/>
                  </a:cubicBezTo>
                  <a:cubicBezTo>
                    <a:pt x="41" y="27"/>
                    <a:pt x="41" y="27"/>
                    <a:pt x="41" y="14"/>
                  </a:cubicBez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1" name="Google Shape;2821;p25"/>
            <p:cNvSpPr/>
            <p:nvPr/>
          </p:nvSpPr>
          <p:spPr>
            <a:xfrm>
              <a:off x="4240769" y="1754501"/>
              <a:ext cx="1776" cy="1776"/>
            </a:xfrm>
            <a:custGeom>
              <a:rect b="b" l="l" r="r" t="t"/>
              <a:pathLst>
                <a:path extrusionOk="0" h="54" w="54">
                  <a:moveTo>
                    <a:pt x="27" y="1"/>
                  </a:moveTo>
                  <a:lnTo>
                    <a:pt x="0" y="27"/>
                  </a:lnTo>
                  <a:lnTo>
                    <a:pt x="0" y="41"/>
                  </a:lnTo>
                  <a:cubicBezTo>
                    <a:pt x="0" y="54"/>
                    <a:pt x="0" y="54"/>
                    <a:pt x="14" y="54"/>
                  </a:cubicBezTo>
                  <a:lnTo>
                    <a:pt x="27" y="54"/>
                  </a:lnTo>
                  <a:cubicBezTo>
                    <a:pt x="41" y="41"/>
                    <a:pt x="41" y="27"/>
                    <a:pt x="53" y="27"/>
                  </a:cubicBezTo>
                  <a:lnTo>
                    <a:pt x="53" y="15"/>
                  </a:lnTo>
                  <a:lnTo>
                    <a:pt x="53"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2" name="Google Shape;2822;p25"/>
            <p:cNvSpPr/>
            <p:nvPr/>
          </p:nvSpPr>
          <p:spPr>
            <a:xfrm>
              <a:off x="4239881" y="1757132"/>
              <a:ext cx="1381" cy="1348"/>
            </a:xfrm>
            <a:custGeom>
              <a:rect b="b" l="l" r="r" t="t"/>
              <a:pathLst>
                <a:path extrusionOk="0" h="41" w="42">
                  <a:moveTo>
                    <a:pt x="15" y="0"/>
                  </a:moveTo>
                  <a:cubicBezTo>
                    <a:pt x="15" y="14"/>
                    <a:pt x="1" y="14"/>
                    <a:pt x="1" y="27"/>
                  </a:cubicBezTo>
                  <a:lnTo>
                    <a:pt x="1" y="41"/>
                  </a:lnTo>
                  <a:lnTo>
                    <a:pt x="15" y="41"/>
                  </a:lnTo>
                  <a:lnTo>
                    <a:pt x="27" y="27"/>
                  </a:ln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3" name="Google Shape;2823;p25"/>
            <p:cNvSpPr/>
            <p:nvPr/>
          </p:nvSpPr>
          <p:spPr>
            <a:xfrm>
              <a:off x="4236855" y="1746280"/>
              <a:ext cx="1348" cy="1315"/>
            </a:xfrm>
            <a:custGeom>
              <a:rect b="b" l="l" r="r" t="t"/>
              <a:pathLst>
                <a:path extrusionOk="0" h="40" w="41">
                  <a:moveTo>
                    <a:pt x="27" y="0"/>
                  </a:moveTo>
                  <a:lnTo>
                    <a:pt x="1" y="26"/>
                  </a:lnTo>
                  <a:lnTo>
                    <a:pt x="1" y="39"/>
                  </a:lnTo>
                  <a:lnTo>
                    <a:pt x="27" y="39"/>
                  </a:lnTo>
                  <a:cubicBezTo>
                    <a:pt x="27" y="26"/>
                    <a:pt x="27" y="26"/>
                    <a:pt x="40" y="26"/>
                  </a:cubicBezTo>
                  <a:lnTo>
                    <a:pt x="40"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4" name="Google Shape;2824;p25"/>
            <p:cNvSpPr/>
            <p:nvPr/>
          </p:nvSpPr>
          <p:spPr>
            <a:xfrm>
              <a:off x="4206831" y="1778902"/>
              <a:ext cx="1776" cy="2203"/>
            </a:xfrm>
            <a:custGeom>
              <a:rect b="b" l="l" r="r" t="t"/>
              <a:pathLst>
                <a:path extrusionOk="0" h="67" w="54">
                  <a:moveTo>
                    <a:pt x="0" y="0"/>
                  </a:moveTo>
                  <a:lnTo>
                    <a:pt x="0" y="27"/>
                  </a:lnTo>
                  <a:lnTo>
                    <a:pt x="27" y="53"/>
                  </a:lnTo>
                  <a:cubicBezTo>
                    <a:pt x="27" y="53"/>
                    <a:pt x="27" y="67"/>
                    <a:pt x="40" y="67"/>
                  </a:cubicBezTo>
                  <a:cubicBezTo>
                    <a:pt x="40" y="67"/>
                    <a:pt x="53" y="67"/>
                    <a:pt x="53" y="53"/>
                  </a:cubicBezTo>
                  <a:lnTo>
                    <a:pt x="53" y="40"/>
                  </a:lnTo>
                  <a:cubicBezTo>
                    <a:pt x="40" y="27"/>
                    <a:pt x="40"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5" name="Google Shape;2825;p25"/>
            <p:cNvSpPr/>
            <p:nvPr/>
          </p:nvSpPr>
          <p:spPr>
            <a:xfrm>
              <a:off x="4207686" y="1781960"/>
              <a:ext cx="1348" cy="1315"/>
            </a:xfrm>
            <a:custGeom>
              <a:rect b="b" l="l" r="r" t="t"/>
              <a:pathLst>
                <a:path extrusionOk="0" h="40" w="41">
                  <a:moveTo>
                    <a:pt x="14" y="0"/>
                  </a:moveTo>
                  <a:cubicBezTo>
                    <a:pt x="14" y="0"/>
                    <a:pt x="14" y="13"/>
                    <a:pt x="1" y="13"/>
                  </a:cubicBezTo>
                  <a:lnTo>
                    <a:pt x="14" y="13"/>
                  </a:lnTo>
                  <a:cubicBezTo>
                    <a:pt x="14" y="27"/>
                    <a:pt x="14" y="27"/>
                    <a:pt x="27" y="40"/>
                  </a:cubicBezTo>
                  <a:lnTo>
                    <a:pt x="41" y="40"/>
                  </a:lnTo>
                  <a:lnTo>
                    <a:pt x="41" y="13"/>
                  </a:lnTo>
                  <a:cubicBezTo>
                    <a:pt x="41" y="13"/>
                    <a:pt x="27"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6" name="Google Shape;2826;p25"/>
            <p:cNvSpPr/>
            <p:nvPr/>
          </p:nvSpPr>
          <p:spPr>
            <a:xfrm>
              <a:off x="4212487" y="1771503"/>
              <a:ext cx="921" cy="1315"/>
            </a:xfrm>
            <a:custGeom>
              <a:rect b="b" l="l" r="r" t="t"/>
              <a:pathLst>
                <a:path extrusionOk="0" h="40" w="28">
                  <a:moveTo>
                    <a:pt x="1" y="1"/>
                  </a:moveTo>
                  <a:lnTo>
                    <a:pt x="1" y="13"/>
                  </a:lnTo>
                  <a:lnTo>
                    <a:pt x="1" y="27"/>
                  </a:lnTo>
                  <a:lnTo>
                    <a:pt x="13" y="40"/>
                  </a:lnTo>
                  <a:lnTo>
                    <a:pt x="27" y="40"/>
                  </a:lnTo>
                  <a:lnTo>
                    <a:pt x="27" y="27"/>
                  </a:lnTo>
                  <a:cubicBezTo>
                    <a:pt x="27" y="13"/>
                    <a:pt x="27" y="13"/>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7" name="Google Shape;2827;p25"/>
            <p:cNvSpPr/>
            <p:nvPr/>
          </p:nvSpPr>
          <p:spPr>
            <a:xfrm>
              <a:off x="4236428" y="1786301"/>
              <a:ext cx="2203" cy="1513"/>
            </a:xfrm>
            <a:custGeom>
              <a:rect b="b" l="l" r="r" t="t"/>
              <a:pathLst>
                <a:path extrusionOk="0" h="46" w="67">
                  <a:moveTo>
                    <a:pt x="40" y="1"/>
                  </a:moveTo>
                  <a:cubicBezTo>
                    <a:pt x="40" y="1"/>
                    <a:pt x="27" y="1"/>
                    <a:pt x="14" y="13"/>
                  </a:cubicBezTo>
                  <a:lnTo>
                    <a:pt x="0" y="27"/>
                  </a:lnTo>
                  <a:cubicBezTo>
                    <a:pt x="0" y="40"/>
                    <a:pt x="0" y="40"/>
                    <a:pt x="14" y="40"/>
                  </a:cubicBezTo>
                  <a:cubicBezTo>
                    <a:pt x="14" y="44"/>
                    <a:pt x="15" y="46"/>
                    <a:pt x="17" y="46"/>
                  </a:cubicBezTo>
                  <a:cubicBezTo>
                    <a:pt x="21" y="46"/>
                    <a:pt x="27" y="40"/>
                    <a:pt x="27" y="40"/>
                  </a:cubicBezTo>
                  <a:cubicBezTo>
                    <a:pt x="40" y="40"/>
                    <a:pt x="53" y="27"/>
                    <a:pt x="53" y="27"/>
                  </a:cubicBezTo>
                  <a:lnTo>
                    <a:pt x="67" y="27"/>
                  </a:lnTo>
                  <a:lnTo>
                    <a:pt x="6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8" name="Google Shape;2828;p25"/>
            <p:cNvSpPr/>
            <p:nvPr/>
          </p:nvSpPr>
          <p:spPr>
            <a:xfrm>
              <a:off x="4234685" y="1788471"/>
              <a:ext cx="1776" cy="888"/>
            </a:xfrm>
            <a:custGeom>
              <a:rect b="b" l="l" r="r" t="t"/>
              <a:pathLst>
                <a:path extrusionOk="0" h="27" w="54">
                  <a:moveTo>
                    <a:pt x="14" y="0"/>
                  </a:moveTo>
                  <a:cubicBezTo>
                    <a:pt x="14" y="14"/>
                    <a:pt x="0" y="14"/>
                    <a:pt x="0" y="14"/>
                  </a:cubicBezTo>
                  <a:cubicBezTo>
                    <a:pt x="0" y="27"/>
                    <a:pt x="0" y="27"/>
                    <a:pt x="14" y="27"/>
                  </a:cubicBezTo>
                  <a:lnTo>
                    <a:pt x="27" y="27"/>
                  </a:lnTo>
                  <a:cubicBezTo>
                    <a:pt x="27" y="27"/>
                    <a:pt x="40" y="27"/>
                    <a:pt x="40" y="14"/>
                  </a:cubicBezTo>
                  <a:cubicBezTo>
                    <a:pt x="53" y="14"/>
                    <a:pt x="53" y="0"/>
                    <a:pt x="5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9" name="Google Shape;2829;p25"/>
            <p:cNvSpPr/>
            <p:nvPr/>
          </p:nvSpPr>
          <p:spPr>
            <a:xfrm>
              <a:off x="4235540" y="1777159"/>
              <a:ext cx="1776" cy="1085"/>
            </a:xfrm>
            <a:custGeom>
              <a:rect b="b" l="l" r="r" t="t"/>
              <a:pathLst>
                <a:path extrusionOk="0" h="33" w="54">
                  <a:moveTo>
                    <a:pt x="41" y="0"/>
                  </a:moveTo>
                  <a:cubicBezTo>
                    <a:pt x="27" y="0"/>
                    <a:pt x="14" y="0"/>
                    <a:pt x="14" y="14"/>
                  </a:cubicBezTo>
                  <a:cubicBezTo>
                    <a:pt x="14" y="14"/>
                    <a:pt x="1" y="14"/>
                    <a:pt x="1" y="27"/>
                  </a:cubicBezTo>
                  <a:lnTo>
                    <a:pt x="14" y="27"/>
                  </a:lnTo>
                  <a:cubicBezTo>
                    <a:pt x="14" y="31"/>
                    <a:pt x="14" y="33"/>
                    <a:pt x="15" y="33"/>
                  </a:cubicBezTo>
                  <a:cubicBezTo>
                    <a:pt x="16" y="33"/>
                    <a:pt x="19" y="27"/>
                    <a:pt x="27" y="27"/>
                  </a:cubicBezTo>
                  <a:lnTo>
                    <a:pt x="41" y="27"/>
                  </a:lnTo>
                  <a:lnTo>
                    <a:pt x="41" y="14"/>
                  </a:lnTo>
                  <a:cubicBezTo>
                    <a:pt x="54" y="14"/>
                    <a:pt x="54" y="14"/>
                    <a:pt x="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0" name="Google Shape;2830;p25"/>
            <p:cNvSpPr/>
            <p:nvPr/>
          </p:nvSpPr>
          <p:spPr>
            <a:xfrm>
              <a:off x="4199432" y="1806756"/>
              <a:ext cx="1776" cy="2203"/>
            </a:xfrm>
            <a:custGeom>
              <a:rect b="b" l="l" r="r" t="t"/>
              <a:pathLst>
                <a:path extrusionOk="0" h="67" w="54">
                  <a:moveTo>
                    <a:pt x="1" y="0"/>
                  </a:moveTo>
                  <a:lnTo>
                    <a:pt x="1" y="27"/>
                  </a:lnTo>
                  <a:cubicBezTo>
                    <a:pt x="13" y="40"/>
                    <a:pt x="13" y="53"/>
                    <a:pt x="27" y="53"/>
                  </a:cubicBezTo>
                  <a:cubicBezTo>
                    <a:pt x="27" y="67"/>
                    <a:pt x="40" y="67"/>
                    <a:pt x="40" y="67"/>
                  </a:cubicBezTo>
                  <a:cubicBezTo>
                    <a:pt x="54" y="67"/>
                    <a:pt x="54" y="67"/>
                    <a:pt x="54" y="53"/>
                  </a:cubicBezTo>
                  <a:lnTo>
                    <a:pt x="54" y="40"/>
                  </a:lnTo>
                  <a:cubicBezTo>
                    <a:pt x="40" y="27"/>
                    <a:pt x="40" y="14"/>
                    <a:pt x="27" y="14"/>
                  </a:cubicBezTo>
                  <a:cubicBezTo>
                    <a:pt x="27" y="0"/>
                    <a:pt x="13" y="0"/>
                    <a:pt x="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1" name="Google Shape;2831;p25"/>
            <p:cNvSpPr/>
            <p:nvPr/>
          </p:nvSpPr>
          <p:spPr>
            <a:xfrm>
              <a:off x="4200714" y="1809814"/>
              <a:ext cx="1381" cy="1315"/>
            </a:xfrm>
            <a:custGeom>
              <a:rect b="b" l="l" r="r" t="t"/>
              <a:pathLst>
                <a:path extrusionOk="0" h="40" w="42">
                  <a:moveTo>
                    <a:pt x="1" y="0"/>
                  </a:moveTo>
                  <a:lnTo>
                    <a:pt x="1" y="13"/>
                  </a:lnTo>
                  <a:cubicBezTo>
                    <a:pt x="1" y="27"/>
                    <a:pt x="15" y="27"/>
                    <a:pt x="15" y="40"/>
                  </a:cubicBezTo>
                  <a:lnTo>
                    <a:pt x="41" y="40"/>
                  </a:lnTo>
                  <a:lnTo>
                    <a:pt x="41" y="27"/>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2" name="Google Shape;2832;p25"/>
            <p:cNvSpPr/>
            <p:nvPr/>
          </p:nvSpPr>
          <p:spPr>
            <a:xfrm>
              <a:off x="4204661" y="1799356"/>
              <a:ext cx="1315" cy="1315"/>
            </a:xfrm>
            <a:custGeom>
              <a:rect b="b" l="l" r="r" t="t"/>
              <a:pathLst>
                <a:path extrusionOk="0" h="40" w="40">
                  <a:moveTo>
                    <a:pt x="0" y="1"/>
                  </a:moveTo>
                  <a:lnTo>
                    <a:pt x="0" y="13"/>
                  </a:lnTo>
                  <a:cubicBezTo>
                    <a:pt x="0" y="27"/>
                    <a:pt x="13" y="27"/>
                    <a:pt x="13" y="40"/>
                  </a:cubicBezTo>
                  <a:lnTo>
                    <a:pt x="27" y="40"/>
                  </a:lnTo>
                  <a:cubicBezTo>
                    <a:pt x="27" y="40"/>
                    <a:pt x="40" y="40"/>
                    <a:pt x="40" y="27"/>
                  </a:cubicBezTo>
                  <a:lnTo>
                    <a:pt x="27"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3" name="Google Shape;2833;p25"/>
            <p:cNvSpPr/>
            <p:nvPr/>
          </p:nvSpPr>
          <p:spPr>
            <a:xfrm>
              <a:off x="4229456" y="1812412"/>
              <a:ext cx="2236" cy="1776"/>
            </a:xfrm>
            <a:custGeom>
              <a:rect b="b" l="l" r="r" t="t"/>
              <a:pathLst>
                <a:path extrusionOk="0" h="54" w="68">
                  <a:moveTo>
                    <a:pt x="41" y="1"/>
                  </a:moveTo>
                  <a:lnTo>
                    <a:pt x="14" y="27"/>
                  </a:lnTo>
                  <a:cubicBezTo>
                    <a:pt x="0" y="27"/>
                    <a:pt x="0" y="27"/>
                    <a:pt x="0" y="40"/>
                  </a:cubicBezTo>
                  <a:cubicBezTo>
                    <a:pt x="0" y="40"/>
                    <a:pt x="0" y="54"/>
                    <a:pt x="14" y="54"/>
                  </a:cubicBezTo>
                  <a:lnTo>
                    <a:pt x="27" y="54"/>
                  </a:lnTo>
                  <a:cubicBezTo>
                    <a:pt x="41" y="40"/>
                    <a:pt x="41" y="40"/>
                    <a:pt x="53" y="40"/>
                  </a:cubicBezTo>
                  <a:lnTo>
                    <a:pt x="67" y="27"/>
                  </a:lnTo>
                  <a:lnTo>
                    <a:pt x="67" y="14"/>
                  </a:lnTo>
                  <a:cubicBezTo>
                    <a:pt x="67" y="1"/>
                    <a:pt x="53"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4" name="Google Shape;2834;p25"/>
            <p:cNvSpPr/>
            <p:nvPr/>
          </p:nvSpPr>
          <p:spPr>
            <a:xfrm>
              <a:off x="4227713" y="1815043"/>
              <a:ext cx="1776" cy="888"/>
            </a:xfrm>
            <a:custGeom>
              <a:rect b="b" l="l" r="r" t="t"/>
              <a:pathLst>
                <a:path extrusionOk="0" h="27" w="54">
                  <a:moveTo>
                    <a:pt x="14" y="0"/>
                  </a:moveTo>
                  <a:cubicBezTo>
                    <a:pt x="14" y="13"/>
                    <a:pt x="0" y="13"/>
                    <a:pt x="0" y="13"/>
                  </a:cubicBezTo>
                  <a:cubicBezTo>
                    <a:pt x="0" y="27"/>
                    <a:pt x="14" y="27"/>
                    <a:pt x="14" y="27"/>
                  </a:cubicBezTo>
                  <a:lnTo>
                    <a:pt x="27" y="27"/>
                  </a:lnTo>
                  <a:cubicBezTo>
                    <a:pt x="27" y="27"/>
                    <a:pt x="41" y="27"/>
                    <a:pt x="41" y="13"/>
                  </a:cubicBezTo>
                  <a:lnTo>
                    <a:pt x="53" y="13"/>
                  </a:lnTo>
                  <a:lnTo>
                    <a:pt x="53"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5" name="Google Shape;2835;p25"/>
            <p:cNvSpPr/>
            <p:nvPr/>
          </p:nvSpPr>
          <p:spPr>
            <a:xfrm>
              <a:off x="4228174" y="1803730"/>
              <a:ext cx="1776" cy="1085"/>
            </a:xfrm>
            <a:custGeom>
              <a:rect b="b" l="l" r="r" t="t"/>
              <a:pathLst>
                <a:path extrusionOk="0" h="33" w="54">
                  <a:moveTo>
                    <a:pt x="27" y="0"/>
                  </a:moveTo>
                  <a:cubicBezTo>
                    <a:pt x="27" y="0"/>
                    <a:pt x="13" y="0"/>
                    <a:pt x="13" y="13"/>
                  </a:cubicBezTo>
                  <a:cubicBezTo>
                    <a:pt x="0" y="13"/>
                    <a:pt x="0" y="13"/>
                    <a:pt x="0" y="27"/>
                  </a:cubicBezTo>
                  <a:lnTo>
                    <a:pt x="13" y="27"/>
                  </a:lnTo>
                  <a:cubicBezTo>
                    <a:pt x="13" y="31"/>
                    <a:pt x="13" y="32"/>
                    <a:pt x="13" y="32"/>
                  </a:cubicBezTo>
                  <a:cubicBezTo>
                    <a:pt x="14" y="32"/>
                    <a:pt x="17" y="27"/>
                    <a:pt x="27" y="27"/>
                  </a:cubicBezTo>
                  <a:cubicBezTo>
                    <a:pt x="27" y="27"/>
                    <a:pt x="39" y="27"/>
                    <a:pt x="39" y="13"/>
                  </a:cubicBezTo>
                  <a:cubicBezTo>
                    <a:pt x="39" y="13"/>
                    <a:pt x="53" y="13"/>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6" name="Google Shape;2836;p25"/>
            <p:cNvSpPr/>
            <p:nvPr/>
          </p:nvSpPr>
          <p:spPr>
            <a:xfrm>
              <a:off x="4198117" y="1841581"/>
              <a:ext cx="2236" cy="1776"/>
            </a:xfrm>
            <a:custGeom>
              <a:rect b="b" l="l" r="r" t="t"/>
              <a:pathLst>
                <a:path extrusionOk="0" h="54" w="68">
                  <a:moveTo>
                    <a:pt x="27" y="0"/>
                  </a:moveTo>
                  <a:cubicBezTo>
                    <a:pt x="14" y="0"/>
                    <a:pt x="14" y="0"/>
                    <a:pt x="0" y="14"/>
                  </a:cubicBezTo>
                  <a:cubicBezTo>
                    <a:pt x="0" y="14"/>
                    <a:pt x="0" y="27"/>
                    <a:pt x="14" y="27"/>
                  </a:cubicBezTo>
                  <a:lnTo>
                    <a:pt x="14" y="40"/>
                  </a:lnTo>
                  <a:cubicBezTo>
                    <a:pt x="27" y="40"/>
                    <a:pt x="41" y="40"/>
                    <a:pt x="41" y="53"/>
                  </a:cubicBezTo>
                  <a:lnTo>
                    <a:pt x="67" y="53"/>
                  </a:lnTo>
                  <a:lnTo>
                    <a:pt x="67" y="40"/>
                  </a:lnTo>
                  <a:cubicBezTo>
                    <a:pt x="67" y="27"/>
                    <a:pt x="67" y="27"/>
                    <a:pt x="53" y="27"/>
                  </a:cubicBezTo>
                  <a:cubicBezTo>
                    <a:pt x="53" y="14"/>
                    <a:pt x="41"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7" name="Google Shape;2837;p25"/>
            <p:cNvSpPr/>
            <p:nvPr/>
          </p:nvSpPr>
          <p:spPr>
            <a:xfrm>
              <a:off x="4200320" y="1844179"/>
              <a:ext cx="1776" cy="888"/>
            </a:xfrm>
            <a:custGeom>
              <a:rect b="b" l="l" r="r" t="t"/>
              <a:pathLst>
                <a:path extrusionOk="0" h="27" w="54">
                  <a:moveTo>
                    <a:pt x="13" y="1"/>
                  </a:moveTo>
                  <a:cubicBezTo>
                    <a:pt x="0" y="1"/>
                    <a:pt x="13" y="14"/>
                    <a:pt x="13" y="14"/>
                  </a:cubicBezTo>
                  <a:cubicBezTo>
                    <a:pt x="13" y="27"/>
                    <a:pt x="27" y="27"/>
                    <a:pt x="27" y="27"/>
                  </a:cubicBezTo>
                  <a:lnTo>
                    <a:pt x="39" y="27"/>
                  </a:lnTo>
                  <a:cubicBezTo>
                    <a:pt x="53" y="27"/>
                    <a:pt x="53" y="27"/>
                    <a:pt x="53" y="14"/>
                  </a:cubicBezTo>
                  <a:lnTo>
                    <a:pt x="39" y="14"/>
                  </a:lnTo>
                  <a:cubicBezTo>
                    <a:pt x="39"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8" name="Google Shape;2838;p25"/>
            <p:cNvSpPr/>
            <p:nvPr/>
          </p:nvSpPr>
          <p:spPr>
            <a:xfrm>
              <a:off x="4200320" y="1832867"/>
              <a:ext cx="1315" cy="1348"/>
            </a:xfrm>
            <a:custGeom>
              <a:rect b="b" l="l" r="r" t="t"/>
              <a:pathLst>
                <a:path extrusionOk="0" h="41" w="40">
                  <a:moveTo>
                    <a:pt x="0" y="0"/>
                  </a:moveTo>
                  <a:lnTo>
                    <a:pt x="0" y="14"/>
                  </a:lnTo>
                  <a:lnTo>
                    <a:pt x="0" y="27"/>
                  </a:lnTo>
                  <a:lnTo>
                    <a:pt x="27" y="27"/>
                  </a:lnTo>
                  <a:cubicBezTo>
                    <a:pt x="27" y="41"/>
                    <a:pt x="27" y="41"/>
                    <a:pt x="39" y="41"/>
                  </a:cubicBezTo>
                  <a:lnTo>
                    <a:pt x="39" y="27"/>
                  </a:lnTo>
                  <a:lnTo>
                    <a:pt x="39"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9" name="Google Shape;2839;p25"/>
            <p:cNvSpPr/>
            <p:nvPr/>
          </p:nvSpPr>
          <p:spPr>
            <a:xfrm>
              <a:off x="4228568" y="1835464"/>
              <a:ext cx="1776" cy="2236"/>
            </a:xfrm>
            <a:custGeom>
              <a:rect b="b" l="l" r="r" t="t"/>
              <a:pathLst>
                <a:path extrusionOk="0" h="68" w="54">
                  <a:moveTo>
                    <a:pt x="54" y="1"/>
                  </a:moveTo>
                  <a:cubicBezTo>
                    <a:pt x="41" y="1"/>
                    <a:pt x="41" y="1"/>
                    <a:pt x="27" y="15"/>
                  </a:cubicBezTo>
                  <a:cubicBezTo>
                    <a:pt x="15" y="15"/>
                    <a:pt x="15" y="27"/>
                    <a:pt x="1" y="41"/>
                  </a:cubicBezTo>
                  <a:lnTo>
                    <a:pt x="1" y="54"/>
                  </a:lnTo>
                  <a:cubicBezTo>
                    <a:pt x="1" y="67"/>
                    <a:pt x="1" y="67"/>
                    <a:pt x="15" y="67"/>
                  </a:cubicBezTo>
                  <a:cubicBezTo>
                    <a:pt x="27" y="67"/>
                    <a:pt x="27" y="67"/>
                    <a:pt x="27" y="54"/>
                  </a:cubicBezTo>
                  <a:cubicBezTo>
                    <a:pt x="41" y="54"/>
                    <a:pt x="41" y="41"/>
                    <a:pt x="54" y="27"/>
                  </a:cubicBezTo>
                  <a:lnTo>
                    <a:pt x="54"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0" name="Google Shape;2840;p25"/>
            <p:cNvSpPr/>
            <p:nvPr/>
          </p:nvSpPr>
          <p:spPr>
            <a:xfrm>
              <a:off x="4227713" y="1838523"/>
              <a:ext cx="1348" cy="1348"/>
            </a:xfrm>
            <a:custGeom>
              <a:rect b="b" l="l" r="r" t="t"/>
              <a:pathLst>
                <a:path extrusionOk="0" h="41" w="41">
                  <a:moveTo>
                    <a:pt x="27" y="1"/>
                  </a:moveTo>
                  <a:lnTo>
                    <a:pt x="0" y="27"/>
                  </a:lnTo>
                  <a:lnTo>
                    <a:pt x="0" y="40"/>
                  </a:lnTo>
                  <a:lnTo>
                    <a:pt x="27" y="40"/>
                  </a:lnTo>
                  <a:cubicBezTo>
                    <a:pt x="27" y="27"/>
                    <a:pt x="41" y="27"/>
                    <a:pt x="41" y="27"/>
                  </a:cubicBezTo>
                  <a:lnTo>
                    <a:pt x="41" y="14"/>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1" name="Google Shape;2841;p25"/>
            <p:cNvSpPr/>
            <p:nvPr/>
          </p:nvSpPr>
          <p:spPr>
            <a:xfrm>
              <a:off x="4223800" y="1828098"/>
              <a:ext cx="1315" cy="1315"/>
            </a:xfrm>
            <a:custGeom>
              <a:rect b="b" l="l" r="r" t="t"/>
              <a:pathLst>
                <a:path extrusionOk="0" h="40" w="40">
                  <a:moveTo>
                    <a:pt x="27" y="0"/>
                  </a:moveTo>
                  <a:cubicBezTo>
                    <a:pt x="14" y="0"/>
                    <a:pt x="14" y="13"/>
                    <a:pt x="14" y="13"/>
                  </a:cubicBezTo>
                  <a:cubicBezTo>
                    <a:pt x="14" y="27"/>
                    <a:pt x="1" y="27"/>
                    <a:pt x="14" y="27"/>
                  </a:cubicBezTo>
                  <a:lnTo>
                    <a:pt x="14" y="39"/>
                  </a:lnTo>
                  <a:lnTo>
                    <a:pt x="27" y="39"/>
                  </a:lnTo>
                  <a:cubicBezTo>
                    <a:pt x="27" y="27"/>
                    <a:pt x="40" y="27"/>
                    <a:pt x="40" y="13"/>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2" name="Google Shape;2842;p25"/>
            <p:cNvSpPr/>
            <p:nvPr/>
          </p:nvSpPr>
          <p:spPr>
            <a:xfrm>
              <a:off x="4209002" y="1866804"/>
              <a:ext cx="1315" cy="1250"/>
            </a:xfrm>
            <a:custGeom>
              <a:rect b="b" l="l" r="r" t="t"/>
              <a:pathLst>
                <a:path extrusionOk="0" h="38" w="40">
                  <a:moveTo>
                    <a:pt x="13" y="1"/>
                  </a:moveTo>
                  <a:cubicBezTo>
                    <a:pt x="1" y="1"/>
                    <a:pt x="1" y="1"/>
                    <a:pt x="1" y="15"/>
                  </a:cubicBezTo>
                  <a:lnTo>
                    <a:pt x="1" y="27"/>
                  </a:lnTo>
                  <a:lnTo>
                    <a:pt x="27" y="27"/>
                  </a:lnTo>
                  <a:cubicBezTo>
                    <a:pt x="27" y="34"/>
                    <a:pt x="30" y="38"/>
                    <a:pt x="34" y="38"/>
                  </a:cubicBezTo>
                  <a:cubicBezTo>
                    <a:pt x="37" y="38"/>
                    <a:pt x="40" y="34"/>
                    <a:pt x="40" y="27"/>
                  </a:cubicBezTo>
                  <a:lnTo>
                    <a:pt x="40" y="15"/>
                  </a:lnTo>
                  <a:cubicBezTo>
                    <a:pt x="27" y="1"/>
                    <a:pt x="13"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3" name="Google Shape;2843;p25"/>
            <p:cNvSpPr/>
            <p:nvPr/>
          </p:nvSpPr>
          <p:spPr>
            <a:xfrm>
              <a:off x="4237283" y="1863318"/>
              <a:ext cx="1776" cy="2433"/>
            </a:xfrm>
            <a:custGeom>
              <a:rect b="b" l="l" r="r" t="t"/>
              <a:pathLst>
                <a:path extrusionOk="0" h="74" w="54">
                  <a:moveTo>
                    <a:pt x="41" y="1"/>
                  </a:moveTo>
                  <a:cubicBezTo>
                    <a:pt x="41" y="1"/>
                    <a:pt x="27" y="1"/>
                    <a:pt x="27" y="15"/>
                  </a:cubicBezTo>
                  <a:cubicBezTo>
                    <a:pt x="14" y="15"/>
                    <a:pt x="14" y="27"/>
                    <a:pt x="1" y="41"/>
                  </a:cubicBezTo>
                  <a:lnTo>
                    <a:pt x="1" y="68"/>
                  </a:lnTo>
                  <a:cubicBezTo>
                    <a:pt x="10" y="68"/>
                    <a:pt x="13" y="73"/>
                    <a:pt x="18" y="73"/>
                  </a:cubicBezTo>
                  <a:cubicBezTo>
                    <a:pt x="20" y="73"/>
                    <a:pt x="23" y="72"/>
                    <a:pt x="27" y="68"/>
                  </a:cubicBezTo>
                  <a:lnTo>
                    <a:pt x="41" y="54"/>
                  </a:lnTo>
                  <a:cubicBezTo>
                    <a:pt x="41" y="54"/>
                    <a:pt x="41" y="41"/>
                    <a:pt x="54" y="27"/>
                  </a:cubicBezTo>
                  <a:cubicBezTo>
                    <a:pt x="54" y="15"/>
                    <a:pt x="54"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4" name="Google Shape;2844;p25"/>
            <p:cNvSpPr/>
            <p:nvPr/>
          </p:nvSpPr>
          <p:spPr>
            <a:xfrm>
              <a:off x="4237283" y="1866640"/>
              <a:ext cx="921" cy="1513"/>
            </a:xfrm>
            <a:custGeom>
              <a:rect b="b" l="l" r="r" t="t"/>
              <a:pathLst>
                <a:path extrusionOk="0" h="46" w="28">
                  <a:moveTo>
                    <a:pt x="24" y="0"/>
                  </a:moveTo>
                  <a:cubicBezTo>
                    <a:pt x="20" y="0"/>
                    <a:pt x="14" y="6"/>
                    <a:pt x="14" y="6"/>
                  </a:cubicBezTo>
                  <a:cubicBezTo>
                    <a:pt x="1" y="6"/>
                    <a:pt x="1" y="20"/>
                    <a:pt x="1" y="20"/>
                  </a:cubicBezTo>
                  <a:lnTo>
                    <a:pt x="1" y="32"/>
                  </a:lnTo>
                  <a:cubicBezTo>
                    <a:pt x="1" y="46"/>
                    <a:pt x="14" y="46"/>
                    <a:pt x="14" y="46"/>
                  </a:cubicBezTo>
                  <a:cubicBezTo>
                    <a:pt x="14" y="46"/>
                    <a:pt x="14" y="32"/>
                    <a:pt x="27" y="32"/>
                  </a:cubicBezTo>
                  <a:lnTo>
                    <a:pt x="27" y="20"/>
                  </a:lnTo>
                  <a:lnTo>
                    <a:pt x="27" y="6"/>
                  </a:lnTo>
                  <a:cubicBezTo>
                    <a:pt x="27" y="2"/>
                    <a:pt x="26"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5" name="Google Shape;2845;p25"/>
            <p:cNvSpPr/>
            <p:nvPr/>
          </p:nvSpPr>
          <p:spPr>
            <a:xfrm>
              <a:off x="4231199" y="1857235"/>
              <a:ext cx="1348" cy="1348"/>
            </a:xfrm>
            <a:custGeom>
              <a:rect b="b" l="l" r="r" t="t"/>
              <a:pathLst>
                <a:path extrusionOk="0" h="41" w="41">
                  <a:moveTo>
                    <a:pt x="14" y="1"/>
                  </a:moveTo>
                  <a:lnTo>
                    <a:pt x="0" y="14"/>
                  </a:lnTo>
                  <a:lnTo>
                    <a:pt x="0" y="27"/>
                  </a:lnTo>
                  <a:cubicBezTo>
                    <a:pt x="0" y="41"/>
                    <a:pt x="14" y="41"/>
                    <a:pt x="14" y="41"/>
                  </a:cubicBezTo>
                  <a:cubicBezTo>
                    <a:pt x="27" y="41"/>
                    <a:pt x="27" y="41"/>
                    <a:pt x="27" y="27"/>
                  </a:cubicBezTo>
                  <a:cubicBezTo>
                    <a:pt x="27" y="27"/>
                    <a:pt x="27" y="14"/>
                    <a:pt x="41" y="14"/>
                  </a:cubicBezTo>
                  <a:cubicBezTo>
                    <a:pt x="41"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6" name="Google Shape;2846;p25"/>
            <p:cNvSpPr/>
            <p:nvPr/>
          </p:nvSpPr>
          <p:spPr>
            <a:xfrm>
              <a:off x="4206831" y="1905576"/>
              <a:ext cx="2203" cy="1940"/>
            </a:xfrm>
            <a:custGeom>
              <a:rect b="b" l="l" r="r" t="t"/>
              <a:pathLst>
                <a:path extrusionOk="0" h="59" w="67">
                  <a:moveTo>
                    <a:pt x="0" y="0"/>
                  </a:moveTo>
                  <a:lnTo>
                    <a:pt x="0" y="27"/>
                  </a:lnTo>
                  <a:cubicBezTo>
                    <a:pt x="14" y="39"/>
                    <a:pt x="27" y="39"/>
                    <a:pt x="27" y="53"/>
                  </a:cubicBezTo>
                  <a:cubicBezTo>
                    <a:pt x="36" y="53"/>
                    <a:pt x="39" y="59"/>
                    <a:pt x="44" y="59"/>
                  </a:cubicBezTo>
                  <a:cubicBezTo>
                    <a:pt x="46" y="59"/>
                    <a:pt x="49" y="57"/>
                    <a:pt x="53" y="53"/>
                  </a:cubicBezTo>
                  <a:lnTo>
                    <a:pt x="67" y="39"/>
                  </a:lnTo>
                  <a:lnTo>
                    <a:pt x="53" y="27"/>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7" name="Google Shape;2847;p25"/>
            <p:cNvSpPr/>
            <p:nvPr/>
          </p:nvSpPr>
          <p:spPr>
            <a:xfrm>
              <a:off x="4208574" y="1908174"/>
              <a:ext cx="1348" cy="1315"/>
            </a:xfrm>
            <a:custGeom>
              <a:rect b="b" l="l" r="r" t="t"/>
              <a:pathLst>
                <a:path extrusionOk="0" h="40" w="41">
                  <a:moveTo>
                    <a:pt x="14" y="1"/>
                  </a:moveTo>
                  <a:cubicBezTo>
                    <a:pt x="14" y="1"/>
                    <a:pt x="0" y="1"/>
                    <a:pt x="0" y="13"/>
                  </a:cubicBezTo>
                  <a:lnTo>
                    <a:pt x="0" y="27"/>
                  </a:lnTo>
                  <a:cubicBezTo>
                    <a:pt x="0" y="27"/>
                    <a:pt x="14" y="27"/>
                    <a:pt x="14" y="40"/>
                  </a:cubicBezTo>
                  <a:lnTo>
                    <a:pt x="26" y="40"/>
                  </a:lnTo>
                  <a:cubicBezTo>
                    <a:pt x="26" y="40"/>
                    <a:pt x="40" y="40"/>
                    <a:pt x="40" y="27"/>
                  </a:cubicBezTo>
                  <a:lnTo>
                    <a:pt x="40" y="13"/>
                  </a:lnTo>
                  <a:cubicBezTo>
                    <a:pt x="26" y="13"/>
                    <a:pt x="26" y="13"/>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8" name="Google Shape;2848;p25"/>
            <p:cNvSpPr/>
            <p:nvPr/>
          </p:nvSpPr>
          <p:spPr>
            <a:xfrm>
              <a:off x="4237283" y="1906858"/>
              <a:ext cx="2236" cy="1776"/>
            </a:xfrm>
            <a:custGeom>
              <a:rect b="b" l="l" r="r" t="t"/>
              <a:pathLst>
                <a:path extrusionOk="0" h="54" w="68">
                  <a:moveTo>
                    <a:pt x="41" y="0"/>
                  </a:moveTo>
                  <a:cubicBezTo>
                    <a:pt x="27" y="0"/>
                    <a:pt x="27" y="14"/>
                    <a:pt x="14" y="27"/>
                  </a:cubicBezTo>
                  <a:lnTo>
                    <a:pt x="1" y="41"/>
                  </a:lnTo>
                  <a:cubicBezTo>
                    <a:pt x="1" y="53"/>
                    <a:pt x="14" y="53"/>
                    <a:pt x="14" y="53"/>
                  </a:cubicBezTo>
                  <a:lnTo>
                    <a:pt x="27" y="53"/>
                  </a:lnTo>
                  <a:cubicBezTo>
                    <a:pt x="41" y="41"/>
                    <a:pt x="54" y="41"/>
                    <a:pt x="54" y="27"/>
                  </a:cubicBezTo>
                  <a:lnTo>
                    <a:pt x="67" y="27"/>
                  </a:lnTo>
                  <a:lnTo>
                    <a:pt x="6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9" name="Google Shape;2849;p25"/>
            <p:cNvSpPr/>
            <p:nvPr/>
          </p:nvSpPr>
          <p:spPr>
            <a:xfrm>
              <a:off x="4236000" y="1909456"/>
              <a:ext cx="1776" cy="1381"/>
            </a:xfrm>
            <a:custGeom>
              <a:rect b="b" l="l" r="r" t="t"/>
              <a:pathLst>
                <a:path extrusionOk="0" h="42" w="54">
                  <a:moveTo>
                    <a:pt x="27" y="1"/>
                  </a:moveTo>
                  <a:lnTo>
                    <a:pt x="13" y="15"/>
                  </a:lnTo>
                  <a:lnTo>
                    <a:pt x="0" y="27"/>
                  </a:lnTo>
                  <a:lnTo>
                    <a:pt x="13" y="41"/>
                  </a:lnTo>
                  <a:cubicBezTo>
                    <a:pt x="13" y="41"/>
                    <a:pt x="27" y="41"/>
                    <a:pt x="27" y="27"/>
                  </a:cubicBezTo>
                  <a:cubicBezTo>
                    <a:pt x="27" y="27"/>
                    <a:pt x="40" y="27"/>
                    <a:pt x="40" y="15"/>
                  </a:cubicBezTo>
                  <a:lnTo>
                    <a:pt x="53" y="15"/>
                  </a:ln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0" name="Google Shape;2850;p25"/>
            <p:cNvSpPr/>
            <p:nvPr/>
          </p:nvSpPr>
          <p:spPr>
            <a:xfrm>
              <a:off x="4235113" y="1898144"/>
              <a:ext cx="1348" cy="1348"/>
            </a:xfrm>
            <a:custGeom>
              <a:rect b="b" l="l" r="r" t="t"/>
              <a:pathLst>
                <a:path extrusionOk="0" h="41" w="41">
                  <a:moveTo>
                    <a:pt x="27" y="1"/>
                  </a:moveTo>
                  <a:cubicBezTo>
                    <a:pt x="14" y="14"/>
                    <a:pt x="1" y="14"/>
                    <a:pt x="1" y="14"/>
                  </a:cubicBezTo>
                  <a:lnTo>
                    <a:pt x="1" y="27"/>
                  </a:lnTo>
                  <a:lnTo>
                    <a:pt x="1" y="41"/>
                  </a:lnTo>
                  <a:lnTo>
                    <a:pt x="14" y="41"/>
                  </a:lnTo>
                  <a:lnTo>
                    <a:pt x="27" y="27"/>
                  </a:lnTo>
                  <a:lnTo>
                    <a:pt x="40" y="27"/>
                  </a:lnTo>
                  <a:lnTo>
                    <a:pt x="40" y="14"/>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1" name="Google Shape;2851;p25"/>
            <p:cNvSpPr/>
            <p:nvPr/>
          </p:nvSpPr>
          <p:spPr>
            <a:xfrm>
              <a:off x="4210284" y="1924255"/>
              <a:ext cx="2236" cy="1381"/>
            </a:xfrm>
            <a:custGeom>
              <a:rect b="b" l="l" r="r" t="t"/>
              <a:pathLst>
                <a:path extrusionOk="0" h="42" w="68">
                  <a:moveTo>
                    <a:pt x="41" y="1"/>
                  </a:moveTo>
                  <a:cubicBezTo>
                    <a:pt x="41" y="1"/>
                    <a:pt x="27" y="1"/>
                    <a:pt x="15" y="15"/>
                  </a:cubicBezTo>
                  <a:cubicBezTo>
                    <a:pt x="15" y="15"/>
                    <a:pt x="1" y="15"/>
                    <a:pt x="1" y="27"/>
                  </a:cubicBezTo>
                  <a:lnTo>
                    <a:pt x="1" y="41"/>
                  </a:lnTo>
                  <a:lnTo>
                    <a:pt x="27" y="41"/>
                  </a:lnTo>
                  <a:cubicBezTo>
                    <a:pt x="27" y="41"/>
                    <a:pt x="41" y="27"/>
                    <a:pt x="54" y="27"/>
                  </a:cubicBezTo>
                  <a:lnTo>
                    <a:pt x="68" y="15"/>
                  </a:lnTo>
                  <a:cubicBezTo>
                    <a:pt x="54" y="1"/>
                    <a:pt x="54" y="1"/>
                    <a:pt x="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2" name="Google Shape;2852;p25"/>
            <p:cNvSpPr/>
            <p:nvPr/>
          </p:nvSpPr>
          <p:spPr>
            <a:xfrm>
              <a:off x="4208574" y="1925998"/>
              <a:ext cx="1348" cy="921"/>
            </a:xfrm>
            <a:custGeom>
              <a:rect b="b" l="l" r="r" t="t"/>
              <a:pathLst>
                <a:path extrusionOk="0" h="28" w="41">
                  <a:moveTo>
                    <a:pt x="14" y="1"/>
                  </a:moveTo>
                  <a:cubicBezTo>
                    <a:pt x="0" y="1"/>
                    <a:pt x="0" y="1"/>
                    <a:pt x="0" y="15"/>
                  </a:cubicBezTo>
                  <a:lnTo>
                    <a:pt x="0" y="27"/>
                  </a:lnTo>
                  <a:lnTo>
                    <a:pt x="14" y="27"/>
                  </a:lnTo>
                  <a:cubicBezTo>
                    <a:pt x="26" y="15"/>
                    <a:pt x="26" y="15"/>
                    <a:pt x="40" y="15"/>
                  </a:cubicBezTo>
                  <a:lnTo>
                    <a:pt x="40"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3" name="Google Shape;2853;p25"/>
            <p:cNvSpPr/>
            <p:nvPr/>
          </p:nvSpPr>
          <p:spPr>
            <a:xfrm>
              <a:off x="4222485" y="1924715"/>
              <a:ext cx="1776" cy="921"/>
            </a:xfrm>
            <a:custGeom>
              <a:rect b="b" l="l" r="r" t="t"/>
              <a:pathLst>
                <a:path extrusionOk="0" h="28" w="54">
                  <a:moveTo>
                    <a:pt x="14" y="1"/>
                  </a:moveTo>
                  <a:lnTo>
                    <a:pt x="1" y="13"/>
                  </a:lnTo>
                  <a:cubicBezTo>
                    <a:pt x="1" y="27"/>
                    <a:pt x="14" y="27"/>
                    <a:pt x="14" y="27"/>
                  </a:cubicBezTo>
                  <a:lnTo>
                    <a:pt x="41" y="27"/>
                  </a:lnTo>
                  <a:cubicBezTo>
                    <a:pt x="54" y="27"/>
                    <a:pt x="54" y="13"/>
                    <a:pt x="54" y="13"/>
                  </a:cubicBezTo>
                  <a:lnTo>
                    <a:pt x="5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4" name="Google Shape;2854;p25"/>
            <p:cNvSpPr/>
            <p:nvPr/>
          </p:nvSpPr>
          <p:spPr>
            <a:xfrm>
              <a:off x="4160693" y="1923498"/>
              <a:ext cx="2203" cy="2138"/>
            </a:xfrm>
            <a:custGeom>
              <a:rect b="b" l="l" r="r" t="t"/>
              <a:pathLst>
                <a:path extrusionOk="0" h="65" w="67">
                  <a:moveTo>
                    <a:pt x="20" y="1"/>
                  </a:moveTo>
                  <a:cubicBezTo>
                    <a:pt x="17" y="1"/>
                    <a:pt x="14" y="4"/>
                    <a:pt x="14" y="11"/>
                  </a:cubicBezTo>
                  <a:cubicBezTo>
                    <a:pt x="0" y="11"/>
                    <a:pt x="0" y="24"/>
                    <a:pt x="14" y="24"/>
                  </a:cubicBezTo>
                  <a:cubicBezTo>
                    <a:pt x="14" y="38"/>
                    <a:pt x="27" y="50"/>
                    <a:pt x="40" y="50"/>
                  </a:cubicBezTo>
                  <a:cubicBezTo>
                    <a:pt x="40" y="64"/>
                    <a:pt x="53" y="64"/>
                    <a:pt x="53" y="64"/>
                  </a:cubicBezTo>
                  <a:cubicBezTo>
                    <a:pt x="67" y="64"/>
                    <a:pt x="67" y="50"/>
                    <a:pt x="67" y="50"/>
                  </a:cubicBezTo>
                  <a:cubicBezTo>
                    <a:pt x="67" y="38"/>
                    <a:pt x="67" y="38"/>
                    <a:pt x="53" y="38"/>
                  </a:cubicBezTo>
                  <a:cubicBezTo>
                    <a:pt x="53" y="24"/>
                    <a:pt x="40" y="11"/>
                    <a:pt x="40" y="11"/>
                  </a:cubicBezTo>
                  <a:lnTo>
                    <a:pt x="27" y="11"/>
                  </a:lnTo>
                  <a:cubicBezTo>
                    <a:pt x="27" y="4"/>
                    <a:pt x="23" y="1"/>
                    <a:pt x="2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5" name="Google Shape;2855;p25"/>
            <p:cNvSpPr/>
            <p:nvPr/>
          </p:nvSpPr>
          <p:spPr>
            <a:xfrm>
              <a:off x="4163751" y="1925143"/>
              <a:ext cx="1315" cy="1348"/>
            </a:xfrm>
            <a:custGeom>
              <a:rect b="b" l="l" r="r" t="t"/>
              <a:pathLst>
                <a:path extrusionOk="0" h="41" w="40">
                  <a:moveTo>
                    <a:pt x="0" y="0"/>
                  </a:moveTo>
                  <a:lnTo>
                    <a:pt x="0" y="14"/>
                  </a:lnTo>
                  <a:cubicBezTo>
                    <a:pt x="13" y="27"/>
                    <a:pt x="13" y="27"/>
                    <a:pt x="13" y="41"/>
                  </a:cubicBezTo>
                  <a:lnTo>
                    <a:pt x="27" y="41"/>
                  </a:lnTo>
                  <a:cubicBezTo>
                    <a:pt x="39" y="41"/>
                    <a:pt x="39" y="41"/>
                    <a:pt x="39" y="27"/>
                  </a:cubicBezTo>
                  <a:lnTo>
                    <a:pt x="39" y="14"/>
                  </a:lnTo>
                  <a:cubicBezTo>
                    <a:pt x="27" y="14"/>
                    <a:pt x="27" y="14"/>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6" name="Google Shape;2856;p25"/>
            <p:cNvSpPr/>
            <p:nvPr/>
          </p:nvSpPr>
          <p:spPr>
            <a:xfrm>
              <a:off x="4154576" y="1911462"/>
              <a:ext cx="1381" cy="1710"/>
            </a:xfrm>
            <a:custGeom>
              <a:rect b="b" l="l" r="r" t="t"/>
              <a:pathLst>
                <a:path extrusionOk="0" h="52" w="42">
                  <a:moveTo>
                    <a:pt x="10" y="0"/>
                  </a:moveTo>
                  <a:cubicBezTo>
                    <a:pt x="8" y="0"/>
                    <a:pt x="5" y="2"/>
                    <a:pt x="1" y="7"/>
                  </a:cubicBezTo>
                  <a:lnTo>
                    <a:pt x="1" y="19"/>
                  </a:lnTo>
                  <a:cubicBezTo>
                    <a:pt x="1" y="33"/>
                    <a:pt x="15" y="46"/>
                    <a:pt x="15" y="46"/>
                  </a:cubicBezTo>
                  <a:cubicBezTo>
                    <a:pt x="23" y="46"/>
                    <a:pt x="26" y="52"/>
                    <a:pt x="31" y="52"/>
                  </a:cubicBezTo>
                  <a:cubicBezTo>
                    <a:pt x="33" y="52"/>
                    <a:pt x="36" y="50"/>
                    <a:pt x="41" y="46"/>
                  </a:cubicBezTo>
                  <a:cubicBezTo>
                    <a:pt x="41" y="46"/>
                    <a:pt x="41" y="33"/>
                    <a:pt x="27" y="33"/>
                  </a:cubicBezTo>
                  <a:cubicBezTo>
                    <a:pt x="27" y="19"/>
                    <a:pt x="15" y="19"/>
                    <a:pt x="15" y="7"/>
                  </a:cubicBezTo>
                  <a:cubicBezTo>
                    <a:pt x="15" y="7"/>
                    <a:pt x="15" y="0"/>
                    <a:pt x="10"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7" name="Google Shape;2857;p25"/>
            <p:cNvSpPr/>
            <p:nvPr/>
          </p:nvSpPr>
          <p:spPr>
            <a:xfrm>
              <a:off x="4182036" y="1864667"/>
              <a:ext cx="6544" cy="6182"/>
            </a:xfrm>
            <a:custGeom>
              <a:rect b="b" l="l" r="r" t="t"/>
              <a:pathLst>
                <a:path extrusionOk="0" h="188" w="199">
                  <a:moveTo>
                    <a:pt x="92" y="0"/>
                  </a:moveTo>
                  <a:cubicBezTo>
                    <a:pt x="39" y="0"/>
                    <a:pt x="0" y="53"/>
                    <a:pt x="0" y="106"/>
                  </a:cubicBezTo>
                  <a:cubicBezTo>
                    <a:pt x="11" y="152"/>
                    <a:pt x="43" y="188"/>
                    <a:pt x="86" y="188"/>
                  </a:cubicBezTo>
                  <a:cubicBezTo>
                    <a:pt x="93" y="188"/>
                    <a:pt x="99" y="187"/>
                    <a:pt x="106" y="185"/>
                  </a:cubicBezTo>
                  <a:cubicBezTo>
                    <a:pt x="159" y="185"/>
                    <a:pt x="198" y="132"/>
                    <a:pt x="198" y="80"/>
                  </a:cubicBezTo>
                  <a:cubicBezTo>
                    <a:pt x="185" y="39"/>
                    <a:pt x="145" y="0"/>
                    <a:pt x="9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TITLE_ONLY_1_1">
    <p:spTree>
      <p:nvGrpSpPr>
        <p:cNvPr id="2858" name="Shape 2858"/>
        <p:cNvGrpSpPr/>
        <p:nvPr/>
      </p:nvGrpSpPr>
      <p:grpSpPr>
        <a:xfrm>
          <a:off x="0" y="0"/>
          <a:ext cx="0" cy="0"/>
          <a:chOff x="0" y="0"/>
          <a:chExt cx="0" cy="0"/>
        </a:xfrm>
      </p:grpSpPr>
      <p:pic>
        <p:nvPicPr>
          <p:cNvPr id="2859" name="Google Shape;2859;p26"/>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2860" name="Google Shape;2860;p26"/>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861" name="Google Shape;2861;p26"/>
          <p:cNvSpPr/>
          <p:nvPr/>
        </p:nvSpPr>
        <p:spPr>
          <a:xfrm>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862" name="Google Shape;2862;p26"/>
          <p:cNvGrpSpPr/>
          <p:nvPr/>
        </p:nvGrpSpPr>
        <p:grpSpPr>
          <a:xfrm>
            <a:off x="249785" y="539987"/>
            <a:ext cx="496678" cy="474590"/>
            <a:chOff x="3705751" y="1648824"/>
            <a:chExt cx="84950" cy="81168"/>
          </a:xfrm>
        </p:grpSpPr>
        <p:sp>
          <p:nvSpPr>
            <p:cNvPr id="2863" name="Google Shape;2863;p26"/>
            <p:cNvSpPr/>
            <p:nvPr/>
          </p:nvSpPr>
          <p:spPr>
            <a:xfrm>
              <a:off x="3705751" y="1648824"/>
              <a:ext cx="84950" cy="81168"/>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4" name="Google Shape;2864;p26"/>
            <p:cNvSpPr/>
            <p:nvPr/>
          </p:nvSpPr>
          <p:spPr>
            <a:xfrm>
              <a:off x="3749390" y="1684704"/>
              <a:ext cx="9019" cy="8986"/>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865" name="Google Shape;2865;p26"/>
          <p:cNvGrpSpPr/>
          <p:nvPr/>
        </p:nvGrpSpPr>
        <p:grpSpPr>
          <a:xfrm>
            <a:off x="7941588" y="3148651"/>
            <a:ext cx="1152140" cy="2122556"/>
            <a:chOff x="4143264" y="1714874"/>
            <a:chExt cx="141078" cy="259923"/>
          </a:xfrm>
        </p:grpSpPr>
        <p:sp>
          <p:nvSpPr>
            <p:cNvPr id="2866" name="Google Shape;2866;p26"/>
            <p:cNvSpPr/>
            <p:nvPr/>
          </p:nvSpPr>
          <p:spPr>
            <a:xfrm>
              <a:off x="4212487" y="1840003"/>
              <a:ext cx="36601" cy="53833"/>
            </a:xfrm>
            <a:custGeom>
              <a:rect b="b" l="l" r="r" t="t"/>
              <a:pathLst>
                <a:path extrusionOk="0" h="1637" w="1113">
                  <a:moveTo>
                    <a:pt x="209" y="0"/>
                  </a:moveTo>
                  <a:cubicBezTo>
                    <a:pt x="170" y="0"/>
                    <a:pt x="130" y="11"/>
                    <a:pt x="93" y="35"/>
                  </a:cubicBezTo>
                  <a:cubicBezTo>
                    <a:pt x="1" y="128"/>
                    <a:pt x="27" y="286"/>
                    <a:pt x="54" y="392"/>
                  </a:cubicBezTo>
                  <a:cubicBezTo>
                    <a:pt x="212" y="856"/>
                    <a:pt x="543" y="1345"/>
                    <a:pt x="1086" y="1636"/>
                  </a:cubicBezTo>
                  <a:lnTo>
                    <a:pt x="1112" y="1583"/>
                  </a:lnTo>
                  <a:cubicBezTo>
                    <a:pt x="689" y="525"/>
                    <a:pt x="490" y="154"/>
                    <a:pt x="331" y="35"/>
                  </a:cubicBezTo>
                  <a:cubicBezTo>
                    <a:pt x="296" y="14"/>
                    <a:pt x="253" y="0"/>
                    <a:pt x="20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7" name="Google Shape;2867;p26"/>
            <p:cNvSpPr/>
            <p:nvPr/>
          </p:nvSpPr>
          <p:spPr>
            <a:xfrm>
              <a:off x="4223372" y="1855064"/>
              <a:ext cx="23513" cy="34858"/>
            </a:xfrm>
            <a:custGeom>
              <a:rect b="b" l="l" r="r" t="t"/>
              <a:pathLst>
                <a:path extrusionOk="0" h="1060" w="715">
                  <a:moveTo>
                    <a:pt x="14" y="1"/>
                  </a:moveTo>
                  <a:cubicBezTo>
                    <a:pt x="14" y="1"/>
                    <a:pt x="0" y="14"/>
                    <a:pt x="14" y="14"/>
                  </a:cubicBezTo>
                  <a:cubicBezTo>
                    <a:pt x="185" y="398"/>
                    <a:pt x="424" y="755"/>
                    <a:pt x="702" y="1060"/>
                  </a:cubicBezTo>
                  <a:lnTo>
                    <a:pt x="715" y="1060"/>
                  </a:lnTo>
                  <a:lnTo>
                    <a:pt x="715" y="1046"/>
                  </a:lnTo>
                  <a:cubicBezTo>
                    <a:pt x="437" y="742"/>
                    <a:pt x="199" y="384"/>
                    <a:pt x="27" y="14"/>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8" name="Google Shape;2868;p26"/>
            <p:cNvSpPr/>
            <p:nvPr/>
          </p:nvSpPr>
          <p:spPr>
            <a:xfrm>
              <a:off x="4220742" y="1896565"/>
              <a:ext cx="45316" cy="49492"/>
            </a:xfrm>
            <a:custGeom>
              <a:rect b="b" l="l" r="r" t="t"/>
              <a:pathLst>
                <a:path extrusionOk="0" h="1505" w="1378">
                  <a:moveTo>
                    <a:pt x="236" y="0"/>
                  </a:moveTo>
                  <a:cubicBezTo>
                    <a:pt x="181" y="0"/>
                    <a:pt x="127" y="21"/>
                    <a:pt x="94" y="62"/>
                  </a:cubicBezTo>
                  <a:cubicBezTo>
                    <a:pt x="1" y="155"/>
                    <a:pt x="54" y="313"/>
                    <a:pt x="120" y="433"/>
                  </a:cubicBezTo>
                  <a:cubicBezTo>
                    <a:pt x="359" y="869"/>
                    <a:pt x="782" y="1280"/>
                    <a:pt x="1377" y="1505"/>
                  </a:cubicBezTo>
                  <a:lnTo>
                    <a:pt x="1351" y="1413"/>
                  </a:lnTo>
                  <a:cubicBezTo>
                    <a:pt x="729" y="407"/>
                    <a:pt x="504" y="128"/>
                    <a:pt x="332" y="22"/>
                  </a:cubicBezTo>
                  <a:cubicBezTo>
                    <a:pt x="302" y="8"/>
                    <a:pt x="269" y="0"/>
                    <a:pt x="23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9" name="Google Shape;2869;p26"/>
            <p:cNvSpPr/>
            <p:nvPr/>
          </p:nvSpPr>
          <p:spPr>
            <a:xfrm>
              <a:off x="4234257" y="1911331"/>
              <a:ext cx="27426" cy="30287"/>
            </a:xfrm>
            <a:custGeom>
              <a:rect b="b" l="l" r="r" t="t"/>
              <a:pathLst>
                <a:path extrusionOk="0" h="921" w="834">
                  <a:moveTo>
                    <a:pt x="12" y="0"/>
                  </a:moveTo>
                  <a:cubicBezTo>
                    <a:pt x="10" y="0"/>
                    <a:pt x="7" y="4"/>
                    <a:pt x="0" y="11"/>
                  </a:cubicBezTo>
                  <a:cubicBezTo>
                    <a:pt x="146" y="222"/>
                    <a:pt x="304" y="408"/>
                    <a:pt x="463" y="579"/>
                  </a:cubicBezTo>
                  <a:cubicBezTo>
                    <a:pt x="583" y="699"/>
                    <a:pt x="701" y="805"/>
                    <a:pt x="821" y="911"/>
                  </a:cubicBezTo>
                  <a:cubicBezTo>
                    <a:pt x="821" y="917"/>
                    <a:pt x="824" y="920"/>
                    <a:pt x="827" y="920"/>
                  </a:cubicBezTo>
                  <a:cubicBezTo>
                    <a:pt x="831" y="920"/>
                    <a:pt x="834" y="917"/>
                    <a:pt x="834" y="911"/>
                  </a:cubicBezTo>
                  <a:cubicBezTo>
                    <a:pt x="530" y="646"/>
                    <a:pt x="251" y="341"/>
                    <a:pt x="13" y="11"/>
                  </a:cubicBezTo>
                  <a:cubicBezTo>
                    <a:pt x="13" y="4"/>
                    <a:pt x="13" y="0"/>
                    <a:pt x="1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0" name="Google Shape;2870;p26"/>
            <p:cNvSpPr/>
            <p:nvPr/>
          </p:nvSpPr>
          <p:spPr>
            <a:xfrm>
              <a:off x="4248595" y="1844343"/>
              <a:ext cx="33576" cy="51235"/>
            </a:xfrm>
            <a:custGeom>
              <a:rect b="b" l="l" r="r" t="t"/>
              <a:pathLst>
                <a:path extrusionOk="0" h="1558" w="1021">
                  <a:moveTo>
                    <a:pt x="799" y="1"/>
                  </a:moveTo>
                  <a:cubicBezTo>
                    <a:pt x="754" y="1"/>
                    <a:pt x="711" y="14"/>
                    <a:pt x="676" y="36"/>
                  </a:cubicBezTo>
                  <a:cubicBezTo>
                    <a:pt x="530" y="154"/>
                    <a:pt x="371" y="459"/>
                    <a:pt x="1" y="1478"/>
                  </a:cubicBezTo>
                  <a:lnTo>
                    <a:pt x="27" y="1557"/>
                  </a:lnTo>
                  <a:cubicBezTo>
                    <a:pt x="530" y="1280"/>
                    <a:pt x="835" y="830"/>
                    <a:pt x="967" y="380"/>
                  </a:cubicBezTo>
                  <a:cubicBezTo>
                    <a:pt x="994" y="274"/>
                    <a:pt x="1020" y="115"/>
                    <a:pt x="914" y="36"/>
                  </a:cubicBezTo>
                  <a:cubicBezTo>
                    <a:pt x="877" y="11"/>
                    <a:pt x="837" y="1"/>
                    <a:pt x="79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1" name="Google Shape;2871;p26"/>
            <p:cNvSpPr/>
            <p:nvPr/>
          </p:nvSpPr>
          <p:spPr>
            <a:xfrm>
              <a:off x="4250799" y="1861181"/>
              <a:ext cx="20915" cy="32984"/>
            </a:xfrm>
            <a:custGeom>
              <a:rect b="b" l="l" r="r" t="t"/>
              <a:pathLst>
                <a:path extrusionOk="0" h="1003" w="636">
                  <a:moveTo>
                    <a:pt x="609" y="0"/>
                  </a:moveTo>
                  <a:cubicBezTo>
                    <a:pt x="463" y="357"/>
                    <a:pt x="251" y="688"/>
                    <a:pt x="0" y="992"/>
                  </a:cubicBezTo>
                  <a:cubicBezTo>
                    <a:pt x="0" y="999"/>
                    <a:pt x="4" y="1003"/>
                    <a:pt x="7" y="1003"/>
                  </a:cubicBezTo>
                  <a:cubicBezTo>
                    <a:pt x="10" y="1003"/>
                    <a:pt x="13" y="999"/>
                    <a:pt x="13" y="992"/>
                  </a:cubicBezTo>
                  <a:cubicBezTo>
                    <a:pt x="265" y="701"/>
                    <a:pt x="477" y="371"/>
                    <a:pt x="636" y="13"/>
                  </a:cubicBezTo>
                  <a:cubicBezTo>
                    <a:pt x="636" y="0"/>
                    <a:pt x="636" y="0"/>
                    <a:pt x="62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2" name="Google Shape;2872;p26"/>
            <p:cNvSpPr/>
            <p:nvPr/>
          </p:nvSpPr>
          <p:spPr>
            <a:xfrm>
              <a:off x="4264282" y="1888245"/>
              <a:ext cx="20060" cy="57384"/>
            </a:xfrm>
            <a:custGeom>
              <a:rect b="b" l="l" r="r" t="t"/>
              <a:pathLst>
                <a:path extrusionOk="0" h="1745" w="610">
                  <a:moveTo>
                    <a:pt x="401" y="0"/>
                  </a:moveTo>
                  <a:cubicBezTo>
                    <a:pt x="339" y="0"/>
                    <a:pt x="278" y="28"/>
                    <a:pt x="238" y="77"/>
                  </a:cubicBezTo>
                  <a:cubicBezTo>
                    <a:pt x="133" y="222"/>
                    <a:pt x="53" y="554"/>
                    <a:pt x="0" y="1639"/>
                  </a:cubicBezTo>
                  <a:lnTo>
                    <a:pt x="53" y="1745"/>
                  </a:lnTo>
                  <a:cubicBezTo>
                    <a:pt x="450" y="1361"/>
                    <a:pt x="609" y="792"/>
                    <a:pt x="609" y="328"/>
                  </a:cubicBezTo>
                  <a:cubicBezTo>
                    <a:pt x="609" y="210"/>
                    <a:pt x="583" y="63"/>
                    <a:pt x="464" y="11"/>
                  </a:cubicBezTo>
                  <a:cubicBezTo>
                    <a:pt x="443" y="4"/>
                    <a:pt x="422" y="0"/>
                    <a:pt x="40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3" name="Google Shape;2873;p26"/>
            <p:cNvSpPr/>
            <p:nvPr/>
          </p:nvSpPr>
          <p:spPr>
            <a:xfrm>
              <a:off x="4265597" y="1903373"/>
              <a:ext cx="10885" cy="37916"/>
            </a:xfrm>
            <a:custGeom>
              <a:rect b="b" l="l" r="r" t="t"/>
              <a:pathLst>
                <a:path extrusionOk="0" h="1153" w="331">
                  <a:moveTo>
                    <a:pt x="331" y="1"/>
                  </a:moveTo>
                  <a:cubicBezTo>
                    <a:pt x="318" y="1"/>
                    <a:pt x="318" y="1"/>
                    <a:pt x="318" y="14"/>
                  </a:cubicBezTo>
                  <a:cubicBezTo>
                    <a:pt x="265" y="398"/>
                    <a:pt x="159" y="782"/>
                    <a:pt x="0" y="1139"/>
                  </a:cubicBezTo>
                  <a:lnTo>
                    <a:pt x="13" y="1153"/>
                  </a:lnTo>
                  <a:lnTo>
                    <a:pt x="27" y="1139"/>
                  </a:lnTo>
                  <a:cubicBezTo>
                    <a:pt x="186" y="782"/>
                    <a:pt x="278" y="411"/>
                    <a:pt x="331" y="14"/>
                  </a:cubicBezTo>
                  <a:lnTo>
                    <a:pt x="331"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4" name="Google Shape;2874;p26"/>
            <p:cNvSpPr/>
            <p:nvPr/>
          </p:nvSpPr>
          <p:spPr>
            <a:xfrm>
              <a:off x="4245110" y="1863779"/>
              <a:ext cx="34858" cy="103621"/>
            </a:xfrm>
            <a:custGeom>
              <a:rect b="b" l="l" r="r" t="t"/>
              <a:pathLst>
                <a:path extrusionOk="0" h="3151" w="1060">
                  <a:moveTo>
                    <a:pt x="1" y="1"/>
                  </a:moveTo>
                  <a:cubicBezTo>
                    <a:pt x="1" y="278"/>
                    <a:pt x="27" y="557"/>
                    <a:pt x="68" y="834"/>
                  </a:cubicBezTo>
                  <a:cubicBezTo>
                    <a:pt x="120" y="1112"/>
                    <a:pt x="186" y="1390"/>
                    <a:pt x="266" y="1655"/>
                  </a:cubicBezTo>
                  <a:cubicBezTo>
                    <a:pt x="359" y="1933"/>
                    <a:pt x="465" y="2184"/>
                    <a:pt x="583" y="2436"/>
                  </a:cubicBezTo>
                  <a:cubicBezTo>
                    <a:pt x="650" y="2568"/>
                    <a:pt x="716" y="2687"/>
                    <a:pt x="795" y="2807"/>
                  </a:cubicBezTo>
                  <a:cubicBezTo>
                    <a:pt x="835" y="2872"/>
                    <a:pt x="874" y="2925"/>
                    <a:pt x="915" y="2992"/>
                  </a:cubicBezTo>
                  <a:cubicBezTo>
                    <a:pt x="927" y="3018"/>
                    <a:pt x="954" y="3045"/>
                    <a:pt x="980" y="3071"/>
                  </a:cubicBezTo>
                  <a:cubicBezTo>
                    <a:pt x="980" y="3084"/>
                    <a:pt x="994" y="3098"/>
                    <a:pt x="1007" y="3110"/>
                  </a:cubicBezTo>
                  <a:lnTo>
                    <a:pt x="1033" y="3137"/>
                  </a:lnTo>
                  <a:cubicBezTo>
                    <a:pt x="1033" y="3137"/>
                    <a:pt x="1047" y="3151"/>
                    <a:pt x="1060" y="3151"/>
                  </a:cubicBezTo>
                  <a:lnTo>
                    <a:pt x="1060" y="3124"/>
                  </a:lnTo>
                  <a:cubicBezTo>
                    <a:pt x="1020" y="3084"/>
                    <a:pt x="968" y="3031"/>
                    <a:pt x="941" y="2965"/>
                  </a:cubicBezTo>
                  <a:cubicBezTo>
                    <a:pt x="901" y="2912"/>
                    <a:pt x="862" y="2846"/>
                    <a:pt x="821" y="2793"/>
                  </a:cubicBezTo>
                  <a:cubicBezTo>
                    <a:pt x="756" y="2674"/>
                    <a:pt x="689" y="2555"/>
                    <a:pt x="623" y="2422"/>
                  </a:cubicBezTo>
                  <a:cubicBezTo>
                    <a:pt x="504" y="2171"/>
                    <a:pt x="398" y="1907"/>
                    <a:pt x="318" y="1642"/>
                  </a:cubicBezTo>
                  <a:cubicBezTo>
                    <a:pt x="226" y="1377"/>
                    <a:pt x="160" y="1112"/>
                    <a:pt x="120" y="834"/>
                  </a:cubicBezTo>
                  <a:cubicBezTo>
                    <a:pt x="94" y="689"/>
                    <a:pt x="80" y="557"/>
                    <a:pt x="68" y="410"/>
                  </a:cubicBezTo>
                  <a:cubicBezTo>
                    <a:pt x="54" y="278"/>
                    <a:pt x="54" y="133"/>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5" name="Google Shape;2875;p26"/>
            <p:cNvSpPr/>
            <p:nvPr/>
          </p:nvSpPr>
          <p:spPr>
            <a:xfrm>
              <a:off x="4239486" y="1801066"/>
              <a:ext cx="25683" cy="67973"/>
            </a:xfrm>
            <a:custGeom>
              <a:rect b="b" l="l" r="r" t="t"/>
              <a:pathLst>
                <a:path extrusionOk="0" h="2067" w="781">
                  <a:moveTo>
                    <a:pt x="564" y="1"/>
                  </a:moveTo>
                  <a:cubicBezTo>
                    <a:pt x="441" y="1"/>
                    <a:pt x="354" y="127"/>
                    <a:pt x="291" y="253"/>
                  </a:cubicBezTo>
                  <a:cubicBezTo>
                    <a:pt x="80" y="729"/>
                    <a:pt x="0" y="1417"/>
                    <a:pt x="172" y="2066"/>
                  </a:cubicBezTo>
                  <a:lnTo>
                    <a:pt x="212" y="2026"/>
                  </a:lnTo>
                  <a:cubicBezTo>
                    <a:pt x="662" y="861"/>
                    <a:pt x="781" y="411"/>
                    <a:pt x="741" y="187"/>
                  </a:cubicBezTo>
                  <a:cubicBezTo>
                    <a:pt x="728" y="108"/>
                    <a:pt x="662" y="14"/>
                    <a:pt x="583" y="2"/>
                  </a:cubicBezTo>
                  <a:cubicBezTo>
                    <a:pt x="576" y="1"/>
                    <a:pt x="570" y="1"/>
                    <a:pt x="56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6" name="Google Shape;2876;p26"/>
            <p:cNvSpPr/>
            <p:nvPr/>
          </p:nvSpPr>
          <p:spPr>
            <a:xfrm>
              <a:off x="4245998" y="1818529"/>
              <a:ext cx="8715" cy="46171"/>
            </a:xfrm>
            <a:custGeom>
              <a:rect b="b" l="l" r="r" t="t"/>
              <a:pathLst>
                <a:path extrusionOk="0" h="1404" w="265">
                  <a:moveTo>
                    <a:pt x="239" y="0"/>
                  </a:moveTo>
                  <a:cubicBezTo>
                    <a:pt x="106" y="450"/>
                    <a:pt x="27" y="927"/>
                    <a:pt x="0" y="1403"/>
                  </a:cubicBezTo>
                  <a:lnTo>
                    <a:pt x="14" y="1403"/>
                  </a:lnTo>
                  <a:cubicBezTo>
                    <a:pt x="41" y="927"/>
                    <a:pt x="120" y="463"/>
                    <a:pt x="26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7" name="Google Shape;2877;p26"/>
            <p:cNvSpPr/>
            <p:nvPr/>
          </p:nvSpPr>
          <p:spPr>
            <a:xfrm>
              <a:off x="4198972" y="1722372"/>
              <a:ext cx="26604" cy="16969"/>
            </a:xfrm>
            <a:custGeom>
              <a:rect b="b" l="l" r="r" t="t"/>
              <a:pathLst>
                <a:path extrusionOk="0" h="516" w="809">
                  <a:moveTo>
                    <a:pt x="226" y="0"/>
                  </a:moveTo>
                  <a:cubicBezTo>
                    <a:pt x="191" y="0"/>
                    <a:pt x="163" y="9"/>
                    <a:pt x="147" y="25"/>
                  </a:cubicBezTo>
                  <a:cubicBezTo>
                    <a:pt x="107" y="65"/>
                    <a:pt x="1" y="224"/>
                    <a:pt x="253" y="396"/>
                  </a:cubicBezTo>
                  <a:cubicBezTo>
                    <a:pt x="438" y="515"/>
                    <a:pt x="650" y="515"/>
                    <a:pt x="756" y="515"/>
                  </a:cubicBezTo>
                  <a:cubicBezTo>
                    <a:pt x="782" y="501"/>
                    <a:pt x="809" y="475"/>
                    <a:pt x="782" y="436"/>
                  </a:cubicBezTo>
                  <a:cubicBezTo>
                    <a:pt x="624" y="130"/>
                    <a:pt x="365" y="0"/>
                    <a:pt x="2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8" name="Google Shape;2878;p26"/>
            <p:cNvSpPr/>
            <p:nvPr/>
          </p:nvSpPr>
          <p:spPr>
            <a:xfrm>
              <a:off x="4203345" y="1723161"/>
              <a:ext cx="20487" cy="14437"/>
            </a:xfrm>
            <a:custGeom>
              <a:rect b="b" l="l" r="r" t="t"/>
              <a:pathLst>
                <a:path extrusionOk="0" h="439" w="623">
                  <a:moveTo>
                    <a:pt x="199" y="1"/>
                  </a:moveTo>
                  <a:cubicBezTo>
                    <a:pt x="199" y="41"/>
                    <a:pt x="199" y="94"/>
                    <a:pt x="212" y="133"/>
                  </a:cubicBezTo>
                  <a:cubicBezTo>
                    <a:pt x="146" y="94"/>
                    <a:pt x="80" y="54"/>
                    <a:pt x="0" y="15"/>
                  </a:cubicBezTo>
                  <a:lnTo>
                    <a:pt x="0" y="27"/>
                  </a:lnTo>
                  <a:cubicBezTo>
                    <a:pt x="67" y="68"/>
                    <a:pt x="146" y="107"/>
                    <a:pt x="226" y="160"/>
                  </a:cubicBezTo>
                  <a:cubicBezTo>
                    <a:pt x="146" y="174"/>
                    <a:pt x="67" y="213"/>
                    <a:pt x="0" y="239"/>
                  </a:cubicBezTo>
                  <a:lnTo>
                    <a:pt x="0" y="253"/>
                  </a:lnTo>
                  <a:cubicBezTo>
                    <a:pt x="80" y="213"/>
                    <a:pt x="159" y="186"/>
                    <a:pt x="238" y="174"/>
                  </a:cubicBezTo>
                  <a:cubicBezTo>
                    <a:pt x="318" y="213"/>
                    <a:pt x="397" y="266"/>
                    <a:pt x="464" y="319"/>
                  </a:cubicBezTo>
                  <a:cubicBezTo>
                    <a:pt x="371" y="332"/>
                    <a:pt x="279" y="372"/>
                    <a:pt x="185" y="412"/>
                  </a:cubicBezTo>
                  <a:lnTo>
                    <a:pt x="199" y="412"/>
                  </a:lnTo>
                  <a:cubicBezTo>
                    <a:pt x="291" y="372"/>
                    <a:pt x="385" y="345"/>
                    <a:pt x="477" y="332"/>
                  </a:cubicBezTo>
                  <a:cubicBezTo>
                    <a:pt x="530" y="372"/>
                    <a:pt x="570" y="398"/>
                    <a:pt x="623" y="438"/>
                  </a:cubicBezTo>
                  <a:lnTo>
                    <a:pt x="609" y="425"/>
                  </a:lnTo>
                  <a:cubicBezTo>
                    <a:pt x="570" y="385"/>
                    <a:pt x="530" y="345"/>
                    <a:pt x="477" y="319"/>
                  </a:cubicBezTo>
                  <a:cubicBezTo>
                    <a:pt x="477" y="279"/>
                    <a:pt x="477" y="227"/>
                    <a:pt x="490" y="186"/>
                  </a:cubicBezTo>
                  <a:lnTo>
                    <a:pt x="477" y="174"/>
                  </a:lnTo>
                  <a:cubicBezTo>
                    <a:pt x="464" y="213"/>
                    <a:pt x="464" y="266"/>
                    <a:pt x="464" y="306"/>
                  </a:cubicBezTo>
                  <a:cubicBezTo>
                    <a:pt x="397" y="253"/>
                    <a:pt x="318" y="200"/>
                    <a:pt x="226" y="147"/>
                  </a:cubicBezTo>
                  <a:cubicBezTo>
                    <a:pt x="212" y="107"/>
                    <a:pt x="212" y="54"/>
                    <a:pt x="21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9" name="Google Shape;2879;p26"/>
            <p:cNvSpPr/>
            <p:nvPr/>
          </p:nvSpPr>
          <p:spPr>
            <a:xfrm>
              <a:off x="4223372" y="1714874"/>
              <a:ext cx="19632" cy="23677"/>
            </a:xfrm>
            <a:custGeom>
              <a:rect b="b" l="l" r="r" t="t"/>
              <a:pathLst>
                <a:path extrusionOk="0" h="720" w="597">
                  <a:moveTo>
                    <a:pt x="369" y="0"/>
                  </a:moveTo>
                  <a:cubicBezTo>
                    <a:pt x="255" y="0"/>
                    <a:pt x="13" y="260"/>
                    <a:pt x="0" y="664"/>
                  </a:cubicBezTo>
                  <a:cubicBezTo>
                    <a:pt x="0" y="696"/>
                    <a:pt x="28" y="720"/>
                    <a:pt x="52" y="720"/>
                  </a:cubicBezTo>
                  <a:cubicBezTo>
                    <a:pt x="57" y="720"/>
                    <a:pt x="62" y="719"/>
                    <a:pt x="67" y="717"/>
                  </a:cubicBezTo>
                  <a:cubicBezTo>
                    <a:pt x="173" y="677"/>
                    <a:pt x="358" y="571"/>
                    <a:pt x="450" y="385"/>
                  </a:cubicBezTo>
                  <a:cubicBezTo>
                    <a:pt x="596" y="108"/>
                    <a:pt x="437" y="29"/>
                    <a:pt x="384" y="2"/>
                  </a:cubicBezTo>
                  <a:cubicBezTo>
                    <a:pt x="380" y="1"/>
                    <a:pt x="374" y="0"/>
                    <a:pt x="36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0" name="Google Shape;2880;p26"/>
            <p:cNvSpPr/>
            <p:nvPr/>
          </p:nvSpPr>
          <p:spPr>
            <a:xfrm>
              <a:off x="4224227" y="1715334"/>
              <a:ext cx="16147" cy="23118"/>
            </a:xfrm>
            <a:custGeom>
              <a:rect b="b" l="l" r="r" t="t"/>
              <a:pathLst>
                <a:path extrusionOk="0" h="703" w="491">
                  <a:moveTo>
                    <a:pt x="371" y="1"/>
                  </a:moveTo>
                  <a:cubicBezTo>
                    <a:pt x="332" y="67"/>
                    <a:pt x="292" y="133"/>
                    <a:pt x="239" y="200"/>
                  </a:cubicBezTo>
                  <a:cubicBezTo>
                    <a:pt x="239" y="160"/>
                    <a:pt x="212" y="107"/>
                    <a:pt x="186" y="80"/>
                  </a:cubicBezTo>
                  <a:lnTo>
                    <a:pt x="186" y="80"/>
                  </a:lnTo>
                  <a:cubicBezTo>
                    <a:pt x="212" y="120"/>
                    <a:pt x="226" y="173"/>
                    <a:pt x="239" y="226"/>
                  </a:cubicBezTo>
                  <a:cubicBezTo>
                    <a:pt x="186" y="306"/>
                    <a:pt x="133" y="385"/>
                    <a:pt x="94" y="477"/>
                  </a:cubicBezTo>
                  <a:cubicBezTo>
                    <a:pt x="80" y="424"/>
                    <a:pt x="53" y="385"/>
                    <a:pt x="27" y="359"/>
                  </a:cubicBezTo>
                  <a:lnTo>
                    <a:pt x="27" y="371"/>
                  </a:lnTo>
                  <a:cubicBezTo>
                    <a:pt x="53" y="412"/>
                    <a:pt x="67" y="451"/>
                    <a:pt x="94" y="491"/>
                  </a:cubicBezTo>
                  <a:cubicBezTo>
                    <a:pt x="53" y="557"/>
                    <a:pt x="27" y="623"/>
                    <a:pt x="1" y="689"/>
                  </a:cubicBezTo>
                  <a:lnTo>
                    <a:pt x="1" y="703"/>
                  </a:lnTo>
                  <a:cubicBezTo>
                    <a:pt x="41" y="636"/>
                    <a:pt x="67" y="570"/>
                    <a:pt x="94" y="504"/>
                  </a:cubicBezTo>
                  <a:cubicBezTo>
                    <a:pt x="186" y="465"/>
                    <a:pt x="279" y="451"/>
                    <a:pt x="385" y="451"/>
                  </a:cubicBezTo>
                  <a:lnTo>
                    <a:pt x="385" y="438"/>
                  </a:lnTo>
                  <a:cubicBezTo>
                    <a:pt x="292" y="438"/>
                    <a:pt x="200" y="451"/>
                    <a:pt x="106" y="491"/>
                  </a:cubicBezTo>
                  <a:cubicBezTo>
                    <a:pt x="147" y="398"/>
                    <a:pt x="186" y="318"/>
                    <a:pt x="239" y="239"/>
                  </a:cubicBezTo>
                  <a:cubicBezTo>
                    <a:pt x="318" y="226"/>
                    <a:pt x="398" y="213"/>
                    <a:pt x="491" y="213"/>
                  </a:cubicBezTo>
                  <a:lnTo>
                    <a:pt x="491" y="200"/>
                  </a:lnTo>
                  <a:cubicBezTo>
                    <a:pt x="411" y="200"/>
                    <a:pt x="332" y="213"/>
                    <a:pt x="253" y="226"/>
                  </a:cubicBezTo>
                  <a:cubicBezTo>
                    <a:pt x="292" y="147"/>
                    <a:pt x="345" y="80"/>
                    <a:pt x="385"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1" name="Google Shape;2881;p26"/>
            <p:cNvSpPr/>
            <p:nvPr/>
          </p:nvSpPr>
          <p:spPr>
            <a:xfrm>
              <a:off x="4203345" y="1747990"/>
              <a:ext cx="24861" cy="19205"/>
            </a:xfrm>
            <a:custGeom>
              <a:rect b="b" l="l" r="r" t="t"/>
              <a:pathLst>
                <a:path extrusionOk="0" h="584" w="756">
                  <a:moveTo>
                    <a:pt x="224" y="0"/>
                  </a:moveTo>
                  <a:cubicBezTo>
                    <a:pt x="203" y="0"/>
                    <a:pt x="186" y="5"/>
                    <a:pt x="173" y="14"/>
                  </a:cubicBezTo>
                  <a:cubicBezTo>
                    <a:pt x="120" y="54"/>
                    <a:pt x="0" y="199"/>
                    <a:pt x="226" y="398"/>
                  </a:cubicBezTo>
                  <a:cubicBezTo>
                    <a:pt x="385" y="557"/>
                    <a:pt x="596" y="583"/>
                    <a:pt x="702" y="583"/>
                  </a:cubicBezTo>
                  <a:cubicBezTo>
                    <a:pt x="741" y="583"/>
                    <a:pt x="755" y="557"/>
                    <a:pt x="741" y="517"/>
                  </a:cubicBezTo>
                  <a:cubicBezTo>
                    <a:pt x="616" y="175"/>
                    <a:pt x="353" y="0"/>
                    <a:pt x="2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2" name="Google Shape;2882;p26"/>
            <p:cNvSpPr/>
            <p:nvPr/>
          </p:nvSpPr>
          <p:spPr>
            <a:xfrm>
              <a:off x="4207259" y="1749305"/>
              <a:ext cx="19205" cy="16574"/>
            </a:xfrm>
            <a:custGeom>
              <a:rect b="b" l="l" r="r" t="t"/>
              <a:pathLst>
                <a:path extrusionOk="0" h="504" w="584">
                  <a:moveTo>
                    <a:pt x="27" y="0"/>
                  </a:moveTo>
                  <a:lnTo>
                    <a:pt x="225" y="159"/>
                  </a:lnTo>
                  <a:lnTo>
                    <a:pt x="225" y="173"/>
                  </a:lnTo>
                  <a:cubicBezTo>
                    <a:pt x="146" y="173"/>
                    <a:pt x="80" y="199"/>
                    <a:pt x="1" y="226"/>
                  </a:cubicBezTo>
                  <a:cubicBezTo>
                    <a:pt x="80" y="199"/>
                    <a:pt x="160" y="185"/>
                    <a:pt x="252" y="173"/>
                  </a:cubicBezTo>
                  <a:cubicBezTo>
                    <a:pt x="319" y="238"/>
                    <a:pt x="384" y="305"/>
                    <a:pt x="451" y="358"/>
                  </a:cubicBezTo>
                  <a:cubicBezTo>
                    <a:pt x="358" y="358"/>
                    <a:pt x="266" y="384"/>
                    <a:pt x="172" y="411"/>
                  </a:cubicBezTo>
                  <a:lnTo>
                    <a:pt x="186" y="424"/>
                  </a:lnTo>
                  <a:cubicBezTo>
                    <a:pt x="266" y="397"/>
                    <a:pt x="371" y="371"/>
                    <a:pt x="464" y="371"/>
                  </a:cubicBezTo>
                  <a:cubicBezTo>
                    <a:pt x="504" y="411"/>
                    <a:pt x="543" y="450"/>
                    <a:pt x="583" y="503"/>
                  </a:cubicBezTo>
                  <a:lnTo>
                    <a:pt x="583" y="490"/>
                  </a:lnTo>
                  <a:lnTo>
                    <a:pt x="583" y="477"/>
                  </a:lnTo>
                  <a:cubicBezTo>
                    <a:pt x="543" y="437"/>
                    <a:pt x="517" y="397"/>
                    <a:pt x="464" y="358"/>
                  </a:cubicBezTo>
                  <a:cubicBezTo>
                    <a:pt x="477" y="318"/>
                    <a:pt x="477" y="265"/>
                    <a:pt x="490" y="226"/>
                  </a:cubicBezTo>
                  <a:lnTo>
                    <a:pt x="477" y="212"/>
                  </a:lnTo>
                  <a:cubicBezTo>
                    <a:pt x="464" y="252"/>
                    <a:pt x="464" y="305"/>
                    <a:pt x="464" y="344"/>
                  </a:cubicBezTo>
                  <a:cubicBezTo>
                    <a:pt x="384" y="279"/>
                    <a:pt x="319" y="226"/>
                    <a:pt x="239" y="159"/>
                  </a:cubicBezTo>
                  <a:cubicBezTo>
                    <a:pt x="239" y="106"/>
                    <a:pt x="239" y="53"/>
                    <a:pt x="252" y="14"/>
                  </a:cubicBezTo>
                  <a:lnTo>
                    <a:pt x="239" y="0"/>
                  </a:lnTo>
                  <a:cubicBezTo>
                    <a:pt x="225" y="53"/>
                    <a:pt x="225" y="93"/>
                    <a:pt x="225" y="146"/>
                  </a:cubicBezTo>
                  <a:cubicBezTo>
                    <a:pt x="172" y="93"/>
                    <a:pt x="107"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3" name="Google Shape;2883;p26"/>
            <p:cNvSpPr/>
            <p:nvPr/>
          </p:nvSpPr>
          <p:spPr>
            <a:xfrm>
              <a:off x="4226431" y="1744800"/>
              <a:ext cx="22197" cy="22066"/>
            </a:xfrm>
            <a:custGeom>
              <a:rect b="b" l="l" r="r" t="t"/>
              <a:pathLst>
                <a:path extrusionOk="0" h="671" w="675">
                  <a:moveTo>
                    <a:pt x="439" y="0"/>
                  </a:moveTo>
                  <a:cubicBezTo>
                    <a:pt x="326" y="0"/>
                    <a:pt x="61" y="222"/>
                    <a:pt x="0" y="614"/>
                  </a:cubicBezTo>
                  <a:cubicBezTo>
                    <a:pt x="0" y="647"/>
                    <a:pt x="18" y="670"/>
                    <a:pt x="46" y="670"/>
                  </a:cubicBezTo>
                  <a:cubicBezTo>
                    <a:pt x="52" y="670"/>
                    <a:pt x="59" y="669"/>
                    <a:pt x="66" y="667"/>
                  </a:cubicBezTo>
                  <a:cubicBezTo>
                    <a:pt x="159" y="640"/>
                    <a:pt x="357" y="574"/>
                    <a:pt x="489" y="402"/>
                  </a:cubicBezTo>
                  <a:cubicBezTo>
                    <a:pt x="675" y="151"/>
                    <a:pt x="530" y="45"/>
                    <a:pt x="463" y="5"/>
                  </a:cubicBezTo>
                  <a:cubicBezTo>
                    <a:pt x="456" y="2"/>
                    <a:pt x="448" y="0"/>
                    <a:pt x="43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4" name="Google Shape;2884;p26"/>
            <p:cNvSpPr/>
            <p:nvPr/>
          </p:nvSpPr>
          <p:spPr>
            <a:xfrm>
              <a:off x="4228568" y="1745392"/>
              <a:ext cx="16574" cy="19172"/>
            </a:xfrm>
            <a:custGeom>
              <a:rect b="b" l="l" r="r" t="t"/>
              <a:pathLst>
                <a:path extrusionOk="0" h="583" w="504">
                  <a:moveTo>
                    <a:pt x="424" y="1"/>
                  </a:moveTo>
                  <a:cubicBezTo>
                    <a:pt x="371" y="66"/>
                    <a:pt x="319" y="133"/>
                    <a:pt x="266" y="186"/>
                  </a:cubicBezTo>
                  <a:cubicBezTo>
                    <a:pt x="266" y="146"/>
                    <a:pt x="253" y="93"/>
                    <a:pt x="226" y="53"/>
                  </a:cubicBezTo>
                  <a:lnTo>
                    <a:pt x="213" y="66"/>
                  </a:lnTo>
                  <a:cubicBezTo>
                    <a:pt x="239" y="106"/>
                    <a:pt x="253" y="159"/>
                    <a:pt x="253" y="199"/>
                  </a:cubicBezTo>
                  <a:cubicBezTo>
                    <a:pt x="186" y="278"/>
                    <a:pt x="133" y="357"/>
                    <a:pt x="80" y="437"/>
                  </a:cubicBezTo>
                  <a:cubicBezTo>
                    <a:pt x="68" y="384"/>
                    <a:pt x="54" y="345"/>
                    <a:pt x="27" y="304"/>
                  </a:cubicBezTo>
                  <a:lnTo>
                    <a:pt x="27" y="318"/>
                  </a:lnTo>
                  <a:cubicBezTo>
                    <a:pt x="41" y="357"/>
                    <a:pt x="54" y="398"/>
                    <a:pt x="68" y="451"/>
                  </a:cubicBezTo>
                  <a:cubicBezTo>
                    <a:pt x="41" y="477"/>
                    <a:pt x="27" y="516"/>
                    <a:pt x="1" y="543"/>
                  </a:cubicBezTo>
                  <a:lnTo>
                    <a:pt x="1" y="583"/>
                  </a:lnTo>
                  <a:lnTo>
                    <a:pt x="80" y="463"/>
                  </a:lnTo>
                  <a:cubicBezTo>
                    <a:pt x="133" y="451"/>
                    <a:pt x="200" y="437"/>
                    <a:pt x="253" y="437"/>
                  </a:cubicBezTo>
                  <a:cubicBezTo>
                    <a:pt x="292" y="437"/>
                    <a:pt x="332" y="451"/>
                    <a:pt x="359" y="451"/>
                  </a:cubicBezTo>
                  <a:cubicBezTo>
                    <a:pt x="371" y="451"/>
                    <a:pt x="371" y="437"/>
                    <a:pt x="371" y="437"/>
                  </a:cubicBezTo>
                  <a:cubicBezTo>
                    <a:pt x="332" y="437"/>
                    <a:pt x="292" y="424"/>
                    <a:pt x="253" y="424"/>
                  </a:cubicBezTo>
                  <a:cubicBezTo>
                    <a:pt x="200" y="424"/>
                    <a:pt x="147" y="437"/>
                    <a:pt x="80" y="451"/>
                  </a:cubicBezTo>
                  <a:cubicBezTo>
                    <a:pt x="133" y="371"/>
                    <a:pt x="200" y="292"/>
                    <a:pt x="253" y="225"/>
                  </a:cubicBezTo>
                  <a:cubicBezTo>
                    <a:pt x="292" y="225"/>
                    <a:pt x="319" y="212"/>
                    <a:pt x="359" y="212"/>
                  </a:cubicBezTo>
                  <a:cubicBezTo>
                    <a:pt x="398" y="212"/>
                    <a:pt x="451" y="225"/>
                    <a:pt x="504" y="225"/>
                  </a:cubicBezTo>
                  <a:lnTo>
                    <a:pt x="504" y="212"/>
                  </a:lnTo>
                  <a:cubicBezTo>
                    <a:pt x="451" y="212"/>
                    <a:pt x="412" y="199"/>
                    <a:pt x="359" y="199"/>
                  </a:cubicBezTo>
                  <a:cubicBezTo>
                    <a:pt x="319" y="199"/>
                    <a:pt x="292" y="212"/>
                    <a:pt x="266" y="212"/>
                  </a:cubicBezTo>
                  <a:cubicBezTo>
                    <a:pt x="319" y="146"/>
                    <a:pt x="371" y="80"/>
                    <a:pt x="438" y="13"/>
                  </a:cubicBezTo>
                  <a:cubicBezTo>
                    <a:pt x="424" y="13"/>
                    <a:pt x="424" y="1"/>
                    <a:pt x="42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5" name="Google Shape;2885;p26"/>
            <p:cNvSpPr/>
            <p:nvPr/>
          </p:nvSpPr>
          <p:spPr>
            <a:xfrm>
              <a:off x="4201602" y="1769628"/>
              <a:ext cx="19632" cy="23776"/>
            </a:xfrm>
            <a:custGeom>
              <a:rect b="b" l="l" r="r" t="t"/>
              <a:pathLst>
                <a:path extrusionOk="0" h="723" w="597">
                  <a:moveTo>
                    <a:pt x="249" y="1"/>
                  </a:moveTo>
                  <a:cubicBezTo>
                    <a:pt x="241" y="1"/>
                    <a:pt x="233" y="2"/>
                    <a:pt x="226" y="5"/>
                  </a:cubicBezTo>
                  <a:cubicBezTo>
                    <a:pt x="159" y="31"/>
                    <a:pt x="0" y="111"/>
                    <a:pt x="146" y="388"/>
                  </a:cubicBezTo>
                  <a:cubicBezTo>
                    <a:pt x="252" y="573"/>
                    <a:pt x="438" y="679"/>
                    <a:pt x="530" y="719"/>
                  </a:cubicBezTo>
                  <a:cubicBezTo>
                    <a:pt x="537" y="722"/>
                    <a:pt x="543" y="723"/>
                    <a:pt x="549" y="723"/>
                  </a:cubicBezTo>
                  <a:cubicBezTo>
                    <a:pt x="578" y="723"/>
                    <a:pt x="596" y="699"/>
                    <a:pt x="596" y="667"/>
                  </a:cubicBezTo>
                  <a:cubicBezTo>
                    <a:pt x="596" y="258"/>
                    <a:pt x="366" y="1"/>
                    <a:pt x="249"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6" name="Google Shape;2886;p26"/>
            <p:cNvSpPr/>
            <p:nvPr/>
          </p:nvSpPr>
          <p:spPr>
            <a:xfrm>
              <a:off x="4204661" y="1770187"/>
              <a:ext cx="15259" cy="21803"/>
            </a:xfrm>
            <a:custGeom>
              <a:rect b="b" l="l" r="r" t="t"/>
              <a:pathLst>
                <a:path extrusionOk="0" h="663" w="464">
                  <a:moveTo>
                    <a:pt x="93" y="0"/>
                  </a:moveTo>
                  <a:cubicBezTo>
                    <a:pt x="145" y="80"/>
                    <a:pt x="198" y="147"/>
                    <a:pt x="239" y="226"/>
                  </a:cubicBezTo>
                  <a:cubicBezTo>
                    <a:pt x="159" y="200"/>
                    <a:pt x="80" y="200"/>
                    <a:pt x="0" y="200"/>
                  </a:cubicBezTo>
                  <a:lnTo>
                    <a:pt x="0" y="212"/>
                  </a:lnTo>
                  <a:cubicBezTo>
                    <a:pt x="80" y="212"/>
                    <a:pt x="172" y="212"/>
                    <a:pt x="251" y="239"/>
                  </a:cubicBezTo>
                  <a:cubicBezTo>
                    <a:pt x="292" y="318"/>
                    <a:pt x="345" y="398"/>
                    <a:pt x="384" y="477"/>
                  </a:cubicBezTo>
                  <a:cubicBezTo>
                    <a:pt x="292" y="450"/>
                    <a:pt x="198" y="438"/>
                    <a:pt x="93" y="438"/>
                  </a:cubicBezTo>
                  <a:cubicBezTo>
                    <a:pt x="93" y="438"/>
                    <a:pt x="106" y="438"/>
                    <a:pt x="106" y="450"/>
                  </a:cubicBezTo>
                  <a:cubicBezTo>
                    <a:pt x="198" y="450"/>
                    <a:pt x="304" y="464"/>
                    <a:pt x="384" y="503"/>
                  </a:cubicBezTo>
                  <a:lnTo>
                    <a:pt x="384" y="491"/>
                  </a:lnTo>
                  <a:cubicBezTo>
                    <a:pt x="410" y="544"/>
                    <a:pt x="437" y="609"/>
                    <a:pt x="463" y="662"/>
                  </a:cubicBezTo>
                  <a:lnTo>
                    <a:pt x="463" y="636"/>
                  </a:lnTo>
                  <a:cubicBezTo>
                    <a:pt x="450" y="583"/>
                    <a:pt x="424" y="530"/>
                    <a:pt x="398" y="491"/>
                  </a:cubicBezTo>
                  <a:cubicBezTo>
                    <a:pt x="410" y="438"/>
                    <a:pt x="437" y="398"/>
                    <a:pt x="463" y="371"/>
                  </a:cubicBezTo>
                  <a:cubicBezTo>
                    <a:pt x="463" y="358"/>
                    <a:pt x="463" y="358"/>
                    <a:pt x="450" y="345"/>
                  </a:cubicBezTo>
                  <a:cubicBezTo>
                    <a:pt x="424" y="385"/>
                    <a:pt x="410" y="424"/>
                    <a:pt x="384" y="464"/>
                  </a:cubicBezTo>
                  <a:cubicBezTo>
                    <a:pt x="345" y="385"/>
                    <a:pt x="304" y="305"/>
                    <a:pt x="251" y="212"/>
                  </a:cubicBezTo>
                  <a:cubicBezTo>
                    <a:pt x="251" y="173"/>
                    <a:pt x="278" y="120"/>
                    <a:pt x="304" y="80"/>
                  </a:cubicBezTo>
                  <a:lnTo>
                    <a:pt x="292" y="67"/>
                  </a:lnTo>
                  <a:cubicBezTo>
                    <a:pt x="265" y="106"/>
                    <a:pt x="251" y="159"/>
                    <a:pt x="239" y="200"/>
                  </a:cubicBezTo>
                  <a:cubicBezTo>
                    <a:pt x="198" y="133"/>
                    <a:pt x="159" y="67"/>
                    <a:pt x="10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7" name="Google Shape;2887;p26"/>
            <p:cNvSpPr/>
            <p:nvPr/>
          </p:nvSpPr>
          <p:spPr>
            <a:xfrm>
              <a:off x="4219459" y="1776370"/>
              <a:ext cx="26571" cy="17100"/>
            </a:xfrm>
            <a:custGeom>
              <a:rect b="b" l="l" r="r" t="t"/>
              <a:pathLst>
                <a:path extrusionOk="0" h="520" w="808">
                  <a:moveTo>
                    <a:pt x="588" y="1"/>
                  </a:moveTo>
                  <a:cubicBezTo>
                    <a:pt x="450" y="1"/>
                    <a:pt x="184" y="139"/>
                    <a:pt x="13" y="448"/>
                  </a:cubicBezTo>
                  <a:cubicBezTo>
                    <a:pt x="0" y="474"/>
                    <a:pt x="13" y="514"/>
                    <a:pt x="53" y="514"/>
                  </a:cubicBezTo>
                  <a:cubicBezTo>
                    <a:pt x="78" y="517"/>
                    <a:pt x="109" y="520"/>
                    <a:pt x="145" y="520"/>
                  </a:cubicBezTo>
                  <a:cubicBezTo>
                    <a:pt x="258" y="520"/>
                    <a:pt x="415" y="496"/>
                    <a:pt x="556" y="395"/>
                  </a:cubicBezTo>
                  <a:cubicBezTo>
                    <a:pt x="807" y="223"/>
                    <a:pt x="701" y="77"/>
                    <a:pt x="662" y="24"/>
                  </a:cubicBezTo>
                  <a:cubicBezTo>
                    <a:pt x="647" y="9"/>
                    <a:pt x="621" y="1"/>
                    <a:pt x="58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8" name="Google Shape;2888;p26"/>
            <p:cNvSpPr/>
            <p:nvPr/>
          </p:nvSpPr>
          <p:spPr>
            <a:xfrm>
              <a:off x="4222057" y="1777159"/>
              <a:ext cx="19599" cy="13943"/>
            </a:xfrm>
            <a:custGeom>
              <a:rect b="b" l="l" r="r" t="t"/>
              <a:pathLst>
                <a:path extrusionOk="0" h="424" w="596">
                  <a:moveTo>
                    <a:pt x="398" y="0"/>
                  </a:moveTo>
                  <a:cubicBezTo>
                    <a:pt x="384" y="0"/>
                    <a:pt x="384" y="0"/>
                    <a:pt x="384" y="14"/>
                  </a:cubicBezTo>
                  <a:cubicBezTo>
                    <a:pt x="384" y="53"/>
                    <a:pt x="384" y="106"/>
                    <a:pt x="371" y="159"/>
                  </a:cubicBezTo>
                  <a:cubicBezTo>
                    <a:pt x="451" y="120"/>
                    <a:pt x="530" y="80"/>
                    <a:pt x="596" y="40"/>
                  </a:cubicBezTo>
                  <a:lnTo>
                    <a:pt x="596" y="27"/>
                  </a:lnTo>
                  <a:cubicBezTo>
                    <a:pt x="517" y="67"/>
                    <a:pt x="451" y="106"/>
                    <a:pt x="384" y="146"/>
                  </a:cubicBezTo>
                  <a:cubicBezTo>
                    <a:pt x="398" y="93"/>
                    <a:pt x="398" y="53"/>
                    <a:pt x="398" y="0"/>
                  </a:cubicBezTo>
                  <a:close/>
                  <a:moveTo>
                    <a:pt x="371" y="159"/>
                  </a:moveTo>
                  <a:cubicBezTo>
                    <a:pt x="278" y="212"/>
                    <a:pt x="199" y="265"/>
                    <a:pt x="133" y="318"/>
                  </a:cubicBezTo>
                  <a:cubicBezTo>
                    <a:pt x="133" y="265"/>
                    <a:pt x="133" y="226"/>
                    <a:pt x="119" y="173"/>
                  </a:cubicBezTo>
                  <a:cubicBezTo>
                    <a:pt x="119" y="186"/>
                    <a:pt x="119" y="186"/>
                    <a:pt x="107" y="186"/>
                  </a:cubicBezTo>
                  <a:cubicBezTo>
                    <a:pt x="119" y="238"/>
                    <a:pt x="119" y="279"/>
                    <a:pt x="107" y="318"/>
                  </a:cubicBezTo>
                  <a:cubicBezTo>
                    <a:pt x="80" y="344"/>
                    <a:pt x="40" y="371"/>
                    <a:pt x="1" y="411"/>
                  </a:cubicBezTo>
                  <a:lnTo>
                    <a:pt x="1" y="424"/>
                  </a:lnTo>
                  <a:cubicBezTo>
                    <a:pt x="40" y="397"/>
                    <a:pt x="80" y="371"/>
                    <a:pt x="119" y="332"/>
                  </a:cubicBezTo>
                  <a:lnTo>
                    <a:pt x="119" y="344"/>
                  </a:lnTo>
                  <a:cubicBezTo>
                    <a:pt x="213" y="358"/>
                    <a:pt x="305" y="385"/>
                    <a:pt x="384" y="424"/>
                  </a:cubicBezTo>
                  <a:cubicBezTo>
                    <a:pt x="398" y="424"/>
                    <a:pt x="398" y="424"/>
                    <a:pt x="411" y="411"/>
                  </a:cubicBezTo>
                  <a:cubicBezTo>
                    <a:pt x="319" y="371"/>
                    <a:pt x="225" y="344"/>
                    <a:pt x="133" y="332"/>
                  </a:cubicBezTo>
                  <a:cubicBezTo>
                    <a:pt x="199" y="279"/>
                    <a:pt x="278" y="226"/>
                    <a:pt x="358" y="173"/>
                  </a:cubicBezTo>
                  <a:cubicBezTo>
                    <a:pt x="437" y="199"/>
                    <a:pt x="517" y="226"/>
                    <a:pt x="596" y="265"/>
                  </a:cubicBezTo>
                  <a:lnTo>
                    <a:pt x="596" y="252"/>
                  </a:lnTo>
                  <a:cubicBezTo>
                    <a:pt x="530" y="212"/>
                    <a:pt x="451" y="186"/>
                    <a:pt x="37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9" name="Google Shape;2889;p26"/>
            <p:cNvSpPr/>
            <p:nvPr/>
          </p:nvSpPr>
          <p:spPr>
            <a:xfrm>
              <a:off x="4194203" y="1797482"/>
              <a:ext cx="20487" cy="23217"/>
            </a:xfrm>
            <a:custGeom>
              <a:rect b="b" l="l" r="r" t="t"/>
              <a:pathLst>
                <a:path extrusionOk="0" h="706" w="623">
                  <a:moveTo>
                    <a:pt x="237" y="1"/>
                  </a:moveTo>
                  <a:cubicBezTo>
                    <a:pt x="228" y="1"/>
                    <a:pt x="220" y="2"/>
                    <a:pt x="213" y="5"/>
                  </a:cubicBezTo>
                  <a:cubicBezTo>
                    <a:pt x="146" y="31"/>
                    <a:pt x="1" y="123"/>
                    <a:pt x="160" y="388"/>
                  </a:cubicBezTo>
                  <a:cubicBezTo>
                    <a:pt x="265" y="573"/>
                    <a:pt x="451" y="667"/>
                    <a:pt x="557" y="706"/>
                  </a:cubicBezTo>
                  <a:cubicBezTo>
                    <a:pt x="596" y="706"/>
                    <a:pt x="622" y="679"/>
                    <a:pt x="622" y="653"/>
                  </a:cubicBezTo>
                  <a:cubicBezTo>
                    <a:pt x="598" y="247"/>
                    <a:pt x="356" y="1"/>
                    <a:pt x="23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0" name="Google Shape;2890;p26"/>
            <p:cNvSpPr/>
            <p:nvPr/>
          </p:nvSpPr>
          <p:spPr>
            <a:xfrm>
              <a:off x="4197229" y="1798041"/>
              <a:ext cx="15292" cy="20060"/>
            </a:xfrm>
            <a:custGeom>
              <a:rect b="b" l="l" r="r" t="t"/>
              <a:pathLst>
                <a:path extrusionOk="0" h="610" w="465">
                  <a:moveTo>
                    <a:pt x="80" y="1"/>
                  </a:moveTo>
                  <a:cubicBezTo>
                    <a:pt x="133" y="80"/>
                    <a:pt x="186" y="147"/>
                    <a:pt x="239" y="212"/>
                  </a:cubicBezTo>
                  <a:cubicBezTo>
                    <a:pt x="173" y="212"/>
                    <a:pt x="107" y="200"/>
                    <a:pt x="41" y="200"/>
                  </a:cubicBezTo>
                  <a:lnTo>
                    <a:pt x="1" y="200"/>
                  </a:lnTo>
                  <a:lnTo>
                    <a:pt x="1" y="212"/>
                  </a:lnTo>
                  <a:lnTo>
                    <a:pt x="54" y="212"/>
                  </a:lnTo>
                  <a:cubicBezTo>
                    <a:pt x="121" y="212"/>
                    <a:pt x="186" y="226"/>
                    <a:pt x="253" y="239"/>
                  </a:cubicBezTo>
                  <a:cubicBezTo>
                    <a:pt x="306" y="305"/>
                    <a:pt x="345" y="385"/>
                    <a:pt x="398" y="464"/>
                  </a:cubicBezTo>
                  <a:cubicBezTo>
                    <a:pt x="306" y="451"/>
                    <a:pt x="226" y="438"/>
                    <a:pt x="133" y="438"/>
                  </a:cubicBezTo>
                  <a:lnTo>
                    <a:pt x="107" y="438"/>
                  </a:lnTo>
                  <a:lnTo>
                    <a:pt x="121" y="451"/>
                  </a:lnTo>
                  <a:lnTo>
                    <a:pt x="133" y="451"/>
                  </a:lnTo>
                  <a:cubicBezTo>
                    <a:pt x="226" y="451"/>
                    <a:pt x="319" y="464"/>
                    <a:pt x="398" y="491"/>
                  </a:cubicBezTo>
                  <a:cubicBezTo>
                    <a:pt x="424" y="530"/>
                    <a:pt x="451" y="570"/>
                    <a:pt x="465" y="609"/>
                  </a:cubicBezTo>
                  <a:lnTo>
                    <a:pt x="465" y="583"/>
                  </a:lnTo>
                  <a:cubicBezTo>
                    <a:pt x="451" y="544"/>
                    <a:pt x="424" y="503"/>
                    <a:pt x="412" y="477"/>
                  </a:cubicBezTo>
                  <a:cubicBezTo>
                    <a:pt x="424" y="424"/>
                    <a:pt x="438" y="385"/>
                    <a:pt x="465" y="345"/>
                  </a:cubicBezTo>
                  <a:lnTo>
                    <a:pt x="465" y="332"/>
                  </a:lnTo>
                  <a:cubicBezTo>
                    <a:pt x="438" y="371"/>
                    <a:pt x="412" y="411"/>
                    <a:pt x="398" y="464"/>
                  </a:cubicBezTo>
                  <a:cubicBezTo>
                    <a:pt x="359" y="371"/>
                    <a:pt x="306" y="292"/>
                    <a:pt x="253" y="212"/>
                  </a:cubicBezTo>
                  <a:cubicBezTo>
                    <a:pt x="253" y="159"/>
                    <a:pt x="266" y="120"/>
                    <a:pt x="292" y="80"/>
                  </a:cubicBezTo>
                  <a:lnTo>
                    <a:pt x="292" y="67"/>
                  </a:lnTo>
                  <a:cubicBezTo>
                    <a:pt x="266" y="106"/>
                    <a:pt x="239" y="147"/>
                    <a:pt x="239" y="200"/>
                  </a:cubicBezTo>
                  <a:cubicBezTo>
                    <a:pt x="200" y="133"/>
                    <a:pt x="147"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1" name="Google Shape;2891;p26"/>
            <p:cNvSpPr/>
            <p:nvPr/>
          </p:nvSpPr>
          <p:spPr>
            <a:xfrm>
              <a:off x="4212915" y="1803007"/>
              <a:ext cx="25716" cy="17692"/>
            </a:xfrm>
            <a:custGeom>
              <a:rect b="b" l="l" r="r" t="t"/>
              <a:pathLst>
                <a:path extrusionOk="0" h="538" w="782">
                  <a:moveTo>
                    <a:pt x="555" y="0"/>
                  </a:moveTo>
                  <a:cubicBezTo>
                    <a:pt x="423" y="0"/>
                    <a:pt x="165" y="148"/>
                    <a:pt x="14" y="472"/>
                  </a:cubicBezTo>
                  <a:cubicBezTo>
                    <a:pt x="0" y="499"/>
                    <a:pt x="14" y="538"/>
                    <a:pt x="53" y="538"/>
                  </a:cubicBezTo>
                  <a:cubicBezTo>
                    <a:pt x="159" y="538"/>
                    <a:pt x="371" y="525"/>
                    <a:pt x="544" y="393"/>
                  </a:cubicBezTo>
                  <a:cubicBezTo>
                    <a:pt x="782" y="207"/>
                    <a:pt x="676" y="61"/>
                    <a:pt x="623" y="22"/>
                  </a:cubicBezTo>
                  <a:cubicBezTo>
                    <a:pt x="608" y="8"/>
                    <a:pt x="585" y="0"/>
                    <a:pt x="55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2" name="Google Shape;2892;p26"/>
            <p:cNvSpPr/>
            <p:nvPr/>
          </p:nvSpPr>
          <p:spPr>
            <a:xfrm>
              <a:off x="4214230" y="1803730"/>
              <a:ext cx="20487" cy="15686"/>
            </a:xfrm>
            <a:custGeom>
              <a:rect b="b" l="l" r="r" t="t"/>
              <a:pathLst>
                <a:path extrusionOk="0" h="477" w="623">
                  <a:moveTo>
                    <a:pt x="398" y="0"/>
                  </a:moveTo>
                  <a:lnTo>
                    <a:pt x="398" y="13"/>
                  </a:lnTo>
                  <a:cubicBezTo>
                    <a:pt x="398" y="53"/>
                    <a:pt x="398" y="106"/>
                    <a:pt x="384" y="159"/>
                  </a:cubicBezTo>
                  <a:cubicBezTo>
                    <a:pt x="305" y="212"/>
                    <a:pt x="225" y="265"/>
                    <a:pt x="159" y="330"/>
                  </a:cubicBezTo>
                  <a:cubicBezTo>
                    <a:pt x="159" y="278"/>
                    <a:pt x="146" y="238"/>
                    <a:pt x="146" y="185"/>
                  </a:cubicBezTo>
                  <a:lnTo>
                    <a:pt x="133" y="198"/>
                  </a:lnTo>
                  <a:cubicBezTo>
                    <a:pt x="146" y="251"/>
                    <a:pt x="146" y="291"/>
                    <a:pt x="146" y="344"/>
                  </a:cubicBezTo>
                  <a:cubicBezTo>
                    <a:pt x="93" y="371"/>
                    <a:pt x="40" y="410"/>
                    <a:pt x="1" y="450"/>
                  </a:cubicBezTo>
                  <a:lnTo>
                    <a:pt x="1" y="477"/>
                  </a:lnTo>
                  <a:cubicBezTo>
                    <a:pt x="40" y="436"/>
                    <a:pt x="93" y="397"/>
                    <a:pt x="146" y="357"/>
                  </a:cubicBezTo>
                  <a:cubicBezTo>
                    <a:pt x="239" y="357"/>
                    <a:pt x="331" y="383"/>
                    <a:pt x="424" y="424"/>
                  </a:cubicBezTo>
                  <a:cubicBezTo>
                    <a:pt x="424" y="424"/>
                    <a:pt x="437" y="424"/>
                    <a:pt x="437" y="410"/>
                  </a:cubicBezTo>
                  <a:cubicBezTo>
                    <a:pt x="345" y="371"/>
                    <a:pt x="252" y="357"/>
                    <a:pt x="159" y="344"/>
                  </a:cubicBezTo>
                  <a:cubicBezTo>
                    <a:pt x="225" y="278"/>
                    <a:pt x="305" y="225"/>
                    <a:pt x="384" y="172"/>
                  </a:cubicBezTo>
                  <a:cubicBezTo>
                    <a:pt x="463" y="185"/>
                    <a:pt x="543" y="212"/>
                    <a:pt x="609" y="251"/>
                  </a:cubicBezTo>
                  <a:cubicBezTo>
                    <a:pt x="622" y="251"/>
                    <a:pt x="622" y="238"/>
                    <a:pt x="622" y="238"/>
                  </a:cubicBezTo>
                  <a:cubicBezTo>
                    <a:pt x="557" y="212"/>
                    <a:pt x="477" y="185"/>
                    <a:pt x="398" y="172"/>
                  </a:cubicBezTo>
                  <a:lnTo>
                    <a:pt x="398" y="159"/>
                  </a:lnTo>
                  <a:cubicBezTo>
                    <a:pt x="463" y="119"/>
                    <a:pt x="543" y="66"/>
                    <a:pt x="609" y="27"/>
                  </a:cubicBezTo>
                  <a:lnTo>
                    <a:pt x="609" y="13"/>
                  </a:lnTo>
                  <a:cubicBezTo>
                    <a:pt x="530" y="53"/>
                    <a:pt x="463" y="106"/>
                    <a:pt x="398" y="145"/>
                  </a:cubicBezTo>
                  <a:cubicBezTo>
                    <a:pt x="410" y="92"/>
                    <a:pt x="410" y="53"/>
                    <a:pt x="398"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3" name="Google Shape;2893;p26"/>
            <p:cNvSpPr/>
            <p:nvPr/>
          </p:nvSpPr>
          <p:spPr>
            <a:xfrm>
              <a:off x="4191145" y="1832143"/>
              <a:ext cx="25749" cy="17758"/>
            </a:xfrm>
            <a:custGeom>
              <a:rect b="b" l="l" r="r" t="t"/>
              <a:pathLst>
                <a:path extrusionOk="0" h="540" w="783">
                  <a:moveTo>
                    <a:pt x="227" y="0"/>
                  </a:moveTo>
                  <a:cubicBezTo>
                    <a:pt x="197" y="0"/>
                    <a:pt x="174" y="8"/>
                    <a:pt x="159" y="22"/>
                  </a:cubicBezTo>
                  <a:cubicBezTo>
                    <a:pt x="106" y="63"/>
                    <a:pt x="1" y="208"/>
                    <a:pt x="253" y="393"/>
                  </a:cubicBezTo>
                  <a:cubicBezTo>
                    <a:pt x="424" y="525"/>
                    <a:pt x="623" y="539"/>
                    <a:pt x="729" y="539"/>
                  </a:cubicBezTo>
                  <a:cubicBezTo>
                    <a:pt x="768" y="539"/>
                    <a:pt x="782" y="499"/>
                    <a:pt x="768" y="472"/>
                  </a:cubicBezTo>
                  <a:cubicBezTo>
                    <a:pt x="617" y="148"/>
                    <a:pt x="360"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4" name="Google Shape;2894;p26"/>
            <p:cNvSpPr/>
            <p:nvPr/>
          </p:nvSpPr>
          <p:spPr>
            <a:xfrm>
              <a:off x="4195091" y="1832867"/>
              <a:ext cx="19172" cy="14404"/>
            </a:xfrm>
            <a:custGeom>
              <a:rect b="b" l="l" r="r" t="t"/>
              <a:pathLst>
                <a:path extrusionOk="0" h="438" w="583">
                  <a:moveTo>
                    <a:pt x="225" y="0"/>
                  </a:moveTo>
                  <a:cubicBezTo>
                    <a:pt x="212" y="53"/>
                    <a:pt x="212" y="106"/>
                    <a:pt x="225" y="146"/>
                  </a:cubicBezTo>
                  <a:cubicBezTo>
                    <a:pt x="159" y="106"/>
                    <a:pt x="92" y="53"/>
                    <a:pt x="27" y="14"/>
                  </a:cubicBezTo>
                  <a:lnTo>
                    <a:pt x="13" y="27"/>
                  </a:lnTo>
                  <a:cubicBezTo>
                    <a:pt x="92" y="67"/>
                    <a:pt x="159" y="120"/>
                    <a:pt x="238" y="173"/>
                  </a:cubicBezTo>
                  <a:cubicBezTo>
                    <a:pt x="159" y="186"/>
                    <a:pt x="80" y="212"/>
                    <a:pt x="0" y="239"/>
                  </a:cubicBezTo>
                  <a:lnTo>
                    <a:pt x="13" y="252"/>
                  </a:lnTo>
                  <a:cubicBezTo>
                    <a:pt x="92" y="212"/>
                    <a:pt x="172" y="199"/>
                    <a:pt x="251" y="173"/>
                  </a:cubicBezTo>
                  <a:cubicBezTo>
                    <a:pt x="318" y="226"/>
                    <a:pt x="397" y="292"/>
                    <a:pt x="463" y="345"/>
                  </a:cubicBezTo>
                  <a:cubicBezTo>
                    <a:pt x="371" y="358"/>
                    <a:pt x="278" y="385"/>
                    <a:pt x="186" y="411"/>
                  </a:cubicBezTo>
                  <a:lnTo>
                    <a:pt x="198" y="424"/>
                  </a:lnTo>
                  <a:cubicBezTo>
                    <a:pt x="291" y="385"/>
                    <a:pt x="384" y="358"/>
                    <a:pt x="477" y="358"/>
                  </a:cubicBezTo>
                  <a:cubicBezTo>
                    <a:pt x="516" y="385"/>
                    <a:pt x="542" y="411"/>
                    <a:pt x="583" y="438"/>
                  </a:cubicBezTo>
                  <a:cubicBezTo>
                    <a:pt x="583" y="424"/>
                    <a:pt x="569" y="424"/>
                    <a:pt x="569" y="411"/>
                  </a:cubicBezTo>
                  <a:cubicBezTo>
                    <a:pt x="542" y="385"/>
                    <a:pt x="516" y="371"/>
                    <a:pt x="489" y="345"/>
                  </a:cubicBezTo>
                  <a:lnTo>
                    <a:pt x="489" y="212"/>
                  </a:lnTo>
                  <a:lnTo>
                    <a:pt x="489" y="199"/>
                  </a:lnTo>
                  <a:cubicBezTo>
                    <a:pt x="477" y="239"/>
                    <a:pt x="477" y="279"/>
                    <a:pt x="477" y="332"/>
                  </a:cubicBezTo>
                  <a:cubicBezTo>
                    <a:pt x="397" y="265"/>
                    <a:pt x="318" y="212"/>
                    <a:pt x="238" y="159"/>
                  </a:cubicBezTo>
                  <a:cubicBezTo>
                    <a:pt x="225" y="106"/>
                    <a:pt x="225" y="53"/>
                    <a:pt x="238" y="14"/>
                  </a:cubicBezTo>
                  <a:lnTo>
                    <a:pt x="225"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5" name="Google Shape;2895;p26"/>
            <p:cNvSpPr/>
            <p:nvPr/>
          </p:nvSpPr>
          <p:spPr>
            <a:xfrm>
              <a:off x="4215118" y="1826224"/>
              <a:ext cx="20454" cy="22888"/>
            </a:xfrm>
            <a:custGeom>
              <a:rect b="b" l="l" r="r" t="t"/>
              <a:pathLst>
                <a:path extrusionOk="0" h="696" w="622">
                  <a:moveTo>
                    <a:pt x="388" y="0"/>
                  </a:moveTo>
                  <a:cubicBezTo>
                    <a:pt x="280" y="0"/>
                    <a:pt x="37" y="247"/>
                    <a:pt x="0" y="652"/>
                  </a:cubicBezTo>
                  <a:cubicBezTo>
                    <a:pt x="0" y="674"/>
                    <a:pt x="18" y="696"/>
                    <a:pt x="46" y="696"/>
                  </a:cubicBezTo>
                  <a:cubicBezTo>
                    <a:pt x="52" y="696"/>
                    <a:pt x="59" y="695"/>
                    <a:pt x="66" y="693"/>
                  </a:cubicBezTo>
                  <a:cubicBezTo>
                    <a:pt x="172" y="666"/>
                    <a:pt x="357" y="573"/>
                    <a:pt x="463" y="388"/>
                  </a:cubicBezTo>
                  <a:cubicBezTo>
                    <a:pt x="622" y="123"/>
                    <a:pt x="477" y="31"/>
                    <a:pt x="410" y="4"/>
                  </a:cubicBezTo>
                  <a:cubicBezTo>
                    <a:pt x="403" y="2"/>
                    <a:pt x="396" y="0"/>
                    <a:pt x="38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6" name="Google Shape;2896;p26"/>
            <p:cNvSpPr/>
            <p:nvPr/>
          </p:nvSpPr>
          <p:spPr>
            <a:xfrm>
              <a:off x="4216401" y="1826783"/>
              <a:ext cx="16147" cy="21375"/>
            </a:xfrm>
            <a:custGeom>
              <a:rect b="b" l="l" r="r" t="t"/>
              <a:pathLst>
                <a:path extrusionOk="0" h="650" w="491">
                  <a:moveTo>
                    <a:pt x="397" y="0"/>
                  </a:moveTo>
                  <a:cubicBezTo>
                    <a:pt x="344" y="67"/>
                    <a:pt x="305" y="132"/>
                    <a:pt x="252" y="199"/>
                  </a:cubicBezTo>
                  <a:cubicBezTo>
                    <a:pt x="252" y="146"/>
                    <a:pt x="226" y="106"/>
                    <a:pt x="199" y="67"/>
                  </a:cubicBezTo>
                  <a:lnTo>
                    <a:pt x="199" y="79"/>
                  </a:lnTo>
                  <a:cubicBezTo>
                    <a:pt x="226" y="120"/>
                    <a:pt x="239" y="159"/>
                    <a:pt x="239" y="212"/>
                  </a:cubicBezTo>
                  <a:cubicBezTo>
                    <a:pt x="186" y="291"/>
                    <a:pt x="133" y="371"/>
                    <a:pt x="93" y="450"/>
                  </a:cubicBezTo>
                  <a:cubicBezTo>
                    <a:pt x="80" y="411"/>
                    <a:pt x="53" y="371"/>
                    <a:pt x="27" y="331"/>
                  </a:cubicBezTo>
                  <a:lnTo>
                    <a:pt x="27" y="344"/>
                  </a:lnTo>
                  <a:cubicBezTo>
                    <a:pt x="53" y="384"/>
                    <a:pt x="67" y="424"/>
                    <a:pt x="80" y="477"/>
                  </a:cubicBezTo>
                  <a:lnTo>
                    <a:pt x="0" y="635"/>
                  </a:lnTo>
                  <a:lnTo>
                    <a:pt x="0" y="649"/>
                  </a:lnTo>
                  <a:cubicBezTo>
                    <a:pt x="27" y="596"/>
                    <a:pt x="53" y="543"/>
                    <a:pt x="93" y="477"/>
                  </a:cubicBezTo>
                  <a:lnTo>
                    <a:pt x="93" y="490"/>
                  </a:lnTo>
                  <a:cubicBezTo>
                    <a:pt x="173" y="464"/>
                    <a:pt x="265" y="450"/>
                    <a:pt x="344" y="450"/>
                  </a:cubicBezTo>
                  <a:lnTo>
                    <a:pt x="371" y="450"/>
                  </a:lnTo>
                  <a:lnTo>
                    <a:pt x="385" y="437"/>
                  </a:lnTo>
                  <a:lnTo>
                    <a:pt x="344" y="437"/>
                  </a:lnTo>
                  <a:cubicBezTo>
                    <a:pt x="265" y="437"/>
                    <a:pt x="186" y="450"/>
                    <a:pt x="93" y="464"/>
                  </a:cubicBezTo>
                  <a:cubicBezTo>
                    <a:pt x="146" y="384"/>
                    <a:pt x="199" y="305"/>
                    <a:pt x="252" y="238"/>
                  </a:cubicBezTo>
                  <a:cubicBezTo>
                    <a:pt x="305" y="226"/>
                    <a:pt x="371" y="212"/>
                    <a:pt x="438" y="212"/>
                  </a:cubicBezTo>
                  <a:lnTo>
                    <a:pt x="491" y="212"/>
                  </a:lnTo>
                  <a:lnTo>
                    <a:pt x="491" y="199"/>
                  </a:lnTo>
                  <a:lnTo>
                    <a:pt x="438" y="199"/>
                  </a:lnTo>
                  <a:cubicBezTo>
                    <a:pt x="385" y="199"/>
                    <a:pt x="318" y="212"/>
                    <a:pt x="252" y="212"/>
                  </a:cubicBezTo>
                  <a:cubicBezTo>
                    <a:pt x="305" y="146"/>
                    <a:pt x="358" y="79"/>
                    <a:pt x="411"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7" name="Google Shape;2897;p26"/>
            <p:cNvSpPr/>
            <p:nvPr/>
          </p:nvSpPr>
          <p:spPr>
            <a:xfrm>
              <a:off x="4201175" y="1866442"/>
              <a:ext cx="27426" cy="14930"/>
            </a:xfrm>
            <a:custGeom>
              <a:rect b="b" l="l" r="r" t="t"/>
              <a:pathLst>
                <a:path extrusionOk="0" h="454" w="834">
                  <a:moveTo>
                    <a:pt x="228" y="0"/>
                  </a:moveTo>
                  <a:cubicBezTo>
                    <a:pt x="176" y="0"/>
                    <a:pt x="137" y="14"/>
                    <a:pt x="119" y="38"/>
                  </a:cubicBezTo>
                  <a:cubicBezTo>
                    <a:pt x="80" y="91"/>
                    <a:pt x="1" y="250"/>
                    <a:pt x="278" y="396"/>
                  </a:cubicBezTo>
                  <a:cubicBezTo>
                    <a:pt x="372" y="440"/>
                    <a:pt x="470" y="454"/>
                    <a:pt x="557" y="454"/>
                  </a:cubicBezTo>
                  <a:cubicBezTo>
                    <a:pt x="654" y="454"/>
                    <a:pt x="739" y="437"/>
                    <a:pt x="795" y="423"/>
                  </a:cubicBezTo>
                  <a:cubicBezTo>
                    <a:pt x="821" y="423"/>
                    <a:pt x="834" y="382"/>
                    <a:pt x="807" y="356"/>
                  </a:cubicBezTo>
                  <a:cubicBezTo>
                    <a:pt x="623" y="103"/>
                    <a:pt x="374" y="0"/>
                    <a:pt x="22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8" name="Google Shape;2898;p26"/>
            <p:cNvSpPr/>
            <p:nvPr/>
          </p:nvSpPr>
          <p:spPr>
            <a:xfrm>
              <a:off x="4204200" y="1866804"/>
              <a:ext cx="21375" cy="13549"/>
            </a:xfrm>
            <a:custGeom>
              <a:rect b="b" l="l" r="r" t="t"/>
              <a:pathLst>
                <a:path extrusionOk="0" h="412" w="650">
                  <a:moveTo>
                    <a:pt x="212" y="1"/>
                  </a:moveTo>
                  <a:cubicBezTo>
                    <a:pt x="212" y="41"/>
                    <a:pt x="226" y="94"/>
                    <a:pt x="239" y="133"/>
                  </a:cubicBezTo>
                  <a:cubicBezTo>
                    <a:pt x="173" y="107"/>
                    <a:pt x="94" y="80"/>
                    <a:pt x="14" y="54"/>
                  </a:cubicBezTo>
                  <a:lnTo>
                    <a:pt x="1" y="67"/>
                  </a:lnTo>
                  <a:cubicBezTo>
                    <a:pt x="94" y="94"/>
                    <a:pt x="173" y="120"/>
                    <a:pt x="253" y="160"/>
                  </a:cubicBezTo>
                  <a:cubicBezTo>
                    <a:pt x="173" y="186"/>
                    <a:pt x="107" y="226"/>
                    <a:pt x="41" y="279"/>
                  </a:cubicBezTo>
                  <a:lnTo>
                    <a:pt x="54" y="279"/>
                  </a:lnTo>
                  <a:cubicBezTo>
                    <a:pt x="120" y="239"/>
                    <a:pt x="186" y="200"/>
                    <a:pt x="265" y="160"/>
                  </a:cubicBezTo>
                  <a:cubicBezTo>
                    <a:pt x="359" y="200"/>
                    <a:pt x="438" y="239"/>
                    <a:pt x="517" y="279"/>
                  </a:cubicBezTo>
                  <a:cubicBezTo>
                    <a:pt x="424" y="306"/>
                    <a:pt x="345" y="345"/>
                    <a:pt x="265" y="412"/>
                  </a:cubicBezTo>
                  <a:lnTo>
                    <a:pt x="279" y="412"/>
                  </a:lnTo>
                  <a:cubicBezTo>
                    <a:pt x="359" y="359"/>
                    <a:pt x="438" y="318"/>
                    <a:pt x="530" y="292"/>
                  </a:cubicBezTo>
                  <a:lnTo>
                    <a:pt x="530" y="279"/>
                  </a:lnTo>
                  <a:cubicBezTo>
                    <a:pt x="570" y="306"/>
                    <a:pt x="610" y="332"/>
                    <a:pt x="650" y="345"/>
                  </a:cubicBezTo>
                  <a:lnTo>
                    <a:pt x="650" y="332"/>
                  </a:lnTo>
                  <a:cubicBezTo>
                    <a:pt x="610" y="306"/>
                    <a:pt x="570" y="292"/>
                    <a:pt x="530" y="265"/>
                  </a:cubicBezTo>
                  <a:cubicBezTo>
                    <a:pt x="517" y="226"/>
                    <a:pt x="517" y="186"/>
                    <a:pt x="517" y="133"/>
                  </a:cubicBezTo>
                  <a:lnTo>
                    <a:pt x="504" y="133"/>
                  </a:lnTo>
                  <a:cubicBezTo>
                    <a:pt x="504" y="173"/>
                    <a:pt x="504" y="213"/>
                    <a:pt x="517" y="265"/>
                  </a:cubicBezTo>
                  <a:cubicBezTo>
                    <a:pt x="438" y="226"/>
                    <a:pt x="345" y="186"/>
                    <a:pt x="265" y="147"/>
                  </a:cubicBezTo>
                  <a:cubicBezTo>
                    <a:pt x="239" y="94"/>
                    <a:pt x="226" y="54"/>
                    <a:pt x="22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9" name="Google Shape;2899;p26"/>
            <p:cNvSpPr/>
            <p:nvPr/>
          </p:nvSpPr>
          <p:spPr>
            <a:xfrm>
              <a:off x="4224721" y="1854604"/>
              <a:ext cx="18284" cy="25025"/>
            </a:xfrm>
            <a:custGeom>
              <a:rect b="b" l="l" r="r" t="t"/>
              <a:pathLst>
                <a:path extrusionOk="0" h="761" w="556">
                  <a:moveTo>
                    <a:pt x="310" y="1"/>
                  </a:moveTo>
                  <a:cubicBezTo>
                    <a:pt x="203" y="1"/>
                    <a:pt x="0" y="301"/>
                    <a:pt x="52" y="716"/>
                  </a:cubicBezTo>
                  <a:cubicBezTo>
                    <a:pt x="62" y="746"/>
                    <a:pt x="79" y="761"/>
                    <a:pt x="104" y="761"/>
                  </a:cubicBezTo>
                  <a:cubicBezTo>
                    <a:pt x="113" y="761"/>
                    <a:pt x="122" y="759"/>
                    <a:pt x="132" y="756"/>
                  </a:cubicBezTo>
                  <a:cubicBezTo>
                    <a:pt x="224" y="703"/>
                    <a:pt x="383" y="571"/>
                    <a:pt x="462" y="372"/>
                  </a:cubicBezTo>
                  <a:cubicBezTo>
                    <a:pt x="555" y="81"/>
                    <a:pt x="383" y="15"/>
                    <a:pt x="317" y="1"/>
                  </a:cubicBezTo>
                  <a:cubicBezTo>
                    <a:pt x="315" y="1"/>
                    <a:pt x="313" y="1"/>
                    <a:pt x="31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0" name="Google Shape;2900;p26"/>
            <p:cNvSpPr/>
            <p:nvPr/>
          </p:nvSpPr>
          <p:spPr>
            <a:xfrm>
              <a:off x="4226431" y="1855064"/>
              <a:ext cx="14371" cy="23973"/>
            </a:xfrm>
            <a:custGeom>
              <a:rect b="b" l="l" r="r" t="t"/>
              <a:pathLst>
                <a:path extrusionOk="0" h="729" w="437">
                  <a:moveTo>
                    <a:pt x="291" y="1"/>
                  </a:moveTo>
                  <a:cubicBezTo>
                    <a:pt x="265" y="67"/>
                    <a:pt x="225" y="146"/>
                    <a:pt x="198" y="213"/>
                  </a:cubicBezTo>
                  <a:cubicBezTo>
                    <a:pt x="186" y="172"/>
                    <a:pt x="159" y="133"/>
                    <a:pt x="119" y="93"/>
                  </a:cubicBezTo>
                  <a:lnTo>
                    <a:pt x="119" y="107"/>
                  </a:lnTo>
                  <a:cubicBezTo>
                    <a:pt x="145" y="146"/>
                    <a:pt x="172" y="186"/>
                    <a:pt x="186" y="239"/>
                  </a:cubicBezTo>
                  <a:cubicBezTo>
                    <a:pt x="159" y="331"/>
                    <a:pt x="119" y="411"/>
                    <a:pt x="92" y="504"/>
                  </a:cubicBezTo>
                  <a:cubicBezTo>
                    <a:pt x="66" y="464"/>
                    <a:pt x="39" y="437"/>
                    <a:pt x="0" y="398"/>
                  </a:cubicBezTo>
                  <a:lnTo>
                    <a:pt x="0" y="411"/>
                  </a:lnTo>
                  <a:cubicBezTo>
                    <a:pt x="39" y="451"/>
                    <a:pt x="66" y="490"/>
                    <a:pt x="80" y="517"/>
                  </a:cubicBezTo>
                  <a:cubicBezTo>
                    <a:pt x="66" y="583"/>
                    <a:pt x="53" y="649"/>
                    <a:pt x="39" y="702"/>
                  </a:cubicBezTo>
                  <a:lnTo>
                    <a:pt x="39" y="728"/>
                  </a:lnTo>
                  <a:cubicBezTo>
                    <a:pt x="53" y="663"/>
                    <a:pt x="80" y="596"/>
                    <a:pt x="92" y="530"/>
                  </a:cubicBezTo>
                  <a:cubicBezTo>
                    <a:pt x="186" y="490"/>
                    <a:pt x="278" y="451"/>
                    <a:pt x="371" y="437"/>
                  </a:cubicBezTo>
                  <a:lnTo>
                    <a:pt x="371" y="424"/>
                  </a:lnTo>
                  <a:cubicBezTo>
                    <a:pt x="278" y="437"/>
                    <a:pt x="186" y="477"/>
                    <a:pt x="106" y="517"/>
                  </a:cubicBezTo>
                  <a:cubicBezTo>
                    <a:pt x="133" y="424"/>
                    <a:pt x="159" y="345"/>
                    <a:pt x="198" y="252"/>
                  </a:cubicBezTo>
                  <a:cubicBezTo>
                    <a:pt x="278" y="225"/>
                    <a:pt x="357" y="199"/>
                    <a:pt x="436" y="186"/>
                  </a:cubicBezTo>
                  <a:lnTo>
                    <a:pt x="436" y="172"/>
                  </a:lnTo>
                  <a:cubicBezTo>
                    <a:pt x="357" y="186"/>
                    <a:pt x="278" y="213"/>
                    <a:pt x="198" y="239"/>
                  </a:cubicBezTo>
                  <a:cubicBezTo>
                    <a:pt x="238" y="160"/>
                    <a:pt x="265" y="80"/>
                    <a:pt x="30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1" name="Google Shape;2901;p26"/>
            <p:cNvSpPr/>
            <p:nvPr/>
          </p:nvSpPr>
          <p:spPr>
            <a:xfrm>
              <a:off x="4200714" y="1896138"/>
              <a:ext cx="23118" cy="21211"/>
            </a:xfrm>
            <a:custGeom>
              <a:rect b="b" l="l" r="r" t="t"/>
              <a:pathLst>
                <a:path extrusionOk="0" h="645" w="703">
                  <a:moveTo>
                    <a:pt x="236" y="0"/>
                  </a:moveTo>
                  <a:cubicBezTo>
                    <a:pt x="222" y="0"/>
                    <a:pt x="210" y="3"/>
                    <a:pt x="200" y="9"/>
                  </a:cubicBezTo>
                  <a:cubicBezTo>
                    <a:pt x="147" y="35"/>
                    <a:pt x="1" y="155"/>
                    <a:pt x="200" y="393"/>
                  </a:cubicBezTo>
                  <a:cubicBezTo>
                    <a:pt x="332" y="565"/>
                    <a:pt x="530" y="618"/>
                    <a:pt x="636" y="644"/>
                  </a:cubicBezTo>
                  <a:cubicBezTo>
                    <a:pt x="663" y="644"/>
                    <a:pt x="703" y="618"/>
                    <a:pt x="689" y="578"/>
                  </a:cubicBezTo>
                  <a:cubicBezTo>
                    <a:pt x="607" y="200"/>
                    <a:pt x="354" y="0"/>
                    <a:pt x="23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2" name="Google Shape;2902;p26"/>
            <p:cNvSpPr/>
            <p:nvPr/>
          </p:nvSpPr>
          <p:spPr>
            <a:xfrm>
              <a:off x="4204200" y="1896861"/>
              <a:ext cx="17889" cy="19172"/>
            </a:xfrm>
            <a:custGeom>
              <a:rect b="b" l="l" r="r" t="t"/>
              <a:pathLst>
                <a:path extrusionOk="0" h="583" w="544">
                  <a:moveTo>
                    <a:pt x="67" y="1"/>
                  </a:moveTo>
                  <a:cubicBezTo>
                    <a:pt x="120" y="66"/>
                    <a:pt x="186" y="133"/>
                    <a:pt x="239" y="186"/>
                  </a:cubicBezTo>
                  <a:lnTo>
                    <a:pt x="200" y="186"/>
                  </a:lnTo>
                  <a:cubicBezTo>
                    <a:pt x="133" y="186"/>
                    <a:pt x="67" y="199"/>
                    <a:pt x="1" y="212"/>
                  </a:cubicBezTo>
                  <a:lnTo>
                    <a:pt x="1" y="225"/>
                  </a:lnTo>
                  <a:cubicBezTo>
                    <a:pt x="67" y="212"/>
                    <a:pt x="133" y="199"/>
                    <a:pt x="200" y="199"/>
                  </a:cubicBezTo>
                  <a:lnTo>
                    <a:pt x="253" y="199"/>
                  </a:lnTo>
                  <a:cubicBezTo>
                    <a:pt x="318" y="278"/>
                    <a:pt x="371" y="345"/>
                    <a:pt x="424" y="424"/>
                  </a:cubicBezTo>
                  <a:cubicBezTo>
                    <a:pt x="385" y="410"/>
                    <a:pt x="345" y="410"/>
                    <a:pt x="306" y="410"/>
                  </a:cubicBezTo>
                  <a:cubicBezTo>
                    <a:pt x="253" y="410"/>
                    <a:pt x="186" y="410"/>
                    <a:pt x="133" y="424"/>
                  </a:cubicBezTo>
                  <a:cubicBezTo>
                    <a:pt x="147" y="424"/>
                    <a:pt x="147" y="437"/>
                    <a:pt x="147" y="437"/>
                  </a:cubicBezTo>
                  <a:cubicBezTo>
                    <a:pt x="200" y="424"/>
                    <a:pt x="253" y="424"/>
                    <a:pt x="306" y="424"/>
                  </a:cubicBezTo>
                  <a:cubicBezTo>
                    <a:pt x="345" y="424"/>
                    <a:pt x="398" y="424"/>
                    <a:pt x="438" y="437"/>
                  </a:cubicBezTo>
                  <a:cubicBezTo>
                    <a:pt x="477" y="477"/>
                    <a:pt x="504" y="530"/>
                    <a:pt x="544" y="583"/>
                  </a:cubicBezTo>
                  <a:lnTo>
                    <a:pt x="544" y="556"/>
                  </a:lnTo>
                  <a:cubicBezTo>
                    <a:pt x="517" y="504"/>
                    <a:pt x="477" y="463"/>
                    <a:pt x="451" y="424"/>
                  </a:cubicBezTo>
                  <a:cubicBezTo>
                    <a:pt x="451" y="371"/>
                    <a:pt x="464" y="331"/>
                    <a:pt x="491" y="292"/>
                  </a:cubicBezTo>
                  <a:cubicBezTo>
                    <a:pt x="477" y="292"/>
                    <a:pt x="477" y="278"/>
                    <a:pt x="477" y="278"/>
                  </a:cubicBezTo>
                  <a:cubicBezTo>
                    <a:pt x="464" y="318"/>
                    <a:pt x="438" y="357"/>
                    <a:pt x="438" y="410"/>
                  </a:cubicBezTo>
                  <a:cubicBezTo>
                    <a:pt x="371" y="331"/>
                    <a:pt x="318" y="265"/>
                    <a:pt x="253" y="186"/>
                  </a:cubicBezTo>
                  <a:cubicBezTo>
                    <a:pt x="253" y="133"/>
                    <a:pt x="265" y="80"/>
                    <a:pt x="279" y="40"/>
                  </a:cubicBezTo>
                  <a:lnTo>
                    <a:pt x="265" y="27"/>
                  </a:lnTo>
                  <a:cubicBezTo>
                    <a:pt x="253" y="80"/>
                    <a:pt x="239" y="119"/>
                    <a:pt x="239" y="172"/>
                  </a:cubicBezTo>
                  <a:cubicBezTo>
                    <a:pt x="186" y="106"/>
                    <a:pt x="133" y="53"/>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3" name="Google Shape;2903;p26"/>
            <p:cNvSpPr/>
            <p:nvPr/>
          </p:nvSpPr>
          <p:spPr>
            <a:xfrm>
              <a:off x="4221662" y="1897289"/>
              <a:ext cx="24368" cy="19698"/>
            </a:xfrm>
            <a:custGeom>
              <a:rect b="b" l="l" r="r" t="t"/>
              <a:pathLst>
                <a:path extrusionOk="0" h="599" w="741">
                  <a:moveTo>
                    <a:pt x="509" y="0"/>
                  </a:moveTo>
                  <a:cubicBezTo>
                    <a:pt x="388" y="0"/>
                    <a:pt x="127" y="179"/>
                    <a:pt x="13" y="543"/>
                  </a:cubicBezTo>
                  <a:cubicBezTo>
                    <a:pt x="1" y="566"/>
                    <a:pt x="19" y="599"/>
                    <a:pt x="50" y="599"/>
                  </a:cubicBezTo>
                  <a:cubicBezTo>
                    <a:pt x="55" y="599"/>
                    <a:pt x="60" y="598"/>
                    <a:pt x="66" y="596"/>
                  </a:cubicBezTo>
                  <a:cubicBezTo>
                    <a:pt x="172" y="596"/>
                    <a:pt x="370" y="556"/>
                    <a:pt x="529" y="397"/>
                  </a:cubicBezTo>
                  <a:cubicBezTo>
                    <a:pt x="740" y="173"/>
                    <a:pt x="608" y="53"/>
                    <a:pt x="555" y="14"/>
                  </a:cubicBezTo>
                  <a:cubicBezTo>
                    <a:pt x="544" y="5"/>
                    <a:pt x="528" y="0"/>
                    <a:pt x="5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4" name="Google Shape;2904;p26"/>
            <p:cNvSpPr/>
            <p:nvPr/>
          </p:nvSpPr>
          <p:spPr>
            <a:xfrm>
              <a:off x="4222057" y="1898144"/>
              <a:ext cx="20487" cy="18317"/>
            </a:xfrm>
            <a:custGeom>
              <a:rect b="b" l="l" r="r" t="t"/>
              <a:pathLst>
                <a:path extrusionOk="0" h="557" w="623">
                  <a:moveTo>
                    <a:pt x="569" y="1"/>
                  </a:moveTo>
                  <a:cubicBezTo>
                    <a:pt x="504" y="54"/>
                    <a:pt x="437" y="107"/>
                    <a:pt x="384" y="160"/>
                  </a:cubicBezTo>
                  <a:cubicBezTo>
                    <a:pt x="384" y="107"/>
                    <a:pt x="384" y="67"/>
                    <a:pt x="371" y="14"/>
                  </a:cubicBezTo>
                  <a:cubicBezTo>
                    <a:pt x="358" y="14"/>
                    <a:pt x="358" y="27"/>
                    <a:pt x="358" y="27"/>
                  </a:cubicBezTo>
                  <a:cubicBezTo>
                    <a:pt x="371" y="67"/>
                    <a:pt x="371" y="120"/>
                    <a:pt x="371" y="173"/>
                  </a:cubicBezTo>
                  <a:cubicBezTo>
                    <a:pt x="292" y="239"/>
                    <a:pt x="225" y="306"/>
                    <a:pt x="160" y="371"/>
                  </a:cubicBezTo>
                  <a:cubicBezTo>
                    <a:pt x="160" y="332"/>
                    <a:pt x="160" y="306"/>
                    <a:pt x="146" y="265"/>
                  </a:cubicBezTo>
                  <a:cubicBezTo>
                    <a:pt x="146" y="279"/>
                    <a:pt x="133" y="279"/>
                    <a:pt x="133" y="292"/>
                  </a:cubicBezTo>
                  <a:cubicBezTo>
                    <a:pt x="146" y="318"/>
                    <a:pt x="146" y="359"/>
                    <a:pt x="146" y="385"/>
                  </a:cubicBezTo>
                  <a:cubicBezTo>
                    <a:pt x="133" y="398"/>
                    <a:pt x="119" y="424"/>
                    <a:pt x="107" y="438"/>
                  </a:cubicBezTo>
                  <a:cubicBezTo>
                    <a:pt x="93" y="451"/>
                    <a:pt x="93" y="465"/>
                    <a:pt x="93" y="465"/>
                  </a:cubicBezTo>
                  <a:cubicBezTo>
                    <a:pt x="119" y="451"/>
                    <a:pt x="133" y="424"/>
                    <a:pt x="160" y="398"/>
                  </a:cubicBezTo>
                  <a:lnTo>
                    <a:pt x="199" y="398"/>
                  </a:lnTo>
                  <a:cubicBezTo>
                    <a:pt x="278" y="398"/>
                    <a:pt x="371" y="412"/>
                    <a:pt x="437" y="424"/>
                  </a:cubicBezTo>
                  <a:lnTo>
                    <a:pt x="451" y="424"/>
                  </a:lnTo>
                  <a:cubicBezTo>
                    <a:pt x="371" y="398"/>
                    <a:pt x="292" y="385"/>
                    <a:pt x="199" y="385"/>
                  </a:cubicBezTo>
                  <a:lnTo>
                    <a:pt x="172" y="385"/>
                  </a:lnTo>
                  <a:cubicBezTo>
                    <a:pt x="239" y="318"/>
                    <a:pt x="292" y="253"/>
                    <a:pt x="371" y="186"/>
                  </a:cubicBezTo>
                  <a:cubicBezTo>
                    <a:pt x="451" y="200"/>
                    <a:pt x="530" y="212"/>
                    <a:pt x="610" y="239"/>
                  </a:cubicBezTo>
                  <a:cubicBezTo>
                    <a:pt x="610" y="226"/>
                    <a:pt x="610" y="226"/>
                    <a:pt x="622" y="226"/>
                  </a:cubicBezTo>
                  <a:cubicBezTo>
                    <a:pt x="543" y="200"/>
                    <a:pt x="464" y="186"/>
                    <a:pt x="384" y="173"/>
                  </a:cubicBezTo>
                  <a:cubicBezTo>
                    <a:pt x="451" y="120"/>
                    <a:pt x="504" y="67"/>
                    <a:pt x="583" y="14"/>
                  </a:cubicBezTo>
                  <a:lnTo>
                    <a:pt x="569" y="1"/>
                  </a:lnTo>
                  <a:close/>
                  <a:moveTo>
                    <a:pt x="14" y="530"/>
                  </a:moveTo>
                  <a:cubicBezTo>
                    <a:pt x="14" y="544"/>
                    <a:pt x="14" y="544"/>
                    <a:pt x="1" y="557"/>
                  </a:cubicBezTo>
                  <a:lnTo>
                    <a:pt x="14" y="557"/>
                  </a:lnTo>
                  <a:lnTo>
                    <a:pt x="14" y="53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5" name="Google Shape;2905;p26"/>
            <p:cNvSpPr/>
            <p:nvPr/>
          </p:nvSpPr>
          <p:spPr>
            <a:xfrm>
              <a:off x="4205943" y="1737992"/>
              <a:ext cx="26604" cy="236805"/>
            </a:xfrm>
            <a:custGeom>
              <a:rect b="b" l="l" r="r" t="t"/>
              <a:pathLst>
                <a:path extrusionOk="0" h="7201" w="809">
                  <a:moveTo>
                    <a:pt x="597" y="0"/>
                  </a:moveTo>
                  <a:lnTo>
                    <a:pt x="544" y="26"/>
                  </a:lnTo>
                  <a:cubicBezTo>
                    <a:pt x="742" y="503"/>
                    <a:pt x="609" y="1059"/>
                    <a:pt x="451" y="1549"/>
                  </a:cubicBezTo>
                  <a:lnTo>
                    <a:pt x="411" y="1668"/>
                  </a:lnTo>
                  <a:cubicBezTo>
                    <a:pt x="265" y="2131"/>
                    <a:pt x="94" y="2621"/>
                    <a:pt x="186" y="3097"/>
                  </a:cubicBezTo>
                  <a:cubicBezTo>
                    <a:pt x="226" y="3309"/>
                    <a:pt x="318" y="3508"/>
                    <a:pt x="398" y="3693"/>
                  </a:cubicBezTo>
                  <a:cubicBezTo>
                    <a:pt x="477" y="3865"/>
                    <a:pt x="544" y="4037"/>
                    <a:pt x="597" y="4223"/>
                  </a:cubicBezTo>
                  <a:cubicBezTo>
                    <a:pt x="715" y="4726"/>
                    <a:pt x="570" y="5255"/>
                    <a:pt x="411" y="5718"/>
                  </a:cubicBezTo>
                  <a:cubicBezTo>
                    <a:pt x="385" y="5797"/>
                    <a:pt x="345" y="5877"/>
                    <a:pt x="318" y="5970"/>
                  </a:cubicBezTo>
                  <a:cubicBezTo>
                    <a:pt x="173" y="6367"/>
                    <a:pt x="27" y="6777"/>
                    <a:pt x="1" y="7200"/>
                  </a:cubicBezTo>
                  <a:lnTo>
                    <a:pt x="54" y="7200"/>
                  </a:lnTo>
                  <a:cubicBezTo>
                    <a:pt x="80" y="6790"/>
                    <a:pt x="226" y="6380"/>
                    <a:pt x="371" y="5983"/>
                  </a:cubicBezTo>
                  <a:cubicBezTo>
                    <a:pt x="398" y="5903"/>
                    <a:pt x="438" y="5811"/>
                    <a:pt x="464" y="5732"/>
                  </a:cubicBezTo>
                  <a:cubicBezTo>
                    <a:pt x="623" y="5268"/>
                    <a:pt x="768" y="4726"/>
                    <a:pt x="650" y="4209"/>
                  </a:cubicBezTo>
                  <a:cubicBezTo>
                    <a:pt x="597" y="4024"/>
                    <a:pt x="530" y="3852"/>
                    <a:pt x="451" y="3680"/>
                  </a:cubicBezTo>
                  <a:cubicBezTo>
                    <a:pt x="371" y="3482"/>
                    <a:pt x="279" y="3296"/>
                    <a:pt x="253" y="3097"/>
                  </a:cubicBezTo>
                  <a:cubicBezTo>
                    <a:pt x="159" y="2621"/>
                    <a:pt x="318" y="2144"/>
                    <a:pt x="464" y="1681"/>
                  </a:cubicBezTo>
                  <a:lnTo>
                    <a:pt x="504" y="1562"/>
                  </a:lnTo>
                  <a:cubicBezTo>
                    <a:pt x="662" y="1073"/>
                    <a:pt x="809" y="490"/>
                    <a:pt x="59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6" name="Google Shape;2906;p26"/>
            <p:cNvSpPr/>
            <p:nvPr/>
          </p:nvSpPr>
          <p:spPr>
            <a:xfrm>
              <a:off x="4188974" y="1923170"/>
              <a:ext cx="40087" cy="20290"/>
            </a:xfrm>
            <a:custGeom>
              <a:rect b="b" l="l" r="r" t="t"/>
              <a:pathLst>
                <a:path extrusionOk="0" h="617" w="1219">
                  <a:moveTo>
                    <a:pt x="842" y="1"/>
                  </a:moveTo>
                  <a:cubicBezTo>
                    <a:pt x="562" y="1"/>
                    <a:pt x="196" y="103"/>
                    <a:pt x="1" y="577"/>
                  </a:cubicBezTo>
                  <a:cubicBezTo>
                    <a:pt x="1" y="577"/>
                    <a:pt x="119" y="616"/>
                    <a:pt x="290" y="616"/>
                  </a:cubicBezTo>
                  <a:cubicBezTo>
                    <a:pt x="552" y="616"/>
                    <a:pt x="938" y="525"/>
                    <a:pt x="1219" y="60"/>
                  </a:cubicBezTo>
                  <a:cubicBezTo>
                    <a:pt x="1219" y="60"/>
                    <a:pt x="1055" y="1"/>
                    <a:pt x="842"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7" name="Google Shape;2907;p26"/>
            <p:cNvSpPr/>
            <p:nvPr/>
          </p:nvSpPr>
          <p:spPr>
            <a:xfrm>
              <a:off x="4188974" y="1925143"/>
              <a:ext cx="40087" cy="17034"/>
            </a:xfrm>
            <a:custGeom>
              <a:rect b="b" l="l" r="r" t="t"/>
              <a:pathLst>
                <a:path extrusionOk="0" h="518" w="1219">
                  <a:moveTo>
                    <a:pt x="1" y="517"/>
                  </a:moveTo>
                  <a:lnTo>
                    <a:pt x="1" y="517"/>
                  </a:lnTo>
                  <a:lnTo>
                    <a:pt x="1" y="517"/>
                  </a:lnTo>
                  <a:close/>
                  <a:moveTo>
                    <a:pt x="1205" y="0"/>
                  </a:moveTo>
                  <a:lnTo>
                    <a:pt x="1205" y="0"/>
                  </a:lnTo>
                  <a:lnTo>
                    <a:pt x="1219"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8" name="Google Shape;2908;p26"/>
            <p:cNvSpPr/>
            <p:nvPr/>
          </p:nvSpPr>
          <p:spPr>
            <a:xfrm>
              <a:off x="4188974" y="1922972"/>
              <a:ext cx="40087" cy="19599"/>
            </a:xfrm>
            <a:custGeom>
              <a:rect b="b" l="l" r="r" t="t"/>
              <a:pathLst>
                <a:path extrusionOk="0" h="596" w="1219">
                  <a:moveTo>
                    <a:pt x="808" y="1"/>
                  </a:moveTo>
                  <a:lnTo>
                    <a:pt x="804" y="10"/>
                  </a:lnTo>
                  <a:lnTo>
                    <a:pt x="804" y="10"/>
                  </a:lnTo>
                  <a:cubicBezTo>
                    <a:pt x="806" y="8"/>
                    <a:pt x="808" y="5"/>
                    <a:pt x="808" y="1"/>
                  </a:cubicBezTo>
                  <a:close/>
                  <a:moveTo>
                    <a:pt x="804" y="10"/>
                  </a:moveTo>
                  <a:lnTo>
                    <a:pt x="804" y="10"/>
                  </a:lnTo>
                  <a:cubicBezTo>
                    <a:pt x="801" y="13"/>
                    <a:pt x="795" y="13"/>
                    <a:pt x="795" y="13"/>
                  </a:cubicBezTo>
                  <a:lnTo>
                    <a:pt x="675" y="292"/>
                  </a:lnTo>
                  <a:lnTo>
                    <a:pt x="345" y="437"/>
                  </a:lnTo>
                  <a:lnTo>
                    <a:pt x="490" y="66"/>
                  </a:lnTo>
                  <a:cubicBezTo>
                    <a:pt x="477" y="66"/>
                    <a:pt x="477" y="80"/>
                    <a:pt x="464" y="80"/>
                  </a:cubicBezTo>
                  <a:lnTo>
                    <a:pt x="319" y="437"/>
                  </a:lnTo>
                  <a:lnTo>
                    <a:pt x="1" y="583"/>
                  </a:lnTo>
                  <a:lnTo>
                    <a:pt x="14" y="596"/>
                  </a:lnTo>
                  <a:lnTo>
                    <a:pt x="319" y="463"/>
                  </a:lnTo>
                  <a:lnTo>
                    <a:pt x="649" y="557"/>
                  </a:lnTo>
                  <a:lnTo>
                    <a:pt x="675" y="557"/>
                  </a:lnTo>
                  <a:lnTo>
                    <a:pt x="345" y="451"/>
                  </a:lnTo>
                  <a:lnTo>
                    <a:pt x="675" y="305"/>
                  </a:lnTo>
                  <a:lnTo>
                    <a:pt x="689" y="305"/>
                  </a:lnTo>
                  <a:lnTo>
                    <a:pt x="954" y="384"/>
                  </a:lnTo>
                  <a:lnTo>
                    <a:pt x="967" y="371"/>
                  </a:lnTo>
                  <a:lnTo>
                    <a:pt x="702" y="292"/>
                  </a:lnTo>
                  <a:lnTo>
                    <a:pt x="1205" y="80"/>
                  </a:lnTo>
                  <a:lnTo>
                    <a:pt x="1219" y="66"/>
                  </a:lnTo>
                  <a:lnTo>
                    <a:pt x="1205" y="66"/>
                  </a:lnTo>
                  <a:lnTo>
                    <a:pt x="702" y="278"/>
                  </a:lnTo>
                  <a:lnTo>
                    <a:pt x="804" y="1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9" name="Google Shape;2909;p26"/>
            <p:cNvSpPr/>
            <p:nvPr/>
          </p:nvSpPr>
          <p:spPr>
            <a:xfrm>
              <a:off x="4151978" y="1906858"/>
              <a:ext cx="40087" cy="30452"/>
            </a:xfrm>
            <a:custGeom>
              <a:rect b="b" l="l" r="r" t="t"/>
              <a:pathLst>
                <a:path extrusionOk="0" h="926" w="1219">
                  <a:moveTo>
                    <a:pt x="0" y="0"/>
                  </a:moveTo>
                  <a:cubicBezTo>
                    <a:pt x="0" y="0"/>
                    <a:pt x="164" y="926"/>
                    <a:pt x="1043" y="926"/>
                  </a:cubicBezTo>
                  <a:cubicBezTo>
                    <a:pt x="1098" y="926"/>
                    <a:pt x="1157" y="922"/>
                    <a:pt x="1218" y="914"/>
                  </a:cubicBezTo>
                  <a:cubicBezTo>
                    <a:pt x="1218" y="914"/>
                    <a:pt x="1033" y="14"/>
                    <a:pt x="0"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0" name="Google Shape;2910;p26"/>
            <p:cNvSpPr/>
            <p:nvPr/>
          </p:nvSpPr>
          <p:spPr>
            <a:xfrm>
              <a:off x="4178089" y="1915146"/>
              <a:ext cx="33" cy="33"/>
            </a:xfrm>
            <a:custGeom>
              <a:rect b="b" l="l" r="r" t="t"/>
              <a:pathLst>
                <a:path extrusionOk="0" h="1" w="1">
                  <a:moveTo>
                    <a:pt x="1" y="0"/>
                  </a:moveTo>
                  <a:lnTo>
                    <a:pt x="1" y="0"/>
                  </a:lnTo>
                  <a:lnTo>
                    <a:pt x="1"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1" name="Google Shape;2911;p26"/>
            <p:cNvSpPr/>
            <p:nvPr/>
          </p:nvSpPr>
          <p:spPr>
            <a:xfrm>
              <a:off x="4151978" y="1906858"/>
              <a:ext cx="40087" cy="30090"/>
            </a:xfrm>
            <a:custGeom>
              <a:rect b="b" l="l" r="r" t="t"/>
              <a:pathLst>
                <a:path extrusionOk="0" h="915" w="1219">
                  <a:moveTo>
                    <a:pt x="795" y="252"/>
                  </a:moveTo>
                  <a:cubicBezTo>
                    <a:pt x="795" y="255"/>
                    <a:pt x="795" y="257"/>
                    <a:pt x="796" y="259"/>
                  </a:cubicBezTo>
                  <a:lnTo>
                    <a:pt x="796" y="259"/>
                  </a:lnTo>
                  <a:lnTo>
                    <a:pt x="795" y="252"/>
                  </a:lnTo>
                  <a:close/>
                  <a:moveTo>
                    <a:pt x="0" y="0"/>
                  </a:moveTo>
                  <a:lnTo>
                    <a:pt x="0" y="14"/>
                  </a:lnTo>
                  <a:lnTo>
                    <a:pt x="517" y="398"/>
                  </a:lnTo>
                  <a:lnTo>
                    <a:pt x="173" y="438"/>
                  </a:lnTo>
                  <a:cubicBezTo>
                    <a:pt x="173" y="450"/>
                    <a:pt x="186" y="450"/>
                    <a:pt x="186" y="450"/>
                  </a:cubicBezTo>
                  <a:lnTo>
                    <a:pt x="530" y="411"/>
                  </a:lnTo>
                  <a:lnTo>
                    <a:pt x="874" y="662"/>
                  </a:lnTo>
                  <a:lnTo>
                    <a:pt x="424" y="715"/>
                  </a:lnTo>
                  <a:cubicBezTo>
                    <a:pt x="424" y="729"/>
                    <a:pt x="438" y="729"/>
                    <a:pt x="438" y="742"/>
                  </a:cubicBezTo>
                  <a:lnTo>
                    <a:pt x="888" y="676"/>
                  </a:lnTo>
                  <a:lnTo>
                    <a:pt x="1205" y="914"/>
                  </a:lnTo>
                  <a:lnTo>
                    <a:pt x="1218" y="914"/>
                  </a:lnTo>
                  <a:lnTo>
                    <a:pt x="1218" y="888"/>
                  </a:lnTo>
                  <a:lnTo>
                    <a:pt x="914" y="662"/>
                  </a:lnTo>
                  <a:lnTo>
                    <a:pt x="821" y="279"/>
                  </a:lnTo>
                  <a:cubicBezTo>
                    <a:pt x="811" y="268"/>
                    <a:pt x="800" y="266"/>
                    <a:pt x="796" y="259"/>
                  </a:cubicBezTo>
                  <a:lnTo>
                    <a:pt x="796" y="259"/>
                  </a:lnTo>
                  <a:lnTo>
                    <a:pt x="888" y="650"/>
                  </a:lnTo>
                  <a:lnTo>
                    <a:pt x="544" y="398"/>
                  </a:lnTo>
                  <a:lnTo>
                    <a:pt x="544" y="385"/>
                  </a:lnTo>
                  <a:lnTo>
                    <a:pt x="477" y="80"/>
                  </a:lnTo>
                  <a:lnTo>
                    <a:pt x="450" y="80"/>
                  </a:lnTo>
                  <a:lnTo>
                    <a:pt x="530" y="385"/>
                  </a:lnTo>
                  <a:lnTo>
                    <a:pt x="530" y="385"/>
                  </a:lnTo>
                  <a:lnTo>
                    <a:pt x="14" y="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2" name="Google Shape;2912;p26"/>
            <p:cNvSpPr/>
            <p:nvPr/>
          </p:nvSpPr>
          <p:spPr>
            <a:xfrm>
              <a:off x="4180293" y="1864469"/>
              <a:ext cx="16969" cy="97274"/>
            </a:xfrm>
            <a:custGeom>
              <a:rect b="b" l="l" r="r" t="t"/>
              <a:pathLst>
                <a:path extrusionOk="0" h="2958" w="516">
                  <a:moveTo>
                    <a:pt x="69" y="1"/>
                  </a:moveTo>
                  <a:cubicBezTo>
                    <a:pt x="60" y="1"/>
                    <a:pt x="50" y="2"/>
                    <a:pt x="39" y="6"/>
                  </a:cubicBezTo>
                  <a:cubicBezTo>
                    <a:pt x="13" y="19"/>
                    <a:pt x="0" y="45"/>
                    <a:pt x="13" y="72"/>
                  </a:cubicBezTo>
                  <a:cubicBezTo>
                    <a:pt x="357" y="959"/>
                    <a:pt x="397" y="1965"/>
                    <a:pt x="145" y="2878"/>
                  </a:cubicBezTo>
                  <a:cubicBezTo>
                    <a:pt x="145" y="2918"/>
                    <a:pt x="159" y="2944"/>
                    <a:pt x="186" y="2957"/>
                  </a:cubicBezTo>
                  <a:lnTo>
                    <a:pt x="212" y="2957"/>
                  </a:lnTo>
                  <a:cubicBezTo>
                    <a:pt x="238" y="2944"/>
                    <a:pt x="251" y="2931"/>
                    <a:pt x="251" y="2918"/>
                  </a:cubicBezTo>
                  <a:cubicBezTo>
                    <a:pt x="516" y="1965"/>
                    <a:pt x="463" y="945"/>
                    <a:pt x="119" y="33"/>
                  </a:cubicBezTo>
                  <a:cubicBezTo>
                    <a:pt x="110" y="13"/>
                    <a:pt x="93" y="1"/>
                    <a:pt x="69"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3" name="Google Shape;2913;p26"/>
            <p:cNvSpPr/>
            <p:nvPr/>
          </p:nvSpPr>
          <p:spPr>
            <a:xfrm>
              <a:off x="4143264" y="1825467"/>
              <a:ext cx="83199" cy="82673"/>
            </a:xfrm>
            <a:custGeom>
              <a:rect b="b" l="l" r="r" t="t"/>
              <a:pathLst>
                <a:path extrusionOk="0" h="2514" w="2530">
                  <a:moveTo>
                    <a:pt x="797" y="1"/>
                  </a:moveTo>
                  <a:cubicBezTo>
                    <a:pt x="732" y="1"/>
                    <a:pt x="668" y="17"/>
                    <a:pt x="610" y="54"/>
                  </a:cubicBezTo>
                  <a:cubicBezTo>
                    <a:pt x="464" y="146"/>
                    <a:pt x="424" y="358"/>
                    <a:pt x="491" y="517"/>
                  </a:cubicBezTo>
                  <a:cubicBezTo>
                    <a:pt x="544" y="689"/>
                    <a:pt x="676" y="808"/>
                    <a:pt x="795" y="940"/>
                  </a:cubicBezTo>
                  <a:cubicBezTo>
                    <a:pt x="636" y="834"/>
                    <a:pt x="464" y="769"/>
                    <a:pt x="279" y="769"/>
                  </a:cubicBezTo>
                  <a:cubicBezTo>
                    <a:pt x="173" y="769"/>
                    <a:pt x="41" y="808"/>
                    <a:pt x="14" y="901"/>
                  </a:cubicBezTo>
                  <a:cubicBezTo>
                    <a:pt x="1" y="993"/>
                    <a:pt x="41" y="1166"/>
                    <a:pt x="120" y="1231"/>
                  </a:cubicBezTo>
                  <a:cubicBezTo>
                    <a:pt x="318" y="1377"/>
                    <a:pt x="597" y="1364"/>
                    <a:pt x="835" y="1390"/>
                  </a:cubicBezTo>
                  <a:cubicBezTo>
                    <a:pt x="835" y="1390"/>
                    <a:pt x="292" y="1774"/>
                    <a:pt x="306" y="2105"/>
                  </a:cubicBezTo>
                  <a:cubicBezTo>
                    <a:pt x="306" y="2237"/>
                    <a:pt x="371" y="2370"/>
                    <a:pt x="477" y="2449"/>
                  </a:cubicBezTo>
                  <a:cubicBezTo>
                    <a:pt x="538" y="2488"/>
                    <a:pt x="609" y="2506"/>
                    <a:pt x="680" y="2506"/>
                  </a:cubicBezTo>
                  <a:cubicBezTo>
                    <a:pt x="780" y="2506"/>
                    <a:pt x="883" y="2471"/>
                    <a:pt x="967" y="2410"/>
                  </a:cubicBezTo>
                  <a:cubicBezTo>
                    <a:pt x="1073" y="2317"/>
                    <a:pt x="1153" y="2198"/>
                    <a:pt x="1192" y="2052"/>
                  </a:cubicBezTo>
                  <a:cubicBezTo>
                    <a:pt x="1218" y="1960"/>
                    <a:pt x="1312" y="1748"/>
                    <a:pt x="1312" y="1748"/>
                  </a:cubicBezTo>
                  <a:cubicBezTo>
                    <a:pt x="1312" y="1748"/>
                    <a:pt x="1483" y="1946"/>
                    <a:pt x="1536" y="2025"/>
                  </a:cubicBezTo>
                  <a:cubicBezTo>
                    <a:pt x="1629" y="2158"/>
                    <a:pt x="1735" y="2277"/>
                    <a:pt x="1867" y="2383"/>
                  </a:cubicBezTo>
                  <a:cubicBezTo>
                    <a:pt x="1966" y="2452"/>
                    <a:pt x="2086" y="2513"/>
                    <a:pt x="2201" y="2513"/>
                  </a:cubicBezTo>
                  <a:cubicBezTo>
                    <a:pt x="2241" y="2513"/>
                    <a:pt x="2280" y="2506"/>
                    <a:pt x="2317" y="2489"/>
                  </a:cubicBezTo>
                  <a:cubicBezTo>
                    <a:pt x="2423" y="2436"/>
                    <a:pt x="2489" y="2304"/>
                    <a:pt x="2503" y="2184"/>
                  </a:cubicBezTo>
                  <a:cubicBezTo>
                    <a:pt x="2503" y="2066"/>
                    <a:pt x="2463" y="1946"/>
                    <a:pt x="2397" y="1840"/>
                  </a:cubicBezTo>
                  <a:cubicBezTo>
                    <a:pt x="2238" y="1549"/>
                    <a:pt x="1960" y="1337"/>
                    <a:pt x="1642" y="1245"/>
                  </a:cubicBezTo>
                  <a:cubicBezTo>
                    <a:pt x="1880" y="1219"/>
                    <a:pt x="2106" y="1125"/>
                    <a:pt x="2304" y="993"/>
                  </a:cubicBezTo>
                  <a:cubicBezTo>
                    <a:pt x="2423" y="914"/>
                    <a:pt x="2529" y="795"/>
                    <a:pt x="2515" y="663"/>
                  </a:cubicBezTo>
                  <a:cubicBezTo>
                    <a:pt x="2489" y="543"/>
                    <a:pt x="2383" y="464"/>
                    <a:pt x="2277" y="451"/>
                  </a:cubicBezTo>
                  <a:cubicBezTo>
                    <a:pt x="2261" y="449"/>
                    <a:pt x="2246" y="448"/>
                    <a:pt x="2230" y="448"/>
                  </a:cubicBezTo>
                  <a:cubicBezTo>
                    <a:pt x="2130" y="448"/>
                    <a:pt x="2039" y="484"/>
                    <a:pt x="1947" y="530"/>
                  </a:cubicBezTo>
                  <a:cubicBezTo>
                    <a:pt x="1748" y="636"/>
                    <a:pt x="1562" y="808"/>
                    <a:pt x="1457" y="1007"/>
                  </a:cubicBezTo>
                  <a:cubicBezTo>
                    <a:pt x="1536" y="675"/>
                    <a:pt x="1377" y="292"/>
                    <a:pt x="1086" y="93"/>
                  </a:cubicBezTo>
                  <a:cubicBezTo>
                    <a:pt x="999" y="38"/>
                    <a:pt x="897" y="1"/>
                    <a:pt x="797"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4" name="Google Shape;2914;p26"/>
            <p:cNvSpPr/>
            <p:nvPr/>
          </p:nvSpPr>
          <p:spPr>
            <a:xfrm>
              <a:off x="4260368" y="1864667"/>
              <a:ext cx="3058" cy="3058"/>
            </a:xfrm>
            <a:custGeom>
              <a:rect b="b" l="l" r="r" t="t"/>
              <a:pathLst>
                <a:path extrusionOk="0" h="93" w="93">
                  <a:moveTo>
                    <a:pt x="66" y="0"/>
                  </a:moveTo>
                  <a:lnTo>
                    <a:pt x="54" y="13"/>
                  </a:lnTo>
                  <a:cubicBezTo>
                    <a:pt x="27" y="27"/>
                    <a:pt x="13" y="53"/>
                    <a:pt x="13" y="66"/>
                  </a:cubicBezTo>
                  <a:cubicBezTo>
                    <a:pt x="13" y="80"/>
                    <a:pt x="1" y="80"/>
                    <a:pt x="13" y="92"/>
                  </a:cubicBezTo>
                  <a:lnTo>
                    <a:pt x="27" y="92"/>
                  </a:lnTo>
                  <a:cubicBezTo>
                    <a:pt x="40" y="92"/>
                    <a:pt x="40" y="92"/>
                    <a:pt x="40" y="80"/>
                  </a:cubicBezTo>
                  <a:cubicBezTo>
                    <a:pt x="54" y="80"/>
                    <a:pt x="54" y="66"/>
                    <a:pt x="66" y="66"/>
                  </a:cubicBezTo>
                  <a:cubicBezTo>
                    <a:pt x="80" y="53"/>
                    <a:pt x="80" y="53"/>
                    <a:pt x="80" y="39"/>
                  </a:cubicBezTo>
                  <a:cubicBezTo>
                    <a:pt x="93" y="27"/>
                    <a:pt x="93" y="27"/>
                    <a:pt x="80" y="13"/>
                  </a:cubicBezTo>
                  <a:cubicBezTo>
                    <a:pt x="80" y="0"/>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5" name="Google Shape;2915;p26"/>
            <p:cNvSpPr/>
            <p:nvPr/>
          </p:nvSpPr>
          <p:spPr>
            <a:xfrm>
              <a:off x="4229029" y="1911660"/>
              <a:ext cx="2664" cy="3058"/>
            </a:xfrm>
            <a:custGeom>
              <a:rect b="b" l="l" r="r" t="t"/>
              <a:pathLst>
                <a:path extrusionOk="0" h="93" w="81">
                  <a:moveTo>
                    <a:pt x="27" y="1"/>
                  </a:moveTo>
                  <a:cubicBezTo>
                    <a:pt x="13" y="1"/>
                    <a:pt x="1" y="13"/>
                    <a:pt x="13" y="13"/>
                  </a:cubicBezTo>
                  <a:lnTo>
                    <a:pt x="13" y="40"/>
                  </a:lnTo>
                  <a:cubicBezTo>
                    <a:pt x="27" y="54"/>
                    <a:pt x="27" y="66"/>
                    <a:pt x="54" y="80"/>
                  </a:cubicBezTo>
                  <a:cubicBezTo>
                    <a:pt x="54" y="93"/>
                    <a:pt x="66" y="93"/>
                    <a:pt x="66" y="93"/>
                  </a:cubicBezTo>
                  <a:cubicBezTo>
                    <a:pt x="80" y="93"/>
                    <a:pt x="80" y="80"/>
                    <a:pt x="80" y="80"/>
                  </a:cubicBezTo>
                  <a:lnTo>
                    <a:pt x="80" y="54"/>
                  </a:lnTo>
                  <a:cubicBezTo>
                    <a:pt x="66" y="54"/>
                    <a:pt x="66" y="40"/>
                    <a:pt x="66" y="27"/>
                  </a:cubicBezTo>
                  <a:cubicBezTo>
                    <a:pt x="66" y="27"/>
                    <a:pt x="54" y="13"/>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6" name="Google Shape;2916;p26"/>
            <p:cNvSpPr/>
            <p:nvPr/>
          </p:nvSpPr>
          <p:spPr>
            <a:xfrm>
              <a:off x="4238598" y="1925833"/>
              <a:ext cx="1776" cy="2401"/>
            </a:xfrm>
            <a:custGeom>
              <a:rect b="b" l="l" r="r" t="t"/>
              <a:pathLst>
                <a:path extrusionOk="0" h="73" w="54">
                  <a:moveTo>
                    <a:pt x="24" y="0"/>
                  </a:moveTo>
                  <a:cubicBezTo>
                    <a:pt x="21" y="0"/>
                    <a:pt x="18" y="2"/>
                    <a:pt x="14" y="6"/>
                  </a:cubicBezTo>
                  <a:cubicBezTo>
                    <a:pt x="14" y="6"/>
                    <a:pt x="1" y="6"/>
                    <a:pt x="1" y="20"/>
                  </a:cubicBezTo>
                  <a:lnTo>
                    <a:pt x="14" y="20"/>
                  </a:lnTo>
                  <a:cubicBezTo>
                    <a:pt x="14" y="32"/>
                    <a:pt x="27" y="46"/>
                    <a:pt x="27" y="59"/>
                  </a:cubicBezTo>
                  <a:cubicBezTo>
                    <a:pt x="40" y="59"/>
                    <a:pt x="40" y="73"/>
                    <a:pt x="54" y="73"/>
                  </a:cubicBezTo>
                  <a:lnTo>
                    <a:pt x="54" y="59"/>
                  </a:lnTo>
                  <a:lnTo>
                    <a:pt x="54" y="46"/>
                  </a:lnTo>
                  <a:cubicBezTo>
                    <a:pt x="54" y="32"/>
                    <a:pt x="54" y="32"/>
                    <a:pt x="40" y="20"/>
                  </a:cubicBezTo>
                  <a:lnTo>
                    <a:pt x="40" y="6"/>
                  </a:lnTo>
                  <a:cubicBezTo>
                    <a:pt x="32" y="6"/>
                    <a:pt x="29"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7" name="Google Shape;2917;p26"/>
            <p:cNvSpPr/>
            <p:nvPr/>
          </p:nvSpPr>
          <p:spPr>
            <a:xfrm>
              <a:off x="4276055" y="1922117"/>
              <a:ext cx="2631" cy="3387"/>
            </a:xfrm>
            <a:custGeom>
              <a:rect b="b" l="l" r="r" t="t"/>
              <a:pathLst>
                <a:path extrusionOk="0" h="103" w="80">
                  <a:moveTo>
                    <a:pt x="39" y="0"/>
                  </a:moveTo>
                  <a:cubicBezTo>
                    <a:pt x="39" y="13"/>
                    <a:pt x="39" y="13"/>
                    <a:pt x="27" y="13"/>
                  </a:cubicBezTo>
                  <a:cubicBezTo>
                    <a:pt x="27" y="27"/>
                    <a:pt x="27" y="39"/>
                    <a:pt x="13" y="39"/>
                  </a:cubicBezTo>
                  <a:lnTo>
                    <a:pt x="13" y="66"/>
                  </a:lnTo>
                  <a:cubicBezTo>
                    <a:pt x="0" y="80"/>
                    <a:pt x="0" y="92"/>
                    <a:pt x="13" y="92"/>
                  </a:cubicBezTo>
                  <a:cubicBezTo>
                    <a:pt x="13" y="99"/>
                    <a:pt x="16" y="103"/>
                    <a:pt x="21" y="103"/>
                  </a:cubicBezTo>
                  <a:cubicBezTo>
                    <a:pt x="26" y="103"/>
                    <a:pt x="33" y="99"/>
                    <a:pt x="39" y="92"/>
                  </a:cubicBezTo>
                  <a:lnTo>
                    <a:pt x="53" y="80"/>
                  </a:lnTo>
                  <a:cubicBezTo>
                    <a:pt x="66" y="66"/>
                    <a:pt x="66" y="53"/>
                    <a:pt x="66" y="27"/>
                  </a:cubicBezTo>
                  <a:cubicBezTo>
                    <a:pt x="79" y="13"/>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8" name="Google Shape;2918;p26"/>
            <p:cNvSpPr/>
            <p:nvPr/>
          </p:nvSpPr>
          <p:spPr>
            <a:xfrm>
              <a:off x="4277798" y="1918171"/>
              <a:ext cx="1315" cy="2631"/>
            </a:xfrm>
            <a:custGeom>
              <a:rect b="b" l="l" r="r" t="t"/>
              <a:pathLst>
                <a:path extrusionOk="0" h="80" w="40">
                  <a:moveTo>
                    <a:pt x="39" y="1"/>
                  </a:moveTo>
                  <a:cubicBezTo>
                    <a:pt x="26" y="1"/>
                    <a:pt x="26" y="1"/>
                    <a:pt x="26" y="14"/>
                  </a:cubicBezTo>
                  <a:lnTo>
                    <a:pt x="13" y="14"/>
                  </a:lnTo>
                  <a:cubicBezTo>
                    <a:pt x="13" y="27"/>
                    <a:pt x="13" y="27"/>
                    <a:pt x="0" y="41"/>
                  </a:cubicBezTo>
                  <a:lnTo>
                    <a:pt x="0" y="54"/>
                  </a:lnTo>
                  <a:lnTo>
                    <a:pt x="0" y="80"/>
                  </a:lnTo>
                  <a:lnTo>
                    <a:pt x="13" y="80"/>
                  </a:lnTo>
                  <a:lnTo>
                    <a:pt x="26" y="67"/>
                  </a:lnTo>
                  <a:cubicBezTo>
                    <a:pt x="26" y="54"/>
                    <a:pt x="39" y="41"/>
                    <a:pt x="39" y="27"/>
                  </a:cubicBez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9" name="Google Shape;2919;p26"/>
            <p:cNvSpPr/>
            <p:nvPr/>
          </p:nvSpPr>
          <p:spPr>
            <a:xfrm>
              <a:off x="4245110" y="1825599"/>
              <a:ext cx="1776" cy="2532"/>
            </a:xfrm>
            <a:custGeom>
              <a:rect b="b" l="l" r="r" t="t"/>
              <a:pathLst>
                <a:path extrusionOk="0" h="77" w="54">
                  <a:moveTo>
                    <a:pt x="39" y="0"/>
                  </a:moveTo>
                  <a:cubicBezTo>
                    <a:pt x="38" y="0"/>
                    <a:pt x="34" y="3"/>
                    <a:pt x="27" y="10"/>
                  </a:cubicBezTo>
                  <a:cubicBezTo>
                    <a:pt x="27" y="23"/>
                    <a:pt x="15" y="23"/>
                    <a:pt x="15" y="36"/>
                  </a:cubicBezTo>
                  <a:lnTo>
                    <a:pt x="15" y="50"/>
                  </a:lnTo>
                  <a:cubicBezTo>
                    <a:pt x="1" y="63"/>
                    <a:pt x="15" y="63"/>
                    <a:pt x="15" y="76"/>
                  </a:cubicBezTo>
                  <a:lnTo>
                    <a:pt x="27" y="76"/>
                  </a:lnTo>
                  <a:lnTo>
                    <a:pt x="41" y="63"/>
                  </a:lnTo>
                  <a:cubicBezTo>
                    <a:pt x="41" y="50"/>
                    <a:pt x="54" y="36"/>
                    <a:pt x="54" y="23"/>
                  </a:cubicBezTo>
                  <a:cubicBezTo>
                    <a:pt x="54" y="10"/>
                    <a:pt x="54" y="10"/>
                    <a:pt x="41" y="10"/>
                  </a:cubicBezTo>
                  <a:cubicBezTo>
                    <a:pt x="41" y="3"/>
                    <a:pt x="41" y="0"/>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0" name="Google Shape;2920;p26"/>
            <p:cNvSpPr/>
            <p:nvPr/>
          </p:nvSpPr>
          <p:spPr>
            <a:xfrm>
              <a:off x="4251654" y="1806328"/>
              <a:ext cx="2664" cy="3946"/>
            </a:xfrm>
            <a:custGeom>
              <a:rect b="b" l="l" r="r" t="t"/>
              <a:pathLst>
                <a:path extrusionOk="0" h="120" w="81">
                  <a:moveTo>
                    <a:pt x="40" y="1"/>
                  </a:moveTo>
                  <a:cubicBezTo>
                    <a:pt x="40" y="13"/>
                    <a:pt x="40" y="13"/>
                    <a:pt x="27" y="27"/>
                  </a:cubicBezTo>
                  <a:cubicBezTo>
                    <a:pt x="27" y="27"/>
                    <a:pt x="27" y="40"/>
                    <a:pt x="14" y="53"/>
                  </a:cubicBezTo>
                  <a:cubicBezTo>
                    <a:pt x="14" y="66"/>
                    <a:pt x="1" y="66"/>
                    <a:pt x="1" y="80"/>
                  </a:cubicBezTo>
                  <a:cubicBezTo>
                    <a:pt x="1" y="93"/>
                    <a:pt x="1" y="106"/>
                    <a:pt x="14" y="119"/>
                  </a:cubicBezTo>
                  <a:lnTo>
                    <a:pt x="40" y="119"/>
                  </a:lnTo>
                  <a:lnTo>
                    <a:pt x="54" y="106"/>
                  </a:lnTo>
                  <a:cubicBezTo>
                    <a:pt x="67" y="80"/>
                    <a:pt x="80" y="53"/>
                    <a:pt x="80" y="27"/>
                  </a:cubicBezTo>
                  <a:cubicBezTo>
                    <a:pt x="80" y="27"/>
                    <a:pt x="80" y="13"/>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1" name="Google Shape;2921;p26"/>
            <p:cNvSpPr/>
            <p:nvPr/>
          </p:nvSpPr>
          <p:spPr>
            <a:xfrm>
              <a:off x="4206404" y="1731876"/>
              <a:ext cx="2203" cy="1776"/>
            </a:xfrm>
            <a:custGeom>
              <a:rect b="b" l="l" r="r" t="t"/>
              <a:pathLst>
                <a:path extrusionOk="0" h="54" w="67">
                  <a:moveTo>
                    <a:pt x="13" y="1"/>
                  </a:moveTo>
                  <a:cubicBezTo>
                    <a:pt x="13" y="1"/>
                    <a:pt x="0" y="1"/>
                    <a:pt x="0" y="14"/>
                  </a:cubicBezTo>
                  <a:lnTo>
                    <a:pt x="0" y="27"/>
                  </a:lnTo>
                  <a:lnTo>
                    <a:pt x="13" y="27"/>
                  </a:lnTo>
                  <a:cubicBezTo>
                    <a:pt x="13" y="41"/>
                    <a:pt x="27" y="41"/>
                    <a:pt x="40" y="54"/>
                  </a:cubicBezTo>
                  <a:lnTo>
                    <a:pt x="53" y="54"/>
                  </a:lnTo>
                  <a:cubicBezTo>
                    <a:pt x="66" y="54"/>
                    <a:pt x="66" y="41"/>
                    <a:pt x="66" y="27"/>
                  </a:cubicBezTo>
                  <a:cubicBezTo>
                    <a:pt x="66" y="27"/>
                    <a:pt x="53" y="27"/>
                    <a:pt x="53" y="14"/>
                  </a:cubicBezTo>
                  <a:cubicBezTo>
                    <a:pt x="40" y="14"/>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2" name="Google Shape;2922;p26"/>
            <p:cNvSpPr/>
            <p:nvPr/>
          </p:nvSpPr>
          <p:spPr>
            <a:xfrm>
              <a:off x="4208574" y="1734079"/>
              <a:ext cx="1743" cy="1315"/>
            </a:xfrm>
            <a:custGeom>
              <a:rect b="b" l="l" r="r" t="t"/>
              <a:pathLst>
                <a:path extrusionOk="0" h="40" w="53">
                  <a:moveTo>
                    <a:pt x="14" y="0"/>
                  </a:moveTo>
                  <a:lnTo>
                    <a:pt x="0" y="13"/>
                  </a:lnTo>
                  <a:lnTo>
                    <a:pt x="14" y="27"/>
                  </a:lnTo>
                  <a:cubicBezTo>
                    <a:pt x="14" y="27"/>
                    <a:pt x="26" y="27"/>
                    <a:pt x="26" y="40"/>
                  </a:cubicBezTo>
                  <a:lnTo>
                    <a:pt x="40" y="40"/>
                  </a:lnTo>
                  <a:cubicBezTo>
                    <a:pt x="53" y="40"/>
                    <a:pt x="53" y="27"/>
                    <a:pt x="53" y="27"/>
                  </a:cubicBezTo>
                  <a:cubicBezTo>
                    <a:pt x="53" y="13"/>
                    <a:pt x="40" y="13"/>
                    <a:pt x="40" y="13"/>
                  </a:cubicBezTo>
                  <a:cubicBezTo>
                    <a:pt x="40" y="0"/>
                    <a:pt x="26"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3" name="Google Shape;2923;p26"/>
            <p:cNvSpPr/>
            <p:nvPr/>
          </p:nvSpPr>
          <p:spPr>
            <a:xfrm>
              <a:off x="4207686" y="1722767"/>
              <a:ext cx="1776" cy="1315"/>
            </a:xfrm>
            <a:custGeom>
              <a:rect b="b" l="l" r="r" t="t"/>
              <a:pathLst>
                <a:path extrusionOk="0" h="40" w="54">
                  <a:moveTo>
                    <a:pt x="14" y="0"/>
                  </a:moveTo>
                  <a:cubicBezTo>
                    <a:pt x="14" y="0"/>
                    <a:pt x="14" y="13"/>
                    <a:pt x="1" y="13"/>
                  </a:cubicBezTo>
                  <a:cubicBezTo>
                    <a:pt x="1" y="13"/>
                    <a:pt x="1" y="27"/>
                    <a:pt x="14" y="27"/>
                  </a:cubicBezTo>
                  <a:lnTo>
                    <a:pt x="27" y="39"/>
                  </a:lnTo>
                  <a:lnTo>
                    <a:pt x="41" y="39"/>
                  </a:lnTo>
                  <a:cubicBezTo>
                    <a:pt x="53" y="39"/>
                    <a:pt x="53" y="27"/>
                    <a:pt x="53" y="27"/>
                  </a:cubicBezTo>
                  <a:lnTo>
                    <a:pt x="41" y="13"/>
                  </a:lnTo>
                  <a:cubicBezTo>
                    <a:pt x="41" y="13"/>
                    <a:pt x="27" y="13"/>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4" name="Google Shape;2924;p26"/>
            <p:cNvSpPr/>
            <p:nvPr/>
          </p:nvSpPr>
          <p:spPr>
            <a:xfrm>
              <a:off x="4236428" y="1724049"/>
              <a:ext cx="1776" cy="2236"/>
            </a:xfrm>
            <a:custGeom>
              <a:rect b="b" l="l" r="r" t="t"/>
              <a:pathLst>
                <a:path extrusionOk="0" h="68" w="54">
                  <a:moveTo>
                    <a:pt x="40" y="0"/>
                  </a:moveTo>
                  <a:cubicBezTo>
                    <a:pt x="40" y="0"/>
                    <a:pt x="27" y="0"/>
                    <a:pt x="27" y="14"/>
                  </a:cubicBezTo>
                  <a:cubicBezTo>
                    <a:pt x="14" y="14"/>
                    <a:pt x="0" y="27"/>
                    <a:pt x="0" y="41"/>
                  </a:cubicBezTo>
                  <a:lnTo>
                    <a:pt x="0" y="53"/>
                  </a:lnTo>
                  <a:cubicBezTo>
                    <a:pt x="0" y="67"/>
                    <a:pt x="0" y="67"/>
                    <a:pt x="14" y="67"/>
                  </a:cubicBezTo>
                  <a:cubicBezTo>
                    <a:pt x="14" y="67"/>
                    <a:pt x="27" y="67"/>
                    <a:pt x="27" y="53"/>
                  </a:cubicBezTo>
                  <a:cubicBezTo>
                    <a:pt x="40" y="53"/>
                    <a:pt x="40" y="41"/>
                    <a:pt x="40" y="27"/>
                  </a:cubicBezTo>
                  <a:lnTo>
                    <a:pt x="53" y="27"/>
                  </a:lnTo>
                  <a:cubicBezTo>
                    <a:pt x="53" y="14"/>
                    <a:pt x="53" y="14"/>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5" name="Google Shape;2925;p26"/>
            <p:cNvSpPr/>
            <p:nvPr/>
          </p:nvSpPr>
          <p:spPr>
            <a:xfrm>
              <a:off x="4235540" y="1727107"/>
              <a:ext cx="1348" cy="1315"/>
            </a:xfrm>
            <a:custGeom>
              <a:rect b="b" l="l" r="r" t="t"/>
              <a:pathLst>
                <a:path extrusionOk="0" h="40" w="41">
                  <a:moveTo>
                    <a:pt x="27" y="1"/>
                  </a:moveTo>
                  <a:cubicBezTo>
                    <a:pt x="14" y="13"/>
                    <a:pt x="14" y="13"/>
                    <a:pt x="14" y="27"/>
                  </a:cubicBezTo>
                  <a:cubicBezTo>
                    <a:pt x="1" y="27"/>
                    <a:pt x="1" y="27"/>
                    <a:pt x="1" y="40"/>
                  </a:cubicBezTo>
                  <a:lnTo>
                    <a:pt x="27" y="40"/>
                  </a:lnTo>
                  <a:cubicBezTo>
                    <a:pt x="27" y="27"/>
                    <a:pt x="41" y="27"/>
                    <a:pt x="41" y="27"/>
                  </a:cubicBezTo>
                  <a:lnTo>
                    <a:pt x="41" y="13"/>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6" name="Google Shape;2926;p26"/>
            <p:cNvSpPr/>
            <p:nvPr/>
          </p:nvSpPr>
          <p:spPr>
            <a:xfrm>
              <a:off x="4231199" y="1716781"/>
              <a:ext cx="1348" cy="1644"/>
            </a:xfrm>
            <a:custGeom>
              <a:rect b="b" l="l" r="r" t="t"/>
              <a:pathLst>
                <a:path extrusionOk="0" h="50" w="41">
                  <a:moveTo>
                    <a:pt x="28" y="0"/>
                  </a:moveTo>
                  <a:cubicBezTo>
                    <a:pt x="27" y="0"/>
                    <a:pt x="27" y="3"/>
                    <a:pt x="27" y="10"/>
                  </a:cubicBezTo>
                  <a:cubicBezTo>
                    <a:pt x="14" y="10"/>
                    <a:pt x="14" y="10"/>
                    <a:pt x="14" y="23"/>
                  </a:cubicBezTo>
                  <a:cubicBezTo>
                    <a:pt x="0" y="23"/>
                    <a:pt x="0" y="36"/>
                    <a:pt x="0" y="36"/>
                  </a:cubicBezTo>
                  <a:cubicBezTo>
                    <a:pt x="14" y="36"/>
                    <a:pt x="14" y="50"/>
                    <a:pt x="14" y="50"/>
                  </a:cubicBezTo>
                  <a:cubicBezTo>
                    <a:pt x="27" y="50"/>
                    <a:pt x="27" y="36"/>
                    <a:pt x="27" y="36"/>
                  </a:cubicBezTo>
                  <a:lnTo>
                    <a:pt x="41" y="23"/>
                  </a:lnTo>
                  <a:lnTo>
                    <a:pt x="41" y="10"/>
                  </a:lnTo>
                  <a:cubicBezTo>
                    <a:pt x="34" y="3"/>
                    <a:pt x="30" y="0"/>
                    <a:pt x="28"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7" name="Google Shape;2927;p26"/>
            <p:cNvSpPr/>
            <p:nvPr/>
          </p:nvSpPr>
          <p:spPr>
            <a:xfrm>
              <a:off x="4209889" y="1757691"/>
              <a:ext cx="2170" cy="2072"/>
            </a:xfrm>
            <a:custGeom>
              <a:rect b="b" l="l" r="r" t="t"/>
              <a:pathLst>
                <a:path extrusionOk="0" h="63" w="66">
                  <a:moveTo>
                    <a:pt x="20" y="0"/>
                  </a:moveTo>
                  <a:cubicBezTo>
                    <a:pt x="16" y="0"/>
                    <a:pt x="13" y="3"/>
                    <a:pt x="13" y="10"/>
                  </a:cubicBezTo>
                  <a:cubicBezTo>
                    <a:pt x="0" y="10"/>
                    <a:pt x="13" y="24"/>
                    <a:pt x="13" y="24"/>
                  </a:cubicBezTo>
                  <a:lnTo>
                    <a:pt x="13" y="36"/>
                  </a:lnTo>
                  <a:cubicBezTo>
                    <a:pt x="27" y="36"/>
                    <a:pt x="39" y="50"/>
                    <a:pt x="39" y="50"/>
                  </a:cubicBezTo>
                  <a:cubicBezTo>
                    <a:pt x="53" y="50"/>
                    <a:pt x="53" y="63"/>
                    <a:pt x="66" y="63"/>
                  </a:cubicBezTo>
                  <a:lnTo>
                    <a:pt x="66" y="36"/>
                  </a:lnTo>
                  <a:lnTo>
                    <a:pt x="66" y="24"/>
                  </a:lnTo>
                  <a:cubicBezTo>
                    <a:pt x="53" y="10"/>
                    <a:pt x="39" y="10"/>
                    <a:pt x="27" y="10"/>
                  </a:cubicBezTo>
                  <a:cubicBezTo>
                    <a:pt x="27" y="3"/>
                    <a:pt x="23" y="0"/>
                    <a:pt x="2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8" name="Google Shape;2928;p26"/>
            <p:cNvSpPr/>
            <p:nvPr/>
          </p:nvSpPr>
          <p:spPr>
            <a:xfrm>
              <a:off x="4212027" y="1760190"/>
              <a:ext cx="1381" cy="1315"/>
            </a:xfrm>
            <a:custGeom>
              <a:rect b="b" l="l" r="r" t="t"/>
              <a:pathLst>
                <a:path extrusionOk="0" h="40" w="42">
                  <a:moveTo>
                    <a:pt x="15" y="1"/>
                  </a:moveTo>
                  <a:lnTo>
                    <a:pt x="1" y="13"/>
                  </a:lnTo>
                  <a:lnTo>
                    <a:pt x="1" y="27"/>
                  </a:lnTo>
                  <a:lnTo>
                    <a:pt x="15" y="27"/>
                  </a:lnTo>
                  <a:lnTo>
                    <a:pt x="27" y="40"/>
                  </a:lnTo>
                  <a:lnTo>
                    <a:pt x="41" y="40"/>
                  </a:lnTo>
                  <a:lnTo>
                    <a:pt x="41" y="27"/>
                  </a:lnTo>
                  <a:lnTo>
                    <a:pt x="41" y="13"/>
                  </a:lnTo>
                  <a:cubicBezTo>
                    <a:pt x="41"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9" name="Google Shape;2929;p26"/>
            <p:cNvSpPr/>
            <p:nvPr/>
          </p:nvSpPr>
          <p:spPr>
            <a:xfrm>
              <a:off x="4212915" y="1749305"/>
              <a:ext cx="1348" cy="888"/>
            </a:xfrm>
            <a:custGeom>
              <a:rect b="b" l="l" r="r" t="t"/>
              <a:pathLst>
                <a:path extrusionOk="0" h="27" w="41">
                  <a:moveTo>
                    <a:pt x="0" y="0"/>
                  </a:moveTo>
                  <a:lnTo>
                    <a:pt x="0" y="14"/>
                  </a:lnTo>
                  <a:cubicBezTo>
                    <a:pt x="14" y="14"/>
                    <a:pt x="14" y="27"/>
                    <a:pt x="27" y="27"/>
                  </a:cubicBezTo>
                  <a:cubicBezTo>
                    <a:pt x="41" y="27"/>
                    <a:pt x="41" y="27"/>
                    <a:pt x="41" y="14"/>
                  </a:cubicBez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0" name="Google Shape;2930;p26"/>
            <p:cNvSpPr/>
            <p:nvPr/>
          </p:nvSpPr>
          <p:spPr>
            <a:xfrm>
              <a:off x="4240769" y="1754501"/>
              <a:ext cx="1776" cy="1776"/>
            </a:xfrm>
            <a:custGeom>
              <a:rect b="b" l="l" r="r" t="t"/>
              <a:pathLst>
                <a:path extrusionOk="0" h="54" w="54">
                  <a:moveTo>
                    <a:pt x="27" y="1"/>
                  </a:moveTo>
                  <a:lnTo>
                    <a:pt x="0" y="27"/>
                  </a:lnTo>
                  <a:lnTo>
                    <a:pt x="0" y="41"/>
                  </a:lnTo>
                  <a:cubicBezTo>
                    <a:pt x="0" y="54"/>
                    <a:pt x="0" y="54"/>
                    <a:pt x="14" y="54"/>
                  </a:cubicBezTo>
                  <a:lnTo>
                    <a:pt x="27" y="54"/>
                  </a:lnTo>
                  <a:cubicBezTo>
                    <a:pt x="41" y="41"/>
                    <a:pt x="41" y="27"/>
                    <a:pt x="53" y="27"/>
                  </a:cubicBezTo>
                  <a:lnTo>
                    <a:pt x="53" y="15"/>
                  </a:lnTo>
                  <a:lnTo>
                    <a:pt x="53"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1" name="Google Shape;2931;p26"/>
            <p:cNvSpPr/>
            <p:nvPr/>
          </p:nvSpPr>
          <p:spPr>
            <a:xfrm>
              <a:off x="4239881" y="1757132"/>
              <a:ext cx="1381" cy="1348"/>
            </a:xfrm>
            <a:custGeom>
              <a:rect b="b" l="l" r="r" t="t"/>
              <a:pathLst>
                <a:path extrusionOk="0" h="41" w="42">
                  <a:moveTo>
                    <a:pt x="15" y="0"/>
                  </a:moveTo>
                  <a:cubicBezTo>
                    <a:pt x="15" y="14"/>
                    <a:pt x="1" y="14"/>
                    <a:pt x="1" y="27"/>
                  </a:cubicBezTo>
                  <a:lnTo>
                    <a:pt x="1" y="41"/>
                  </a:lnTo>
                  <a:lnTo>
                    <a:pt x="15" y="41"/>
                  </a:lnTo>
                  <a:lnTo>
                    <a:pt x="27" y="27"/>
                  </a:ln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2" name="Google Shape;2932;p26"/>
            <p:cNvSpPr/>
            <p:nvPr/>
          </p:nvSpPr>
          <p:spPr>
            <a:xfrm>
              <a:off x="4236855" y="1746280"/>
              <a:ext cx="1348" cy="1315"/>
            </a:xfrm>
            <a:custGeom>
              <a:rect b="b" l="l" r="r" t="t"/>
              <a:pathLst>
                <a:path extrusionOk="0" h="40" w="41">
                  <a:moveTo>
                    <a:pt x="27" y="0"/>
                  </a:moveTo>
                  <a:lnTo>
                    <a:pt x="1" y="26"/>
                  </a:lnTo>
                  <a:lnTo>
                    <a:pt x="1" y="39"/>
                  </a:lnTo>
                  <a:lnTo>
                    <a:pt x="27" y="39"/>
                  </a:lnTo>
                  <a:cubicBezTo>
                    <a:pt x="27" y="26"/>
                    <a:pt x="27" y="26"/>
                    <a:pt x="40" y="26"/>
                  </a:cubicBezTo>
                  <a:lnTo>
                    <a:pt x="40"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3" name="Google Shape;2933;p26"/>
            <p:cNvSpPr/>
            <p:nvPr/>
          </p:nvSpPr>
          <p:spPr>
            <a:xfrm>
              <a:off x="4206831" y="1778902"/>
              <a:ext cx="1776" cy="2203"/>
            </a:xfrm>
            <a:custGeom>
              <a:rect b="b" l="l" r="r" t="t"/>
              <a:pathLst>
                <a:path extrusionOk="0" h="67" w="54">
                  <a:moveTo>
                    <a:pt x="0" y="0"/>
                  </a:moveTo>
                  <a:lnTo>
                    <a:pt x="0" y="27"/>
                  </a:lnTo>
                  <a:lnTo>
                    <a:pt x="27" y="53"/>
                  </a:lnTo>
                  <a:cubicBezTo>
                    <a:pt x="27" y="53"/>
                    <a:pt x="27" y="67"/>
                    <a:pt x="40" y="67"/>
                  </a:cubicBezTo>
                  <a:cubicBezTo>
                    <a:pt x="40" y="67"/>
                    <a:pt x="53" y="67"/>
                    <a:pt x="53" y="53"/>
                  </a:cubicBezTo>
                  <a:lnTo>
                    <a:pt x="53" y="40"/>
                  </a:lnTo>
                  <a:cubicBezTo>
                    <a:pt x="40" y="27"/>
                    <a:pt x="40"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4" name="Google Shape;2934;p26"/>
            <p:cNvSpPr/>
            <p:nvPr/>
          </p:nvSpPr>
          <p:spPr>
            <a:xfrm>
              <a:off x="4207686" y="1781960"/>
              <a:ext cx="1348" cy="1315"/>
            </a:xfrm>
            <a:custGeom>
              <a:rect b="b" l="l" r="r" t="t"/>
              <a:pathLst>
                <a:path extrusionOk="0" h="40" w="41">
                  <a:moveTo>
                    <a:pt x="14" y="0"/>
                  </a:moveTo>
                  <a:cubicBezTo>
                    <a:pt x="14" y="0"/>
                    <a:pt x="14" y="13"/>
                    <a:pt x="1" y="13"/>
                  </a:cubicBezTo>
                  <a:lnTo>
                    <a:pt x="14" y="13"/>
                  </a:lnTo>
                  <a:cubicBezTo>
                    <a:pt x="14" y="27"/>
                    <a:pt x="14" y="27"/>
                    <a:pt x="27" y="40"/>
                  </a:cubicBezTo>
                  <a:lnTo>
                    <a:pt x="41" y="40"/>
                  </a:lnTo>
                  <a:lnTo>
                    <a:pt x="41" y="13"/>
                  </a:lnTo>
                  <a:cubicBezTo>
                    <a:pt x="41" y="13"/>
                    <a:pt x="27"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5" name="Google Shape;2935;p26"/>
            <p:cNvSpPr/>
            <p:nvPr/>
          </p:nvSpPr>
          <p:spPr>
            <a:xfrm>
              <a:off x="4212487" y="1771503"/>
              <a:ext cx="921" cy="1315"/>
            </a:xfrm>
            <a:custGeom>
              <a:rect b="b" l="l" r="r" t="t"/>
              <a:pathLst>
                <a:path extrusionOk="0" h="40" w="28">
                  <a:moveTo>
                    <a:pt x="1" y="1"/>
                  </a:moveTo>
                  <a:lnTo>
                    <a:pt x="1" y="13"/>
                  </a:lnTo>
                  <a:lnTo>
                    <a:pt x="1" y="27"/>
                  </a:lnTo>
                  <a:lnTo>
                    <a:pt x="13" y="40"/>
                  </a:lnTo>
                  <a:lnTo>
                    <a:pt x="27" y="40"/>
                  </a:lnTo>
                  <a:lnTo>
                    <a:pt x="27" y="27"/>
                  </a:lnTo>
                  <a:cubicBezTo>
                    <a:pt x="27" y="13"/>
                    <a:pt x="27" y="13"/>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6" name="Google Shape;2936;p26"/>
            <p:cNvSpPr/>
            <p:nvPr/>
          </p:nvSpPr>
          <p:spPr>
            <a:xfrm>
              <a:off x="4236428" y="1786301"/>
              <a:ext cx="2203" cy="1513"/>
            </a:xfrm>
            <a:custGeom>
              <a:rect b="b" l="l" r="r" t="t"/>
              <a:pathLst>
                <a:path extrusionOk="0" h="46" w="67">
                  <a:moveTo>
                    <a:pt x="40" y="1"/>
                  </a:moveTo>
                  <a:cubicBezTo>
                    <a:pt x="40" y="1"/>
                    <a:pt x="27" y="1"/>
                    <a:pt x="14" y="13"/>
                  </a:cubicBezTo>
                  <a:lnTo>
                    <a:pt x="0" y="27"/>
                  </a:lnTo>
                  <a:cubicBezTo>
                    <a:pt x="0" y="40"/>
                    <a:pt x="0" y="40"/>
                    <a:pt x="14" y="40"/>
                  </a:cubicBezTo>
                  <a:cubicBezTo>
                    <a:pt x="14" y="44"/>
                    <a:pt x="15" y="46"/>
                    <a:pt x="17" y="46"/>
                  </a:cubicBezTo>
                  <a:cubicBezTo>
                    <a:pt x="21" y="46"/>
                    <a:pt x="27" y="40"/>
                    <a:pt x="27" y="40"/>
                  </a:cubicBezTo>
                  <a:cubicBezTo>
                    <a:pt x="40" y="40"/>
                    <a:pt x="53" y="27"/>
                    <a:pt x="53" y="27"/>
                  </a:cubicBezTo>
                  <a:lnTo>
                    <a:pt x="67" y="27"/>
                  </a:lnTo>
                  <a:lnTo>
                    <a:pt x="6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7" name="Google Shape;2937;p26"/>
            <p:cNvSpPr/>
            <p:nvPr/>
          </p:nvSpPr>
          <p:spPr>
            <a:xfrm>
              <a:off x="4234685" y="1788471"/>
              <a:ext cx="1776" cy="888"/>
            </a:xfrm>
            <a:custGeom>
              <a:rect b="b" l="l" r="r" t="t"/>
              <a:pathLst>
                <a:path extrusionOk="0" h="27" w="54">
                  <a:moveTo>
                    <a:pt x="14" y="0"/>
                  </a:moveTo>
                  <a:cubicBezTo>
                    <a:pt x="14" y="14"/>
                    <a:pt x="0" y="14"/>
                    <a:pt x="0" y="14"/>
                  </a:cubicBezTo>
                  <a:cubicBezTo>
                    <a:pt x="0" y="27"/>
                    <a:pt x="0" y="27"/>
                    <a:pt x="14" y="27"/>
                  </a:cubicBezTo>
                  <a:lnTo>
                    <a:pt x="27" y="27"/>
                  </a:lnTo>
                  <a:cubicBezTo>
                    <a:pt x="27" y="27"/>
                    <a:pt x="40" y="27"/>
                    <a:pt x="40" y="14"/>
                  </a:cubicBezTo>
                  <a:cubicBezTo>
                    <a:pt x="53" y="14"/>
                    <a:pt x="53" y="0"/>
                    <a:pt x="5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8" name="Google Shape;2938;p26"/>
            <p:cNvSpPr/>
            <p:nvPr/>
          </p:nvSpPr>
          <p:spPr>
            <a:xfrm>
              <a:off x="4235540" y="1777159"/>
              <a:ext cx="1776" cy="1085"/>
            </a:xfrm>
            <a:custGeom>
              <a:rect b="b" l="l" r="r" t="t"/>
              <a:pathLst>
                <a:path extrusionOk="0" h="33" w="54">
                  <a:moveTo>
                    <a:pt x="41" y="0"/>
                  </a:moveTo>
                  <a:cubicBezTo>
                    <a:pt x="27" y="0"/>
                    <a:pt x="14" y="0"/>
                    <a:pt x="14" y="14"/>
                  </a:cubicBezTo>
                  <a:cubicBezTo>
                    <a:pt x="14" y="14"/>
                    <a:pt x="1" y="14"/>
                    <a:pt x="1" y="27"/>
                  </a:cubicBezTo>
                  <a:lnTo>
                    <a:pt x="14" y="27"/>
                  </a:lnTo>
                  <a:cubicBezTo>
                    <a:pt x="14" y="31"/>
                    <a:pt x="14" y="33"/>
                    <a:pt x="15" y="33"/>
                  </a:cubicBezTo>
                  <a:cubicBezTo>
                    <a:pt x="16" y="33"/>
                    <a:pt x="19" y="27"/>
                    <a:pt x="27" y="27"/>
                  </a:cubicBezTo>
                  <a:lnTo>
                    <a:pt x="41" y="27"/>
                  </a:lnTo>
                  <a:lnTo>
                    <a:pt x="41" y="14"/>
                  </a:lnTo>
                  <a:cubicBezTo>
                    <a:pt x="54" y="14"/>
                    <a:pt x="54" y="14"/>
                    <a:pt x="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9" name="Google Shape;2939;p26"/>
            <p:cNvSpPr/>
            <p:nvPr/>
          </p:nvSpPr>
          <p:spPr>
            <a:xfrm>
              <a:off x="4199432" y="1806756"/>
              <a:ext cx="1776" cy="2203"/>
            </a:xfrm>
            <a:custGeom>
              <a:rect b="b" l="l" r="r" t="t"/>
              <a:pathLst>
                <a:path extrusionOk="0" h="67" w="54">
                  <a:moveTo>
                    <a:pt x="1" y="0"/>
                  </a:moveTo>
                  <a:lnTo>
                    <a:pt x="1" y="27"/>
                  </a:lnTo>
                  <a:cubicBezTo>
                    <a:pt x="13" y="40"/>
                    <a:pt x="13" y="53"/>
                    <a:pt x="27" y="53"/>
                  </a:cubicBezTo>
                  <a:cubicBezTo>
                    <a:pt x="27" y="67"/>
                    <a:pt x="40" y="67"/>
                    <a:pt x="40" y="67"/>
                  </a:cubicBezTo>
                  <a:cubicBezTo>
                    <a:pt x="54" y="67"/>
                    <a:pt x="54" y="67"/>
                    <a:pt x="54" y="53"/>
                  </a:cubicBezTo>
                  <a:lnTo>
                    <a:pt x="54" y="40"/>
                  </a:lnTo>
                  <a:cubicBezTo>
                    <a:pt x="40" y="27"/>
                    <a:pt x="40" y="14"/>
                    <a:pt x="27" y="14"/>
                  </a:cubicBezTo>
                  <a:cubicBezTo>
                    <a:pt x="27" y="0"/>
                    <a:pt x="13" y="0"/>
                    <a:pt x="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0" name="Google Shape;2940;p26"/>
            <p:cNvSpPr/>
            <p:nvPr/>
          </p:nvSpPr>
          <p:spPr>
            <a:xfrm>
              <a:off x="4200714" y="1809814"/>
              <a:ext cx="1381" cy="1315"/>
            </a:xfrm>
            <a:custGeom>
              <a:rect b="b" l="l" r="r" t="t"/>
              <a:pathLst>
                <a:path extrusionOk="0" h="40" w="42">
                  <a:moveTo>
                    <a:pt x="1" y="0"/>
                  </a:moveTo>
                  <a:lnTo>
                    <a:pt x="1" y="13"/>
                  </a:lnTo>
                  <a:cubicBezTo>
                    <a:pt x="1" y="27"/>
                    <a:pt x="15" y="27"/>
                    <a:pt x="15" y="40"/>
                  </a:cubicBezTo>
                  <a:lnTo>
                    <a:pt x="41" y="40"/>
                  </a:lnTo>
                  <a:lnTo>
                    <a:pt x="41" y="27"/>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1" name="Google Shape;2941;p26"/>
            <p:cNvSpPr/>
            <p:nvPr/>
          </p:nvSpPr>
          <p:spPr>
            <a:xfrm>
              <a:off x="4204661" y="1799356"/>
              <a:ext cx="1315" cy="1315"/>
            </a:xfrm>
            <a:custGeom>
              <a:rect b="b" l="l" r="r" t="t"/>
              <a:pathLst>
                <a:path extrusionOk="0" h="40" w="40">
                  <a:moveTo>
                    <a:pt x="0" y="1"/>
                  </a:moveTo>
                  <a:lnTo>
                    <a:pt x="0" y="13"/>
                  </a:lnTo>
                  <a:cubicBezTo>
                    <a:pt x="0" y="27"/>
                    <a:pt x="13" y="27"/>
                    <a:pt x="13" y="40"/>
                  </a:cubicBezTo>
                  <a:lnTo>
                    <a:pt x="27" y="40"/>
                  </a:lnTo>
                  <a:cubicBezTo>
                    <a:pt x="27" y="40"/>
                    <a:pt x="40" y="40"/>
                    <a:pt x="40" y="27"/>
                  </a:cubicBezTo>
                  <a:lnTo>
                    <a:pt x="27"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2" name="Google Shape;2942;p26"/>
            <p:cNvSpPr/>
            <p:nvPr/>
          </p:nvSpPr>
          <p:spPr>
            <a:xfrm>
              <a:off x="4229456" y="1812412"/>
              <a:ext cx="2236" cy="1776"/>
            </a:xfrm>
            <a:custGeom>
              <a:rect b="b" l="l" r="r" t="t"/>
              <a:pathLst>
                <a:path extrusionOk="0" h="54" w="68">
                  <a:moveTo>
                    <a:pt x="41" y="1"/>
                  </a:moveTo>
                  <a:lnTo>
                    <a:pt x="14" y="27"/>
                  </a:lnTo>
                  <a:cubicBezTo>
                    <a:pt x="0" y="27"/>
                    <a:pt x="0" y="27"/>
                    <a:pt x="0" y="40"/>
                  </a:cubicBezTo>
                  <a:cubicBezTo>
                    <a:pt x="0" y="40"/>
                    <a:pt x="0" y="54"/>
                    <a:pt x="14" y="54"/>
                  </a:cubicBezTo>
                  <a:lnTo>
                    <a:pt x="27" y="54"/>
                  </a:lnTo>
                  <a:cubicBezTo>
                    <a:pt x="41" y="40"/>
                    <a:pt x="41" y="40"/>
                    <a:pt x="53" y="40"/>
                  </a:cubicBezTo>
                  <a:lnTo>
                    <a:pt x="67" y="27"/>
                  </a:lnTo>
                  <a:lnTo>
                    <a:pt x="67" y="14"/>
                  </a:lnTo>
                  <a:cubicBezTo>
                    <a:pt x="67" y="1"/>
                    <a:pt x="53"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3" name="Google Shape;2943;p26"/>
            <p:cNvSpPr/>
            <p:nvPr/>
          </p:nvSpPr>
          <p:spPr>
            <a:xfrm>
              <a:off x="4227713" y="1815043"/>
              <a:ext cx="1776" cy="888"/>
            </a:xfrm>
            <a:custGeom>
              <a:rect b="b" l="l" r="r" t="t"/>
              <a:pathLst>
                <a:path extrusionOk="0" h="27" w="54">
                  <a:moveTo>
                    <a:pt x="14" y="0"/>
                  </a:moveTo>
                  <a:cubicBezTo>
                    <a:pt x="14" y="13"/>
                    <a:pt x="0" y="13"/>
                    <a:pt x="0" y="13"/>
                  </a:cubicBezTo>
                  <a:cubicBezTo>
                    <a:pt x="0" y="27"/>
                    <a:pt x="14" y="27"/>
                    <a:pt x="14" y="27"/>
                  </a:cubicBezTo>
                  <a:lnTo>
                    <a:pt x="27" y="27"/>
                  </a:lnTo>
                  <a:cubicBezTo>
                    <a:pt x="27" y="27"/>
                    <a:pt x="41" y="27"/>
                    <a:pt x="41" y="13"/>
                  </a:cubicBezTo>
                  <a:lnTo>
                    <a:pt x="53" y="13"/>
                  </a:lnTo>
                  <a:lnTo>
                    <a:pt x="53"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4" name="Google Shape;2944;p26"/>
            <p:cNvSpPr/>
            <p:nvPr/>
          </p:nvSpPr>
          <p:spPr>
            <a:xfrm>
              <a:off x="4228174" y="1803730"/>
              <a:ext cx="1776" cy="1085"/>
            </a:xfrm>
            <a:custGeom>
              <a:rect b="b" l="l" r="r" t="t"/>
              <a:pathLst>
                <a:path extrusionOk="0" h="33" w="54">
                  <a:moveTo>
                    <a:pt x="27" y="0"/>
                  </a:moveTo>
                  <a:cubicBezTo>
                    <a:pt x="27" y="0"/>
                    <a:pt x="13" y="0"/>
                    <a:pt x="13" y="13"/>
                  </a:cubicBezTo>
                  <a:cubicBezTo>
                    <a:pt x="0" y="13"/>
                    <a:pt x="0" y="13"/>
                    <a:pt x="0" y="27"/>
                  </a:cubicBezTo>
                  <a:lnTo>
                    <a:pt x="13" y="27"/>
                  </a:lnTo>
                  <a:cubicBezTo>
                    <a:pt x="13" y="31"/>
                    <a:pt x="13" y="32"/>
                    <a:pt x="13" y="32"/>
                  </a:cubicBezTo>
                  <a:cubicBezTo>
                    <a:pt x="14" y="32"/>
                    <a:pt x="17" y="27"/>
                    <a:pt x="27" y="27"/>
                  </a:cubicBezTo>
                  <a:cubicBezTo>
                    <a:pt x="27" y="27"/>
                    <a:pt x="39" y="27"/>
                    <a:pt x="39" y="13"/>
                  </a:cubicBezTo>
                  <a:cubicBezTo>
                    <a:pt x="39" y="13"/>
                    <a:pt x="53" y="13"/>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5" name="Google Shape;2945;p26"/>
            <p:cNvSpPr/>
            <p:nvPr/>
          </p:nvSpPr>
          <p:spPr>
            <a:xfrm>
              <a:off x="4198117" y="1841581"/>
              <a:ext cx="2236" cy="1776"/>
            </a:xfrm>
            <a:custGeom>
              <a:rect b="b" l="l" r="r" t="t"/>
              <a:pathLst>
                <a:path extrusionOk="0" h="54" w="68">
                  <a:moveTo>
                    <a:pt x="27" y="0"/>
                  </a:moveTo>
                  <a:cubicBezTo>
                    <a:pt x="14" y="0"/>
                    <a:pt x="14" y="0"/>
                    <a:pt x="0" y="14"/>
                  </a:cubicBezTo>
                  <a:cubicBezTo>
                    <a:pt x="0" y="14"/>
                    <a:pt x="0" y="27"/>
                    <a:pt x="14" y="27"/>
                  </a:cubicBezTo>
                  <a:lnTo>
                    <a:pt x="14" y="40"/>
                  </a:lnTo>
                  <a:cubicBezTo>
                    <a:pt x="27" y="40"/>
                    <a:pt x="41" y="40"/>
                    <a:pt x="41" y="53"/>
                  </a:cubicBezTo>
                  <a:lnTo>
                    <a:pt x="67" y="53"/>
                  </a:lnTo>
                  <a:lnTo>
                    <a:pt x="67" y="40"/>
                  </a:lnTo>
                  <a:cubicBezTo>
                    <a:pt x="67" y="27"/>
                    <a:pt x="67" y="27"/>
                    <a:pt x="53" y="27"/>
                  </a:cubicBezTo>
                  <a:cubicBezTo>
                    <a:pt x="53" y="14"/>
                    <a:pt x="41"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6" name="Google Shape;2946;p26"/>
            <p:cNvSpPr/>
            <p:nvPr/>
          </p:nvSpPr>
          <p:spPr>
            <a:xfrm>
              <a:off x="4200320" y="1844179"/>
              <a:ext cx="1776" cy="888"/>
            </a:xfrm>
            <a:custGeom>
              <a:rect b="b" l="l" r="r" t="t"/>
              <a:pathLst>
                <a:path extrusionOk="0" h="27" w="54">
                  <a:moveTo>
                    <a:pt x="13" y="1"/>
                  </a:moveTo>
                  <a:cubicBezTo>
                    <a:pt x="0" y="1"/>
                    <a:pt x="13" y="14"/>
                    <a:pt x="13" y="14"/>
                  </a:cubicBezTo>
                  <a:cubicBezTo>
                    <a:pt x="13" y="27"/>
                    <a:pt x="27" y="27"/>
                    <a:pt x="27" y="27"/>
                  </a:cubicBezTo>
                  <a:lnTo>
                    <a:pt x="39" y="27"/>
                  </a:lnTo>
                  <a:cubicBezTo>
                    <a:pt x="53" y="27"/>
                    <a:pt x="53" y="27"/>
                    <a:pt x="53" y="14"/>
                  </a:cubicBezTo>
                  <a:lnTo>
                    <a:pt x="39" y="14"/>
                  </a:lnTo>
                  <a:cubicBezTo>
                    <a:pt x="39"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7" name="Google Shape;2947;p26"/>
            <p:cNvSpPr/>
            <p:nvPr/>
          </p:nvSpPr>
          <p:spPr>
            <a:xfrm>
              <a:off x="4200320" y="1832867"/>
              <a:ext cx="1315" cy="1348"/>
            </a:xfrm>
            <a:custGeom>
              <a:rect b="b" l="l" r="r" t="t"/>
              <a:pathLst>
                <a:path extrusionOk="0" h="41" w="40">
                  <a:moveTo>
                    <a:pt x="0" y="0"/>
                  </a:moveTo>
                  <a:lnTo>
                    <a:pt x="0" y="14"/>
                  </a:lnTo>
                  <a:lnTo>
                    <a:pt x="0" y="27"/>
                  </a:lnTo>
                  <a:lnTo>
                    <a:pt x="27" y="27"/>
                  </a:lnTo>
                  <a:cubicBezTo>
                    <a:pt x="27" y="41"/>
                    <a:pt x="27" y="41"/>
                    <a:pt x="39" y="41"/>
                  </a:cubicBezTo>
                  <a:lnTo>
                    <a:pt x="39" y="27"/>
                  </a:lnTo>
                  <a:lnTo>
                    <a:pt x="39"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8" name="Google Shape;2948;p26"/>
            <p:cNvSpPr/>
            <p:nvPr/>
          </p:nvSpPr>
          <p:spPr>
            <a:xfrm>
              <a:off x="4228568" y="1835464"/>
              <a:ext cx="1776" cy="2236"/>
            </a:xfrm>
            <a:custGeom>
              <a:rect b="b" l="l" r="r" t="t"/>
              <a:pathLst>
                <a:path extrusionOk="0" h="68" w="54">
                  <a:moveTo>
                    <a:pt x="54" y="1"/>
                  </a:moveTo>
                  <a:cubicBezTo>
                    <a:pt x="41" y="1"/>
                    <a:pt x="41" y="1"/>
                    <a:pt x="27" y="15"/>
                  </a:cubicBezTo>
                  <a:cubicBezTo>
                    <a:pt x="15" y="15"/>
                    <a:pt x="15" y="27"/>
                    <a:pt x="1" y="41"/>
                  </a:cubicBezTo>
                  <a:lnTo>
                    <a:pt x="1" y="54"/>
                  </a:lnTo>
                  <a:cubicBezTo>
                    <a:pt x="1" y="67"/>
                    <a:pt x="1" y="67"/>
                    <a:pt x="15" y="67"/>
                  </a:cubicBezTo>
                  <a:cubicBezTo>
                    <a:pt x="27" y="67"/>
                    <a:pt x="27" y="67"/>
                    <a:pt x="27" y="54"/>
                  </a:cubicBezTo>
                  <a:cubicBezTo>
                    <a:pt x="41" y="54"/>
                    <a:pt x="41" y="41"/>
                    <a:pt x="54" y="27"/>
                  </a:cubicBezTo>
                  <a:lnTo>
                    <a:pt x="54"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9" name="Google Shape;2949;p26"/>
            <p:cNvSpPr/>
            <p:nvPr/>
          </p:nvSpPr>
          <p:spPr>
            <a:xfrm>
              <a:off x="4227713" y="1838523"/>
              <a:ext cx="1348" cy="1348"/>
            </a:xfrm>
            <a:custGeom>
              <a:rect b="b" l="l" r="r" t="t"/>
              <a:pathLst>
                <a:path extrusionOk="0" h="41" w="41">
                  <a:moveTo>
                    <a:pt x="27" y="1"/>
                  </a:moveTo>
                  <a:lnTo>
                    <a:pt x="0" y="27"/>
                  </a:lnTo>
                  <a:lnTo>
                    <a:pt x="0" y="40"/>
                  </a:lnTo>
                  <a:lnTo>
                    <a:pt x="27" y="40"/>
                  </a:lnTo>
                  <a:cubicBezTo>
                    <a:pt x="27" y="27"/>
                    <a:pt x="41" y="27"/>
                    <a:pt x="41" y="27"/>
                  </a:cubicBezTo>
                  <a:lnTo>
                    <a:pt x="41" y="14"/>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0" name="Google Shape;2950;p26"/>
            <p:cNvSpPr/>
            <p:nvPr/>
          </p:nvSpPr>
          <p:spPr>
            <a:xfrm>
              <a:off x="4223800" y="1828098"/>
              <a:ext cx="1315" cy="1315"/>
            </a:xfrm>
            <a:custGeom>
              <a:rect b="b" l="l" r="r" t="t"/>
              <a:pathLst>
                <a:path extrusionOk="0" h="40" w="40">
                  <a:moveTo>
                    <a:pt x="27" y="0"/>
                  </a:moveTo>
                  <a:cubicBezTo>
                    <a:pt x="14" y="0"/>
                    <a:pt x="14" y="13"/>
                    <a:pt x="14" y="13"/>
                  </a:cubicBezTo>
                  <a:cubicBezTo>
                    <a:pt x="14" y="27"/>
                    <a:pt x="1" y="27"/>
                    <a:pt x="14" y="27"/>
                  </a:cubicBezTo>
                  <a:lnTo>
                    <a:pt x="14" y="39"/>
                  </a:lnTo>
                  <a:lnTo>
                    <a:pt x="27" y="39"/>
                  </a:lnTo>
                  <a:cubicBezTo>
                    <a:pt x="27" y="27"/>
                    <a:pt x="40" y="27"/>
                    <a:pt x="40" y="13"/>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1" name="Google Shape;2951;p26"/>
            <p:cNvSpPr/>
            <p:nvPr/>
          </p:nvSpPr>
          <p:spPr>
            <a:xfrm>
              <a:off x="4209002" y="1866804"/>
              <a:ext cx="1315" cy="1250"/>
            </a:xfrm>
            <a:custGeom>
              <a:rect b="b" l="l" r="r" t="t"/>
              <a:pathLst>
                <a:path extrusionOk="0" h="38" w="40">
                  <a:moveTo>
                    <a:pt x="13" y="1"/>
                  </a:moveTo>
                  <a:cubicBezTo>
                    <a:pt x="1" y="1"/>
                    <a:pt x="1" y="1"/>
                    <a:pt x="1" y="15"/>
                  </a:cubicBezTo>
                  <a:lnTo>
                    <a:pt x="1" y="27"/>
                  </a:lnTo>
                  <a:lnTo>
                    <a:pt x="27" y="27"/>
                  </a:lnTo>
                  <a:cubicBezTo>
                    <a:pt x="27" y="34"/>
                    <a:pt x="30" y="38"/>
                    <a:pt x="34" y="38"/>
                  </a:cubicBezTo>
                  <a:cubicBezTo>
                    <a:pt x="37" y="38"/>
                    <a:pt x="40" y="34"/>
                    <a:pt x="40" y="27"/>
                  </a:cubicBezTo>
                  <a:lnTo>
                    <a:pt x="40" y="15"/>
                  </a:lnTo>
                  <a:cubicBezTo>
                    <a:pt x="27" y="1"/>
                    <a:pt x="13"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2" name="Google Shape;2952;p26"/>
            <p:cNvSpPr/>
            <p:nvPr/>
          </p:nvSpPr>
          <p:spPr>
            <a:xfrm>
              <a:off x="4237283" y="1863318"/>
              <a:ext cx="1776" cy="2433"/>
            </a:xfrm>
            <a:custGeom>
              <a:rect b="b" l="l" r="r" t="t"/>
              <a:pathLst>
                <a:path extrusionOk="0" h="74" w="54">
                  <a:moveTo>
                    <a:pt x="41" y="1"/>
                  </a:moveTo>
                  <a:cubicBezTo>
                    <a:pt x="41" y="1"/>
                    <a:pt x="27" y="1"/>
                    <a:pt x="27" y="15"/>
                  </a:cubicBezTo>
                  <a:cubicBezTo>
                    <a:pt x="14" y="15"/>
                    <a:pt x="14" y="27"/>
                    <a:pt x="1" y="41"/>
                  </a:cubicBezTo>
                  <a:lnTo>
                    <a:pt x="1" y="68"/>
                  </a:lnTo>
                  <a:cubicBezTo>
                    <a:pt x="10" y="68"/>
                    <a:pt x="13" y="73"/>
                    <a:pt x="18" y="73"/>
                  </a:cubicBezTo>
                  <a:cubicBezTo>
                    <a:pt x="20" y="73"/>
                    <a:pt x="23" y="72"/>
                    <a:pt x="27" y="68"/>
                  </a:cubicBezTo>
                  <a:lnTo>
                    <a:pt x="41" y="54"/>
                  </a:lnTo>
                  <a:cubicBezTo>
                    <a:pt x="41" y="54"/>
                    <a:pt x="41" y="41"/>
                    <a:pt x="54" y="27"/>
                  </a:cubicBezTo>
                  <a:cubicBezTo>
                    <a:pt x="54" y="15"/>
                    <a:pt x="54"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3" name="Google Shape;2953;p26"/>
            <p:cNvSpPr/>
            <p:nvPr/>
          </p:nvSpPr>
          <p:spPr>
            <a:xfrm>
              <a:off x="4237283" y="1866640"/>
              <a:ext cx="921" cy="1513"/>
            </a:xfrm>
            <a:custGeom>
              <a:rect b="b" l="l" r="r" t="t"/>
              <a:pathLst>
                <a:path extrusionOk="0" h="46" w="28">
                  <a:moveTo>
                    <a:pt x="24" y="0"/>
                  </a:moveTo>
                  <a:cubicBezTo>
                    <a:pt x="20" y="0"/>
                    <a:pt x="14" y="6"/>
                    <a:pt x="14" y="6"/>
                  </a:cubicBezTo>
                  <a:cubicBezTo>
                    <a:pt x="1" y="6"/>
                    <a:pt x="1" y="20"/>
                    <a:pt x="1" y="20"/>
                  </a:cubicBezTo>
                  <a:lnTo>
                    <a:pt x="1" y="32"/>
                  </a:lnTo>
                  <a:cubicBezTo>
                    <a:pt x="1" y="46"/>
                    <a:pt x="14" y="46"/>
                    <a:pt x="14" y="46"/>
                  </a:cubicBezTo>
                  <a:cubicBezTo>
                    <a:pt x="14" y="46"/>
                    <a:pt x="14" y="32"/>
                    <a:pt x="27" y="32"/>
                  </a:cubicBezTo>
                  <a:lnTo>
                    <a:pt x="27" y="20"/>
                  </a:lnTo>
                  <a:lnTo>
                    <a:pt x="27" y="6"/>
                  </a:lnTo>
                  <a:cubicBezTo>
                    <a:pt x="27" y="2"/>
                    <a:pt x="26"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4" name="Google Shape;2954;p26"/>
            <p:cNvSpPr/>
            <p:nvPr/>
          </p:nvSpPr>
          <p:spPr>
            <a:xfrm>
              <a:off x="4231199" y="1857235"/>
              <a:ext cx="1348" cy="1348"/>
            </a:xfrm>
            <a:custGeom>
              <a:rect b="b" l="l" r="r" t="t"/>
              <a:pathLst>
                <a:path extrusionOk="0" h="41" w="41">
                  <a:moveTo>
                    <a:pt x="14" y="1"/>
                  </a:moveTo>
                  <a:lnTo>
                    <a:pt x="0" y="14"/>
                  </a:lnTo>
                  <a:lnTo>
                    <a:pt x="0" y="27"/>
                  </a:lnTo>
                  <a:cubicBezTo>
                    <a:pt x="0" y="41"/>
                    <a:pt x="14" y="41"/>
                    <a:pt x="14" y="41"/>
                  </a:cubicBezTo>
                  <a:cubicBezTo>
                    <a:pt x="27" y="41"/>
                    <a:pt x="27" y="41"/>
                    <a:pt x="27" y="27"/>
                  </a:cubicBezTo>
                  <a:cubicBezTo>
                    <a:pt x="27" y="27"/>
                    <a:pt x="27" y="14"/>
                    <a:pt x="41" y="14"/>
                  </a:cubicBezTo>
                  <a:cubicBezTo>
                    <a:pt x="41"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5" name="Google Shape;2955;p26"/>
            <p:cNvSpPr/>
            <p:nvPr/>
          </p:nvSpPr>
          <p:spPr>
            <a:xfrm>
              <a:off x="4206831" y="1905576"/>
              <a:ext cx="2203" cy="1940"/>
            </a:xfrm>
            <a:custGeom>
              <a:rect b="b" l="l" r="r" t="t"/>
              <a:pathLst>
                <a:path extrusionOk="0" h="59" w="67">
                  <a:moveTo>
                    <a:pt x="0" y="0"/>
                  </a:moveTo>
                  <a:lnTo>
                    <a:pt x="0" y="27"/>
                  </a:lnTo>
                  <a:cubicBezTo>
                    <a:pt x="14" y="39"/>
                    <a:pt x="27" y="39"/>
                    <a:pt x="27" y="53"/>
                  </a:cubicBezTo>
                  <a:cubicBezTo>
                    <a:pt x="36" y="53"/>
                    <a:pt x="39" y="59"/>
                    <a:pt x="44" y="59"/>
                  </a:cubicBezTo>
                  <a:cubicBezTo>
                    <a:pt x="46" y="59"/>
                    <a:pt x="49" y="57"/>
                    <a:pt x="53" y="53"/>
                  </a:cubicBezTo>
                  <a:lnTo>
                    <a:pt x="67" y="39"/>
                  </a:lnTo>
                  <a:lnTo>
                    <a:pt x="53" y="27"/>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6" name="Google Shape;2956;p26"/>
            <p:cNvSpPr/>
            <p:nvPr/>
          </p:nvSpPr>
          <p:spPr>
            <a:xfrm>
              <a:off x="4208574" y="1908174"/>
              <a:ext cx="1348" cy="1315"/>
            </a:xfrm>
            <a:custGeom>
              <a:rect b="b" l="l" r="r" t="t"/>
              <a:pathLst>
                <a:path extrusionOk="0" h="40" w="41">
                  <a:moveTo>
                    <a:pt x="14" y="1"/>
                  </a:moveTo>
                  <a:cubicBezTo>
                    <a:pt x="14" y="1"/>
                    <a:pt x="0" y="1"/>
                    <a:pt x="0" y="13"/>
                  </a:cubicBezTo>
                  <a:lnTo>
                    <a:pt x="0" y="27"/>
                  </a:lnTo>
                  <a:cubicBezTo>
                    <a:pt x="0" y="27"/>
                    <a:pt x="14" y="27"/>
                    <a:pt x="14" y="40"/>
                  </a:cubicBezTo>
                  <a:lnTo>
                    <a:pt x="26" y="40"/>
                  </a:lnTo>
                  <a:cubicBezTo>
                    <a:pt x="26" y="40"/>
                    <a:pt x="40" y="40"/>
                    <a:pt x="40" y="27"/>
                  </a:cubicBezTo>
                  <a:lnTo>
                    <a:pt x="40" y="13"/>
                  </a:lnTo>
                  <a:cubicBezTo>
                    <a:pt x="26" y="13"/>
                    <a:pt x="26" y="13"/>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7" name="Google Shape;2957;p26"/>
            <p:cNvSpPr/>
            <p:nvPr/>
          </p:nvSpPr>
          <p:spPr>
            <a:xfrm>
              <a:off x="4237283" y="1906858"/>
              <a:ext cx="2236" cy="1776"/>
            </a:xfrm>
            <a:custGeom>
              <a:rect b="b" l="l" r="r" t="t"/>
              <a:pathLst>
                <a:path extrusionOk="0" h="54" w="68">
                  <a:moveTo>
                    <a:pt x="41" y="0"/>
                  </a:moveTo>
                  <a:cubicBezTo>
                    <a:pt x="27" y="0"/>
                    <a:pt x="27" y="14"/>
                    <a:pt x="14" y="27"/>
                  </a:cubicBezTo>
                  <a:lnTo>
                    <a:pt x="1" y="41"/>
                  </a:lnTo>
                  <a:cubicBezTo>
                    <a:pt x="1" y="53"/>
                    <a:pt x="14" y="53"/>
                    <a:pt x="14" y="53"/>
                  </a:cubicBezTo>
                  <a:lnTo>
                    <a:pt x="27" y="53"/>
                  </a:lnTo>
                  <a:cubicBezTo>
                    <a:pt x="41" y="41"/>
                    <a:pt x="54" y="41"/>
                    <a:pt x="54" y="27"/>
                  </a:cubicBezTo>
                  <a:lnTo>
                    <a:pt x="67" y="27"/>
                  </a:lnTo>
                  <a:lnTo>
                    <a:pt x="6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8" name="Google Shape;2958;p26"/>
            <p:cNvSpPr/>
            <p:nvPr/>
          </p:nvSpPr>
          <p:spPr>
            <a:xfrm>
              <a:off x="4236000" y="1909456"/>
              <a:ext cx="1776" cy="1381"/>
            </a:xfrm>
            <a:custGeom>
              <a:rect b="b" l="l" r="r" t="t"/>
              <a:pathLst>
                <a:path extrusionOk="0" h="42" w="54">
                  <a:moveTo>
                    <a:pt x="27" y="1"/>
                  </a:moveTo>
                  <a:lnTo>
                    <a:pt x="13" y="15"/>
                  </a:lnTo>
                  <a:lnTo>
                    <a:pt x="0" y="27"/>
                  </a:lnTo>
                  <a:lnTo>
                    <a:pt x="13" y="41"/>
                  </a:lnTo>
                  <a:cubicBezTo>
                    <a:pt x="13" y="41"/>
                    <a:pt x="27" y="41"/>
                    <a:pt x="27" y="27"/>
                  </a:cubicBezTo>
                  <a:cubicBezTo>
                    <a:pt x="27" y="27"/>
                    <a:pt x="40" y="27"/>
                    <a:pt x="40" y="15"/>
                  </a:cubicBezTo>
                  <a:lnTo>
                    <a:pt x="53" y="15"/>
                  </a:ln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9" name="Google Shape;2959;p26"/>
            <p:cNvSpPr/>
            <p:nvPr/>
          </p:nvSpPr>
          <p:spPr>
            <a:xfrm>
              <a:off x="4235113" y="1898144"/>
              <a:ext cx="1348" cy="1348"/>
            </a:xfrm>
            <a:custGeom>
              <a:rect b="b" l="l" r="r" t="t"/>
              <a:pathLst>
                <a:path extrusionOk="0" h="41" w="41">
                  <a:moveTo>
                    <a:pt x="27" y="1"/>
                  </a:moveTo>
                  <a:cubicBezTo>
                    <a:pt x="14" y="14"/>
                    <a:pt x="1" y="14"/>
                    <a:pt x="1" y="14"/>
                  </a:cubicBezTo>
                  <a:lnTo>
                    <a:pt x="1" y="27"/>
                  </a:lnTo>
                  <a:lnTo>
                    <a:pt x="1" y="41"/>
                  </a:lnTo>
                  <a:lnTo>
                    <a:pt x="14" y="41"/>
                  </a:lnTo>
                  <a:lnTo>
                    <a:pt x="27" y="27"/>
                  </a:lnTo>
                  <a:lnTo>
                    <a:pt x="40" y="27"/>
                  </a:lnTo>
                  <a:lnTo>
                    <a:pt x="40" y="14"/>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0" name="Google Shape;2960;p26"/>
            <p:cNvSpPr/>
            <p:nvPr/>
          </p:nvSpPr>
          <p:spPr>
            <a:xfrm>
              <a:off x="4210284" y="1924255"/>
              <a:ext cx="2236" cy="1381"/>
            </a:xfrm>
            <a:custGeom>
              <a:rect b="b" l="l" r="r" t="t"/>
              <a:pathLst>
                <a:path extrusionOk="0" h="42" w="68">
                  <a:moveTo>
                    <a:pt x="41" y="1"/>
                  </a:moveTo>
                  <a:cubicBezTo>
                    <a:pt x="41" y="1"/>
                    <a:pt x="27" y="1"/>
                    <a:pt x="15" y="15"/>
                  </a:cubicBezTo>
                  <a:cubicBezTo>
                    <a:pt x="15" y="15"/>
                    <a:pt x="1" y="15"/>
                    <a:pt x="1" y="27"/>
                  </a:cubicBezTo>
                  <a:lnTo>
                    <a:pt x="1" y="41"/>
                  </a:lnTo>
                  <a:lnTo>
                    <a:pt x="27" y="41"/>
                  </a:lnTo>
                  <a:cubicBezTo>
                    <a:pt x="27" y="41"/>
                    <a:pt x="41" y="27"/>
                    <a:pt x="54" y="27"/>
                  </a:cubicBezTo>
                  <a:lnTo>
                    <a:pt x="68" y="15"/>
                  </a:lnTo>
                  <a:cubicBezTo>
                    <a:pt x="54" y="1"/>
                    <a:pt x="54" y="1"/>
                    <a:pt x="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1" name="Google Shape;2961;p26"/>
            <p:cNvSpPr/>
            <p:nvPr/>
          </p:nvSpPr>
          <p:spPr>
            <a:xfrm>
              <a:off x="4208574" y="1925998"/>
              <a:ext cx="1348" cy="921"/>
            </a:xfrm>
            <a:custGeom>
              <a:rect b="b" l="l" r="r" t="t"/>
              <a:pathLst>
                <a:path extrusionOk="0" h="28" w="41">
                  <a:moveTo>
                    <a:pt x="14" y="1"/>
                  </a:moveTo>
                  <a:cubicBezTo>
                    <a:pt x="0" y="1"/>
                    <a:pt x="0" y="1"/>
                    <a:pt x="0" y="15"/>
                  </a:cubicBezTo>
                  <a:lnTo>
                    <a:pt x="0" y="27"/>
                  </a:lnTo>
                  <a:lnTo>
                    <a:pt x="14" y="27"/>
                  </a:lnTo>
                  <a:cubicBezTo>
                    <a:pt x="26" y="15"/>
                    <a:pt x="26" y="15"/>
                    <a:pt x="40" y="15"/>
                  </a:cubicBezTo>
                  <a:lnTo>
                    <a:pt x="40"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2" name="Google Shape;2962;p26"/>
            <p:cNvSpPr/>
            <p:nvPr/>
          </p:nvSpPr>
          <p:spPr>
            <a:xfrm>
              <a:off x="4222485" y="1924715"/>
              <a:ext cx="1776" cy="921"/>
            </a:xfrm>
            <a:custGeom>
              <a:rect b="b" l="l" r="r" t="t"/>
              <a:pathLst>
                <a:path extrusionOk="0" h="28" w="54">
                  <a:moveTo>
                    <a:pt x="14" y="1"/>
                  </a:moveTo>
                  <a:lnTo>
                    <a:pt x="1" y="13"/>
                  </a:lnTo>
                  <a:cubicBezTo>
                    <a:pt x="1" y="27"/>
                    <a:pt x="14" y="27"/>
                    <a:pt x="14" y="27"/>
                  </a:cubicBezTo>
                  <a:lnTo>
                    <a:pt x="41" y="27"/>
                  </a:lnTo>
                  <a:cubicBezTo>
                    <a:pt x="54" y="27"/>
                    <a:pt x="54" y="13"/>
                    <a:pt x="54" y="13"/>
                  </a:cubicBezTo>
                  <a:lnTo>
                    <a:pt x="5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3" name="Google Shape;2963;p26"/>
            <p:cNvSpPr/>
            <p:nvPr/>
          </p:nvSpPr>
          <p:spPr>
            <a:xfrm>
              <a:off x="4160693" y="1923498"/>
              <a:ext cx="2203" cy="2138"/>
            </a:xfrm>
            <a:custGeom>
              <a:rect b="b" l="l" r="r" t="t"/>
              <a:pathLst>
                <a:path extrusionOk="0" h="65" w="67">
                  <a:moveTo>
                    <a:pt x="20" y="1"/>
                  </a:moveTo>
                  <a:cubicBezTo>
                    <a:pt x="17" y="1"/>
                    <a:pt x="14" y="4"/>
                    <a:pt x="14" y="11"/>
                  </a:cubicBezTo>
                  <a:cubicBezTo>
                    <a:pt x="0" y="11"/>
                    <a:pt x="0" y="24"/>
                    <a:pt x="14" y="24"/>
                  </a:cubicBezTo>
                  <a:cubicBezTo>
                    <a:pt x="14" y="38"/>
                    <a:pt x="27" y="50"/>
                    <a:pt x="40" y="50"/>
                  </a:cubicBezTo>
                  <a:cubicBezTo>
                    <a:pt x="40" y="64"/>
                    <a:pt x="53" y="64"/>
                    <a:pt x="53" y="64"/>
                  </a:cubicBezTo>
                  <a:cubicBezTo>
                    <a:pt x="67" y="64"/>
                    <a:pt x="67" y="50"/>
                    <a:pt x="67" y="50"/>
                  </a:cubicBezTo>
                  <a:cubicBezTo>
                    <a:pt x="67" y="38"/>
                    <a:pt x="67" y="38"/>
                    <a:pt x="53" y="38"/>
                  </a:cubicBezTo>
                  <a:cubicBezTo>
                    <a:pt x="53" y="24"/>
                    <a:pt x="40" y="11"/>
                    <a:pt x="40" y="11"/>
                  </a:cubicBezTo>
                  <a:lnTo>
                    <a:pt x="27" y="11"/>
                  </a:lnTo>
                  <a:cubicBezTo>
                    <a:pt x="27" y="4"/>
                    <a:pt x="23" y="1"/>
                    <a:pt x="2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4" name="Google Shape;2964;p26"/>
            <p:cNvSpPr/>
            <p:nvPr/>
          </p:nvSpPr>
          <p:spPr>
            <a:xfrm>
              <a:off x="4163751" y="1925143"/>
              <a:ext cx="1315" cy="1348"/>
            </a:xfrm>
            <a:custGeom>
              <a:rect b="b" l="l" r="r" t="t"/>
              <a:pathLst>
                <a:path extrusionOk="0" h="41" w="40">
                  <a:moveTo>
                    <a:pt x="0" y="0"/>
                  </a:moveTo>
                  <a:lnTo>
                    <a:pt x="0" y="14"/>
                  </a:lnTo>
                  <a:cubicBezTo>
                    <a:pt x="13" y="27"/>
                    <a:pt x="13" y="27"/>
                    <a:pt x="13" y="41"/>
                  </a:cubicBezTo>
                  <a:lnTo>
                    <a:pt x="27" y="41"/>
                  </a:lnTo>
                  <a:cubicBezTo>
                    <a:pt x="39" y="41"/>
                    <a:pt x="39" y="41"/>
                    <a:pt x="39" y="27"/>
                  </a:cubicBezTo>
                  <a:lnTo>
                    <a:pt x="39" y="14"/>
                  </a:lnTo>
                  <a:cubicBezTo>
                    <a:pt x="27" y="14"/>
                    <a:pt x="27" y="14"/>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5" name="Google Shape;2965;p26"/>
            <p:cNvSpPr/>
            <p:nvPr/>
          </p:nvSpPr>
          <p:spPr>
            <a:xfrm>
              <a:off x="4154576" y="1911462"/>
              <a:ext cx="1381" cy="1710"/>
            </a:xfrm>
            <a:custGeom>
              <a:rect b="b" l="l" r="r" t="t"/>
              <a:pathLst>
                <a:path extrusionOk="0" h="52" w="42">
                  <a:moveTo>
                    <a:pt x="10" y="0"/>
                  </a:moveTo>
                  <a:cubicBezTo>
                    <a:pt x="8" y="0"/>
                    <a:pt x="5" y="2"/>
                    <a:pt x="1" y="7"/>
                  </a:cubicBezTo>
                  <a:lnTo>
                    <a:pt x="1" y="19"/>
                  </a:lnTo>
                  <a:cubicBezTo>
                    <a:pt x="1" y="33"/>
                    <a:pt x="15" y="46"/>
                    <a:pt x="15" y="46"/>
                  </a:cubicBezTo>
                  <a:cubicBezTo>
                    <a:pt x="23" y="46"/>
                    <a:pt x="26" y="52"/>
                    <a:pt x="31" y="52"/>
                  </a:cubicBezTo>
                  <a:cubicBezTo>
                    <a:pt x="33" y="52"/>
                    <a:pt x="36" y="50"/>
                    <a:pt x="41" y="46"/>
                  </a:cubicBezTo>
                  <a:cubicBezTo>
                    <a:pt x="41" y="46"/>
                    <a:pt x="41" y="33"/>
                    <a:pt x="27" y="33"/>
                  </a:cubicBezTo>
                  <a:cubicBezTo>
                    <a:pt x="27" y="19"/>
                    <a:pt x="15" y="19"/>
                    <a:pt x="15" y="7"/>
                  </a:cubicBezTo>
                  <a:cubicBezTo>
                    <a:pt x="15" y="7"/>
                    <a:pt x="15" y="0"/>
                    <a:pt x="10"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6" name="Google Shape;2966;p26"/>
            <p:cNvSpPr/>
            <p:nvPr/>
          </p:nvSpPr>
          <p:spPr>
            <a:xfrm>
              <a:off x="4182036" y="1864667"/>
              <a:ext cx="6544" cy="6182"/>
            </a:xfrm>
            <a:custGeom>
              <a:rect b="b" l="l" r="r" t="t"/>
              <a:pathLst>
                <a:path extrusionOk="0" h="188" w="199">
                  <a:moveTo>
                    <a:pt x="92" y="0"/>
                  </a:moveTo>
                  <a:cubicBezTo>
                    <a:pt x="39" y="0"/>
                    <a:pt x="0" y="53"/>
                    <a:pt x="0" y="106"/>
                  </a:cubicBezTo>
                  <a:cubicBezTo>
                    <a:pt x="11" y="152"/>
                    <a:pt x="43" y="188"/>
                    <a:pt x="86" y="188"/>
                  </a:cubicBezTo>
                  <a:cubicBezTo>
                    <a:pt x="93" y="188"/>
                    <a:pt x="99" y="187"/>
                    <a:pt x="106" y="185"/>
                  </a:cubicBezTo>
                  <a:cubicBezTo>
                    <a:pt x="159" y="185"/>
                    <a:pt x="198" y="132"/>
                    <a:pt x="198" y="80"/>
                  </a:cubicBezTo>
                  <a:cubicBezTo>
                    <a:pt x="185" y="39"/>
                    <a:pt x="145" y="0"/>
                    <a:pt x="9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967" name="Google Shape;2967;p26"/>
          <p:cNvSpPr txBox="1"/>
          <p:nvPr>
            <p:ph idx="1" type="subTitle"/>
          </p:nvPr>
        </p:nvSpPr>
        <p:spPr>
          <a:xfrm>
            <a:off x="1012350" y="1255050"/>
            <a:ext cx="7144200" cy="135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Char char="●"/>
              <a:defRPr/>
            </a:lvl1pPr>
            <a:lvl2pPr lvl="1" algn="l">
              <a:lnSpc>
                <a:spcPct val="100000"/>
              </a:lnSpc>
              <a:spcBef>
                <a:spcPts val="0"/>
              </a:spcBef>
              <a:spcAft>
                <a:spcPts val="0"/>
              </a:spcAft>
              <a:buSzPts val="1600"/>
              <a:buChar char="○"/>
              <a:defRPr/>
            </a:lvl2pPr>
            <a:lvl3pPr lvl="2" algn="l">
              <a:lnSpc>
                <a:spcPct val="100000"/>
              </a:lnSpc>
              <a:spcBef>
                <a:spcPts val="0"/>
              </a:spcBef>
              <a:spcAft>
                <a:spcPts val="0"/>
              </a:spcAft>
              <a:buSzPts val="1600"/>
              <a:buChar char="■"/>
              <a:defRPr/>
            </a:lvl3pPr>
            <a:lvl4pPr lvl="3" algn="l">
              <a:lnSpc>
                <a:spcPct val="100000"/>
              </a:lnSpc>
              <a:spcBef>
                <a:spcPts val="0"/>
              </a:spcBef>
              <a:spcAft>
                <a:spcPts val="0"/>
              </a:spcAft>
              <a:buSzPts val="1600"/>
              <a:buChar char="●"/>
              <a:defRPr/>
            </a:lvl4pPr>
            <a:lvl5pPr lvl="4" algn="l">
              <a:lnSpc>
                <a:spcPct val="100000"/>
              </a:lnSpc>
              <a:spcBef>
                <a:spcPts val="0"/>
              </a:spcBef>
              <a:spcAft>
                <a:spcPts val="0"/>
              </a:spcAft>
              <a:buSzPts val="1600"/>
              <a:buChar char="○"/>
              <a:defRPr/>
            </a:lvl5pPr>
            <a:lvl6pPr lvl="5" algn="l">
              <a:lnSpc>
                <a:spcPct val="100000"/>
              </a:lnSpc>
              <a:spcBef>
                <a:spcPts val="0"/>
              </a:spcBef>
              <a:spcAft>
                <a:spcPts val="0"/>
              </a:spcAft>
              <a:buSzPts val="1600"/>
              <a:buChar char="■"/>
              <a:defRPr/>
            </a:lvl6pPr>
            <a:lvl7pPr lvl="6" algn="l">
              <a:lnSpc>
                <a:spcPct val="100000"/>
              </a:lnSpc>
              <a:spcBef>
                <a:spcPts val="0"/>
              </a:spcBef>
              <a:spcAft>
                <a:spcPts val="0"/>
              </a:spcAft>
              <a:buSzPts val="1600"/>
              <a:buChar char="●"/>
              <a:defRPr/>
            </a:lvl7pPr>
            <a:lvl8pPr lvl="7" algn="l">
              <a:lnSpc>
                <a:spcPct val="100000"/>
              </a:lnSpc>
              <a:spcBef>
                <a:spcPts val="0"/>
              </a:spcBef>
              <a:spcAft>
                <a:spcPts val="0"/>
              </a:spcAft>
              <a:buSzPts val="1600"/>
              <a:buChar char="○"/>
              <a:defRPr/>
            </a:lvl8pPr>
            <a:lvl9pPr lvl="8" algn="l">
              <a:lnSpc>
                <a:spcPct val="100000"/>
              </a:lnSpc>
              <a:spcBef>
                <a:spcPts val="0"/>
              </a:spcBef>
              <a:spcAft>
                <a:spcPts val="0"/>
              </a:spcAft>
              <a:buSzPts val="16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968" name="Shape 2968"/>
        <p:cNvGrpSpPr/>
        <p:nvPr/>
      </p:nvGrpSpPr>
      <p:grpSpPr>
        <a:xfrm>
          <a:off x="0" y="0"/>
          <a:ext cx="0" cy="0"/>
          <a:chOff x="0" y="0"/>
          <a:chExt cx="0" cy="0"/>
        </a:xfrm>
      </p:grpSpPr>
      <p:pic>
        <p:nvPicPr>
          <p:cNvPr id="2969" name="Google Shape;2969;p27"/>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2970" name="Google Shape;2970;p27"/>
          <p:cNvSpPr txBox="1"/>
          <p:nvPr>
            <p:ph idx="1" type="body"/>
          </p:nvPr>
        </p:nvSpPr>
        <p:spPr>
          <a:xfrm>
            <a:off x="1012350" y="1152475"/>
            <a:ext cx="7119300" cy="34164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2971" name="Google Shape;2971;p27"/>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972" name="Google Shape;2972;p27"/>
          <p:cNvSpPr/>
          <p:nvPr/>
        </p:nvSpPr>
        <p:spPr>
          <a:xfrm flipH="1">
            <a:off x="-81128" y="455840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973" name="Google Shape;2973;p27"/>
          <p:cNvGrpSpPr/>
          <p:nvPr/>
        </p:nvGrpSpPr>
        <p:grpSpPr>
          <a:xfrm rot="-2347899">
            <a:off x="250015" y="540031"/>
            <a:ext cx="496681" cy="474591"/>
            <a:chOff x="3705751" y="1648824"/>
            <a:chExt cx="84950" cy="81168"/>
          </a:xfrm>
        </p:grpSpPr>
        <p:sp>
          <p:nvSpPr>
            <p:cNvPr id="2974" name="Google Shape;2974;p27"/>
            <p:cNvSpPr/>
            <p:nvPr/>
          </p:nvSpPr>
          <p:spPr>
            <a:xfrm>
              <a:off x="3705751" y="1648824"/>
              <a:ext cx="84950" cy="81168"/>
            </a:xfrm>
            <a:custGeom>
              <a:rect b="b" l="l" r="r" t="t"/>
              <a:pathLst>
                <a:path extrusionOk="0" h="2511" w="2628">
                  <a:moveTo>
                    <a:pt x="1223" y="1"/>
                  </a:moveTo>
                  <a:cubicBezTo>
                    <a:pt x="800" y="1"/>
                    <a:pt x="855" y="645"/>
                    <a:pt x="1324" y="1163"/>
                  </a:cubicBezTo>
                  <a:cubicBezTo>
                    <a:pt x="1324" y="1163"/>
                    <a:pt x="1107" y="1023"/>
                    <a:pt x="805" y="1023"/>
                  </a:cubicBezTo>
                  <a:cubicBezTo>
                    <a:pt x="692" y="1023"/>
                    <a:pt x="567" y="1043"/>
                    <a:pt x="437" y="1097"/>
                  </a:cubicBezTo>
                  <a:cubicBezTo>
                    <a:pt x="1" y="1291"/>
                    <a:pt x="164" y="1785"/>
                    <a:pt x="490" y="1785"/>
                  </a:cubicBezTo>
                  <a:cubicBezTo>
                    <a:pt x="519" y="1785"/>
                    <a:pt x="550" y="1781"/>
                    <a:pt x="582" y="1772"/>
                  </a:cubicBezTo>
                  <a:cubicBezTo>
                    <a:pt x="861" y="1693"/>
                    <a:pt x="1284" y="1534"/>
                    <a:pt x="1284" y="1534"/>
                  </a:cubicBezTo>
                  <a:lnTo>
                    <a:pt x="1284" y="1534"/>
                  </a:lnTo>
                  <a:cubicBezTo>
                    <a:pt x="1284" y="1534"/>
                    <a:pt x="1033" y="1905"/>
                    <a:pt x="1271" y="2341"/>
                  </a:cubicBezTo>
                  <a:cubicBezTo>
                    <a:pt x="1332" y="2458"/>
                    <a:pt x="1418" y="2510"/>
                    <a:pt x="1507" y="2510"/>
                  </a:cubicBezTo>
                  <a:cubicBezTo>
                    <a:pt x="1708" y="2510"/>
                    <a:pt x="1918" y="2242"/>
                    <a:pt x="1853" y="1864"/>
                  </a:cubicBezTo>
                  <a:cubicBezTo>
                    <a:pt x="1814" y="1652"/>
                    <a:pt x="1682" y="1388"/>
                    <a:pt x="1682" y="1388"/>
                  </a:cubicBezTo>
                  <a:lnTo>
                    <a:pt x="1682" y="1388"/>
                  </a:lnTo>
                  <a:cubicBezTo>
                    <a:pt x="1682" y="1388"/>
                    <a:pt x="1884" y="1453"/>
                    <a:pt x="2095" y="1453"/>
                  </a:cubicBezTo>
                  <a:cubicBezTo>
                    <a:pt x="2290" y="1453"/>
                    <a:pt x="2492" y="1398"/>
                    <a:pt x="2555" y="1190"/>
                  </a:cubicBezTo>
                  <a:cubicBezTo>
                    <a:pt x="2628" y="950"/>
                    <a:pt x="2430" y="858"/>
                    <a:pt x="2185" y="858"/>
                  </a:cubicBezTo>
                  <a:cubicBezTo>
                    <a:pt x="1982" y="858"/>
                    <a:pt x="1746" y="921"/>
                    <a:pt x="1602" y="1017"/>
                  </a:cubicBezTo>
                  <a:cubicBezTo>
                    <a:pt x="1602" y="1017"/>
                    <a:pt x="1853" y="117"/>
                    <a:pt x="1324" y="11"/>
                  </a:cubicBezTo>
                  <a:cubicBezTo>
                    <a:pt x="1288" y="4"/>
                    <a:pt x="1254" y="1"/>
                    <a:pt x="1223"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5" name="Google Shape;2975;p27"/>
            <p:cNvSpPr/>
            <p:nvPr/>
          </p:nvSpPr>
          <p:spPr>
            <a:xfrm>
              <a:off x="3749390" y="1684704"/>
              <a:ext cx="9019" cy="8986"/>
            </a:xfrm>
            <a:custGeom>
              <a:rect b="b" l="l" r="r" t="t"/>
              <a:pathLst>
                <a:path extrusionOk="0" h="278" w="279">
                  <a:moveTo>
                    <a:pt x="80" y="0"/>
                  </a:moveTo>
                  <a:cubicBezTo>
                    <a:pt x="67" y="13"/>
                    <a:pt x="40" y="27"/>
                    <a:pt x="40" y="53"/>
                  </a:cubicBezTo>
                  <a:cubicBezTo>
                    <a:pt x="14" y="53"/>
                    <a:pt x="0" y="80"/>
                    <a:pt x="0" y="92"/>
                  </a:cubicBezTo>
                  <a:cubicBezTo>
                    <a:pt x="0" y="119"/>
                    <a:pt x="14" y="145"/>
                    <a:pt x="27" y="159"/>
                  </a:cubicBezTo>
                  <a:lnTo>
                    <a:pt x="14" y="159"/>
                  </a:lnTo>
                  <a:cubicBezTo>
                    <a:pt x="0" y="172"/>
                    <a:pt x="0" y="186"/>
                    <a:pt x="0" y="198"/>
                  </a:cubicBezTo>
                  <a:cubicBezTo>
                    <a:pt x="14" y="198"/>
                    <a:pt x="27" y="212"/>
                    <a:pt x="40" y="212"/>
                  </a:cubicBezTo>
                  <a:cubicBezTo>
                    <a:pt x="40" y="239"/>
                    <a:pt x="53" y="265"/>
                    <a:pt x="80" y="278"/>
                  </a:cubicBezTo>
                  <a:cubicBezTo>
                    <a:pt x="106" y="278"/>
                    <a:pt x="146" y="265"/>
                    <a:pt x="159" y="239"/>
                  </a:cubicBezTo>
                  <a:cubicBezTo>
                    <a:pt x="172" y="245"/>
                    <a:pt x="185" y="248"/>
                    <a:pt x="199" y="248"/>
                  </a:cubicBezTo>
                  <a:cubicBezTo>
                    <a:pt x="212" y="248"/>
                    <a:pt x="225" y="245"/>
                    <a:pt x="238" y="239"/>
                  </a:cubicBezTo>
                  <a:cubicBezTo>
                    <a:pt x="252" y="225"/>
                    <a:pt x="265" y="186"/>
                    <a:pt x="252" y="172"/>
                  </a:cubicBezTo>
                  <a:cubicBezTo>
                    <a:pt x="279" y="145"/>
                    <a:pt x="279" y="119"/>
                    <a:pt x="279" y="106"/>
                  </a:cubicBezTo>
                  <a:cubicBezTo>
                    <a:pt x="265" y="80"/>
                    <a:pt x="252" y="66"/>
                    <a:pt x="226" y="66"/>
                  </a:cubicBezTo>
                  <a:cubicBezTo>
                    <a:pt x="226" y="40"/>
                    <a:pt x="226" y="13"/>
                    <a:pt x="199" y="13"/>
                  </a:cubicBezTo>
                  <a:cubicBezTo>
                    <a:pt x="194" y="8"/>
                    <a:pt x="186" y="5"/>
                    <a:pt x="178" y="5"/>
                  </a:cubicBezTo>
                  <a:cubicBezTo>
                    <a:pt x="166" y="5"/>
                    <a:pt x="154" y="11"/>
                    <a:pt x="146" y="27"/>
                  </a:cubicBezTo>
                  <a:cubicBezTo>
                    <a:pt x="133" y="0"/>
                    <a:pt x="106" y="0"/>
                    <a:pt x="8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976" name="Google Shape;2976;p27"/>
          <p:cNvGrpSpPr/>
          <p:nvPr/>
        </p:nvGrpSpPr>
        <p:grpSpPr>
          <a:xfrm rot="-721927">
            <a:off x="-8332" y="3680571"/>
            <a:ext cx="1063230" cy="1608193"/>
            <a:chOff x="3587009" y="1983415"/>
            <a:chExt cx="119735" cy="181132"/>
          </a:xfrm>
        </p:grpSpPr>
        <p:sp>
          <p:nvSpPr>
            <p:cNvPr id="2977" name="Google Shape;2977;p27"/>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8" name="Google Shape;2978;p27"/>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9" name="Google Shape;2979;p27"/>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0" name="Google Shape;2980;p27"/>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1" name="Google Shape;2981;p27"/>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2" name="Google Shape;2982;p27"/>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3" name="Google Shape;2983;p27"/>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4" name="Google Shape;2984;p27"/>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5" name="Google Shape;2985;p27"/>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6" name="Google Shape;2986;p27"/>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7" name="Google Shape;2987;p27"/>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8" name="Google Shape;2988;p27"/>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9" name="Google Shape;2989;p27"/>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0" name="Google Shape;2990;p27"/>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1" name="Google Shape;2991;p27"/>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2" name="Google Shape;2992;p27"/>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3" name="Google Shape;2993;p27"/>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4" name="Google Shape;2994;p27"/>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5" name="Google Shape;2995;p27"/>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6" name="Google Shape;2996;p27"/>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7" name="Google Shape;2997;p27"/>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8" name="Google Shape;2998;p27"/>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9" name="Google Shape;2999;p27"/>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0" name="Google Shape;3000;p27"/>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1" name="Google Shape;3001;p27"/>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2" name="Google Shape;3002;p27"/>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3" name="Google Shape;3003;p27"/>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4" name="Google Shape;3004;p27"/>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5" name="Google Shape;3005;p27"/>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6" name="Google Shape;3006;p27"/>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7" name="Google Shape;3007;p27"/>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8" name="Google Shape;3008;p27"/>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9" name="Google Shape;3009;p27"/>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0" name="Google Shape;3010;p27"/>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1" name="Google Shape;3011;p27"/>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012" name="Shape 3012"/>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TITLE_1_1">
    <p:spTree>
      <p:nvGrpSpPr>
        <p:cNvPr id="3013" name="Shape 3013"/>
        <p:cNvGrpSpPr/>
        <p:nvPr/>
      </p:nvGrpSpPr>
      <p:grpSpPr>
        <a:xfrm>
          <a:off x="0" y="0"/>
          <a:ext cx="0" cy="0"/>
          <a:chOff x="0" y="0"/>
          <a:chExt cx="0" cy="0"/>
        </a:xfrm>
      </p:grpSpPr>
      <p:pic>
        <p:nvPicPr>
          <p:cNvPr id="3014" name="Google Shape;3014;p29"/>
          <p:cNvPicPr preferRelativeResize="0"/>
          <p:nvPr/>
        </p:nvPicPr>
        <p:blipFill rotWithShape="1">
          <a:blip r:embed="rId2">
            <a:alphaModFix amt="18000"/>
          </a:blip>
          <a:srcRect b="21022" l="0" r="0" t="0"/>
          <a:stretch/>
        </p:blipFill>
        <p:spPr>
          <a:xfrm>
            <a:off x="0" y="0"/>
            <a:ext cx="9211500" cy="5143499"/>
          </a:xfrm>
          <a:prstGeom prst="rect">
            <a:avLst/>
          </a:prstGeom>
          <a:noFill/>
          <a:ln>
            <a:noFill/>
          </a:ln>
        </p:spPr>
      </p:pic>
      <p:sp>
        <p:nvSpPr>
          <p:cNvPr id="3015" name="Google Shape;3015;p29"/>
          <p:cNvSpPr/>
          <p:nvPr/>
        </p:nvSpPr>
        <p:spPr>
          <a:xfrm flipH="1">
            <a:off x="-81128" y="451845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016" name="Google Shape;3016;p29"/>
          <p:cNvGrpSpPr/>
          <p:nvPr/>
        </p:nvGrpSpPr>
        <p:grpSpPr>
          <a:xfrm rot="-989607">
            <a:off x="8025854" y="2837905"/>
            <a:ext cx="1338548" cy="2465962"/>
            <a:chOff x="4143264" y="1714874"/>
            <a:chExt cx="141078" cy="259923"/>
          </a:xfrm>
        </p:grpSpPr>
        <p:sp>
          <p:nvSpPr>
            <p:cNvPr id="3017" name="Google Shape;3017;p29"/>
            <p:cNvSpPr/>
            <p:nvPr/>
          </p:nvSpPr>
          <p:spPr>
            <a:xfrm>
              <a:off x="4212487" y="1840003"/>
              <a:ext cx="36601" cy="53833"/>
            </a:xfrm>
            <a:custGeom>
              <a:rect b="b" l="l" r="r" t="t"/>
              <a:pathLst>
                <a:path extrusionOk="0" h="1637" w="1113">
                  <a:moveTo>
                    <a:pt x="209" y="0"/>
                  </a:moveTo>
                  <a:cubicBezTo>
                    <a:pt x="170" y="0"/>
                    <a:pt x="130" y="11"/>
                    <a:pt x="93" y="35"/>
                  </a:cubicBezTo>
                  <a:cubicBezTo>
                    <a:pt x="1" y="128"/>
                    <a:pt x="27" y="286"/>
                    <a:pt x="54" y="392"/>
                  </a:cubicBezTo>
                  <a:cubicBezTo>
                    <a:pt x="212" y="856"/>
                    <a:pt x="543" y="1345"/>
                    <a:pt x="1086" y="1636"/>
                  </a:cubicBezTo>
                  <a:lnTo>
                    <a:pt x="1112" y="1583"/>
                  </a:lnTo>
                  <a:cubicBezTo>
                    <a:pt x="689" y="525"/>
                    <a:pt x="490" y="154"/>
                    <a:pt x="331" y="35"/>
                  </a:cubicBezTo>
                  <a:cubicBezTo>
                    <a:pt x="296" y="14"/>
                    <a:pt x="253" y="0"/>
                    <a:pt x="20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8" name="Google Shape;3018;p29"/>
            <p:cNvSpPr/>
            <p:nvPr/>
          </p:nvSpPr>
          <p:spPr>
            <a:xfrm>
              <a:off x="4223372" y="1855064"/>
              <a:ext cx="23513" cy="34858"/>
            </a:xfrm>
            <a:custGeom>
              <a:rect b="b" l="l" r="r" t="t"/>
              <a:pathLst>
                <a:path extrusionOk="0" h="1060" w="715">
                  <a:moveTo>
                    <a:pt x="14" y="1"/>
                  </a:moveTo>
                  <a:cubicBezTo>
                    <a:pt x="14" y="1"/>
                    <a:pt x="0" y="14"/>
                    <a:pt x="14" y="14"/>
                  </a:cubicBezTo>
                  <a:cubicBezTo>
                    <a:pt x="185" y="398"/>
                    <a:pt x="424" y="755"/>
                    <a:pt x="702" y="1060"/>
                  </a:cubicBezTo>
                  <a:lnTo>
                    <a:pt x="715" y="1060"/>
                  </a:lnTo>
                  <a:lnTo>
                    <a:pt x="715" y="1046"/>
                  </a:lnTo>
                  <a:cubicBezTo>
                    <a:pt x="437" y="742"/>
                    <a:pt x="199" y="384"/>
                    <a:pt x="27" y="14"/>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9" name="Google Shape;3019;p29"/>
            <p:cNvSpPr/>
            <p:nvPr/>
          </p:nvSpPr>
          <p:spPr>
            <a:xfrm>
              <a:off x="4220742" y="1896565"/>
              <a:ext cx="45316" cy="49492"/>
            </a:xfrm>
            <a:custGeom>
              <a:rect b="b" l="l" r="r" t="t"/>
              <a:pathLst>
                <a:path extrusionOk="0" h="1505" w="1378">
                  <a:moveTo>
                    <a:pt x="236" y="0"/>
                  </a:moveTo>
                  <a:cubicBezTo>
                    <a:pt x="181" y="0"/>
                    <a:pt x="127" y="21"/>
                    <a:pt x="94" y="62"/>
                  </a:cubicBezTo>
                  <a:cubicBezTo>
                    <a:pt x="1" y="155"/>
                    <a:pt x="54" y="313"/>
                    <a:pt x="120" y="433"/>
                  </a:cubicBezTo>
                  <a:cubicBezTo>
                    <a:pt x="359" y="869"/>
                    <a:pt x="782" y="1280"/>
                    <a:pt x="1377" y="1505"/>
                  </a:cubicBezTo>
                  <a:lnTo>
                    <a:pt x="1351" y="1413"/>
                  </a:lnTo>
                  <a:cubicBezTo>
                    <a:pt x="729" y="407"/>
                    <a:pt x="504" y="128"/>
                    <a:pt x="332" y="22"/>
                  </a:cubicBezTo>
                  <a:cubicBezTo>
                    <a:pt x="302" y="8"/>
                    <a:pt x="269" y="0"/>
                    <a:pt x="23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0" name="Google Shape;3020;p29"/>
            <p:cNvSpPr/>
            <p:nvPr/>
          </p:nvSpPr>
          <p:spPr>
            <a:xfrm>
              <a:off x="4234257" y="1911331"/>
              <a:ext cx="27426" cy="30287"/>
            </a:xfrm>
            <a:custGeom>
              <a:rect b="b" l="l" r="r" t="t"/>
              <a:pathLst>
                <a:path extrusionOk="0" h="921" w="834">
                  <a:moveTo>
                    <a:pt x="12" y="0"/>
                  </a:moveTo>
                  <a:cubicBezTo>
                    <a:pt x="10" y="0"/>
                    <a:pt x="7" y="4"/>
                    <a:pt x="0" y="11"/>
                  </a:cubicBezTo>
                  <a:cubicBezTo>
                    <a:pt x="146" y="222"/>
                    <a:pt x="304" y="408"/>
                    <a:pt x="463" y="579"/>
                  </a:cubicBezTo>
                  <a:cubicBezTo>
                    <a:pt x="583" y="699"/>
                    <a:pt x="701" y="805"/>
                    <a:pt x="821" y="911"/>
                  </a:cubicBezTo>
                  <a:cubicBezTo>
                    <a:pt x="821" y="917"/>
                    <a:pt x="824" y="920"/>
                    <a:pt x="827" y="920"/>
                  </a:cubicBezTo>
                  <a:cubicBezTo>
                    <a:pt x="831" y="920"/>
                    <a:pt x="834" y="917"/>
                    <a:pt x="834" y="911"/>
                  </a:cubicBezTo>
                  <a:cubicBezTo>
                    <a:pt x="530" y="646"/>
                    <a:pt x="251" y="341"/>
                    <a:pt x="13" y="11"/>
                  </a:cubicBezTo>
                  <a:cubicBezTo>
                    <a:pt x="13" y="4"/>
                    <a:pt x="13" y="0"/>
                    <a:pt x="1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1" name="Google Shape;3021;p29"/>
            <p:cNvSpPr/>
            <p:nvPr/>
          </p:nvSpPr>
          <p:spPr>
            <a:xfrm>
              <a:off x="4248595" y="1844343"/>
              <a:ext cx="33576" cy="51235"/>
            </a:xfrm>
            <a:custGeom>
              <a:rect b="b" l="l" r="r" t="t"/>
              <a:pathLst>
                <a:path extrusionOk="0" h="1558" w="1021">
                  <a:moveTo>
                    <a:pt x="799" y="1"/>
                  </a:moveTo>
                  <a:cubicBezTo>
                    <a:pt x="754" y="1"/>
                    <a:pt x="711" y="14"/>
                    <a:pt x="676" y="36"/>
                  </a:cubicBezTo>
                  <a:cubicBezTo>
                    <a:pt x="530" y="154"/>
                    <a:pt x="371" y="459"/>
                    <a:pt x="1" y="1478"/>
                  </a:cubicBezTo>
                  <a:lnTo>
                    <a:pt x="27" y="1557"/>
                  </a:lnTo>
                  <a:cubicBezTo>
                    <a:pt x="530" y="1280"/>
                    <a:pt x="835" y="830"/>
                    <a:pt x="967" y="380"/>
                  </a:cubicBezTo>
                  <a:cubicBezTo>
                    <a:pt x="994" y="274"/>
                    <a:pt x="1020" y="115"/>
                    <a:pt x="914" y="36"/>
                  </a:cubicBezTo>
                  <a:cubicBezTo>
                    <a:pt x="877" y="11"/>
                    <a:pt x="837" y="1"/>
                    <a:pt x="79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2" name="Google Shape;3022;p29"/>
            <p:cNvSpPr/>
            <p:nvPr/>
          </p:nvSpPr>
          <p:spPr>
            <a:xfrm>
              <a:off x="4250799" y="1861181"/>
              <a:ext cx="20915" cy="32984"/>
            </a:xfrm>
            <a:custGeom>
              <a:rect b="b" l="l" r="r" t="t"/>
              <a:pathLst>
                <a:path extrusionOk="0" h="1003" w="636">
                  <a:moveTo>
                    <a:pt x="609" y="0"/>
                  </a:moveTo>
                  <a:cubicBezTo>
                    <a:pt x="463" y="357"/>
                    <a:pt x="251" y="688"/>
                    <a:pt x="0" y="992"/>
                  </a:cubicBezTo>
                  <a:cubicBezTo>
                    <a:pt x="0" y="999"/>
                    <a:pt x="4" y="1003"/>
                    <a:pt x="7" y="1003"/>
                  </a:cubicBezTo>
                  <a:cubicBezTo>
                    <a:pt x="10" y="1003"/>
                    <a:pt x="13" y="999"/>
                    <a:pt x="13" y="992"/>
                  </a:cubicBezTo>
                  <a:cubicBezTo>
                    <a:pt x="265" y="701"/>
                    <a:pt x="477" y="371"/>
                    <a:pt x="636" y="13"/>
                  </a:cubicBezTo>
                  <a:cubicBezTo>
                    <a:pt x="636" y="0"/>
                    <a:pt x="636" y="0"/>
                    <a:pt x="62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3" name="Google Shape;3023;p29"/>
            <p:cNvSpPr/>
            <p:nvPr/>
          </p:nvSpPr>
          <p:spPr>
            <a:xfrm>
              <a:off x="4264282" y="1888245"/>
              <a:ext cx="20060" cy="57384"/>
            </a:xfrm>
            <a:custGeom>
              <a:rect b="b" l="l" r="r" t="t"/>
              <a:pathLst>
                <a:path extrusionOk="0" h="1745" w="610">
                  <a:moveTo>
                    <a:pt x="401" y="0"/>
                  </a:moveTo>
                  <a:cubicBezTo>
                    <a:pt x="339" y="0"/>
                    <a:pt x="278" y="28"/>
                    <a:pt x="238" y="77"/>
                  </a:cubicBezTo>
                  <a:cubicBezTo>
                    <a:pt x="133" y="222"/>
                    <a:pt x="53" y="554"/>
                    <a:pt x="0" y="1639"/>
                  </a:cubicBezTo>
                  <a:lnTo>
                    <a:pt x="53" y="1745"/>
                  </a:lnTo>
                  <a:cubicBezTo>
                    <a:pt x="450" y="1361"/>
                    <a:pt x="609" y="792"/>
                    <a:pt x="609" y="328"/>
                  </a:cubicBezTo>
                  <a:cubicBezTo>
                    <a:pt x="609" y="210"/>
                    <a:pt x="583" y="63"/>
                    <a:pt x="464" y="11"/>
                  </a:cubicBezTo>
                  <a:cubicBezTo>
                    <a:pt x="443" y="4"/>
                    <a:pt x="422" y="0"/>
                    <a:pt x="40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4" name="Google Shape;3024;p29"/>
            <p:cNvSpPr/>
            <p:nvPr/>
          </p:nvSpPr>
          <p:spPr>
            <a:xfrm>
              <a:off x="4265597" y="1903373"/>
              <a:ext cx="10885" cy="37916"/>
            </a:xfrm>
            <a:custGeom>
              <a:rect b="b" l="l" r="r" t="t"/>
              <a:pathLst>
                <a:path extrusionOk="0" h="1153" w="331">
                  <a:moveTo>
                    <a:pt x="331" y="1"/>
                  </a:moveTo>
                  <a:cubicBezTo>
                    <a:pt x="318" y="1"/>
                    <a:pt x="318" y="1"/>
                    <a:pt x="318" y="14"/>
                  </a:cubicBezTo>
                  <a:cubicBezTo>
                    <a:pt x="265" y="398"/>
                    <a:pt x="159" y="782"/>
                    <a:pt x="0" y="1139"/>
                  </a:cubicBezTo>
                  <a:lnTo>
                    <a:pt x="13" y="1153"/>
                  </a:lnTo>
                  <a:lnTo>
                    <a:pt x="27" y="1139"/>
                  </a:lnTo>
                  <a:cubicBezTo>
                    <a:pt x="186" y="782"/>
                    <a:pt x="278" y="411"/>
                    <a:pt x="331" y="14"/>
                  </a:cubicBezTo>
                  <a:lnTo>
                    <a:pt x="331"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5" name="Google Shape;3025;p29"/>
            <p:cNvSpPr/>
            <p:nvPr/>
          </p:nvSpPr>
          <p:spPr>
            <a:xfrm>
              <a:off x="4245110" y="1863779"/>
              <a:ext cx="34858" cy="103621"/>
            </a:xfrm>
            <a:custGeom>
              <a:rect b="b" l="l" r="r" t="t"/>
              <a:pathLst>
                <a:path extrusionOk="0" h="3151" w="1060">
                  <a:moveTo>
                    <a:pt x="1" y="1"/>
                  </a:moveTo>
                  <a:cubicBezTo>
                    <a:pt x="1" y="278"/>
                    <a:pt x="27" y="557"/>
                    <a:pt x="68" y="834"/>
                  </a:cubicBezTo>
                  <a:cubicBezTo>
                    <a:pt x="120" y="1112"/>
                    <a:pt x="186" y="1390"/>
                    <a:pt x="266" y="1655"/>
                  </a:cubicBezTo>
                  <a:cubicBezTo>
                    <a:pt x="359" y="1933"/>
                    <a:pt x="465" y="2184"/>
                    <a:pt x="583" y="2436"/>
                  </a:cubicBezTo>
                  <a:cubicBezTo>
                    <a:pt x="650" y="2568"/>
                    <a:pt x="716" y="2687"/>
                    <a:pt x="795" y="2807"/>
                  </a:cubicBezTo>
                  <a:cubicBezTo>
                    <a:pt x="835" y="2872"/>
                    <a:pt x="874" y="2925"/>
                    <a:pt x="915" y="2992"/>
                  </a:cubicBezTo>
                  <a:cubicBezTo>
                    <a:pt x="927" y="3018"/>
                    <a:pt x="954" y="3045"/>
                    <a:pt x="980" y="3071"/>
                  </a:cubicBezTo>
                  <a:cubicBezTo>
                    <a:pt x="980" y="3084"/>
                    <a:pt x="994" y="3098"/>
                    <a:pt x="1007" y="3110"/>
                  </a:cubicBezTo>
                  <a:lnTo>
                    <a:pt x="1033" y="3137"/>
                  </a:lnTo>
                  <a:cubicBezTo>
                    <a:pt x="1033" y="3137"/>
                    <a:pt x="1047" y="3151"/>
                    <a:pt x="1060" y="3151"/>
                  </a:cubicBezTo>
                  <a:lnTo>
                    <a:pt x="1060" y="3124"/>
                  </a:lnTo>
                  <a:cubicBezTo>
                    <a:pt x="1020" y="3084"/>
                    <a:pt x="968" y="3031"/>
                    <a:pt x="941" y="2965"/>
                  </a:cubicBezTo>
                  <a:cubicBezTo>
                    <a:pt x="901" y="2912"/>
                    <a:pt x="862" y="2846"/>
                    <a:pt x="821" y="2793"/>
                  </a:cubicBezTo>
                  <a:cubicBezTo>
                    <a:pt x="756" y="2674"/>
                    <a:pt x="689" y="2555"/>
                    <a:pt x="623" y="2422"/>
                  </a:cubicBezTo>
                  <a:cubicBezTo>
                    <a:pt x="504" y="2171"/>
                    <a:pt x="398" y="1907"/>
                    <a:pt x="318" y="1642"/>
                  </a:cubicBezTo>
                  <a:cubicBezTo>
                    <a:pt x="226" y="1377"/>
                    <a:pt x="160" y="1112"/>
                    <a:pt x="120" y="834"/>
                  </a:cubicBezTo>
                  <a:cubicBezTo>
                    <a:pt x="94" y="689"/>
                    <a:pt x="80" y="557"/>
                    <a:pt x="68" y="410"/>
                  </a:cubicBezTo>
                  <a:cubicBezTo>
                    <a:pt x="54" y="278"/>
                    <a:pt x="54" y="133"/>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6" name="Google Shape;3026;p29"/>
            <p:cNvSpPr/>
            <p:nvPr/>
          </p:nvSpPr>
          <p:spPr>
            <a:xfrm>
              <a:off x="4239486" y="1801066"/>
              <a:ext cx="25683" cy="67973"/>
            </a:xfrm>
            <a:custGeom>
              <a:rect b="b" l="l" r="r" t="t"/>
              <a:pathLst>
                <a:path extrusionOk="0" h="2067" w="781">
                  <a:moveTo>
                    <a:pt x="564" y="1"/>
                  </a:moveTo>
                  <a:cubicBezTo>
                    <a:pt x="441" y="1"/>
                    <a:pt x="354" y="127"/>
                    <a:pt x="291" y="253"/>
                  </a:cubicBezTo>
                  <a:cubicBezTo>
                    <a:pt x="80" y="729"/>
                    <a:pt x="0" y="1417"/>
                    <a:pt x="172" y="2066"/>
                  </a:cubicBezTo>
                  <a:lnTo>
                    <a:pt x="212" y="2026"/>
                  </a:lnTo>
                  <a:cubicBezTo>
                    <a:pt x="662" y="861"/>
                    <a:pt x="781" y="411"/>
                    <a:pt x="741" y="187"/>
                  </a:cubicBezTo>
                  <a:cubicBezTo>
                    <a:pt x="728" y="108"/>
                    <a:pt x="662" y="14"/>
                    <a:pt x="583" y="2"/>
                  </a:cubicBezTo>
                  <a:cubicBezTo>
                    <a:pt x="576" y="1"/>
                    <a:pt x="570" y="1"/>
                    <a:pt x="56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7" name="Google Shape;3027;p29"/>
            <p:cNvSpPr/>
            <p:nvPr/>
          </p:nvSpPr>
          <p:spPr>
            <a:xfrm>
              <a:off x="4245998" y="1818529"/>
              <a:ext cx="8715" cy="46171"/>
            </a:xfrm>
            <a:custGeom>
              <a:rect b="b" l="l" r="r" t="t"/>
              <a:pathLst>
                <a:path extrusionOk="0" h="1404" w="265">
                  <a:moveTo>
                    <a:pt x="239" y="0"/>
                  </a:moveTo>
                  <a:cubicBezTo>
                    <a:pt x="106" y="450"/>
                    <a:pt x="27" y="927"/>
                    <a:pt x="0" y="1403"/>
                  </a:cubicBezTo>
                  <a:lnTo>
                    <a:pt x="14" y="1403"/>
                  </a:lnTo>
                  <a:cubicBezTo>
                    <a:pt x="41" y="927"/>
                    <a:pt x="120" y="463"/>
                    <a:pt x="26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8" name="Google Shape;3028;p29"/>
            <p:cNvSpPr/>
            <p:nvPr/>
          </p:nvSpPr>
          <p:spPr>
            <a:xfrm>
              <a:off x="4198972" y="1722372"/>
              <a:ext cx="26604" cy="16969"/>
            </a:xfrm>
            <a:custGeom>
              <a:rect b="b" l="l" r="r" t="t"/>
              <a:pathLst>
                <a:path extrusionOk="0" h="516" w="809">
                  <a:moveTo>
                    <a:pt x="226" y="0"/>
                  </a:moveTo>
                  <a:cubicBezTo>
                    <a:pt x="191" y="0"/>
                    <a:pt x="163" y="9"/>
                    <a:pt x="147" y="25"/>
                  </a:cubicBezTo>
                  <a:cubicBezTo>
                    <a:pt x="107" y="65"/>
                    <a:pt x="1" y="224"/>
                    <a:pt x="253" y="396"/>
                  </a:cubicBezTo>
                  <a:cubicBezTo>
                    <a:pt x="438" y="515"/>
                    <a:pt x="650" y="515"/>
                    <a:pt x="756" y="515"/>
                  </a:cubicBezTo>
                  <a:cubicBezTo>
                    <a:pt x="782" y="501"/>
                    <a:pt x="809" y="475"/>
                    <a:pt x="782" y="436"/>
                  </a:cubicBezTo>
                  <a:cubicBezTo>
                    <a:pt x="624" y="130"/>
                    <a:pt x="365" y="0"/>
                    <a:pt x="2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9" name="Google Shape;3029;p29"/>
            <p:cNvSpPr/>
            <p:nvPr/>
          </p:nvSpPr>
          <p:spPr>
            <a:xfrm>
              <a:off x="4203345" y="1723161"/>
              <a:ext cx="20487" cy="14437"/>
            </a:xfrm>
            <a:custGeom>
              <a:rect b="b" l="l" r="r" t="t"/>
              <a:pathLst>
                <a:path extrusionOk="0" h="439" w="623">
                  <a:moveTo>
                    <a:pt x="199" y="1"/>
                  </a:moveTo>
                  <a:cubicBezTo>
                    <a:pt x="199" y="41"/>
                    <a:pt x="199" y="94"/>
                    <a:pt x="212" y="133"/>
                  </a:cubicBezTo>
                  <a:cubicBezTo>
                    <a:pt x="146" y="94"/>
                    <a:pt x="80" y="54"/>
                    <a:pt x="0" y="15"/>
                  </a:cubicBezTo>
                  <a:lnTo>
                    <a:pt x="0" y="27"/>
                  </a:lnTo>
                  <a:cubicBezTo>
                    <a:pt x="67" y="68"/>
                    <a:pt x="146" y="107"/>
                    <a:pt x="226" y="160"/>
                  </a:cubicBezTo>
                  <a:cubicBezTo>
                    <a:pt x="146" y="174"/>
                    <a:pt x="67" y="213"/>
                    <a:pt x="0" y="239"/>
                  </a:cubicBezTo>
                  <a:lnTo>
                    <a:pt x="0" y="253"/>
                  </a:lnTo>
                  <a:cubicBezTo>
                    <a:pt x="80" y="213"/>
                    <a:pt x="159" y="186"/>
                    <a:pt x="238" y="174"/>
                  </a:cubicBezTo>
                  <a:cubicBezTo>
                    <a:pt x="318" y="213"/>
                    <a:pt x="397" y="266"/>
                    <a:pt x="464" y="319"/>
                  </a:cubicBezTo>
                  <a:cubicBezTo>
                    <a:pt x="371" y="332"/>
                    <a:pt x="279" y="372"/>
                    <a:pt x="185" y="412"/>
                  </a:cubicBezTo>
                  <a:lnTo>
                    <a:pt x="199" y="412"/>
                  </a:lnTo>
                  <a:cubicBezTo>
                    <a:pt x="291" y="372"/>
                    <a:pt x="385" y="345"/>
                    <a:pt x="477" y="332"/>
                  </a:cubicBezTo>
                  <a:cubicBezTo>
                    <a:pt x="530" y="372"/>
                    <a:pt x="570" y="398"/>
                    <a:pt x="623" y="438"/>
                  </a:cubicBezTo>
                  <a:lnTo>
                    <a:pt x="609" y="425"/>
                  </a:lnTo>
                  <a:cubicBezTo>
                    <a:pt x="570" y="385"/>
                    <a:pt x="530" y="345"/>
                    <a:pt x="477" y="319"/>
                  </a:cubicBezTo>
                  <a:cubicBezTo>
                    <a:pt x="477" y="279"/>
                    <a:pt x="477" y="227"/>
                    <a:pt x="490" y="186"/>
                  </a:cubicBezTo>
                  <a:lnTo>
                    <a:pt x="477" y="174"/>
                  </a:lnTo>
                  <a:cubicBezTo>
                    <a:pt x="464" y="213"/>
                    <a:pt x="464" y="266"/>
                    <a:pt x="464" y="306"/>
                  </a:cubicBezTo>
                  <a:cubicBezTo>
                    <a:pt x="397" y="253"/>
                    <a:pt x="318" y="200"/>
                    <a:pt x="226" y="147"/>
                  </a:cubicBezTo>
                  <a:cubicBezTo>
                    <a:pt x="212" y="107"/>
                    <a:pt x="212" y="54"/>
                    <a:pt x="21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0" name="Google Shape;3030;p29"/>
            <p:cNvSpPr/>
            <p:nvPr/>
          </p:nvSpPr>
          <p:spPr>
            <a:xfrm>
              <a:off x="4223372" y="1714874"/>
              <a:ext cx="19632" cy="23677"/>
            </a:xfrm>
            <a:custGeom>
              <a:rect b="b" l="l" r="r" t="t"/>
              <a:pathLst>
                <a:path extrusionOk="0" h="720" w="597">
                  <a:moveTo>
                    <a:pt x="369" y="0"/>
                  </a:moveTo>
                  <a:cubicBezTo>
                    <a:pt x="255" y="0"/>
                    <a:pt x="13" y="260"/>
                    <a:pt x="0" y="664"/>
                  </a:cubicBezTo>
                  <a:cubicBezTo>
                    <a:pt x="0" y="696"/>
                    <a:pt x="28" y="720"/>
                    <a:pt x="52" y="720"/>
                  </a:cubicBezTo>
                  <a:cubicBezTo>
                    <a:pt x="57" y="720"/>
                    <a:pt x="62" y="719"/>
                    <a:pt x="67" y="717"/>
                  </a:cubicBezTo>
                  <a:cubicBezTo>
                    <a:pt x="173" y="677"/>
                    <a:pt x="358" y="571"/>
                    <a:pt x="450" y="385"/>
                  </a:cubicBezTo>
                  <a:cubicBezTo>
                    <a:pt x="596" y="108"/>
                    <a:pt x="437" y="29"/>
                    <a:pt x="384" y="2"/>
                  </a:cubicBezTo>
                  <a:cubicBezTo>
                    <a:pt x="380" y="1"/>
                    <a:pt x="374" y="0"/>
                    <a:pt x="36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1" name="Google Shape;3031;p29"/>
            <p:cNvSpPr/>
            <p:nvPr/>
          </p:nvSpPr>
          <p:spPr>
            <a:xfrm>
              <a:off x="4224227" y="1715334"/>
              <a:ext cx="16147" cy="23118"/>
            </a:xfrm>
            <a:custGeom>
              <a:rect b="b" l="l" r="r" t="t"/>
              <a:pathLst>
                <a:path extrusionOk="0" h="703" w="491">
                  <a:moveTo>
                    <a:pt x="371" y="1"/>
                  </a:moveTo>
                  <a:cubicBezTo>
                    <a:pt x="332" y="67"/>
                    <a:pt x="292" y="133"/>
                    <a:pt x="239" y="200"/>
                  </a:cubicBezTo>
                  <a:cubicBezTo>
                    <a:pt x="239" y="160"/>
                    <a:pt x="212" y="107"/>
                    <a:pt x="186" y="80"/>
                  </a:cubicBezTo>
                  <a:lnTo>
                    <a:pt x="186" y="80"/>
                  </a:lnTo>
                  <a:cubicBezTo>
                    <a:pt x="212" y="120"/>
                    <a:pt x="226" y="173"/>
                    <a:pt x="239" y="226"/>
                  </a:cubicBezTo>
                  <a:cubicBezTo>
                    <a:pt x="186" y="306"/>
                    <a:pt x="133" y="385"/>
                    <a:pt x="94" y="477"/>
                  </a:cubicBezTo>
                  <a:cubicBezTo>
                    <a:pt x="80" y="424"/>
                    <a:pt x="53" y="385"/>
                    <a:pt x="27" y="359"/>
                  </a:cubicBezTo>
                  <a:lnTo>
                    <a:pt x="27" y="371"/>
                  </a:lnTo>
                  <a:cubicBezTo>
                    <a:pt x="53" y="412"/>
                    <a:pt x="67" y="451"/>
                    <a:pt x="94" y="491"/>
                  </a:cubicBezTo>
                  <a:cubicBezTo>
                    <a:pt x="53" y="557"/>
                    <a:pt x="27" y="623"/>
                    <a:pt x="1" y="689"/>
                  </a:cubicBezTo>
                  <a:lnTo>
                    <a:pt x="1" y="703"/>
                  </a:lnTo>
                  <a:cubicBezTo>
                    <a:pt x="41" y="636"/>
                    <a:pt x="67" y="570"/>
                    <a:pt x="94" y="504"/>
                  </a:cubicBezTo>
                  <a:cubicBezTo>
                    <a:pt x="186" y="465"/>
                    <a:pt x="279" y="451"/>
                    <a:pt x="385" y="451"/>
                  </a:cubicBezTo>
                  <a:lnTo>
                    <a:pt x="385" y="438"/>
                  </a:lnTo>
                  <a:cubicBezTo>
                    <a:pt x="292" y="438"/>
                    <a:pt x="200" y="451"/>
                    <a:pt x="106" y="491"/>
                  </a:cubicBezTo>
                  <a:cubicBezTo>
                    <a:pt x="147" y="398"/>
                    <a:pt x="186" y="318"/>
                    <a:pt x="239" y="239"/>
                  </a:cubicBezTo>
                  <a:cubicBezTo>
                    <a:pt x="318" y="226"/>
                    <a:pt x="398" y="213"/>
                    <a:pt x="491" y="213"/>
                  </a:cubicBezTo>
                  <a:lnTo>
                    <a:pt x="491" y="200"/>
                  </a:lnTo>
                  <a:cubicBezTo>
                    <a:pt x="411" y="200"/>
                    <a:pt x="332" y="213"/>
                    <a:pt x="253" y="226"/>
                  </a:cubicBezTo>
                  <a:cubicBezTo>
                    <a:pt x="292" y="147"/>
                    <a:pt x="345" y="80"/>
                    <a:pt x="385"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2" name="Google Shape;3032;p29"/>
            <p:cNvSpPr/>
            <p:nvPr/>
          </p:nvSpPr>
          <p:spPr>
            <a:xfrm>
              <a:off x="4203345" y="1747990"/>
              <a:ext cx="24861" cy="19205"/>
            </a:xfrm>
            <a:custGeom>
              <a:rect b="b" l="l" r="r" t="t"/>
              <a:pathLst>
                <a:path extrusionOk="0" h="584" w="756">
                  <a:moveTo>
                    <a:pt x="224" y="0"/>
                  </a:moveTo>
                  <a:cubicBezTo>
                    <a:pt x="203" y="0"/>
                    <a:pt x="186" y="5"/>
                    <a:pt x="173" y="14"/>
                  </a:cubicBezTo>
                  <a:cubicBezTo>
                    <a:pt x="120" y="54"/>
                    <a:pt x="0" y="199"/>
                    <a:pt x="226" y="398"/>
                  </a:cubicBezTo>
                  <a:cubicBezTo>
                    <a:pt x="385" y="557"/>
                    <a:pt x="596" y="583"/>
                    <a:pt x="702" y="583"/>
                  </a:cubicBezTo>
                  <a:cubicBezTo>
                    <a:pt x="741" y="583"/>
                    <a:pt x="755" y="557"/>
                    <a:pt x="741" y="517"/>
                  </a:cubicBezTo>
                  <a:cubicBezTo>
                    <a:pt x="616" y="175"/>
                    <a:pt x="353" y="0"/>
                    <a:pt x="2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3" name="Google Shape;3033;p29"/>
            <p:cNvSpPr/>
            <p:nvPr/>
          </p:nvSpPr>
          <p:spPr>
            <a:xfrm>
              <a:off x="4207259" y="1749305"/>
              <a:ext cx="19205" cy="16574"/>
            </a:xfrm>
            <a:custGeom>
              <a:rect b="b" l="l" r="r" t="t"/>
              <a:pathLst>
                <a:path extrusionOk="0" h="504" w="584">
                  <a:moveTo>
                    <a:pt x="27" y="0"/>
                  </a:moveTo>
                  <a:lnTo>
                    <a:pt x="225" y="159"/>
                  </a:lnTo>
                  <a:lnTo>
                    <a:pt x="225" y="173"/>
                  </a:lnTo>
                  <a:cubicBezTo>
                    <a:pt x="146" y="173"/>
                    <a:pt x="80" y="199"/>
                    <a:pt x="1" y="226"/>
                  </a:cubicBezTo>
                  <a:cubicBezTo>
                    <a:pt x="80" y="199"/>
                    <a:pt x="160" y="185"/>
                    <a:pt x="252" y="173"/>
                  </a:cubicBezTo>
                  <a:cubicBezTo>
                    <a:pt x="319" y="238"/>
                    <a:pt x="384" y="305"/>
                    <a:pt x="451" y="358"/>
                  </a:cubicBezTo>
                  <a:cubicBezTo>
                    <a:pt x="358" y="358"/>
                    <a:pt x="266" y="384"/>
                    <a:pt x="172" y="411"/>
                  </a:cubicBezTo>
                  <a:lnTo>
                    <a:pt x="186" y="424"/>
                  </a:lnTo>
                  <a:cubicBezTo>
                    <a:pt x="266" y="397"/>
                    <a:pt x="371" y="371"/>
                    <a:pt x="464" y="371"/>
                  </a:cubicBezTo>
                  <a:cubicBezTo>
                    <a:pt x="504" y="411"/>
                    <a:pt x="543" y="450"/>
                    <a:pt x="583" y="503"/>
                  </a:cubicBezTo>
                  <a:lnTo>
                    <a:pt x="583" y="490"/>
                  </a:lnTo>
                  <a:lnTo>
                    <a:pt x="583" y="477"/>
                  </a:lnTo>
                  <a:cubicBezTo>
                    <a:pt x="543" y="437"/>
                    <a:pt x="517" y="397"/>
                    <a:pt x="464" y="358"/>
                  </a:cubicBezTo>
                  <a:cubicBezTo>
                    <a:pt x="477" y="318"/>
                    <a:pt x="477" y="265"/>
                    <a:pt x="490" y="226"/>
                  </a:cubicBezTo>
                  <a:lnTo>
                    <a:pt x="477" y="212"/>
                  </a:lnTo>
                  <a:cubicBezTo>
                    <a:pt x="464" y="252"/>
                    <a:pt x="464" y="305"/>
                    <a:pt x="464" y="344"/>
                  </a:cubicBezTo>
                  <a:cubicBezTo>
                    <a:pt x="384" y="279"/>
                    <a:pt x="319" y="226"/>
                    <a:pt x="239" y="159"/>
                  </a:cubicBezTo>
                  <a:cubicBezTo>
                    <a:pt x="239" y="106"/>
                    <a:pt x="239" y="53"/>
                    <a:pt x="252" y="14"/>
                  </a:cubicBezTo>
                  <a:lnTo>
                    <a:pt x="239" y="0"/>
                  </a:lnTo>
                  <a:cubicBezTo>
                    <a:pt x="225" y="53"/>
                    <a:pt x="225" y="93"/>
                    <a:pt x="225" y="146"/>
                  </a:cubicBezTo>
                  <a:cubicBezTo>
                    <a:pt x="172" y="93"/>
                    <a:pt x="107"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4" name="Google Shape;3034;p29"/>
            <p:cNvSpPr/>
            <p:nvPr/>
          </p:nvSpPr>
          <p:spPr>
            <a:xfrm>
              <a:off x="4226431" y="1744800"/>
              <a:ext cx="22197" cy="22066"/>
            </a:xfrm>
            <a:custGeom>
              <a:rect b="b" l="l" r="r" t="t"/>
              <a:pathLst>
                <a:path extrusionOk="0" h="671" w="675">
                  <a:moveTo>
                    <a:pt x="439" y="0"/>
                  </a:moveTo>
                  <a:cubicBezTo>
                    <a:pt x="326" y="0"/>
                    <a:pt x="61" y="222"/>
                    <a:pt x="0" y="614"/>
                  </a:cubicBezTo>
                  <a:cubicBezTo>
                    <a:pt x="0" y="647"/>
                    <a:pt x="18" y="670"/>
                    <a:pt x="46" y="670"/>
                  </a:cubicBezTo>
                  <a:cubicBezTo>
                    <a:pt x="52" y="670"/>
                    <a:pt x="59" y="669"/>
                    <a:pt x="66" y="667"/>
                  </a:cubicBezTo>
                  <a:cubicBezTo>
                    <a:pt x="159" y="640"/>
                    <a:pt x="357" y="574"/>
                    <a:pt x="489" y="402"/>
                  </a:cubicBezTo>
                  <a:cubicBezTo>
                    <a:pt x="675" y="151"/>
                    <a:pt x="530" y="45"/>
                    <a:pt x="463" y="5"/>
                  </a:cubicBezTo>
                  <a:cubicBezTo>
                    <a:pt x="456" y="2"/>
                    <a:pt x="448" y="0"/>
                    <a:pt x="43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5" name="Google Shape;3035;p29"/>
            <p:cNvSpPr/>
            <p:nvPr/>
          </p:nvSpPr>
          <p:spPr>
            <a:xfrm>
              <a:off x="4228568" y="1745392"/>
              <a:ext cx="16574" cy="19172"/>
            </a:xfrm>
            <a:custGeom>
              <a:rect b="b" l="l" r="r" t="t"/>
              <a:pathLst>
                <a:path extrusionOk="0" h="583" w="504">
                  <a:moveTo>
                    <a:pt x="424" y="1"/>
                  </a:moveTo>
                  <a:cubicBezTo>
                    <a:pt x="371" y="66"/>
                    <a:pt x="319" y="133"/>
                    <a:pt x="266" y="186"/>
                  </a:cubicBezTo>
                  <a:cubicBezTo>
                    <a:pt x="266" y="146"/>
                    <a:pt x="253" y="93"/>
                    <a:pt x="226" y="53"/>
                  </a:cubicBezTo>
                  <a:lnTo>
                    <a:pt x="213" y="66"/>
                  </a:lnTo>
                  <a:cubicBezTo>
                    <a:pt x="239" y="106"/>
                    <a:pt x="253" y="159"/>
                    <a:pt x="253" y="199"/>
                  </a:cubicBezTo>
                  <a:cubicBezTo>
                    <a:pt x="186" y="278"/>
                    <a:pt x="133" y="357"/>
                    <a:pt x="80" y="437"/>
                  </a:cubicBezTo>
                  <a:cubicBezTo>
                    <a:pt x="68" y="384"/>
                    <a:pt x="54" y="345"/>
                    <a:pt x="27" y="304"/>
                  </a:cubicBezTo>
                  <a:lnTo>
                    <a:pt x="27" y="318"/>
                  </a:lnTo>
                  <a:cubicBezTo>
                    <a:pt x="41" y="357"/>
                    <a:pt x="54" y="398"/>
                    <a:pt x="68" y="451"/>
                  </a:cubicBezTo>
                  <a:cubicBezTo>
                    <a:pt x="41" y="477"/>
                    <a:pt x="27" y="516"/>
                    <a:pt x="1" y="543"/>
                  </a:cubicBezTo>
                  <a:lnTo>
                    <a:pt x="1" y="583"/>
                  </a:lnTo>
                  <a:lnTo>
                    <a:pt x="80" y="463"/>
                  </a:lnTo>
                  <a:cubicBezTo>
                    <a:pt x="133" y="451"/>
                    <a:pt x="200" y="437"/>
                    <a:pt x="253" y="437"/>
                  </a:cubicBezTo>
                  <a:cubicBezTo>
                    <a:pt x="292" y="437"/>
                    <a:pt x="332" y="451"/>
                    <a:pt x="359" y="451"/>
                  </a:cubicBezTo>
                  <a:cubicBezTo>
                    <a:pt x="371" y="451"/>
                    <a:pt x="371" y="437"/>
                    <a:pt x="371" y="437"/>
                  </a:cubicBezTo>
                  <a:cubicBezTo>
                    <a:pt x="332" y="437"/>
                    <a:pt x="292" y="424"/>
                    <a:pt x="253" y="424"/>
                  </a:cubicBezTo>
                  <a:cubicBezTo>
                    <a:pt x="200" y="424"/>
                    <a:pt x="147" y="437"/>
                    <a:pt x="80" y="451"/>
                  </a:cubicBezTo>
                  <a:cubicBezTo>
                    <a:pt x="133" y="371"/>
                    <a:pt x="200" y="292"/>
                    <a:pt x="253" y="225"/>
                  </a:cubicBezTo>
                  <a:cubicBezTo>
                    <a:pt x="292" y="225"/>
                    <a:pt x="319" y="212"/>
                    <a:pt x="359" y="212"/>
                  </a:cubicBezTo>
                  <a:cubicBezTo>
                    <a:pt x="398" y="212"/>
                    <a:pt x="451" y="225"/>
                    <a:pt x="504" y="225"/>
                  </a:cubicBezTo>
                  <a:lnTo>
                    <a:pt x="504" y="212"/>
                  </a:lnTo>
                  <a:cubicBezTo>
                    <a:pt x="451" y="212"/>
                    <a:pt x="412" y="199"/>
                    <a:pt x="359" y="199"/>
                  </a:cubicBezTo>
                  <a:cubicBezTo>
                    <a:pt x="319" y="199"/>
                    <a:pt x="292" y="212"/>
                    <a:pt x="266" y="212"/>
                  </a:cubicBezTo>
                  <a:cubicBezTo>
                    <a:pt x="319" y="146"/>
                    <a:pt x="371" y="80"/>
                    <a:pt x="438" y="13"/>
                  </a:cubicBezTo>
                  <a:cubicBezTo>
                    <a:pt x="424" y="13"/>
                    <a:pt x="424" y="1"/>
                    <a:pt x="42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6" name="Google Shape;3036;p29"/>
            <p:cNvSpPr/>
            <p:nvPr/>
          </p:nvSpPr>
          <p:spPr>
            <a:xfrm>
              <a:off x="4201602" y="1769628"/>
              <a:ext cx="19632" cy="23776"/>
            </a:xfrm>
            <a:custGeom>
              <a:rect b="b" l="l" r="r" t="t"/>
              <a:pathLst>
                <a:path extrusionOk="0" h="723" w="597">
                  <a:moveTo>
                    <a:pt x="249" y="1"/>
                  </a:moveTo>
                  <a:cubicBezTo>
                    <a:pt x="241" y="1"/>
                    <a:pt x="233" y="2"/>
                    <a:pt x="226" y="5"/>
                  </a:cubicBezTo>
                  <a:cubicBezTo>
                    <a:pt x="159" y="31"/>
                    <a:pt x="0" y="111"/>
                    <a:pt x="146" y="388"/>
                  </a:cubicBezTo>
                  <a:cubicBezTo>
                    <a:pt x="252" y="573"/>
                    <a:pt x="438" y="679"/>
                    <a:pt x="530" y="719"/>
                  </a:cubicBezTo>
                  <a:cubicBezTo>
                    <a:pt x="537" y="722"/>
                    <a:pt x="543" y="723"/>
                    <a:pt x="549" y="723"/>
                  </a:cubicBezTo>
                  <a:cubicBezTo>
                    <a:pt x="578" y="723"/>
                    <a:pt x="596" y="699"/>
                    <a:pt x="596" y="667"/>
                  </a:cubicBezTo>
                  <a:cubicBezTo>
                    <a:pt x="596" y="258"/>
                    <a:pt x="366" y="1"/>
                    <a:pt x="249"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7" name="Google Shape;3037;p29"/>
            <p:cNvSpPr/>
            <p:nvPr/>
          </p:nvSpPr>
          <p:spPr>
            <a:xfrm>
              <a:off x="4204661" y="1770187"/>
              <a:ext cx="15259" cy="21803"/>
            </a:xfrm>
            <a:custGeom>
              <a:rect b="b" l="l" r="r" t="t"/>
              <a:pathLst>
                <a:path extrusionOk="0" h="663" w="464">
                  <a:moveTo>
                    <a:pt x="93" y="0"/>
                  </a:moveTo>
                  <a:cubicBezTo>
                    <a:pt x="145" y="80"/>
                    <a:pt x="198" y="147"/>
                    <a:pt x="239" y="226"/>
                  </a:cubicBezTo>
                  <a:cubicBezTo>
                    <a:pt x="159" y="200"/>
                    <a:pt x="80" y="200"/>
                    <a:pt x="0" y="200"/>
                  </a:cubicBezTo>
                  <a:lnTo>
                    <a:pt x="0" y="212"/>
                  </a:lnTo>
                  <a:cubicBezTo>
                    <a:pt x="80" y="212"/>
                    <a:pt x="172" y="212"/>
                    <a:pt x="251" y="239"/>
                  </a:cubicBezTo>
                  <a:cubicBezTo>
                    <a:pt x="292" y="318"/>
                    <a:pt x="345" y="398"/>
                    <a:pt x="384" y="477"/>
                  </a:cubicBezTo>
                  <a:cubicBezTo>
                    <a:pt x="292" y="450"/>
                    <a:pt x="198" y="438"/>
                    <a:pt x="93" y="438"/>
                  </a:cubicBezTo>
                  <a:cubicBezTo>
                    <a:pt x="93" y="438"/>
                    <a:pt x="106" y="438"/>
                    <a:pt x="106" y="450"/>
                  </a:cubicBezTo>
                  <a:cubicBezTo>
                    <a:pt x="198" y="450"/>
                    <a:pt x="304" y="464"/>
                    <a:pt x="384" y="503"/>
                  </a:cubicBezTo>
                  <a:lnTo>
                    <a:pt x="384" y="491"/>
                  </a:lnTo>
                  <a:cubicBezTo>
                    <a:pt x="410" y="544"/>
                    <a:pt x="437" y="609"/>
                    <a:pt x="463" y="662"/>
                  </a:cubicBezTo>
                  <a:lnTo>
                    <a:pt x="463" y="636"/>
                  </a:lnTo>
                  <a:cubicBezTo>
                    <a:pt x="450" y="583"/>
                    <a:pt x="424" y="530"/>
                    <a:pt x="398" y="491"/>
                  </a:cubicBezTo>
                  <a:cubicBezTo>
                    <a:pt x="410" y="438"/>
                    <a:pt x="437" y="398"/>
                    <a:pt x="463" y="371"/>
                  </a:cubicBezTo>
                  <a:cubicBezTo>
                    <a:pt x="463" y="358"/>
                    <a:pt x="463" y="358"/>
                    <a:pt x="450" y="345"/>
                  </a:cubicBezTo>
                  <a:cubicBezTo>
                    <a:pt x="424" y="385"/>
                    <a:pt x="410" y="424"/>
                    <a:pt x="384" y="464"/>
                  </a:cubicBezTo>
                  <a:cubicBezTo>
                    <a:pt x="345" y="385"/>
                    <a:pt x="304" y="305"/>
                    <a:pt x="251" y="212"/>
                  </a:cubicBezTo>
                  <a:cubicBezTo>
                    <a:pt x="251" y="173"/>
                    <a:pt x="278" y="120"/>
                    <a:pt x="304" y="80"/>
                  </a:cubicBezTo>
                  <a:lnTo>
                    <a:pt x="292" y="67"/>
                  </a:lnTo>
                  <a:cubicBezTo>
                    <a:pt x="265" y="106"/>
                    <a:pt x="251" y="159"/>
                    <a:pt x="239" y="200"/>
                  </a:cubicBezTo>
                  <a:cubicBezTo>
                    <a:pt x="198" y="133"/>
                    <a:pt x="159" y="67"/>
                    <a:pt x="10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8" name="Google Shape;3038;p29"/>
            <p:cNvSpPr/>
            <p:nvPr/>
          </p:nvSpPr>
          <p:spPr>
            <a:xfrm>
              <a:off x="4219459" y="1776370"/>
              <a:ext cx="26571" cy="17100"/>
            </a:xfrm>
            <a:custGeom>
              <a:rect b="b" l="l" r="r" t="t"/>
              <a:pathLst>
                <a:path extrusionOk="0" h="520" w="808">
                  <a:moveTo>
                    <a:pt x="588" y="1"/>
                  </a:moveTo>
                  <a:cubicBezTo>
                    <a:pt x="450" y="1"/>
                    <a:pt x="184" y="139"/>
                    <a:pt x="13" y="448"/>
                  </a:cubicBezTo>
                  <a:cubicBezTo>
                    <a:pt x="0" y="474"/>
                    <a:pt x="13" y="514"/>
                    <a:pt x="53" y="514"/>
                  </a:cubicBezTo>
                  <a:cubicBezTo>
                    <a:pt x="78" y="517"/>
                    <a:pt x="109" y="520"/>
                    <a:pt x="145" y="520"/>
                  </a:cubicBezTo>
                  <a:cubicBezTo>
                    <a:pt x="258" y="520"/>
                    <a:pt x="415" y="496"/>
                    <a:pt x="556" y="395"/>
                  </a:cubicBezTo>
                  <a:cubicBezTo>
                    <a:pt x="807" y="223"/>
                    <a:pt x="701" y="77"/>
                    <a:pt x="662" y="24"/>
                  </a:cubicBezTo>
                  <a:cubicBezTo>
                    <a:pt x="647" y="9"/>
                    <a:pt x="621" y="1"/>
                    <a:pt x="58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9" name="Google Shape;3039;p29"/>
            <p:cNvSpPr/>
            <p:nvPr/>
          </p:nvSpPr>
          <p:spPr>
            <a:xfrm>
              <a:off x="4222057" y="1777159"/>
              <a:ext cx="19599" cy="13943"/>
            </a:xfrm>
            <a:custGeom>
              <a:rect b="b" l="l" r="r" t="t"/>
              <a:pathLst>
                <a:path extrusionOk="0" h="424" w="596">
                  <a:moveTo>
                    <a:pt x="398" y="0"/>
                  </a:moveTo>
                  <a:cubicBezTo>
                    <a:pt x="384" y="0"/>
                    <a:pt x="384" y="0"/>
                    <a:pt x="384" y="14"/>
                  </a:cubicBezTo>
                  <a:cubicBezTo>
                    <a:pt x="384" y="53"/>
                    <a:pt x="384" y="106"/>
                    <a:pt x="371" y="159"/>
                  </a:cubicBezTo>
                  <a:cubicBezTo>
                    <a:pt x="451" y="120"/>
                    <a:pt x="530" y="80"/>
                    <a:pt x="596" y="40"/>
                  </a:cubicBezTo>
                  <a:lnTo>
                    <a:pt x="596" y="27"/>
                  </a:lnTo>
                  <a:cubicBezTo>
                    <a:pt x="517" y="67"/>
                    <a:pt x="451" y="106"/>
                    <a:pt x="384" y="146"/>
                  </a:cubicBezTo>
                  <a:cubicBezTo>
                    <a:pt x="398" y="93"/>
                    <a:pt x="398" y="53"/>
                    <a:pt x="398" y="0"/>
                  </a:cubicBezTo>
                  <a:close/>
                  <a:moveTo>
                    <a:pt x="371" y="159"/>
                  </a:moveTo>
                  <a:cubicBezTo>
                    <a:pt x="278" y="212"/>
                    <a:pt x="199" y="265"/>
                    <a:pt x="133" y="318"/>
                  </a:cubicBezTo>
                  <a:cubicBezTo>
                    <a:pt x="133" y="265"/>
                    <a:pt x="133" y="226"/>
                    <a:pt x="119" y="173"/>
                  </a:cubicBezTo>
                  <a:cubicBezTo>
                    <a:pt x="119" y="186"/>
                    <a:pt x="119" y="186"/>
                    <a:pt x="107" y="186"/>
                  </a:cubicBezTo>
                  <a:cubicBezTo>
                    <a:pt x="119" y="238"/>
                    <a:pt x="119" y="279"/>
                    <a:pt x="107" y="318"/>
                  </a:cubicBezTo>
                  <a:cubicBezTo>
                    <a:pt x="80" y="344"/>
                    <a:pt x="40" y="371"/>
                    <a:pt x="1" y="411"/>
                  </a:cubicBezTo>
                  <a:lnTo>
                    <a:pt x="1" y="424"/>
                  </a:lnTo>
                  <a:cubicBezTo>
                    <a:pt x="40" y="397"/>
                    <a:pt x="80" y="371"/>
                    <a:pt x="119" y="332"/>
                  </a:cubicBezTo>
                  <a:lnTo>
                    <a:pt x="119" y="344"/>
                  </a:lnTo>
                  <a:cubicBezTo>
                    <a:pt x="213" y="358"/>
                    <a:pt x="305" y="385"/>
                    <a:pt x="384" y="424"/>
                  </a:cubicBezTo>
                  <a:cubicBezTo>
                    <a:pt x="398" y="424"/>
                    <a:pt x="398" y="424"/>
                    <a:pt x="411" y="411"/>
                  </a:cubicBezTo>
                  <a:cubicBezTo>
                    <a:pt x="319" y="371"/>
                    <a:pt x="225" y="344"/>
                    <a:pt x="133" y="332"/>
                  </a:cubicBezTo>
                  <a:cubicBezTo>
                    <a:pt x="199" y="279"/>
                    <a:pt x="278" y="226"/>
                    <a:pt x="358" y="173"/>
                  </a:cubicBezTo>
                  <a:cubicBezTo>
                    <a:pt x="437" y="199"/>
                    <a:pt x="517" y="226"/>
                    <a:pt x="596" y="265"/>
                  </a:cubicBezTo>
                  <a:lnTo>
                    <a:pt x="596" y="252"/>
                  </a:lnTo>
                  <a:cubicBezTo>
                    <a:pt x="530" y="212"/>
                    <a:pt x="451" y="186"/>
                    <a:pt x="37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0" name="Google Shape;3040;p29"/>
            <p:cNvSpPr/>
            <p:nvPr/>
          </p:nvSpPr>
          <p:spPr>
            <a:xfrm>
              <a:off x="4194203" y="1797482"/>
              <a:ext cx="20487" cy="23217"/>
            </a:xfrm>
            <a:custGeom>
              <a:rect b="b" l="l" r="r" t="t"/>
              <a:pathLst>
                <a:path extrusionOk="0" h="706" w="623">
                  <a:moveTo>
                    <a:pt x="237" y="1"/>
                  </a:moveTo>
                  <a:cubicBezTo>
                    <a:pt x="228" y="1"/>
                    <a:pt x="220" y="2"/>
                    <a:pt x="213" y="5"/>
                  </a:cubicBezTo>
                  <a:cubicBezTo>
                    <a:pt x="146" y="31"/>
                    <a:pt x="1" y="123"/>
                    <a:pt x="160" y="388"/>
                  </a:cubicBezTo>
                  <a:cubicBezTo>
                    <a:pt x="265" y="573"/>
                    <a:pt x="451" y="667"/>
                    <a:pt x="557" y="706"/>
                  </a:cubicBezTo>
                  <a:cubicBezTo>
                    <a:pt x="596" y="706"/>
                    <a:pt x="622" y="679"/>
                    <a:pt x="622" y="653"/>
                  </a:cubicBezTo>
                  <a:cubicBezTo>
                    <a:pt x="598" y="247"/>
                    <a:pt x="356" y="1"/>
                    <a:pt x="23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1" name="Google Shape;3041;p29"/>
            <p:cNvSpPr/>
            <p:nvPr/>
          </p:nvSpPr>
          <p:spPr>
            <a:xfrm>
              <a:off x="4197229" y="1798041"/>
              <a:ext cx="15292" cy="20060"/>
            </a:xfrm>
            <a:custGeom>
              <a:rect b="b" l="l" r="r" t="t"/>
              <a:pathLst>
                <a:path extrusionOk="0" h="610" w="465">
                  <a:moveTo>
                    <a:pt x="80" y="1"/>
                  </a:moveTo>
                  <a:cubicBezTo>
                    <a:pt x="133" y="80"/>
                    <a:pt x="186" y="147"/>
                    <a:pt x="239" y="212"/>
                  </a:cubicBezTo>
                  <a:cubicBezTo>
                    <a:pt x="173" y="212"/>
                    <a:pt x="107" y="200"/>
                    <a:pt x="41" y="200"/>
                  </a:cubicBezTo>
                  <a:lnTo>
                    <a:pt x="1" y="200"/>
                  </a:lnTo>
                  <a:lnTo>
                    <a:pt x="1" y="212"/>
                  </a:lnTo>
                  <a:lnTo>
                    <a:pt x="54" y="212"/>
                  </a:lnTo>
                  <a:cubicBezTo>
                    <a:pt x="121" y="212"/>
                    <a:pt x="186" y="226"/>
                    <a:pt x="253" y="239"/>
                  </a:cubicBezTo>
                  <a:cubicBezTo>
                    <a:pt x="306" y="305"/>
                    <a:pt x="345" y="385"/>
                    <a:pt x="398" y="464"/>
                  </a:cubicBezTo>
                  <a:cubicBezTo>
                    <a:pt x="306" y="451"/>
                    <a:pt x="226" y="438"/>
                    <a:pt x="133" y="438"/>
                  </a:cubicBezTo>
                  <a:lnTo>
                    <a:pt x="107" y="438"/>
                  </a:lnTo>
                  <a:lnTo>
                    <a:pt x="121" y="451"/>
                  </a:lnTo>
                  <a:lnTo>
                    <a:pt x="133" y="451"/>
                  </a:lnTo>
                  <a:cubicBezTo>
                    <a:pt x="226" y="451"/>
                    <a:pt x="319" y="464"/>
                    <a:pt x="398" y="491"/>
                  </a:cubicBezTo>
                  <a:cubicBezTo>
                    <a:pt x="424" y="530"/>
                    <a:pt x="451" y="570"/>
                    <a:pt x="465" y="609"/>
                  </a:cubicBezTo>
                  <a:lnTo>
                    <a:pt x="465" y="583"/>
                  </a:lnTo>
                  <a:cubicBezTo>
                    <a:pt x="451" y="544"/>
                    <a:pt x="424" y="503"/>
                    <a:pt x="412" y="477"/>
                  </a:cubicBezTo>
                  <a:cubicBezTo>
                    <a:pt x="424" y="424"/>
                    <a:pt x="438" y="385"/>
                    <a:pt x="465" y="345"/>
                  </a:cubicBezTo>
                  <a:lnTo>
                    <a:pt x="465" y="332"/>
                  </a:lnTo>
                  <a:cubicBezTo>
                    <a:pt x="438" y="371"/>
                    <a:pt x="412" y="411"/>
                    <a:pt x="398" y="464"/>
                  </a:cubicBezTo>
                  <a:cubicBezTo>
                    <a:pt x="359" y="371"/>
                    <a:pt x="306" y="292"/>
                    <a:pt x="253" y="212"/>
                  </a:cubicBezTo>
                  <a:cubicBezTo>
                    <a:pt x="253" y="159"/>
                    <a:pt x="266" y="120"/>
                    <a:pt x="292" y="80"/>
                  </a:cubicBezTo>
                  <a:lnTo>
                    <a:pt x="292" y="67"/>
                  </a:lnTo>
                  <a:cubicBezTo>
                    <a:pt x="266" y="106"/>
                    <a:pt x="239" y="147"/>
                    <a:pt x="239" y="200"/>
                  </a:cubicBezTo>
                  <a:cubicBezTo>
                    <a:pt x="200" y="133"/>
                    <a:pt x="147"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2" name="Google Shape;3042;p29"/>
            <p:cNvSpPr/>
            <p:nvPr/>
          </p:nvSpPr>
          <p:spPr>
            <a:xfrm>
              <a:off x="4212915" y="1803007"/>
              <a:ext cx="25716" cy="17692"/>
            </a:xfrm>
            <a:custGeom>
              <a:rect b="b" l="l" r="r" t="t"/>
              <a:pathLst>
                <a:path extrusionOk="0" h="538" w="782">
                  <a:moveTo>
                    <a:pt x="555" y="0"/>
                  </a:moveTo>
                  <a:cubicBezTo>
                    <a:pt x="423" y="0"/>
                    <a:pt x="165" y="148"/>
                    <a:pt x="14" y="472"/>
                  </a:cubicBezTo>
                  <a:cubicBezTo>
                    <a:pt x="0" y="499"/>
                    <a:pt x="14" y="538"/>
                    <a:pt x="53" y="538"/>
                  </a:cubicBezTo>
                  <a:cubicBezTo>
                    <a:pt x="159" y="538"/>
                    <a:pt x="371" y="525"/>
                    <a:pt x="544" y="393"/>
                  </a:cubicBezTo>
                  <a:cubicBezTo>
                    <a:pt x="782" y="207"/>
                    <a:pt x="676" y="61"/>
                    <a:pt x="623" y="22"/>
                  </a:cubicBezTo>
                  <a:cubicBezTo>
                    <a:pt x="608" y="8"/>
                    <a:pt x="585" y="0"/>
                    <a:pt x="55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3" name="Google Shape;3043;p29"/>
            <p:cNvSpPr/>
            <p:nvPr/>
          </p:nvSpPr>
          <p:spPr>
            <a:xfrm>
              <a:off x="4214230" y="1803730"/>
              <a:ext cx="20487" cy="15686"/>
            </a:xfrm>
            <a:custGeom>
              <a:rect b="b" l="l" r="r" t="t"/>
              <a:pathLst>
                <a:path extrusionOk="0" h="477" w="623">
                  <a:moveTo>
                    <a:pt x="398" y="0"/>
                  </a:moveTo>
                  <a:lnTo>
                    <a:pt x="398" y="13"/>
                  </a:lnTo>
                  <a:cubicBezTo>
                    <a:pt x="398" y="53"/>
                    <a:pt x="398" y="106"/>
                    <a:pt x="384" y="159"/>
                  </a:cubicBezTo>
                  <a:cubicBezTo>
                    <a:pt x="305" y="212"/>
                    <a:pt x="225" y="265"/>
                    <a:pt x="159" y="330"/>
                  </a:cubicBezTo>
                  <a:cubicBezTo>
                    <a:pt x="159" y="278"/>
                    <a:pt x="146" y="238"/>
                    <a:pt x="146" y="185"/>
                  </a:cubicBezTo>
                  <a:lnTo>
                    <a:pt x="133" y="198"/>
                  </a:lnTo>
                  <a:cubicBezTo>
                    <a:pt x="146" y="251"/>
                    <a:pt x="146" y="291"/>
                    <a:pt x="146" y="344"/>
                  </a:cubicBezTo>
                  <a:cubicBezTo>
                    <a:pt x="93" y="371"/>
                    <a:pt x="40" y="410"/>
                    <a:pt x="1" y="450"/>
                  </a:cubicBezTo>
                  <a:lnTo>
                    <a:pt x="1" y="477"/>
                  </a:lnTo>
                  <a:cubicBezTo>
                    <a:pt x="40" y="436"/>
                    <a:pt x="93" y="397"/>
                    <a:pt x="146" y="357"/>
                  </a:cubicBezTo>
                  <a:cubicBezTo>
                    <a:pt x="239" y="357"/>
                    <a:pt x="331" y="383"/>
                    <a:pt x="424" y="424"/>
                  </a:cubicBezTo>
                  <a:cubicBezTo>
                    <a:pt x="424" y="424"/>
                    <a:pt x="437" y="424"/>
                    <a:pt x="437" y="410"/>
                  </a:cubicBezTo>
                  <a:cubicBezTo>
                    <a:pt x="345" y="371"/>
                    <a:pt x="252" y="357"/>
                    <a:pt x="159" y="344"/>
                  </a:cubicBezTo>
                  <a:cubicBezTo>
                    <a:pt x="225" y="278"/>
                    <a:pt x="305" y="225"/>
                    <a:pt x="384" y="172"/>
                  </a:cubicBezTo>
                  <a:cubicBezTo>
                    <a:pt x="463" y="185"/>
                    <a:pt x="543" y="212"/>
                    <a:pt x="609" y="251"/>
                  </a:cubicBezTo>
                  <a:cubicBezTo>
                    <a:pt x="622" y="251"/>
                    <a:pt x="622" y="238"/>
                    <a:pt x="622" y="238"/>
                  </a:cubicBezTo>
                  <a:cubicBezTo>
                    <a:pt x="557" y="212"/>
                    <a:pt x="477" y="185"/>
                    <a:pt x="398" y="172"/>
                  </a:cubicBezTo>
                  <a:lnTo>
                    <a:pt x="398" y="159"/>
                  </a:lnTo>
                  <a:cubicBezTo>
                    <a:pt x="463" y="119"/>
                    <a:pt x="543" y="66"/>
                    <a:pt x="609" y="27"/>
                  </a:cubicBezTo>
                  <a:lnTo>
                    <a:pt x="609" y="13"/>
                  </a:lnTo>
                  <a:cubicBezTo>
                    <a:pt x="530" y="53"/>
                    <a:pt x="463" y="106"/>
                    <a:pt x="398" y="145"/>
                  </a:cubicBezTo>
                  <a:cubicBezTo>
                    <a:pt x="410" y="92"/>
                    <a:pt x="410" y="53"/>
                    <a:pt x="398"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4" name="Google Shape;3044;p29"/>
            <p:cNvSpPr/>
            <p:nvPr/>
          </p:nvSpPr>
          <p:spPr>
            <a:xfrm>
              <a:off x="4191145" y="1832143"/>
              <a:ext cx="25749" cy="17758"/>
            </a:xfrm>
            <a:custGeom>
              <a:rect b="b" l="l" r="r" t="t"/>
              <a:pathLst>
                <a:path extrusionOk="0" h="540" w="783">
                  <a:moveTo>
                    <a:pt x="227" y="0"/>
                  </a:moveTo>
                  <a:cubicBezTo>
                    <a:pt x="197" y="0"/>
                    <a:pt x="174" y="8"/>
                    <a:pt x="159" y="22"/>
                  </a:cubicBezTo>
                  <a:cubicBezTo>
                    <a:pt x="106" y="63"/>
                    <a:pt x="1" y="208"/>
                    <a:pt x="253" y="393"/>
                  </a:cubicBezTo>
                  <a:cubicBezTo>
                    <a:pt x="424" y="525"/>
                    <a:pt x="623" y="539"/>
                    <a:pt x="729" y="539"/>
                  </a:cubicBezTo>
                  <a:cubicBezTo>
                    <a:pt x="768" y="539"/>
                    <a:pt x="782" y="499"/>
                    <a:pt x="768" y="472"/>
                  </a:cubicBezTo>
                  <a:cubicBezTo>
                    <a:pt x="617" y="148"/>
                    <a:pt x="360"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5" name="Google Shape;3045;p29"/>
            <p:cNvSpPr/>
            <p:nvPr/>
          </p:nvSpPr>
          <p:spPr>
            <a:xfrm>
              <a:off x="4195091" y="1832867"/>
              <a:ext cx="19172" cy="14404"/>
            </a:xfrm>
            <a:custGeom>
              <a:rect b="b" l="l" r="r" t="t"/>
              <a:pathLst>
                <a:path extrusionOk="0" h="438" w="583">
                  <a:moveTo>
                    <a:pt x="225" y="0"/>
                  </a:moveTo>
                  <a:cubicBezTo>
                    <a:pt x="212" y="53"/>
                    <a:pt x="212" y="106"/>
                    <a:pt x="225" y="146"/>
                  </a:cubicBezTo>
                  <a:cubicBezTo>
                    <a:pt x="159" y="106"/>
                    <a:pt x="92" y="53"/>
                    <a:pt x="27" y="14"/>
                  </a:cubicBezTo>
                  <a:lnTo>
                    <a:pt x="13" y="27"/>
                  </a:lnTo>
                  <a:cubicBezTo>
                    <a:pt x="92" y="67"/>
                    <a:pt x="159" y="120"/>
                    <a:pt x="238" y="173"/>
                  </a:cubicBezTo>
                  <a:cubicBezTo>
                    <a:pt x="159" y="186"/>
                    <a:pt x="80" y="212"/>
                    <a:pt x="0" y="239"/>
                  </a:cubicBezTo>
                  <a:lnTo>
                    <a:pt x="13" y="252"/>
                  </a:lnTo>
                  <a:cubicBezTo>
                    <a:pt x="92" y="212"/>
                    <a:pt x="172" y="199"/>
                    <a:pt x="251" y="173"/>
                  </a:cubicBezTo>
                  <a:cubicBezTo>
                    <a:pt x="318" y="226"/>
                    <a:pt x="397" y="292"/>
                    <a:pt x="463" y="345"/>
                  </a:cubicBezTo>
                  <a:cubicBezTo>
                    <a:pt x="371" y="358"/>
                    <a:pt x="278" y="385"/>
                    <a:pt x="186" y="411"/>
                  </a:cubicBezTo>
                  <a:lnTo>
                    <a:pt x="198" y="424"/>
                  </a:lnTo>
                  <a:cubicBezTo>
                    <a:pt x="291" y="385"/>
                    <a:pt x="384" y="358"/>
                    <a:pt x="477" y="358"/>
                  </a:cubicBezTo>
                  <a:cubicBezTo>
                    <a:pt x="516" y="385"/>
                    <a:pt x="542" y="411"/>
                    <a:pt x="583" y="438"/>
                  </a:cubicBezTo>
                  <a:cubicBezTo>
                    <a:pt x="583" y="424"/>
                    <a:pt x="569" y="424"/>
                    <a:pt x="569" y="411"/>
                  </a:cubicBezTo>
                  <a:cubicBezTo>
                    <a:pt x="542" y="385"/>
                    <a:pt x="516" y="371"/>
                    <a:pt x="489" y="345"/>
                  </a:cubicBezTo>
                  <a:lnTo>
                    <a:pt x="489" y="212"/>
                  </a:lnTo>
                  <a:lnTo>
                    <a:pt x="489" y="199"/>
                  </a:lnTo>
                  <a:cubicBezTo>
                    <a:pt x="477" y="239"/>
                    <a:pt x="477" y="279"/>
                    <a:pt x="477" y="332"/>
                  </a:cubicBezTo>
                  <a:cubicBezTo>
                    <a:pt x="397" y="265"/>
                    <a:pt x="318" y="212"/>
                    <a:pt x="238" y="159"/>
                  </a:cubicBezTo>
                  <a:cubicBezTo>
                    <a:pt x="225" y="106"/>
                    <a:pt x="225" y="53"/>
                    <a:pt x="238" y="14"/>
                  </a:cubicBezTo>
                  <a:lnTo>
                    <a:pt x="225"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6" name="Google Shape;3046;p29"/>
            <p:cNvSpPr/>
            <p:nvPr/>
          </p:nvSpPr>
          <p:spPr>
            <a:xfrm>
              <a:off x="4215118" y="1826224"/>
              <a:ext cx="20454" cy="22888"/>
            </a:xfrm>
            <a:custGeom>
              <a:rect b="b" l="l" r="r" t="t"/>
              <a:pathLst>
                <a:path extrusionOk="0" h="696" w="622">
                  <a:moveTo>
                    <a:pt x="388" y="0"/>
                  </a:moveTo>
                  <a:cubicBezTo>
                    <a:pt x="280" y="0"/>
                    <a:pt x="37" y="247"/>
                    <a:pt x="0" y="652"/>
                  </a:cubicBezTo>
                  <a:cubicBezTo>
                    <a:pt x="0" y="674"/>
                    <a:pt x="18" y="696"/>
                    <a:pt x="46" y="696"/>
                  </a:cubicBezTo>
                  <a:cubicBezTo>
                    <a:pt x="52" y="696"/>
                    <a:pt x="59" y="695"/>
                    <a:pt x="66" y="693"/>
                  </a:cubicBezTo>
                  <a:cubicBezTo>
                    <a:pt x="172" y="666"/>
                    <a:pt x="357" y="573"/>
                    <a:pt x="463" y="388"/>
                  </a:cubicBezTo>
                  <a:cubicBezTo>
                    <a:pt x="622" y="123"/>
                    <a:pt x="477" y="31"/>
                    <a:pt x="410" y="4"/>
                  </a:cubicBezTo>
                  <a:cubicBezTo>
                    <a:pt x="403" y="2"/>
                    <a:pt x="396" y="0"/>
                    <a:pt x="38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7" name="Google Shape;3047;p29"/>
            <p:cNvSpPr/>
            <p:nvPr/>
          </p:nvSpPr>
          <p:spPr>
            <a:xfrm>
              <a:off x="4216401" y="1826783"/>
              <a:ext cx="16147" cy="21375"/>
            </a:xfrm>
            <a:custGeom>
              <a:rect b="b" l="l" r="r" t="t"/>
              <a:pathLst>
                <a:path extrusionOk="0" h="650" w="491">
                  <a:moveTo>
                    <a:pt x="397" y="0"/>
                  </a:moveTo>
                  <a:cubicBezTo>
                    <a:pt x="344" y="67"/>
                    <a:pt x="305" y="132"/>
                    <a:pt x="252" y="199"/>
                  </a:cubicBezTo>
                  <a:cubicBezTo>
                    <a:pt x="252" y="146"/>
                    <a:pt x="226" y="106"/>
                    <a:pt x="199" y="67"/>
                  </a:cubicBezTo>
                  <a:lnTo>
                    <a:pt x="199" y="79"/>
                  </a:lnTo>
                  <a:cubicBezTo>
                    <a:pt x="226" y="120"/>
                    <a:pt x="239" y="159"/>
                    <a:pt x="239" y="212"/>
                  </a:cubicBezTo>
                  <a:cubicBezTo>
                    <a:pt x="186" y="291"/>
                    <a:pt x="133" y="371"/>
                    <a:pt x="93" y="450"/>
                  </a:cubicBezTo>
                  <a:cubicBezTo>
                    <a:pt x="80" y="411"/>
                    <a:pt x="53" y="371"/>
                    <a:pt x="27" y="331"/>
                  </a:cubicBezTo>
                  <a:lnTo>
                    <a:pt x="27" y="344"/>
                  </a:lnTo>
                  <a:cubicBezTo>
                    <a:pt x="53" y="384"/>
                    <a:pt x="67" y="424"/>
                    <a:pt x="80" y="477"/>
                  </a:cubicBezTo>
                  <a:lnTo>
                    <a:pt x="0" y="635"/>
                  </a:lnTo>
                  <a:lnTo>
                    <a:pt x="0" y="649"/>
                  </a:lnTo>
                  <a:cubicBezTo>
                    <a:pt x="27" y="596"/>
                    <a:pt x="53" y="543"/>
                    <a:pt x="93" y="477"/>
                  </a:cubicBezTo>
                  <a:lnTo>
                    <a:pt x="93" y="490"/>
                  </a:lnTo>
                  <a:cubicBezTo>
                    <a:pt x="173" y="464"/>
                    <a:pt x="265" y="450"/>
                    <a:pt x="344" y="450"/>
                  </a:cubicBezTo>
                  <a:lnTo>
                    <a:pt x="371" y="450"/>
                  </a:lnTo>
                  <a:lnTo>
                    <a:pt x="385" y="437"/>
                  </a:lnTo>
                  <a:lnTo>
                    <a:pt x="344" y="437"/>
                  </a:lnTo>
                  <a:cubicBezTo>
                    <a:pt x="265" y="437"/>
                    <a:pt x="186" y="450"/>
                    <a:pt x="93" y="464"/>
                  </a:cubicBezTo>
                  <a:cubicBezTo>
                    <a:pt x="146" y="384"/>
                    <a:pt x="199" y="305"/>
                    <a:pt x="252" y="238"/>
                  </a:cubicBezTo>
                  <a:cubicBezTo>
                    <a:pt x="305" y="226"/>
                    <a:pt x="371" y="212"/>
                    <a:pt x="438" y="212"/>
                  </a:cubicBezTo>
                  <a:lnTo>
                    <a:pt x="491" y="212"/>
                  </a:lnTo>
                  <a:lnTo>
                    <a:pt x="491" y="199"/>
                  </a:lnTo>
                  <a:lnTo>
                    <a:pt x="438" y="199"/>
                  </a:lnTo>
                  <a:cubicBezTo>
                    <a:pt x="385" y="199"/>
                    <a:pt x="318" y="212"/>
                    <a:pt x="252" y="212"/>
                  </a:cubicBezTo>
                  <a:cubicBezTo>
                    <a:pt x="305" y="146"/>
                    <a:pt x="358" y="79"/>
                    <a:pt x="411"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8" name="Google Shape;3048;p29"/>
            <p:cNvSpPr/>
            <p:nvPr/>
          </p:nvSpPr>
          <p:spPr>
            <a:xfrm>
              <a:off x="4201175" y="1866442"/>
              <a:ext cx="27426" cy="14930"/>
            </a:xfrm>
            <a:custGeom>
              <a:rect b="b" l="l" r="r" t="t"/>
              <a:pathLst>
                <a:path extrusionOk="0" h="454" w="834">
                  <a:moveTo>
                    <a:pt x="228" y="0"/>
                  </a:moveTo>
                  <a:cubicBezTo>
                    <a:pt x="176" y="0"/>
                    <a:pt x="137" y="14"/>
                    <a:pt x="119" y="38"/>
                  </a:cubicBezTo>
                  <a:cubicBezTo>
                    <a:pt x="80" y="91"/>
                    <a:pt x="1" y="250"/>
                    <a:pt x="278" y="396"/>
                  </a:cubicBezTo>
                  <a:cubicBezTo>
                    <a:pt x="372" y="440"/>
                    <a:pt x="470" y="454"/>
                    <a:pt x="557" y="454"/>
                  </a:cubicBezTo>
                  <a:cubicBezTo>
                    <a:pt x="654" y="454"/>
                    <a:pt x="739" y="437"/>
                    <a:pt x="795" y="423"/>
                  </a:cubicBezTo>
                  <a:cubicBezTo>
                    <a:pt x="821" y="423"/>
                    <a:pt x="834" y="382"/>
                    <a:pt x="807" y="356"/>
                  </a:cubicBezTo>
                  <a:cubicBezTo>
                    <a:pt x="623" y="103"/>
                    <a:pt x="374" y="0"/>
                    <a:pt x="22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9" name="Google Shape;3049;p29"/>
            <p:cNvSpPr/>
            <p:nvPr/>
          </p:nvSpPr>
          <p:spPr>
            <a:xfrm>
              <a:off x="4204200" y="1866804"/>
              <a:ext cx="21375" cy="13549"/>
            </a:xfrm>
            <a:custGeom>
              <a:rect b="b" l="l" r="r" t="t"/>
              <a:pathLst>
                <a:path extrusionOk="0" h="412" w="650">
                  <a:moveTo>
                    <a:pt x="212" y="1"/>
                  </a:moveTo>
                  <a:cubicBezTo>
                    <a:pt x="212" y="41"/>
                    <a:pt x="226" y="94"/>
                    <a:pt x="239" y="133"/>
                  </a:cubicBezTo>
                  <a:cubicBezTo>
                    <a:pt x="173" y="107"/>
                    <a:pt x="94" y="80"/>
                    <a:pt x="14" y="54"/>
                  </a:cubicBezTo>
                  <a:lnTo>
                    <a:pt x="1" y="67"/>
                  </a:lnTo>
                  <a:cubicBezTo>
                    <a:pt x="94" y="94"/>
                    <a:pt x="173" y="120"/>
                    <a:pt x="253" y="160"/>
                  </a:cubicBezTo>
                  <a:cubicBezTo>
                    <a:pt x="173" y="186"/>
                    <a:pt x="107" y="226"/>
                    <a:pt x="41" y="279"/>
                  </a:cubicBezTo>
                  <a:lnTo>
                    <a:pt x="54" y="279"/>
                  </a:lnTo>
                  <a:cubicBezTo>
                    <a:pt x="120" y="239"/>
                    <a:pt x="186" y="200"/>
                    <a:pt x="265" y="160"/>
                  </a:cubicBezTo>
                  <a:cubicBezTo>
                    <a:pt x="359" y="200"/>
                    <a:pt x="438" y="239"/>
                    <a:pt x="517" y="279"/>
                  </a:cubicBezTo>
                  <a:cubicBezTo>
                    <a:pt x="424" y="306"/>
                    <a:pt x="345" y="345"/>
                    <a:pt x="265" y="412"/>
                  </a:cubicBezTo>
                  <a:lnTo>
                    <a:pt x="279" y="412"/>
                  </a:lnTo>
                  <a:cubicBezTo>
                    <a:pt x="359" y="359"/>
                    <a:pt x="438" y="318"/>
                    <a:pt x="530" y="292"/>
                  </a:cubicBezTo>
                  <a:lnTo>
                    <a:pt x="530" y="279"/>
                  </a:lnTo>
                  <a:cubicBezTo>
                    <a:pt x="570" y="306"/>
                    <a:pt x="610" y="332"/>
                    <a:pt x="650" y="345"/>
                  </a:cubicBezTo>
                  <a:lnTo>
                    <a:pt x="650" y="332"/>
                  </a:lnTo>
                  <a:cubicBezTo>
                    <a:pt x="610" y="306"/>
                    <a:pt x="570" y="292"/>
                    <a:pt x="530" y="265"/>
                  </a:cubicBezTo>
                  <a:cubicBezTo>
                    <a:pt x="517" y="226"/>
                    <a:pt x="517" y="186"/>
                    <a:pt x="517" y="133"/>
                  </a:cubicBezTo>
                  <a:lnTo>
                    <a:pt x="504" y="133"/>
                  </a:lnTo>
                  <a:cubicBezTo>
                    <a:pt x="504" y="173"/>
                    <a:pt x="504" y="213"/>
                    <a:pt x="517" y="265"/>
                  </a:cubicBezTo>
                  <a:cubicBezTo>
                    <a:pt x="438" y="226"/>
                    <a:pt x="345" y="186"/>
                    <a:pt x="265" y="147"/>
                  </a:cubicBezTo>
                  <a:cubicBezTo>
                    <a:pt x="239" y="94"/>
                    <a:pt x="226" y="54"/>
                    <a:pt x="22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0" name="Google Shape;3050;p29"/>
            <p:cNvSpPr/>
            <p:nvPr/>
          </p:nvSpPr>
          <p:spPr>
            <a:xfrm>
              <a:off x="4224721" y="1854604"/>
              <a:ext cx="18284" cy="25025"/>
            </a:xfrm>
            <a:custGeom>
              <a:rect b="b" l="l" r="r" t="t"/>
              <a:pathLst>
                <a:path extrusionOk="0" h="761" w="556">
                  <a:moveTo>
                    <a:pt x="310" y="1"/>
                  </a:moveTo>
                  <a:cubicBezTo>
                    <a:pt x="203" y="1"/>
                    <a:pt x="0" y="301"/>
                    <a:pt x="52" y="716"/>
                  </a:cubicBezTo>
                  <a:cubicBezTo>
                    <a:pt x="62" y="746"/>
                    <a:pt x="79" y="761"/>
                    <a:pt x="104" y="761"/>
                  </a:cubicBezTo>
                  <a:cubicBezTo>
                    <a:pt x="113" y="761"/>
                    <a:pt x="122" y="759"/>
                    <a:pt x="132" y="756"/>
                  </a:cubicBezTo>
                  <a:cubicBezTo>
                    <a:pt x="224" y="703"/>
                    <a:pt x="383" y="571"/>
                    <a:pt x="462" y="372"/>
                  </a:cubicBezTo>
                  <a:cubicBezTo>
                    <a:pt x="555" y="81"/>
                    <a:pt x="383" y="15"/>
                    <a:pt x="317" y="1"/>
                  </a:cubicBezTo>
                  <a:cubicBezTo>
                    <a:pt x="315" y="1"/>
                    <a:pt x="313" y="1"/>
                    <a:pt x="31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1" name="Google Shape;3051;p29"/>
            <p:cNvSpPr/>
            <p:nvPr/>
          </p:nvSpPr>
          <p:spPr>
            <a:xfrm>
              <a:off x="4226431" y="1855064"/>
              <a:ext cx="14371" cy="23973"/>
            </a:xfrm>
            <a:custGeom>
              <a:rect b="b" l="l" r="r" t="t"/>
              <a:pathLst>
                <a:path extrusionOk="0" h="729" w="437">
                  <a:moveTo>
                    <a:pt x="291" y="1"/>
                  </a:moveTo>
                  <a:cubicBezTo>
                    <a:pt x="265" y="67"/>
                    <a:pt x="225" y="146"/>
                    <a:pt x="198" y="213"/>
                  </a:cubicBezTo>
                  <a:cubicBezTo>
                    <a:pt x="186" y="172"/>
                    <a:pt x="159" y="133"/>
                    <a:pt x="119" y="93"/>
                  </a:cubicBezTo>
                  <a:lnTo>
                    <a:pt x="119" y="107"/>
                  </a:lnTo>
                  <a:cubicBezTo>
                    <a:pt x="145" y="146"/>
                    <a:pt x="172" y="186"/>
                    <a:pt x="186" y="239"/>
                  </a:cubicBezTo>
                  <a:cubicBezTo>
                    <a:pt x="159" y="331"/>
                    <a:pt x="119" y="411"/>
                    <a:pt x="92" y="504"/>
                  </a:cubicBezTo>
                  <a:cubicBezTo>
                    <a:pt x="66" y="464"/>
                    <a:pt x="39" y="437"/>
                    <a:pt x="0" y="398"/>
                  </a:cubicBezTo>
                  <a:lnTo>
                    <a:pt x="0" y="411"/>
                  </a:lnTo>
                  <a:cubicBezTo>
                    <a:pt x="39" y="451"/>
                    <a:pt x="66" y="490"/>
                    <a:pt x="80" y="517"/>
                  </a:cubicBezTo>
                  <a:cubicBezTo>
                    <a:pt x="66" y="583"/>
                    <a:pt x="53" y="649"/>
                    <a:pt x="39" y="702"/>
                  </a:cubicBezTo>
                  <a:lnTo>
                    <a:pt x="39" y="728"/>
                  </a:lnTo>
                  <a:cubicBezTo>
                    <a:pt x="53" y="663"/>
                    <a:pt x="80" y="596"/>
                    <a:pt x="92" y="530"/>
                  </a:cubicBezTo>
                  <a:cubicBezTo>
                    <a:pt x="186" y="490"/>
                    <a:pt x="278" y="451"/>
                    <a:pt x="371" y="437"/>
                  </a:cubicBezTo>
                  <a:lnTo>
                    <a:pt x="371" y="424"/>
                  </a:lnTo>
                  <a:cubicBezTo>
                    <a:pt x="278" y="437"/>
                    <a:pt x="186" y="477"/>
                    <a:pt x="106" y="517"/>
                  </a:cubicBezTo>
                  <a:cubicBezTo>
                    <a:pt x="133" y="424"/>
                    <a:pt x="159" y="345"/>
                    <a:pt x="198" y="252"/>
                  </a:cubicBezTo>
                  <a:cubicBezTo>
                    <a:pt x="278" y="225"/>
                    <a:pt x="357" y="199"/>
                    <a:pt x="436" y="186"/>
                  </a:cubicBezTo>
                  <a:lnTo>
                    <a:pt x="436" y="172"/>
                  </a:lnTo>
                  <a:cubicBezTo>
                    <a:pt x="357" y="186"/>
                    <a:pt x="278" y="213"/>
                    <a:pt x="198" y="239"/>
                  </a:cubicBezTo>
                  <a:cubicBezTo>
                    <a:pt x="238" y="160"/>
                    <a:pt x="265" y="80"/>
                    <a:pt x="30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2" name="Google Shape;3052;p29"/>
            <p:cNvSpPr/>
            <p:nvPr/>
          </p:nvSpPr>
          <p:spPr>
            <a:xfrm>
              <a:off x="4200714" y="1896138"/>
              <a:ext cx="23118" cy="21211"/>
            </a:xfrm>
            <a:custGeom>
              <a:rect b="b" l="l" r="r" t="t"/>
              <a:pathLst>
                <a:path extrusionOk="0" h="645" w="703">
                  <a:moveTo>
                    <a:pt x="236" y="0"/>
                  </a:moveTo>
                  <a:cubicBezTo>
                    <a:pt x="222" y="0"/>
                    <a:pt x="210" y="3"/>
                    <a:pt x="200" y="9"/>
                  </a:cubicBezTo>
                  <a:cubicBezTo>
                    <a:pt x="147" y="35"/>
                    <a:pt x="1" y="155"/>
                    <a:pt x="200" y="393"/>
                  </a:cubicBezTo>
                  <a:cubicBezTo>
                    <a:pt x="332" y="565"/>
                    <a:pt x="530" y="618"/>
                    <a:pt x="636" y="644"/>
                  </a:cubicBezTo>
                  <a:cubicBezTo>
                    <a:pt x="663" y="644"/>
                    <a:pt x="703" y="618"/>
                    <a:pt x="689" y="578"/>
                  </a:cubicBezTo>
                  <a:cubicBezTo>
                    <a:pt x="607" y="200"/>
                    <a:pt x="354" y="0"/>
                    <a:pt x="23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3" name="Google Shape;3053;p29"/>
            <p:cNvSpPr/>
            <p:nvPr/>
          </p:nvSpPr>
          <p:spPr>
            <a:xfrm>
              <a:off x="4204200" y="1896861"/>
              <a:ext cx="17889" cy="19172"/>
            </a:xfrm>
            <a:custGeom>
              <a:rect b="b" l="l" r="r" t="t"/>
              <a:pathLst>
                <a:path extrusionOk="0" h="583" w="544">
                  <a:moveTo>
                    <a:pt x="67" y="1"/>
                  </a:moveTo>
                  <a:cubicBezTo>
                    <a:pt x="120" y="66"/>
                    <a:pt x="186" y="133"/>
                    <a:pt x="239" y="186"/>
                  </a:cubicBezTo>
                  <a:lnTo>
                    <a:pt x="200" y="186"/>
                  </a:lnTo>
                  <a:cubicBezTo>
                    <a:pt x="133" y="186"/>
                    <a:pt x="67" y="199"/>
                    <a:pt x="1" y="212"/>
                  </a:cubicBezTo>
                  <a:lnTo>
                    <a:pt x="1" y="225"/>
                  </a:lnTo>
                  <a:cubicBezTo>
                    <a:pt x="67" y="212"/>
                    <a:pt x="133" y="199"/>
                    <a:pt x="200" y="199"/>
                  </a:cubicBezTo>
                  <a:lnTo>
                    <a:pt x="253" y="199"/>
                  </a:lnTo>
                  <a:cubicBezTo>
                    <a:pt x="318" y="278"/>
                    <a:pt x="371" y="345"/>
                    <a:pt x="424" y="424"/>
                  </a:cubicBezTo>
                  <a:cubicBezTo>
                    <a:pt x="385" y="410"/>
                    <a:pt x="345" y="410"/>
                    <a:pt x="306" y="410"/>
                  </a:cubicBezTo>
                  <a:cubicBezTo>
                    <a:pt x="253" y="410"/>
                    <a:pt x="186" y="410"/>
                    <a:pt x="133" y="424"/>
                  </a:cubicBezTo>
                  <a:cubicBezTo>
                    <a:pt x="147" y="424"/>
                    <a:pt x="147" y="437"/>
                    <a:pt x="147" y="437"/>
                  </a:cubicBezTo>
                  <a:cubicBezTo>
                    <a:pt x="200" y="424"/>
                    <a:pt x="253" y="424"/>
                    <a:pt x="306" y="424"/>
                  </a:cubicBezTo>
                  <a:cubicBezTo>
                    <a:pt x="345" y="424"/>
                    <a:pt x="398" y="424"/>
                    <a:pt x="438" y="437"/>
                  </a:cubicBezTo>
                  <a:cubicBezTo>
                    <a:pt x="477" y="477"/>
                    <a:pt x="504" y="530"/>
                    <a:pt x="544" y="583"/>
                  </a:cubicBezTo>
                  <a:lnTo>
                    <a:pt x="544" y="556"/>
                  </a:lnTo>
                  <a:cubicBezTo>
                    <a:pt x="517" y="504"/>
                    <a:pt x="477" y="463"/>
                    <a:pt x="451" y="424"/>
                  </a:cubicBezTo>
                  <a:cubicBezTo>
                    <a:pt x="451" y="371"/>
                    <a:pt x="464" y="331"/>
                    <a:pt x="491" y="292"/>
                  </a:cubicBezTo>
                  <a:cubicBezTo>
                    <a:pt x="477" y="292"/>
                    <a:pt x="477" y="278"/>
                    <a:pt x="477" y="278"/>
                  </a:cubicBezTo>
                  <a:cubicBezTo>
                    <a:pt x="464" y="318"/>
                    <a:pt x="438" y="357"/>
                    <a:pt x="438" y="410"/>
                  </a:cubicBezTo>
                  <a:cubicBezTo>
                    <a:pt x="371" y="331"/>
                    <a:pt x="318" y="265"/>
                    <a:pt x="253" y="186"/>
                  </a:cubicBezTo>
                  <a:cubicBezTo>
                    <a:pt x="253" y="133"/>
                    <a:pt x="265" y="80"/>
                    <a:pt x="279" y="40"/>
                  </a:cubicBezTo>
                  <a:lnTo>
                    <a:pt x="265" y="27"/>
                  </a:lnTo>
                  <a:cubicBezTo>
                    <a:pt x="253" y="80"/>
                    <a:pt x="239" y="119"/>
                    <a:pt x="239" y="172"/>
                  </a:cubicBezTo>
                  <a:cubicBezTo>
                    <a:pt x="186" y="106"/>
                    <a:pt x="133" y="53"/>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4" name="Google Shape;3054;p29"/>
            <p:cNvSpPr/>
            <p:nvPr/>
          </p:nvSpPr>
          <p:spPr>
            <a:xfrm>
              <a:off x="4221662" y="1897289"/>
              <a:ext cx="24368" cy="19698"/>
            </a:xfrm>
            <a:custGeom>
              <a:rect b="b" l="l" r="r" t="t"/>
              <a:pathLst>
                <a:path extrusionOk="0" h="599" w="741">
                  <a:moveTo>
                    <a:pt x="509" y="0"/>
                  </a:moveTo>
                  <a:cubicBezTo>
                    <a:pt x="388" y="0"/>
                    <a:pt x="127" y="179"/>
                    <a:pt x="13" y="543"/>
                  </a:cubicBezTo>
                  <a:cubicBezTo>
                    <a:pt x="1" y="566"/>
                    <a:pt x="19" y="599"/>
                    <a:pt x="50" y="599"/>
                  </a:cubicBezTo>
                  <a:cubicBezTo>
                    <a:pt x="55" y="599"/>
                    <a:pt x="60" y="598"/>
                    <a:pt x="66" y="596"/>
                  </a:cubicBezTo>
                  <a:cubicBezTo>
                    <a:pt x="172" y="596"/>
                    <a:pt x="370" y="556"/>
                    <a:pt x="529" y="397"/>
                  </a:cubicBezTo>
                  <a:cubicBezTo>
                    <a:pt x="740" y="173"/>
                    <a:pt x="608" y="53"/>
                    <a:pt x="555" y="14"/>
                  </a:cubicBezTo>
                  <a:cubicBezTo>
                    <a:pt x="544" y="5"/>
                    <a:pt x="528" y="0"/>
                    <a:pt x="5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5" name="Google Shape;3055;p29"/>
            <p:cNvSpPr/>
            <p:nvPr/>
          </p:nvSpPr>
          <p:spPr>
            <a:xfrm>
              <a:off x="4222057" y="1898144"/>
              <a:ext cx="20487" cy="18317"/>
            </a:xfrm>
            <a:custGeom>
              <a:rect b="b" l="l" r="r" t="t"/>
              <a:pathLst>
                <a:path extrusionOk="0" h="557" w="623">
                  <a:moveTo>
                    <a:pt x="569" y="1"/>
                  </a:moveTo>
                  <a:cubicBezTo>
                    <a:pt x="504" y="54"/>
                    <a:pt x="437" y="107"/>
                    <a:pt x="384" y="160"/>
                  </a:cubicBezTo>
                  <a:cubicBezTo>
                    <a:pt x="384" y="107"/>
                    <a:pt x="384" y="67"/>
                    <a:pt x="371" y="14"/>
                  </a:cubicBezTo>
                  <a:cubicBezTo>
                    <a:pt x="358" y="14"/>
                    <a:pt x="358" y="27"/>
                    <a:pt x="358" y="27"/>
                  </a:cubicBezTo>
                  <a:cubicBezTo>
                    <a:pt x="371" y="67"/>
                    <a:pt x="371" y="120"/>
                    <a:pt x="371" y="173"/>
                  </a:cubicBezTo>
                  <a:cubicBezTo>
                    <a:pt x="292" y="239"/>
                    <a:pt x="225" y="306"/>
                    <a:pt x="160" y="371"/>
                  </a:cubicBezTo>
                  <a:cubicBezTo>
                    <a:pt x="160" y="332"/>
                    <a:pt x="160" y="306"/>
                    <a:pt x="146" y="265"/>
                  </a:cubicBezTo>
                  <a:cubicBezTo>
                    <a:pt x="146" y="279"/>
                    <a:pt x="133" y="279"/>
                    <a:pt x="133" y="292"/>
                  </a:cubicBezTo>
                  <a:cubicBezTo>
                    <a:pt x="146" y="318"/>
                    <a:pt x="146" y="359"/>
                    <a:pt x="146" y="385"/>
                  </a:cubicBezTo>
                  <a:cubicBezTo>
                    <a:pt x="133" y="398"/>
                    <a:pt x="119" y="424"/>
                    <a:pt x="107" y="438"/>
                  </a:cubicBezTo>
                  <a:cubicBezTo>
                    <a:pt x="93" y="451"/>
                    <a:pt x="93" y="465"/>
                    <a:pt x="93" y="465"/>
                  </a:cubicBezTo>
                  <a:cubicBezTo>
                    <a:pt x="119" y="451"/>
                    <a:pt x="133" y="424"/>
                    <a:pt x="160" y="398"/>
                  </a:cubicBezTo>
                  <a:lnTo>
                    <a:pt x="199" y="398"/>
                  </a:lnTo>
                  <a:cubicBezTo>
                    <a:pt x="278" y="398"/>
                    <a:pt x="371" y="412"/>
                    <a:pt x="437" y="424"/>
                  </a:cubicBezTo>
                  <a:lnTo>
                    <a:pt x="451" y="424"/>
                  </a:lnTo>
                  <a:cubicBezTo>
                    <a:pt x="371" y="398"/>
                    <a:pt x="292" y="385"/>
                    <a:pt x="199" y="385"/>
                  </a:cubicBezTo>
                  <a:lnTo>
                    <a:pt x="172" y="385"/>
                  </a:lnTo>
                  <a:cubicBezTo>
                    <a:pt x="239" y="318"/>
                    <a:pt x="292" y="253"/>
                    <a:pt x="371" y="186"/>
                  </a:cubicBezTo>
                  <a:cubicBezTo>
                    <a:pt x="451" y="200"/>
                    <a:pt x="530" y="212"/>
                    <a:pt x="610" y="239"/>
                  </a:cubicBezTo>
                  <a:cubicBezTo>
                    <a:pt x="610" y="226"/>
                    <a:pt x="610" y="226"/>
                    <a:pt x="622" y="226"/>
                  </a:cubicBezTo>
                  <a:cubicBezTo>
                    <a:pt x="543" y="200"/>
                    <a:pt x="464" y="186"/>
                    <a:pt x="384" y="173"/>
                  </a:cubicBezTo>
                  <a:cubicBezTo>
                    <a:pt x="451" y="120"/>
                    <a:pt x="504" y="67"/>
                    <a:pt x="583" y="14"/>
                  </a:cubicBezTo>
                  <a:lnTo>
                    <a:pt x="569" y="1"/>
                  </a:lnTo>
                  <a:close/>
                  <a:moveTo>
                    <a:pt x="14" y="530"/>
                  </a:moveTo>
                  <a:cubicBezTo>
                    <a:pt x="14" y="544"/>
                    <a:pt x="14" y="544"/>
                    <a:pt x="1" y="557"/>
                  </a:cubicBezTo>
                  <a:lnTo>
                    <a:pt x="14" y="557"/>
                  </a:lnTo>
                  <a:lnTo>
                    <a:pt x="14" y="53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6" name="Google Shape;3056;p29"/>
            <p:cNvSpPr/>
            <p:nvPr/>
          </p:nvSpPr>
          <p:spPr>
            <a:xfrm>
              <a:off x="4205943" y="1737992"/>
              <a:ext cx="26604" cy="236805"/>
            </a:xfrm>
            <a:custGeom>
              <a:rect b="b" l="l" r="r" t="t"/>
              <a:pathLst>
                <a:path extrusionOk="0" h="7201" w="809">
                  <a:moveTo>
                    <a:pt x="597" y="0"/>
                  </a:moveTo>
                  <a:lnTo>
                    <a:pt x="544" y="26"/>
                  </a:lnTo>
                  <a:cubicBezTo>
                    <a:pt x="742" y="503"/>
                    <a:pt x="609" y="1059"/>
                    <a:pt x="451" y="1549"/>
                  </a:cubicBezTo>
                  <a:lnTo>
                    <a:pt x="411" y="1668"/>
                  </a:lnTo>
                  <a:cubicBezTo>
                    <a:pt x="265" y="2131"/>
                    <a:pt x="94" y="2621"/>
                    <a:pt x="186" y="3097"/>
                  </a:cubicBezTo>
                  <a:cubicBezTo>
                    <a:pt x="226" y="3309"/>
                    <a:pt x="318" y="3508"/>
                    <a:pt x="398" y="3693"/>
                  </a:cubicBezTo>
                  <a:cubicBezTo>
                    <a:pt x="477" y="3865"/>
                    <a:pt x="544" y="4037"/>
                    <a:pt x="597" y="4223"/>
                  </a:cubicBezTo>
                  <a:cubicBezTo>
                    <a:pt x="715" y="4726"/>
                    <a:pt x="570" y="5255"/>
                    <a:pt x="411" y="5718"/>
                  </a:cubicBezTo>
                  <a:cubicBezTo>
                    <a:pt x="385" y="5797"/>
                    <a:pt x="345" y="5877"/>
                    <a:pt x="318" y="5970"/>
                  </a:cubicBezTo>
                  <a:cubicBezTo>
                    <a:pt x="173" y="6367"/>
                    <a:pt x="27" y="6777"/>
                    <a:pt x="1" y="7200"/>
                  </a:cubicBezTo>
                  <a:lnTo>
                    <a:pt x="54" y="7200"/>
                  </a:lnTo>
                  <a:cubicBezTo>
                    <a:pt x="80" y="6790"/>
                    <a:pt x="226" y="6380"/>
                    <a:pt x="371" y="5983"/>
                  </a:cubicBezTo>
                  <a:cubicBezTo>
                    <a:pt x="398" y="5903"/>
                    <a:pt x="438" y="5811"/>
                    <a:pt x="464" y="5732"/>
                  </a:cubicBezTo>
                  <a:cubicBezTo>
                    <a:pt x="623" y="5268"/>
                    <a:pt x="768" y="4726"/>
                    <a:pt x="650" y="4209"/>
                  </a:cubicBezTo>
                  <a:cubicBezTo>
                    <a:pt x="597" y="4024"/>
                    <a:pt x="530" y="3852"/>
                    <a:pt x="451" y="3680"/>
                  </a:cubicBezTo>
                  <a:cubicBezTo>
                    <a:pt x="371" y="3482"/>
                    <a:pt x="279" y="3296"/>
                    <a:pt x="253" y="3097"/>
                  </a:cubicBezTo>
                  <a:cubicBezTo>
                    <a:pt x="159" y="2621"/>
                    <a:pt x="318" y="2144"/>
                    <a:pt x="464" y="1681"/>
                  </a:cubicBezTo>
                  <a:lnTo>
                    <a:pt x="504" y="1562"/>
                  </a:lnTo>
                  <a:cubicBezTo>
                    <a:pt x="662" y="1073"/>
                    <a:pt x="809" y="490"/>
                    <a:pt x="59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7" name="Google Shape;3057;p29"/>
            <p:cNvSpPr/>
            <p:nvPr/>
          </p:nvSpPr>
          <p:spPr>
            <a:xfrm>
              <a:off x="4188974" y="1923170"/>
              <a:ext cx="40087" cy="20290"/>
            </a:xfrm>
            <a:custGeom>
              <a:rect b="b" l="l" r="r" t="t"/>
              <a:pathLst>
                <a:path extrusionOk="0" h="617" w="1219">
                  <a:moveTo>
                    <a:pt x="842" y="1"/>
                  </a:moveTo>
                  <a:cubicBezTo>
                    <a:pt x="562" y="1"/>
                    <a:pt x="196" y="103"/>
                    <a:pt x="1" y="577"/>
                  </a:cubicBezTo>
                  <a:cubicBezTo>
                    <a:pt x="1" y="577"/>
                    <a:pt x="119" y="616"/>
                    <a:pt x="290" y="616"/>
                  </a:cubicBezTo>
                  <a:cubicBezTo>
                    <a:pt x="552" y="616"/>
                    <a:pt x="938" y="525"/>
                    <a:pt x="1219" y="60"/>
                  </a:cubicBezTo>
                  <a:cubicBezTo>
                    <a:pt x="1219" y="60"/>
                    <a:pt x="1055" y="1"/>
                    <a:pt x="842"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8" name="Google Shape;3058;p29"/>
            <p:cNvSpPr/>
            <p:nvPr/>
          </p:nvSpPr>
          <p:spPr>
            <a:xfrm>
              <a:off x="4188974" y="1925143"/>
              <a:ext cx="40087" cy="17034"/>
            </a:xfrm>
            <a:custGeom>
              <a:rect b="b" l="l" r="r" t="t"/>
              <a:pathLst>
                <a:path extrusionOk="0" h="518" w="1219">
                  <a:moveTo>
                    <a:pt x="1" y="517"/>
                  </a:moveTo>
                  <a:lnTo>
                    <a:pt x="1" y="517"/>
                  </a:lnTo>
                  <a:lnTo>
                    <a:pt x="1" y="517"/>
                  </a:lnTo>
                  <a:close/>
                  <a:moveTo>
                    <a:pt x="1205" y="0"/>
                  </a:moveTo>
                  <a:lnTo>
                    <a:pt x="1205" y="0"/>
                  </a:lnTo>
                  <a:lnTo>
                    <a:pt x="1219"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9" name="Google Shape;3059;p29"/>
            <p:cNvSpPr/>
            <p:nvPr/>
          </p:nvSpPr>
          <p:spPr>
            <a:xfrm>
              <a:off x="4188974" y="1922972"/>
              <a:ext cx="40087" cy="19599"/>
            </a:xfrm>
            <a:custGeom>
              <a:rect b="b" l="l" r="r" t="t"/>
              <a:pathLst>
                <a:path extrusionOk="0" h="596" w="1219">
                  <a:moveTo>
                    <a:pt x="808" y="1"/>
                  </a:moveTo>
                  <a:lnTo>
                    <a:pt x="804" y="10"/>
                  </a:lnTo>
                  <a:lnTo>
                    <a:pt x="804" y="10"/>
                  </a:lnTo>
                  <a:cubicBezTo>
                    <a:pt x="806" y="8"/>
                    <a:pt x="808" y="5"/>
                    <a:pt x="808" y="1"/>
                  </a:cubicBezTo>
                  <a:close/>
                  <a:moveTo>
                    <a:pt x="804" y="10"/>
                  </a:moveTo>
                  <a:lnTo>
                    <a:pt x="804" y="10"/>
                  </a:lnTo>
                  <a:cubicBezTo>
                    <a:pt x="801" y="13"/>
                    <a:pt x="795" y="13"/>
                    <a:pt x="795" y="13"/>
                  </a:cubicBezTo>
                  <a:lnTo>
                    <a:pt x="675" y="292"/>
                  </a:lnTo>
                  <a:lnTo>
                    <a:pt x="345" y="437"/>
                  </a:lnTo>
                  <a:lnTo>
                    <a:pt x="490" y="66"/>
                  </a:lnTo>
                  <a:cubicBezTo>
                    <a:pt x="477" y="66"/>
                    <a:pt x="477" y="80"/>
                    <a:pt x="464" y="80"/>
                  </a:cubicBezTo>
                  <a:lnTo>
                    <a:pt x="319" y="437"/>
                  </a:lnTo>
                  <a:lnTo>
                    <a:pt x="1" y="583"/>
                  </a:lnTo>
                  <a:lnTo>
                    <a:pt x="14" y="596"/>
                  </a:lnTo>
                  <a:lnTo>
                    <a:pt x="319" y="463"/>
                  </a:lnTo>
                  <a:lnTo>
                    <a:pt x="649" y="557"/>
                  </a:lnTo>
                  <a:lnTo>
                    <a:pt x="675" y="557"/>
                  </a:lnTo>
                  <a:lnTo>
                    <a:pt x="345" y="451"/>
                  </a:lnTo>
                  <a:lnTo>
                    <a:pt x="675" y="305"/>
                  </a:lnTo>
                  <a:lnTo>
                    <a:pt x="689" y="305"/>
                  </a:lnTo>
                  <a:lnTo>
                    <a:pt x="954" y="384"/>
                  </a:lnTo>
                  <a:lnTo>
                    <a:pt x="967" y="371"/>
                  </a:lnTo>
                  <a:lnTo>
                    <a:pt x="702" y="292"/>
                  </a:lnTo>
                  <a:lnTo>
                    <a:pt x="1205" y="80"/>
                  </a:lnTo>
                  <a:lnTo>
                    <a:pt x="1219" y="66"/>
                  </a:lnTo>
                  <a:lnTo>
                    <a:pt x="1205" y="66"/>
                  </a:lnTo>
                  <a:lnTo>
                    <a:pt x="702" y="278"/>
                  </a:lnTo>
                  <a:lnTo>
                    <a:pt x="804" y="1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0" name="Google Shape;3060;p29"/>
            <p:cNvSpPr/>
            <p:nvPr/>
          </p:nvSpPr>
          <p:spPr>
            <a:xfrm>
              <a:off x="4151978" y="1906858"/>
              <a:ext cx="40087" cy="30452"/>
            </a:xfrm>
            <a:custGeom>
              <a:rect b="b" l="l" r="r" t="t"/>
              <a:pathLst>
                <a:path extrusionOk="0" h="926" w="1219">
                  <a:moveTo>
                    <a:pt x="0" y="0"/>
                  </a:moveTo>
                  <a:cubicBezTo>
                    <a:pt x="0" y="0"/>
                    <a:pt x="164" y="926"/>
                    <a:pt x="1043" y="926"/>
                  </a:cubicBezTo>
                  <a:cubicBezTo>
                    <a:pt x="1098" y="926"/>
                    <a:pt x="1157" y="922"/>
                    <a:pt x="1218" y="914"/>
                  </a:cubicBezTo>
                  <a:cubicBezTo>
                    <a:pt x="1218" y="914"/>
                    <a:pt x="1033" y="14"/>
                    <a:pt x="0"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1" name="Google Shape;3061;p29"/>
            <p:cNvSpPr/>
            <p:nvPr/>
          </p:nvSpPr>
          <p:spPr>
            <a:xfrm>
              <a:off x="4178089" y="1915146"/>
              <a:ext cx="33" cy="33"/>
            </a:xfrm>
            <a:custGeom>
              <a:rect b="b" l="l" r="r" t="t"/>
              <a:pathLst>
                <a:path extrusionOk="0" h="1" w="1">
                  <a:moveTo>
                    <a:pt x="1" y="0"/>
                  </a:moveTo>
                  <a:lnTo>
                    <a:pt x="1" y="0"/>
                  </a:lnTo>
                  <a:lnTo>
                    <a:pt x="1"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2" name="Google Shape;3062;p29"/>
            <p:cNvSpPr/>
            <p:nvPr/>
          </p:nvSpPr>
          <p:spPr>
            <a:xfrm>
              <a:off x="4151978" y="1906858"/>
              <a:ext cx="40087" cy="30090"/>
            </a:xfrm>
            <a:custGeom>
              <a:rect b="b" l="l" r="r" t="t"/>
              <a:pathLst>
                <a:path extrusionOk="0" h="915" w="1219">
                  <a:moveTo>
                    <a:pt x="795" y="252"/>
                  </a:moveTo>
                  <a:cubicBezTo>
                    <a:pt x="795" y="255"/>
                    <a:pt x="795" y="257"/>
                    <a:pt x="796" y="259"/>
                  </a:cubicBezTo>
                  <a:lnTo>
                    <a:pt x="796" y="259"/>
                  </a:lnTo>
                  <a:lnTo>
                    <a:pt x="795" y="252"/>
                  </a:lnTo>
                  <a:close/>
                  <a:moveTo>
                    <a:pt x="0" y="0"/>
                  </a:moveTo>
                  <a:lnTo>
                    <a:pt x="0" y="14"/>
                  </a:lnTo>
                  <a:lnTo>
                    <a:pt x="517" y="398"/>
                  </a:lnTo>
                  <a:lnTo>
                    <a:pt x="173" y="438"/>
                  </a:lnTo>
                  <a:cubicBezTo>
                    <a:pt x="173" y="450"/>
                    <a:pt x="186" y="450"/>
                    <a:pt x="186" y="450"/>
                  </a:cubicBezTo>
                  <a:lnTo>
                    <a:pt x="530" y="411"/>
                  </a:lnTo>
                  <a:lnTo>
                    <a:pt x="874" y="662"/>
                  </a:lnTo>
                  <a:lnTo>
                    <a:pt x="424" y="715"/>
                  </a:lnTo>
                  <a:cubicBezTo>
                    <a:pt x="424" y="729"/>
                    <a:pt x="438" y="729"/>
                    <a:pt x="438" y="742"/>
                  </a:cubicBezTo>
                  <a:lnTo>
                    <a:pt x="888" y="676"/>
                  </a:lnTo>
                  <a:lnTo>
                    <a:pt x="1205" y="914"/>
                  </a:lnTo>
                  <a:lnTo>
                    <a:pt x="1218" y="914"/>
                  </a:lnTo>
                  <a:lnTo>
                    <a:pt x="1218" y="888"/>
                  </a:lnTo>
                  <a:lnTo>
                    <a:pt x="914" y="662"/>
                  </a:lnTo>
                  <a:lnTo>
                    <a:pt x="821" y="279"/>
                  </a:lnTo>
                  <a:cubicBezTo>
                    <a:pt x="811" y="268"/>
                    <a:pt x="800" y="266"/>
                    <a:pt x="796" y="259"/>
                  </a:cubicBezTo>
                  <a:lnTo>
                    <a:pt x="796" y="259"/>
                  </a:lnTo>
                  <a:lnTo>
                    <a:pt x="888" y="650"/>
                  </a:lnTo>
                  <a:lnTo>
                    <a:pt x="544" y="398"/>
                  </a:lnTo>
                  <a:lnTo>
                    <a:pt x="544" y="385"/>
                  </a:lnTo>
                  <a:lnTo>
                    <a:pt x="477" y="80"/>
                  </a:lnTo>
                  <a:lnTo>
                    <a:pt x="450" y="80"/>
                  </a:lnTo>
                  <a:lnTo>
                    <a:pt x="530" y="385"/>
                  </a:lnTo>
                  <a:lnTo>
                    <a:pt x="530" y="385"/>
                  </a:lnTo>
                  <a:lnTo>
                    <a:pt x="14" y="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3" name="Google Shape;3063;p29"/>
            <p:cNvSpPr/>
            <p:nvPr/>
          </p:nvSpPr>
          <p:spPr>
            <a:xfrm>
              <a:off x="4180293" y="1864469"/>
              <a:ext cx="16969" cy="97274"/>
            </a:xfrm>
            <a:custGeom>
              <a:rect b="b" l="l" r="r" t="t"/>
              <a:pathLst>
                <a:path extrusionOk="0" h="2958" w="516">
                  <a:moveTo>
                    <a:pt x="69" y="1"/>
                  </a:moveTo>
                  <a:cubicBezTo>
                    <a:pt x="60" y="1"/>
                    <a:pt x="50" y="2"/>
                    <a:pt x="39" y="6"/>
                  </a:cubicBezTo>
                  <a:cubicBezTo>
                    <a:pt x="13" y="19"/>
                    <a:pt x="0" y="45"/>
                    <a:pt x="13" y="72"/>
                  </a:cubicBezTo>
                  <a:cubicBezTo>
                    <a:pt x="357" y="959"/>
                    <a:pt x="397" y="1965"/>
                    <a:pt x="145" y="2878"/>
                  </a:cubicBezTo>
                  <a:cubicBezTo>
                    <a:pt x="145" y="2918"/>
                    <a:pt x="159" y="2944"/>
                    <a:pt x="186" y="2957"/>
                  </a:cubicBezTo>
                  <a:lnTo>
                    <a:pt x="212" y="2957"/>
                  </a:lnTo>
                  <a:cubicBezTo>
                    <a:pt x="238" y="2944"/>
                    <a:pt x="251" y="2931"/>
                    <a:pt x="251" y="2918"/>
                  </a:cubicBezTo>
                  <a:cubicBezTo>
                    <a:pt x="516" y="1965"/>
                    <a:pt x="463" y="945"/>
                    <a:pt x="119" y="33"/>
                  </a:cubicBezTo>
                  <a:cubicBezTo>
                    <a:pt x="110" y="13"/>
                    <a:pt x="93" y="1"/>
                    <a:pt x="69"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4" name="Google Shape;3064;p29"/>
            <p:cNvSpPr/>
            <p:nvPr/>
          </p:nvSpPr>
          <p:spPr>
            <a:xfrm>
              <a:off x="4143264" y="1825467"/>
              <a:ext cx="83199" cy="82673"/>
            </a:xfrm>
            <a:custGeom>
              <a:rect b="b" l="l" r="r" t="t"/>
              <a:pathLst>
                <a:path extrusionOk="0" h="2514" w="2530">
                  <a:moveTo>
                    <a:pt x="797" y="1"/>
                  </a:moveTo>
                  <a:cubicBezTo>
                    <a:pt x="732" y="1"/>
                    <a:pt x="668" y="17"/>
                    <a:pt x="610" y="54"/>
                  </a:cubicBezTo>
                  <a:cubicBezTo>
                    <a:pt x="464" y="146"/>
                    <a:pt x="424" y="358"/>
                    <a:pt x="491" y="517"/>
                  </a:cubicBezTo>
                  <a:cubicBezTo>
                    <a:pt x="544" y="689"/>
                    <a:pt x="676" y="808"/>
                    <a:pt x="795" y="940"/>
                  </a:cubicBezTo>
                  <a:cubicBezTo>
                    <a:pt x="636" y="834"/>
                    <a:pt x="464" y="769"/>
                    <a:pt x="279" y="769"/>
                  </a:cubicBezTo>
                  <a:cubicBezTo>
                    <a:pt x="173" y="769"/>
                    <a:pt x="41" y="808"/>
                    <a:pt x="14" y="901"/>
                  </a:cubicBezTo>
                  <a:cubicBezTo>
                    <a:pt x="1" y="993"/>
                    <a:pt x="41" y="1166"/>
                    <a:pt x="120" y="1231"/>
                  </a:cubicBezTo>
                  <a:cubicBezTo>
                    <a:pt x="318" y="1377"/>
                    <a:pt x="597" y="1364"/>
                    <a:pt x="835" y="1390"/>
                  </a:cubicBezTo>
                  <a:cubicBezTo>
                    <a:pt x="835" y="1390"/>
                    <a:pt x="292" y="1774"/>
                    <a:pt x="306" y="2105"/>
                  </a:cubicBezTo>
                  <a:cubicBezTo>
                    <a:pt x="306" y="2237"/>
                    <a:pt x="371" y="2370"/>
                    <a:pt x="477" y="2449"/>
                  </a:cubicBezTo>
                  <a:cubicBezTo>
                    <a:pt x="538" y="2488"/>
                    <a:pt x="609" y="2506"/>
                    <a:pt x="680" y="2506"/>
                  </a:cubicBezTo>
                  <a:cubicBezTo>
                    <a:pt x="780" y="2506"/>
                    <a:pt x="883" y="2471"/>
                    <a:pt x="967" y="2410"/>
                  </a:cubicBezTo>
                  <a:cubicBezTo>
                    <a:pt x="1073" y="2317"/>
                    <a:pt x="1153" y="2198"/>
                    <a:pt x="1192" y="2052"/>
                  </a:cubicBezTo>
                  <a:cubicBezTo>
                    <a:pt x="1218" y="1960"/>
                    <a:pt x="1312" y="1748"/>
                    <a:pt x="1312" y="1748"/>
                  </a:cubicBezTo>
                  <a:cubicBezTo>
                    <a:pt x="1312" y="1748"/>
                    <a:pt x="1483" y="1946"/>
                    <a:pt x="1536" y="2025"/>
                  </a:cubicBezTo>
                  <a:cubicBezTo>
                    <a:pt x="1629" y="2158"/>
                    <a:pt x="1735" y="2277"/>
                    <a:pt x="1867" y="2383"/>
                  </a:cubicBezTo>
                  <a:cubicBezTo>
                    <a:pt x="1966" y="2452"/>
                    <a:pt x="2086" y="2513"/>
                    <a:pt x="2201" y="2513"/>
                  </a:cubicBezTo>
                  <a:cubicBezTo>
                    <a:pt x="2241" y="2513"/>
                    <a:pt x="2280" y="2506"/>
                    <a:pt x="2317" y="2489"/>
                  </a:cubicBezTo>
                  <a:cubicBezTo>
                    <a:pt x="2423" y="2436"/>
                    <a:pt x="2489" y="2304"/>
                    <a:pt x="2503" y="2184"/>
                  </a:cubicBezTo>
                  <a:cubicBezTo>
                    <a:pt x="2503" y="2066"/>
                    <a:pt x="2463" y="1946"/>
                    <a:pt x="2397" y="1840"/>
                  </a:cubicBezTo>
                  <a:cubicBezTo>
                    <a:pt x="2238" y="1549"/>
                    <a:pt x="1960" y="1337"/>
                    <a:pt x="1642" y="1245"/>
                  </a:cubicBezTo>
                  <a:cubicBezTo>
                    <a:pt x="1880" y="1219"/>
                    <a:pt x="2106" y="1125"/>
                    <a:pt x="2304" y="993"/>
                  </a:cubicBezTo>
                  <a:cubicBezTo>
                    <a:pt x="2423" y="914"/>
                    <a:pt x="2529" y="795"/>
                    <a:pt x="2515" y="663"/>
                  </a:cubicBezTo>
                  <a:cubicBezTo>
                    <a:pt x="2489" y="543"/>
                    <a:pt x="2383" y="464"/>
                    <a:pt x="2277" y="451"/>
                  </a:cubicBezTo>
                  <a:cubicBezTo>
                    <a:pt x="2261" y="449"/>
                    <a:pt x="2246" y="448"/>
                    <a:pt x="2230" y="448"/>
                  </a:cubicBezTo>
                  <a:cubicBezTo>
                    <a:pt x="2130" y="448"/>
                    <a:pt x="2039" y="484"/>
                    <a:pt x="1947" y="530"/>
                  </a:cubicBezTo>
                  <a:cubicBezTo>
                    <a:pt x="1748" y="636"/>
                    <a:pt x="1562" y="808"/>
                    <a:pt x="1457" y="1007"/>
                  </a:cubicBezTo>
                  <a:cubicBezTo>
                    <a:pt x="1536" y="675"/>
                    <a:pt x="1377" y="292"/>
                    <a:pt x="1086" y="93"/>
                  </a:cubicBezTo>
                  <a:cubicBezTo>
                    <a:pt x="999" y="38"/>
                    <a:pt x="897" y="1"/>
                    <a:pt x="797"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5" name="Google Shape;3065;p29"/>
            <p:cNvSpPr/>
            <p:nvPr/>
          </p:nvSpPr>
          <p:spPr>
            <a:xfrm>
              <a:off x="4260368" y="1864667"/>
              <a:ext cx="3058" cy="3058"/>
            </a:xfrm>
            <a:custGeom>
              <a:rect b="b" l="l" r="r" t="t"/>
              <a:pathLst>
                <a:path extrusionOk="0" h="93" w="93">
                  <a:moveTo>
                    <a:pt x="66" y="0"/>
                  </a:moveTo>
                  <a:lnTo>
                    <a:pt x="54" y="13"/>
                  </a:lnTo>
                  <a:cubicBezTo>
                    <a:pt x="27" y="27"/>
                    <a:pt x="13" y="53"/>
                    <a:pt x="13" y="66"/>
                  </a:cubicBezTo>
                  <a:cubicBezTo>
                    <a:pt x="13" y="80"/>
                    <a:pt x="1" y="80"/>
                    <a:pt x="13" y="92"/>
                  </a:cubicBezTo>
                  <a:lnTo>
                    <a:pt x="27" y="92"/>
                  </a:lnTo>
                  <a:cubicBezTo>
                    <a:pt x="40" y="92"/>
                    <a:pt x="40" y="92"/>
                    <a:pt x="40" y="80"/>
                  </a:cubicBezTo>
                  <a:cubicBezTo>
                    <a:pt x="54" y="80"/>
                    <a:pt x="54" y="66"/>
                    <a:pt x="66" y="66"/>
                  </a:cubicBezTo>
                  <a:cubicBezTo>
                    <a:pt x="80" y="53"/>
                    <a:pt x="80" y="53"/>
                    <a:pt x="80" y="39"/>
                  </a:cubicBezTo>
                  <a:cubicBezTo>
                    <a:pt x="93" y="27"/>
                    <a:pt x="93" y="27"/>
                    <a:pt x="80" y="13"/>
                  </a:cubicBezTo>
                  <a:cubicBezTo>
                    <a:pt x="80" y="0"/>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6" name="Google Shape;3066;p29"/>
            <p:cNvSpPr/>
            <p:nvPr/>
          </p:nvSpPr>
          <p:spPr>
            <a:xfrm>
              <a:off x="4229029" y="1911660"/>
              <a:ext cx="2664" cy="3058"/>
            </a:xfrm>
            <a:custGeom>
              <a:rect b="b" l="l" r="r" t="t"/>
              <a:pathLst>
                <a:path extrusionOk="0" h="93" w="81">
                  <a:moveTo>
                    <a:pt x="27" y="1"/>
                  </a:moveTo>
                  <a:cubicBezTo>
                    <a:pt x="13" y="1"/>
                    <a:pt x="1" y="13"/>
                    <a:pt x="13" y="13"/>
                  </a:cubicBezTo>
                  <a:lnTo>
                    <a:pt x="13" y="40"/>
                  </a:lnTo>
                  <a:cubicBezTo>
                    <a:pt x="27" y="54"/>
                    <a:pt x="27" y="66"/>
                    <a:pt x="54" y="80"/>
                  </a:cubicBezTo>
                  <a:cubicBezTo>
                    <a:pt x="54" y="93"/>
                    <a:pt x="66" y="93"/>
                    <a:pt x="66" y="93"/>
                  </a:cubicBezTo>
                  <a:cubicBezTo>
                    <a:pt x="80" y="93"/>
                    <a:pt x="80" y="80"/>
                    <a:pt x="80" y="80"/>
                  </a:cubicBezTo>
                  <a:lnTo>
                    <a:pt x="80" y="54"/>
                  </a:lnTo>
                  <a:cubicBezTo>
                    <a:pt x="66" y="54"/>
                    <a:pt x="66" y="40"/>
                    <a:pt x="66" y="27"/>
                  </a:cubicBezTo>
                  <a:cubicBezTo>
                    <a:pt x="66" y="27"/>
                    <a:pt x="54" y="13"/>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7" name="Google Shape;3067;p29"/>
            <p:cNvSpPr/>
            <p:nvPr/>
          </p:nvSpPr>
          <p:spPr>
            <a:xfrm>
              <a:off x="4238598" y="1925833"/>
              <a:ext cx="1776" cy="2401"/>
            </a:xfrm>
            <a:custGeom>
              <a:rect b="b" l="l" r="r" t="t"/>
              <a:pathLst>
                <a:path extrusionOk="0" h="73" w="54">
                  <a:moveTo>
                    <a:pt x="24" y="0"/>
                  </a:moveTo>
                  <a:cubicBezTo>
                    <a:pt x="21" y="0"/>
                    <a:pt x="18" y="2"/>
                    <a:pt x="14" y="6"/>
                  </a:cubicBezTo>
                  <a:cubicBezTo>
                    <a:pt x="14" y="6"/>
                    <a:pt x="1" y="6"/>
                    <a:pt x="1" y="20"/>
                  </a:cubicBezTo>
                  <a:lnTo>
                    <a:pt x="14" y="20"/>
                  </a:lnTo>
                  <a:cubicBezTo>
                    <a:pt x="14" y="32"/>
                    <a:pt x="27" y="46"/>
                    <a:pt x="27" y="59"/>
                  </a:cubicBezTo>
                  <a:cubicBezTo>
                    <a:pt x="40" y="59"/>
                    <a:pt x="40" y="73"/>
                    <a:pt x="54" y="73"/>
                  </a:cubicBezTo>
                  <a:lnTo>
                    <a:pt x="54" y="59"/>
                  </a:lnTo>
                  <a:lnTo>
                    <a:pt x="54" y="46"/>
                  </a:lnTo>
                  <a:cubicBezTo>
                    <a:pt x="54" y="32"/>
                    <a:pt x="54" y="32"/>
                    <a:pt x="40" y="20"/>
                  </a:cubicBezTo>
                  <a:lnTo>
                    <a:pt x="40" y="6"/>
                  </a:lnTo>
                  <a:cubicBezTo>
                    <a:pt x="32" y="6"/>
                    <a:pt x="29"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8" name="Google Shape;3068;p29"/>
            <p:cNvSpPr/>
            <p:nvPr/>
          </p:nvSpPr>
          <p:spPr>
            <a:xfrm>
              <a:off x="4276055" y="1922117"/>
              <a:ext cx="2631" cy="3387"/>
            </a:xfrm>
            <a:custGeom>
              <a:rect b="b" l="l" r="r" t="t"/>
              <a:pathLst>
                <a:path extrusionOk="0" h="103" w="80">
                  <a:moveTo>
                    <a:pt x="39" y="0"/>
                  </a:moveTo>
                  <a:cubicBezTo>
                    <a:pt x="39" y="13"/>
                    <a:pt x="39" y="13"/>
                    <a:pt x="27" y="13"/>
                  </a:cubicBezTo>
                  <a:cubicBezTo>
                    <a:pt x="27" y="27"/>
                    <a:pt x="27" y="39"/>
                    <a:pt x="13" y="39"/>
                  </a:cubicBezTo>
                  <a:lnTo>
                    <a:pt x="13" y="66"/>
                  </a:lnTo>
                  <a:cubicBezTo>
                    <a:pt x="0" y="80"/>
                    <a:pt x="0" y="92"/>
                    <a:pt x="13" y="92"/>
                  </a:cubicBezTo>
                  <a:cubicBezTo>
                    <a:pt x="13" y="99"/>
                    <a:pt x="16" y="103"/>
                    <a:pt x="21" y="103"/>
                  </a:cubicBezTo>
                  <a:cubicBezTo>
                    <a:pt x="26" y="103"/>
                    <a:pt x="33" y="99"/>
                    <a:pt x="39" y="92"/>
                  </a:cubicBezTo>
                  <a:lnTo>
                    <a:pt x="53" y="80"/>
                  </a:lnTo>
                  <a:cubicBezTo>
                    <a:pt x="66" y="66"/>
                    <a:pt x="66" y="53"/>
                    <a:pt x="66" y="27"/>
                  </a:cubicBezTo>
                  <a:cubicBezTo>
                    <a:pt x="79" y="13"/>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9" name="Google Shape;3069;p29"/>
            <p:cNvSpPr/>
            <p:nvPr/>
          </p:nvSpPr>
          <p:spPr>
            <a:xfrm>
              <a:off x="4277798" y="1918171"/>
              <a:ext cx="1315" cy="2631"/>
            </a:xfrm>
            <a:custGeom>
              <a:rect b="b" l="l" r="r" t="t"/>
              <a:pathLst>
                <a:path extrusionOk="0" h="80" w="40">
                  <a:moveTo>
                    <a:pt x="39" y="1"/>
                  </a:moveTo>
                  <a:cubicBezTo>
                    <a:pt x="26" y="1"/>
                    <a:pt x="26" y="1"/>
                    <a:pt x="26" y="14"/>
                  </a:cubicBezTo>
                  <a:lnTo>
                    <a:pt x="13" y="14"/>
                  </a:lnTo>
                  <a:cubicBezTo>
                    <a:pt x="13" y="27"/>
                    <a:pt x="13" y="27"/>
                    <a:pt x="0" y="41"/>
                  </a:cubicBezTo>
                  <a:lnTo>
                    <a:pt x="0" y="54"/>
                  </a:lnTo>
                  <a:lnTo>
                    <a:pt x="0" y="80"/>
                  </a:lnTo>
                  <a:lnTo>
                    <a:pt x="13" y="80"/>
                  </a:lnTo>
                  <a:lnTo>
                    <a:pt x="26" y="67"/>
                  </a:lnTo>
                  <a:cubicBezTo>
                    <a:pt x="26" y="54"/>
                    <a:pt x="39" y="41"/>
                    <a:pt x="39" y="27"/>
                  </a:cubicBez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0" name="Google Shape;3070;p29"/>
            <p:cNvSpPr/>
            <p:nvPr/>
          </p:nvSpPr>
          <p:spPr>
            <a:xfrm>
              <a:off x="4245110" y="1825599"/>
              <a:ext cx="1776" cy="2532"/>
            </a:xfrm>
            <a:custGeom>
              <a:rect b="b" l="l" r="r" t="t"/>
              <a:pathLst>
                <a:path extrusionOk="0" h="77" w="54">
                  <a:moveTo>
                    <a:pt x="39" y="0"/>
                  </a:moveTo>
                  <a:cubicBezTo>
                    <a:pt x="38" y="0"/>
                    <a:pt x="34" y="3"/>
                    <a:pt x="27" y="10"/>
                  </a:cubicBezTo>
                  <a:cubicBezTo>
                    <a:pt x="27" y="23"/>
                    <a:pt x="15" y="23"/>
                    <a:pt x="15" y="36"/>
                  </a:cubicBezTo>
                  <a:lnTo>
                    <a:pt x="15" y="50"/>
                  </a:lnTo>
                  <a:cubicBezTo>
                    <a:pt x="1" y="63"/>
                    <a:pt x="15" y="63"/>
                    <a:pt x="15" y="76"/>
                  </a:cubicBezTo>
                  <a:lnTo>
                    <a:pt x="27" y="76"/>
                  </a:lnTo>
                  <a:lnTo>
                    <a:pt x="41" y="63"/>
                  </a:lnTo>
                  <a:cubicBezTo>
                    <a:pt x="41" y="50"/>
                    <a:pt x="54" y="36"/>
                    <a:pt x="54" y="23"/>
                  </a:cubicBezTo>
                  <a:cubicBezTo>
                    <a:pt x="54" y="10"/>
                    <a:pt x="54" y="10"/>
                    <a:pt x="41" y="10"/>
                  </a:cubicBezTo>
                  <a:cubicBezTo>
                    <a:pt x="41" y="3"/>
                    <a:pt x="41" y="0"/>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1" name="Google Shape;3071;p29"/>
            <p:cNvSpPr/>
            <p:nvPr/>
          </p:nvSpPr>
          <p:spPr>
            <a:xfrm>
              <a:off x="4251654" y="1806328"/>
              <a:ext cx="2664" cy="3946"/>
            </a:xfrm>
            <a:custGeom>
              <a:rect b="b" l="l" r="r" t="t"/>
              <a:pathLst>
                <a:path extrusionOk="0" h="120" w="81">
                  <a:moveTo>
                    <a:pt x="40" y="1"/>
                  </a:moveTo>
                  <a:cubicBezTo>
                    <a:pt x="40" y="13"/>
                    <a:pt x="40" y="13"/>
                    <a:pt x="27" y="27"/>
                  </a:cubicBezTo>
                  <a:cubicBezTo>
                    <a:pt x="27" y="27"/>
                    <a:pt x="27" y="40"/>
                    <a:pt x="14" y="53"/>
                  </a:cubicBezTo>
                  <a:cubicBezTo>
                    <a:pt x="14" y="66"/>
                    <a:pt x="1" y="66"/>
                    <a:pt x="1" y="80"/>
                  </a:cubicBezTo>
                  <a:cubicBezTo>
                    <a:pt x="1" y="93"/>
                    <a:pt x="1" y="106"/>
                    <a:pt x="14" y="119"/>
                  </a:cubicBezTo>
                  <a:lnTo>
                    <a:pt x="40" y="119"/>
                  </a:lnTo>
                  <a:lnTo>
                    <a:pt x="54" y="106"/>
                  </a:lnTo>
                  <a:cubicBezTo>
                    <a:pt x="67" y="80"/>
                    <a:pt x="80" y="53"/>
                    <a:pt x="80" y="27"/>
                  </a:cubicBezTo>
                  <a:cubicBezTo>
                    <a:pt x="80" y="27"/>
                    <a:pt x="80" y="13"/>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2" name="Google Shape;3072;p29"/>
            <p:cNvSpPr/>
            <p:nvPr/>
          </p:nvSpPr>
          <p:spPr>
            <a:xfrm>
              <a:off x="4206404" y="1731876"/>
              <a:ext cx="2203" cy="1776"/>
            </a:xfrm>
            <a:custGeom>
              <a:rect b="b" l="l" r="r" t="t"/>
              <a:pathLst>
                <a:path extrusionOk="0" h="54" w="67">
                  <a:moveTo>
                    <a:pt x="13" y="1"/>
                  </a:moveTo>
                  <a:cubicBezTo>
                    <a:pt x="13" y="1"/>
                    <a:pt x="0" y="1"/>
                    <a:pt x="0" y="14"/>
                  </a:cubicBezTo>
                  <a:lnTo>
                    <a:pt x="0" y="27"/>
                  </a:lnTo>
                  <a:lnTo>
                    <a:pt x="13" y="27"/>
                  </a:lnTo>
                  <a:cubicBezTo>
                    <a:pt x="13" y="41"/>
                    <a:pt x="27" y="41"/>
                    <a:pt x="40" y="54"/>
                  </a:cubicBezTo>
                  <a:lnTo>
                    <a:pt x="53" y="54"/>
                  </a:lnTo>
                  <a:cubicBezTo>
                    <a:pt x="66" y="54"/>
                    <a:pt x="66" y="41"/>
                    <a:pt x="66" y="27"/>
                  </a:cubicBezTo>
                  <a:cubicBezTo>
                    <a:pt x="66" y="27"/>
                    <a:pt x="53" y="27"/>
                    <a:pt x="53" y="14"/>
                  </a:cubicBezTo>
                  <a:cubicBezTo>
                    <a:pt x="40" y="14"/>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3" name="Google Shape;3073;p29"/>
            <p:cNvSpPr/>
            <p:nvPr/>
          </p:nvSpPr>
          <p:spPr>
            <a:xfrm>
              <a:off x="4208574" y="1734079"/>
              <a:ext cx="1743" cy="1315"/>
            </a:xfrm>
            <a:custGeom>
              <a:rect b="b" l="l" r="r" t="t"/>
              <a:pathLst>
                <a:path extrusionOk="0" h="40" w="53">
                  <a:moveTo>
                    <a:pt x="14" y="0"/>
                  </a:moveTo>
                  <a:lnTo>
                    <a:pt x="0" y="13"/>
                  </a:lnTo>
                  <a:lnTo>
                    <a:pt x="14" y="27"/>
                  </a:lnTo>
                  <a:cubicBezTo>
                    <a:pt x="14" y="27"/>
                    <a:pt x="26" y="27"/>
                    <a:pt x="26" y="40"/>
                  </a:cubicBezTo>
                  <a:lnTo>
                    <a:pt x="40" y="40"/>
                  </a:lnTo>
                  <a:cubicBezTo>
                    <a:pt x="53" y="40"/>
                    <a:pt x="53" y="27"/>
                    <a:pt x="53" y="27"/>
                  </a:cubicBezTo>
                  <a:cubicBezTo>
                    <a:pt x="53" y="13"/>
                    <a:pt x="40" y="13"/>
                    <a:pt x="40" y="13"/>
                  </a:cubicBezTo>
                  <a:cubicBezTo>
                    <a:pt x="40" y="0"/>
                    <a:pt x="26"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4" name="Google Shape;3074;p29"/>
            <p:cNvSpPr/>
            <p:nvPr/>
          </p:nvSpPr>
          <p:spPr>
            <a:xfrm>
              <a:off x="4207686" y="1722767"/>
              <a:ext cx="1776" cy="1315"/>
            </a:xfrm>
            <a:custGeom>
              <a:rect b="b" l="l" r="r" t="t"/>
              <a:pathLst>
                <a:path extrusionOk="0" h="40" w="54">
                  <a:moveTo>
                    <a:pt x="14" y="0"/>
                  </a:moveTo>
                  <a:cubicBezTo>
                    <a:pt x="14" y="0"/>
                    <a:pt x="14" y="13"/>
                    <a:pt x="1" y="13"/>
                  </a:cubicBezTo>
                  <a:cubicBezTo>
                    <a:pt x="1" y="13"/>
                    <a:pt x="1" y="27"/>
                    <a:pt x="14" y="27"/>
                  </a:cubicBezTo>
                  <a:lnTo>
                    <a:pt x="27" y="39"/>
                  </a:lnTo>
                  <a:lnTo>
                    <a:pt x="41" y="39"/>
                  </a:lnTo>
                  <a:cubicBezTo>
                    <a:pt x="53" y="39"/>
                    <a:pt x="53" y="27"/>
                    <a:pt x="53" y="27"/>
                  </a:cubicBezTo>
                  <a:lnTo>
                    <a:pt x="41" y="13"/>
                  </a:lnTo>
                  <a:cubicBezTo>
                    <a:pt x="41" y="13"/>
                    <a:pt x="27" y="13"/>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5" name="Google Shape;3075;p29"/>
            <p:cNvSpPr/>
            <p:nvPr/>
          </p:nvSpPr>
          <p:spPr>
            <a:xfrm>
              <a:off x="4236428" y="1724049"/>
              <a:ext cx="1776" cy="2236"/>
            </a:xfrm>
            <a:custGeom>
              <a:rect b="b" l="l" r="r" t="t"/>
              <a:pathLst>
                <a:path extrusionOk="0" h="68" w="54">
                  <a:moveTo>
                    <a:pt x="40" y="0"/>
                  </a:moveTo>
                  <a:cubicBezTo>
                    <a:pt x="40" y="0"/>
                    <a:pt x="27" y="0"/>
                    <a:pt x="27" y="14"/>
                  </a:cubicBezTo>
                  <a:cubicBezTo>
                    <a:pt x="14" y="14"/>
                    <a:pt x="0" y="27"/>
                    <a:pt x="0" y="41"/>
                  </a:cubicBezTo>
                  <a:lnTo>
                    <a:pt x="0" y="53"/>
                  </a:lnTo>
                  <a:cubicBezTo>
                    <a:pt x="0" y="67"/>
                    <a:pt x="0" y="67"/>
                    <a:pt x="14" y="67"/>
                  </a:cubicBezTo>
                  <a:cubicBezTo>
                    <a:pt x="14" y="67"/>
                    <a:pt x="27" y="67"/>
                    <a:pt x="27" y="53"/>
                  </a:cubicBezTo>
                  <a:cubicBezTo>
                    <a:pt x="40" y="53"/>
                    <a:pt x="40" y="41"/>
                    <a:pt x="40" y="27"/>
                  </a:cubicBezTo>
                  <a:lnTo>
                    <a:pt x="53" y="27"/>
                  </a:lnTo>
                  <a:cubicBezTo>
                    <a:pt x="53" y="14"/>
                    <a:pt x="53" y="14"/>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6" name="Google Shape;3076;p29"/>
            <p:cNvSpPr/>
            <p:nvPr/>
          </p:nvSpPr>
          <p:spPr>
            <a:xfrm>
              <a:off x="4235540" y="1727107"/>
              <a:ext cx="1348" cy="1315"/>
            </a:xfrm>
            <a:custGeom>
              <a:rect b="b" l="l" r="r" t="t"/>
              <a:pathLst>
                <a:path extrusionOk="0" h="40" w="41">
                  <a:moveTo>
                    <a:pt x="27" y="1"/>
                  </a:moveTo>
                  <a:cubicBezTo>
                    <a:pt x="14" y="13"/>
                    <a:pt x="14" y="13"/>
                    <a:pt x="14" y="27"/>
                  </a:cubicBezTo>
                  <a:cubicBezTo>
                    <a:pt x="1" y="27"/>
                    <a:pt x="1" y="27"/>
                    <a:pt x="1" y="40"/>
                  </a:cubicBezTo>
                  <a:lnTo>
                    <a:pt x="27" y="40"/>
                  </a:lnTo>
                  <a:cubicBezTo>
                    <a:pt x="27" y="27"/>
                    <a:pt x="41" y="27"/>
                    <a:pt x="41" y="27"/>
                  </a:cubicBezTo>
                  <a:lnTo>
                    <a:pt x="41" y="13"/>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7" name="Google Shape;3077;p29"/>
            <p:cNvSpPr/>
            <p:nvPr/>
          </p:nvSpPr>
          <p:spPr>
            <a:xfrm>
              <a:off x="4231199" y="1716781"/>
              <a:ext cx="1348" cy="1644"/>
            </a:xfrm>
            <a:custGeom>
              <a:rect b="b" l="l" r="r" t="t"/>
              <a:pathLst>
                <a:path extrusionOk="0" h="50" w="41">
                  <a:moveTo>
                    <a:pt x="28" y="0"/>
                  </a:moveTo>
                  <a:cubicBezTo>
                    <a:pt x="27" y="0"/>
                    <a:pt x="27" y="3"/>
                    <a:pt x="27" y="10"/>
                  </a:cubicBezTo>
                  <a:cubicBezTo>
                    <a:pt x="14" y="10"/>
                    <a:pt x="14" y="10"/>
                    <a:pt x="14" y="23"/>
                  </a:cubicBezTo>
                  <a:cubicBezTo>
                    <a:pt x="0" y="23"/>
                    <a:pt x="0" y="36"/>
                    <a:pt x="0" y="36"/>
                  </a:cubicBezTo>
                  <a:cubicBezTo>
                    <a:pt x="14" y="36"/>
                    <a:pt x="14" y="50"/>
                    <a:pt x="14" y="50"/>
                  </a:cubicBezTo>
                  <a:cubicBezTo>
                    <a:pt x="27" y="50"/>
                    <a:pt x="27" y="36"/>
                    <a:pt x="27" y="36"/>
                  </a:cubicBezTo>
                  <a:lnTo>
                    <a:pt x="41" y="23"/>
                  </a:lnTo>
                  <a:lnTo>
                    <a:pt x="41" y="10"/>
                  </a:lnTo>
                  <a:cubicBezTo>
                    <a:pt x="34" y="3"/>
                    <a:pt x="30" y="0"/>
                    <a:pt x="28"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8" name="Google Shape;3078;p29"/>
            <p:cNvSpPr/>
            <p:nvPr/>
          </p:nvSpPr>
          <p:spPr>
            <a:xfrm>
              <a:off x="4209889" y="1757691"/>
              <a:ext cx="2170" cy="2072"/>
            </a:xfrm>
            <a:custGeom>
              <a:rect b="b" l="l" r="r" t="t"/>
              <a:pathLst>
                <a:path extrusionOk="0" h="63" w="66">
                  <a:moveTo>
                    <a:pt x="20" y="0"/>
                  </a:moveTo>
                  <a:cubicBezTo>
                    <a:pt x="16" y="0"/>
                    <a:pt x="13" y="3"/>
                    <a:pt x="13" y="10"/>
                  </a:cubicBezTo>
                  <a:cubicBezTo>
                    <a:pt x="0" y="10"/>
                    <a:pt x="13" y="24"/>
                    <a:pt x="13" y="24"/>
                  </a:cubicBezTo>
                  <a:lnTo>
                    <a:pt x="13" y="36"/>
                  </a:lnTo>
                  <a:cubicBezTo>
                    <a:pt x="27" y="36"/>
                    <a:pt x="39" y="50"/>
                    <a:pt x="39" y="50"/>
                  </a:cubicBezTo>
                  <a:cubicBezTo>
                    <a:pt x="53" y="50"/>
                    <a:pt x="53" y="63"/>
                    <a:pt x="66" y="63"/>
                  </a:cubicBezTo>
                  <a:lnTo>
                    <a:pt x="66" y="36"/>
                  </a:lnTo>
                  <a:lnTo>
                    <a:pt x="66" y="24"/>
                  </a:lnTo>
                  <a:cubicBezTo>
                    <a:pt x="53" y="10"/>
                    <a:pt x="39" y="10"/>
                    <a:pt x="27" y="10"/>
                  </a:cubicBezTo>
                  <a:cubicBezTo>
                    <a:pt x="27" y="3"/>
                    <a:pt x="23" y="0"/>
                    <a:pt x="2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9" name="Google Shape;3079;p29"/>
            <p:cNvSpPr/>
            <p:nvPr/>
          </p:nvSpPr>
          <p:spPr>
            <a:xfrm>
              <a:off x="4212027" y="1760190"/>
              <a:ext cx="1381" cy="1315"/>
            </a:xfrm>
            <a:custGeom>
              <a:rect b="b" l="l" r="r" t="t"/>
              <a:pathLst>
                <a:path extrusionOk="0" h="40" w="42">
                  <a:moveTo>
                    <a:pt x="15" y="1"/>
                  </a:moveTo>
                  <a:lnTo>
                    <a:pt x="1" y="13"/>
                  </a:lnTo>
                  <a:lnTo>
                    <a:pt x="1" y="27"/>
                  </a:lnTo>
                  <a:lnTo>
                    <a:pt x="15" y="27"/>
                  </a:lnTo>
                  <a:lnTo>
                    <a:pt x="27" y="40"/>
                  </a:lnTo>
                  <a:lnTo>
                    <a:pt x="41" y="40"/>
                  </a:lnTo>
                  <a:lnTo>
                    <a:pt x="41" y="27"/>
                  </a:lnTo>
                  <a:lnTo>
                    <a:pt x="41" y="13"/>
                  </a:lnTo>
                  <a:cubicBezTo>
                    <a:pt x="41"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0" name="Google Shape;3080;p29"/>
            <p:cNvSpPr/>
            <p:nvPr/>
          </p:nvSpPr>
          <p:spPr>
            <a:xfrm>
              <a:off x="4212915" y="1749305"/>
              <a:ext cx="1348" cy="888"/>
            </a:xfrm>
            <a:custGeom>
              <a:rect b="b" l="l" r="r" t="t"/>
              <a:pathLst>
                <a:path extrusionOk="0" h="27" w="41">
                  <a:moveTo>
                    <a:pt x="0" y="0"/>
                  </a:moveTo>
                  <a:lnTo>
                    <a:pt x="0" y="14"/>
                  </a:lnTo>
                  <a:cubicBezTo>
                    <a:pt x="14" y="14"/>
                    <a:pt x="14" y="27"/>
                    <a:pt x="27" y="27"/>
                  </a:cubicBezTo>
                  <a:cubicBezTo>
                    <a:pt x="41" y="27"/>
                    <a:pt x="41" y="27"/>
                    <a:pt x="41" y="14"/>
                  </a:cubicBez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1" name="Google Shape;3081;p29"/>
            <p:cNvSpPr/>
            <p:nvPr/>
          </p:nvSpPr>
          <p:spPr>
            <a:xfrm>
              <a:off x="4240769" y="1754501"/>
              <a:ext cx="1776" cy="1776"/>
            </a:xfrm>
            <a:custGeom>
              <a:rect b="b" l="l" r="r" t="t"/>
              <a:pathLst>
                <a:path extrusionOk="0" h="54" w="54">
                  <a:moveTo>
                    <a:pt x="27" y="1"/>
                  </a:moveTo>
                  <a:lnTo>
                    <a:pt x="0" y="27"/>
                  </a:lnTo>
                  <a:lnTo>
                    <a:pt x="0" y="41"/>
                  </a:lnTo>
                  <a:cubicBezTo>
                    <a:pt x="0" y="54"/>
                    <a:pt x="0" y="54"/>
                    <a:pt x="14" y="54"/>
                  </a:cubicBezTo>
                  <a:lnTo>
                    <a:pt x="27" y="54"/>
                  </a:lnTo>
                  <a:cubicBezTo>
                    <a:pt x="41" y="41"/>
                    <a:pt x="41" y="27"/>
                    <a:pt x="53" y="27"/>
                  </a:cubicBezTo>
                  <a:lnTo>
                    <a:pt x="53" y="15"/>
                  </a:lnTo>
                  <a:lnTo>
                    <a:pt x="53"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2" name="Google Shape;3082;p29"/>
            <p:cNvSpPr/>
            <p:nvPr/>
          </p:nvSpPr>
          <p:spPr>
            <a:xfrm>
              <a:off x="4239881" y="1757132"/>
              <a:ext cx="1381" cy="1348"/>
            </a:xfrm>
            <a:custGeom>
              <a:rect b="b" l="l" r="r" t="t"/>
              <a:pathLst>
                <a:path extrusionOk="0" h="41" w="42">
                  <a:moveTo>
                    <a:pt x="15" y="0"/>
                  </a:moveTo>
                  <a:cubicBezTo>
                    <a:pt x="15" y="14"/>
                    <a:pt x="1" y="14"/>
                    <a:pt x="1" y="27"/>
                  </a:cubicBezTo>
                  <a:lnTo>
                    <a:pt x="1" y="41"/>
                  </a:lnTo>
                  <a:lnTo>
                    <a:pt x="15" y="41"/>
                  </a:lnTo>
                  <a:lnTo>
                    <a:pt x="27" y="27"/>
                  </a:ln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3" name="Google Shape;3083;p29"/>
            <p:cNvSpPr/>
            <p:nvPr/>
          </p:nvSpPr>
          <p:spPr>
            <a:xfrm>
              <a:off x="4236855" y="1746280"/>
              <a:ext cx="1348" cy="1315"/>
            </a:xfrm>
            <a:custGeom>
              <a:rect b="b" l="l" r="r" t="t"/>
              <a:pathLst>
                <a:path extrusionOk="0" h="40" w="41">
                  <a:moveTo>
                    <a:pt x="27" y="0"/>
                  </a:moveTo>
                  <a:lnTo>
                    <a:pt x="1" y="26"/>
                  </a:lnTo>
                  <a:lnTo>
                    <a:pt x="1" y="39"/>
                  </a:lnTo>
                  <a:lnTo>
                    <a:pt x="27" y="39"/>
                  </a:lnTo>
                  <a:cubicBezTo>
                    <a:pt x="27" y="26"/>
                    <a:pt x="27" y="26"/>
                    <a:pt x="40" y="26"/>
                  </a:cubicBezTo>
                  <a:lnTo>
                    <a:pt x="40"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4" name="Google Shape;3084;p29"/>
            <p:cNvSpPr/>
            <p:nvPr/>
          </p:nvSpPr>
          <p:spPr>
            <a:xfrm>
              <a:off x="4206831" y="1778902"/>
              <a:ext cx="1776" cy="2203"/>
            </a:xfrm>
            <a:custGeom>
              <a:rect b="b" l="l" r="r" t="t"/>
              <a:pathLst>
                <a:path extrusionOk="0" h="67" w="54">
                  <a:moveTo>
                    <a:pt x="0" y="0"/>
                  </a:moveTo>
                  <a:lnTo>
                    <a:pt x="0" y="27"/>
                  </a:lnTo>
                  <a:lnTo>
                    <a:pt x="27" y="53"/>
                  </a:lnTo>
                  <a:cubicBezTo>
                    <a:pt x="27" y="53"/>
                    <a:pt x="27" y="67"/>
                    <a:pt x="40" y="67"/>
                  </a:cubicBezTo>
                  <a:cubicBezTo>
                    <a:pt x="40" y="67"/>
                    <a:pt x="53" y="67"/>
                    <a:pt x="53" y="53"/>
                  </a:cubicBezTo>
                  <a:lnTo>
                    <a:pt x="53" y="40"/>
                  </a:lnTo>
                  <a:cubicBezTo>
                    <a:pt x="40" y="27"/>
                    <a:pt x="40"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5" name="Google Shape;3085;p29"/>
            <p:cNvSpPr/>
            <p:nvPr/>
          </p:nvSpPr>
          <p:spPr>
            <a:xfrm>
              <a:off x="4207686" y="1781960"/>
              <a:ext cx="1348" cy="1315"/>
            </a:xfrm>
            <a:custGeom>
              <a:rect b="b" l="l" r="r" t="t"/>
              <a:pathLst>
                <a:path extrusionOk="0" h="40" w="41">
                  <a:moveTo>
                    <a:pt x="14" y="0"/>
                  </a:moveTo>
                  <a:cubicBezTo>
                    <a:pt x="14" y="0"/>
                    <a:pt x="14" y="13"/>
                    <a:pt x="1" y="13"/>
                  </a:cubicBezTo>
                  <a:lnTo>
                    <a:pt x="14" y="13"/>
                  </a:lnTo>
                  <a:cubicBezTo>
                    <a:pt x="14" y="27"/>
                    <a:pt x="14" y="27"/>
                    <a:pt x="27" y="40"/>
                  </a:cubicBezTo>
                  <a:lnTo>
                    <a:pt x="41" y="40"/>
                  </a:lnTo>
                  <a:lnTo>
                    <a:pt x="41" y="13"/>
                  </a:lnTo>
                  <a:cubicBezTo>
                    <a:pt x="41" y="13"/>
                    <a:pt x="27"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6" name="Google Shape;3086;p29"/>
            <p:cNvSpPr/>
            <p:nvPr/>
          </p:nvSpPr>
          <p:spPr>
            <a:xfrm>
              <a:off x="4212487" y="1771503"/>
              <a:ext cx="921" cy="1315"/>
            </a:xfrm>
            <a:custGeom>
              <a:rect b="b" l="l" r="r" t="t"/>
              <a:pathLst>
                <a:path extrusionOk="0" h="40" w="28">
                  <a:moveTo>
                    <a:pt x="1" y="1"/>
                  </a:moveTo>
                  <a:lnTo>
                    <a:pt x="1" y="13"/>
                  </a:lnTo>
                  <a:lnTo>
                    <a:pt x="1" y="27"/>
                  </a:lnTo>
                  <a:lnTo>
                    <a:pt x="13" y="40"/>
                  </a:lnTo>
                  <a:lnTo>
                    <a:pt x="27" y="40"/>
                  </a:lnTo>
                  <a:lnTo>
                    <a:pt x="27" y="27"/>
                  </a:lnTo>
                  <a:cubicBezTo>
                    <a:pt x="27" y="13"/>
                    <a:pt x="27" y="13"/>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7" name="Google Shape;3087;p29"/>
            <p:cNvSpPr/>
            <p:nvPr/>
          </p:nvSpPr>
          <p:spPr>
            <a:xfrm>
              <a:off x="4236428" y="1786301"/>
              <a:ext cx="2203" cy="1513"/>
            </a:xfrm>
            <a:custGeom>
              <a:rect b="b" l="l" r="r" t="t"/>
              <a:pathLst>
                <a:path extrusionOk="0" h="46" w="67">
                  <a:moveTo>
                    <a:pt x="40" y="1"/>
                  </a:moveTo>
                  <a:cubicBezTo>
                    <a:pt x="40" y="1"/>
                    <a:pt x="27" y="1"/>
                    <a:pt x="14" y="13"/>
                  </a:cubicBezTo>
                  <a:lnTo>
                    <a:pt x="0" y="27"/>
                  </a:lnTo>
                  <a:cubicBezTo>
                    <a:pt x="0" y="40"/>
                    <a:pt x="0" y="40"/>
                    <a:pt x="14" y="40"/>
                  </a:cubicBezTo>
                  <a:cubicBezTo>
                    <a:pt x="14" y="44"/>
                    <a:pt x="15" y="46"/>
                    <a:pt x="17" y="46"/>
                  </a:cubicBezTo>
                  <a:cubicBezTo>
                    <a:pt x="21" y="46"/>
                    <a:pt x="27" y="40"/>
                    <a:pt x="27" y="40"/>
                  </a:cubicBezTo>
                  <a:cubicBezTo>
                    <a:pt x="40" y="40"/>
                    <a:pt x="53" y="27"/>
                    <a:pt x="53" y="27"/>
                  </a:cubicBezTo>
                  <a:lnTo>
                    <a:pt x="67" y="27"/>
                  </a:lnTo>
                  <a:lnTo>
                    <a:pt x="6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8" name="Google Shape;3088;p29"/>
            <p:cNvSpPr/>
            <p:nvPr/>
          </p:nvSpPr>
          <p:spPr>
            <a:xfrm>
              <a:off x="4234685" y="1788471"/>
              <a:ext cx="1776" cy="888"/>
            </a:xfrm>
            <a:custGeom>
              <a:rect b="b" l="l" r="r" t="t"/>
              <a:pathLst>
                <a:path extrusionOk="0" h="27" w="54">
                  <a:moveTo>
                    <a:pt x="14" y="0"/>
                  </a:moveTo>
                  <a:cubicBezTo>
                    <a:pt x="14" y="14"/>
                    <a:pt x="0" y="14"/>
                    <a:pt x="0" y="14"/>
                  </a:cubicBezTo>
                  <a:cubicBezTo>
                    <a:pt x="0" y="27"/>
                    <a:pt x="0" y="27"/>
                    <a:pt x="14" y="27"/>
                  </a:cubicBezTo>
                  <a:lnTo>
                    <a:pt x="27" y="27"/>
                  </a:lnTo>
                  <a:cubicBezTo>
                    <a:pt x="27" y="27"/>
                    <a:pt x="40" y="27"/>
                    <a:pt x="40" y="14"/>
                  </a:cubicBezTo>
                  <a:cubicBezTo>
                    <a:pt x="53" y="14"/>
                    <a:pt x="53" y="0"/>
                    <a:pt x="5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9" name="Google Shape;3089;p29"/>
            <p:cNvSpPr/>
            <p:nvPr/>
          </p:nvSpPr>
          <p:spPr>
            <a:xfrm>
              <a:off x="4235540" y="1777159"/>
              <a:ext cx="1776" cy="1085"/>
            </a:xfrm>
            <a:custGeom>
              <a:rect b="b" l="l" r="r" t="t"/>
              <a:pathLst>
                <a:path extrusionOk="0" h="33" w="54">
                  <a:moveTo>
                    <a:pt x="41" y="0"/>
                  </a:moveTo>
                  <a:cubicBezTo>
                    <a:pt x="27" y="0"/>
                    <a:pt x="14" y="0"/>
                    <a:pt x="14" y="14"/>
                  </a:cubicBezTo>
                  <a:cubicBezTo>
                    <a:pt x="14" y="14"/>
                    <a:pt x="1" y="14"/>
                    <a:pt x="1" y="27"/>
                  </a:cubicBezTo>
                  <a:lnTo>
                    <a:pt x="14" y="27"/>
                  </a:lnTo>
                  <a:cubicBezTo>
                    <a:pt x="14" y="31"/>
                    <a:pt x="14" y="33"/>
                    <a:pt x="15" y="33"/>
                  </a:cubicBezTo>
                  <a:cubicBezTo>
                    <a:pt x="16" y="33"/>
                    <a:pt x="19" y="27"/>
                    <a:pt x="27" y="27"/>
                  </a:cubicBezTo>
                  <a:lnTo>
                    <a:pt x="41" y="27"/>
                  </a:lnTo>
                  <a:lnTo>
                    <a:pt x="41" y="14"/>
                  </a:lnTo>
                  <a:cubicBezTo>
                    <a:pt x="54" y="14"/>
                    <a:pt x="54" y="14"/>
                    <a:pt x="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0" name="Google Shape;3090;p29"/>
            <p:cNvSpPr/>
            <p:nvPr/>
          </p:nvSpPr>
          <p:spPr>
            <a:xfrm>
              <a:off x="4199432" y="1806756"/>
              <a:ext cx="1776" cy="2203"/>
            </a:xfrm>
            <a:custGeom>
              <a:rect b="b" l="l" r="r" t="t"/>
              <a:pathLst>
                <a:path extrusionOk="0" h="67" w="54">
                  <a:moveTo>
                    <a:pt x="1" y="0"/>
                  </a:moveTo>
                  <a:lnTo>
                    <a:pt x="1" y="27"/>
                  </a:lnTo>
                  <a:cubicBezTo>
                    <a:pt x="13" y="40"/>
                    <a:pt x="13" y="53"/>
                    <a:pt x="27" y="53"/>
                  </a:cubicBezTo>
                  <a:cubicBezTo>
                    <a:pt x="27" y="67"/>
                    <a:pt x="40" y="67"/>
                    <a:pt x="40" y="67"/>
                  </a:cubicBezTo>
                  <a:cubicBezTo>
                    <a:pt x="54" y="67"/>
                    <a:pt x="54" y="67"/>
                    <a:pt x="54" y="53"/>
                  </a:cubicBezTo>
                  <a:lnTo>
                    <a:pt x="54" y="40"/>
                  </a:lnTo>
                  <a:cubicBezTo>
                    <a:pt x="40" y="27"/>
                    <a:pt x="40" y="14"/>
                    <a:pt x="27" y="14"/>
                  </a:cubicBezTo>
                  <a:cubicBezTo>
                    <a:pt x="27" y="0"/>
                    <a:pt x="13" y="0"/>
                    <a:pt x="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1" name="Google Shape;3091;p29"/>
            <p:cNvSpPr/>
            <p:nvPr/>
          </p:nvSpPr>
          <p:spPr>
            <a:xfrm>
              <a:off x="4200714" y="1809814"/>
              <a:ext cx="1381" cy="1315"/>
            </a:xfrm>
            <a:custGeom>
              <a:rect b="b" l="l" r="r" t="t"/>
              <a:pathLst>
                <a:path extrusionOk="0" h="40" w="42">
                  <a:moveTo>
                    <a:pt x="1" y="0"/>
                  </a:moveTo>
                  <a:lnTo>
                    <a:pt x="1" y="13"/>
                  </a:lnTo>
                  <a:cubicBezTo>
                    <a:pt x="1" y="27"/>
                    <a:pt x="15" y="27"/>
                    <a:pt x="15" y="40"/>
                  </a:cubicBezTo>
                  <a:lnTo>
                    <a:pt x="41" y="40"/>
                  </a:lnTo>
                  <a:lnTo>
                    <a:pt x="41" y="27"/>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2" name="Google Shape;3092;p29"/>
            <p:cNvSpPr/>
            <p:nvPr/>
          </p:nvSpPr>
          <p:spPr>
            <a:xfrm>
              <a:off x="4204661" y="1799356"/>
              <a:ext cx="1315" cy="1315"/>
            </a:xfrm>
            <a:custGeom>
              <a:rect b="b" l="l" r="r" t="t"/>
              <a:pathLst>
                <a:path extrusionOk="0" h="40" w="40">
                  <a:moveTo>
                    <a:pt x="0" y="1"/>
                  </a:moveTo>
                  <a:lnTo>
                    <a:pt x="0" y="13"/>
                  </a:lnTo>
                  <a:cubicBezTo>
                    <a:pt x="0" y="27"/>
                    <a:pt x="13" y="27"/>
                    <a:pt x="13" y="40"/>
                  </a:cubicBezTo>
                  <a:lnTo>
                    <a:pt x="27" y="40"/>
                  </a:lnTo>
                  <a:cubicBezTo>
                    <a:pt x="27" y="40"/>
                    <a:pt x="40" y="40"/>
                    <a:pt x="40" y="27"/>
                  </a:cubicBezTo>
                  <a:lnTo>
                    <a:pt x="27"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3" name="Google Shape;3093;p29"/>
            <p:cNvSpPr/>
            <p:nvPr/>
          </p:nvSpPr>
          <p:spPr>
            <a:xfrm>
              <a:off x="4229456" y="1812412"/>
              <a:ext cx="2236" cy="1776"/>
            </a:xfrm>
            <a:custGeom>
              <a:rect b="b" l="l" r="r" t="t"/>
              <a:pathLst>
                <a:path extrusionOk="0" h="54" w="68">
                  <a:moveTo>
                    <a:pt x="41" y="1"/>
                  </a:moveTo>
                  <a:lnTo>
                    <a:pt x="14" y="27"/>
                  </a:lnTo>
                  <a:cubicBezTo>
                    <a:pt x="0" y="27"/>
                    <a:pt x="0" y="27"/>
                    <a:pt x="0" y="40"/>
                  </a:cubicBezTo>
                  <a:cubicBezTo>
                    <a:pt x="0" y="40"/>
                    <a:pt x="0" y="54"/>
                    <a:pt x="14" y="54"/>
                  </a:cubicBezTo>
                  <a:lnTo>
                    <a:pt x="27" y="54"/>
                  </a:lnTo>
                  <a:cubicBezTo>
                    <a:pt x="41" y="40"/>
                    <a:pt x="41" y="40"/>
                    <a:pt x="53" y="40"/>
                  </a:cubicBezTo>
                  <a:lnTo>
                    <a:pt x="67" y="27"/>
                  </a:lnTo>
                  <a:lnTo>
                    <a:pt x="67" y="14"/>
                  </a:lnTo>
                  <a:cubicBezTo>
                    <a:pt x="67" y="1"/>
                    <a:pt x="53"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4" name="Google Shape;3094;p29"/>
            <p:cNvSpPr/>
            <p:nvPr/>
          </p:nvSpPr>
          <p:spPr>
            <a:xfrm>
              <a:off x="4227713" y="1815043"/>
              <a:ext cx="1776" cy="888"/>
            </a:xfrm>
            <a:custGeom>
              <a:rect b="b" l="l" r="r" t="t"/>
              <a:pathLst>
                <a:path extrusionOk="0" h="27" w="54">
                  <a:moveTo>
                    <a:pt x="14" y="0"/>
                  </a:moveTo>
                  <a:cubicBezTo>
                    <a:pt x="14" y="13"/>
                    <a:pt x="0" y="13"/>
                    <a:pt x="0" y="13"/>
                  </a:cubicBezTo>
                  <a:cubicBezTo>
                    <a:pt x="0" y="27"/>
                    <a:pt x="14" y="27"/>
                    <a:pt x="14" y="27"/>
                  </a:cubicBezTo>
                  <a:lnTo>
                    <a:pt x="27" y="27"/>
                  </a:lnTo>
                  <a:cubicBezTo>
                    <a:pt x="27" y="27"/>
                    <a:pt x="41" y="27"/>
                    <a:pt x="41" y="13"/>
                  </a:cubicBezTo>
                  <a:lnTo>
                    <a:pt x="53" y="13"/>
                  </a:lnTo>
                  <a:lnTo>
                    <a:pt x="53"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5" name="Google Shape;3095;p29"/>
            <p:cNvSpPr/>
            <p:nvPr/>
          </p:nvSpPr>
          <p:spPr>
            <a:xfrm>
              <a:off x="4228174" y="1803730"/>
              <a:ext cx="1776" cy="1085"/>
            </a:xfrm>
            <a:custGeom>
              <a:rect b="b" l="l" r="r" t="t"/>
              <a:pathLst>
                <a:path extrusionOk="0" h="33" w="54">
                  <a:moveTo>
                    <a:pt x="27" y="0"/>
                  </a:moveTo>
                  <a:cubicBezTo>
                    <a:pt x="27" y="0"/>
                    <a:pt x="13" y="0"/>
                    <a:pt x="13" y="13"/>
                  </a:cubicBezTo>
                  <a:cubicBezTo>
                    <a:pt x="0" y="13"/>
                    <a:pt x="0" y="13"/>
                    <a:pt x="0" y="27"/>
                  </a:cubicBezTo>
                  <a:lnTo>
                    <a:pt x="13" y="27"/>
                  </a:lnTo>
                  <a:cubicBezTo>
                    <a:pt x="13" y="31"/>
                    <a:pt x="13" y="32"/>
                    <a:pt x="13" y="32"/>
                  </a:cubicBezTo>
                  <a:cubicBezTo>
                    <a:pt x="14" y="32"/>
                    <a:pt x="17" y="27"/>
                    <a:pt x="27" y="27"/>
                  </a:cubicBezTo>
                  <a:cubicBezTo>
                    <a:pt x="27" y="27"/>
                    <a:pt x="39" y="27"/>
                    <a:pt x="39" y="13"/>
                  </a:cubicBezTo>
                  <a:cubicBezTo>
                    <a:pt x="39" y="13"/>
                    <a:pt x="53" y="13"/>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6" name="Google Shape;3096;p29"/>
            <p:cNvSpPr/>
            <p:nvPr/>
          </p:nvSpPr>
          <p:spPr>
            <a:xfrm>
              <a:off x="4198117" y="1841581"/>
              <a:ext cx="2236" cy="1776"/>
            </a:xfrm>
            <a:custGeom>
              <a:rect b="b" l="l" r="r" t="t"/>
              <a:pathLst>
                <a:path extrusionOk="0" h="54" w="68">
                  <a:moveTo>
                    <a:pt x="27" y="0"/>
                  </a:moveTo>
                  <a:cubicBezTo>
                    <a:pt x="14" y="0"/>
                    <a:pt x="14" y="0"/>
                    <a:pt x="0" y="14"/>
                  </a:cubicBezTo>
                  <a:cubicBezTo>
                    <a:pt x="0" y="14"/>
                    <a:pt x="0" y="27"/>
                    <a:pt x="14" y="27"/>
                  </a:cubicBezTo>
                  <a:lnTo>
                    <a:pt x="14" y="40"/>
                  </a:lnTo>
                  <a:cubicBezTo>
                    <a:pt x="27" y="40"/>
                    <a:pt x="41" y="40"/>
                    <a:pt x="41" y="53"/>
                  </a:cubicBezTo>
                  <a:lnTo>
                    <a:pt x="67" y="53"/>
                  </a:lnTo>
                  <a:lnTo>
                    <a:pt x="67" y="40"/>
                  </a:lnTo>
                  <a:cubicBezTo>
                    <a:pt x="67" y="27"/>
                    <a:pt x="67" y="27"/>
                    <a:pt x="53" y="27"/>
                  </a:cubicBezTo>
                  <a:cubicBezTo>
                    <a:pt x="53" y="14"/>
                    <a:pt x="41"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7" name="Google Shape;3097;p29"/>
            <p:cNvSpPr/>
            <p:nvPr/>
          </p:nvSpPr>
          <p:spPr>
            <a:xfrm>
              <a:off x="4200320" y="1844179"/>
              <a:ext cx="1776" cy="888"/>
            </a:xfrm>
            <a:custGeom>
              <a:rect b="b" l="l" r="r" t="t"/>
              <a:pathLst>
                <a:path extrusionOk="0" h="27" w="54">
                  <a:moveTo>
                    <a:pt x="13" y="1"/>
                  </a:moveTo>
                  <a:cubicBezTo>
                    <a:pt x="0" y="1"/>
                    <a:pt x="13" y="14"/>
                    <a:pt x="13" y="14"/>
                  </a:cubicBezTo>
                  <a:cubicBezTo>
                    <a:pt x="13" y="27"/>
                    <a:pt x="27" y="27"/>
                    <a:pt x="27" y="27"/>
                  </a:cubicBezTo>
                  <a:lnTo>
                    <a:pt x="39" y="27"/>
                  </a:lnTo>
                  <a:cubicBezTo>
                    <a:pt x="53" y="27"/>
                    <a:pt x="53" y="27"/>
                    <a:pt x="53" y="14"/>
                  </a:cubicBezTo>
                  <a:lnTo>
                    <a:pt x="39" y="14"/>
                  </a:lnTo>
                  <a:cubicBezTo>
                    <a:pt x="39"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8" name="Google Shape;3098;p29"/>
            <p:cNvSpPr/>
            <p:nvPr/>
          </p:nvSpPr>
          <p:spPr>
            <a:xfrm>
              <a:off x="4200320" y="1832867"/>
              <a:ext cx="1315" cy="1348"/>
            </a:xfrm>
            <a:custGeom>
              <a:rect b="b" l="l" r="r" t="t"/>
              <a:pathLst>
                <a:path extrusionOk="0" h="41" w="40">
                  <a:moveTo>
                    <a:pt x="0" y="0"/>
                  </a:moveTo>
                  <a:lnTo>
                    <a:pt x="0" y="14"/>
                  </a:lnTo>
                  <a:lnTo>
                    <a:pt x="0" y="27"/>
                  </a:lnTo>
                  <a:lnTo>
                    <a:pt x="27" y="27"/>
                  </a:lnTo>
                  <a:cubicBezTo>
                    <a:pt x="27" y="41"/>
                    <a:pt x="27" y="41"/>
                    <a:pt x="39" y="41"/>
                  </a:cubicBezTo>
                  <a:lnTo>
                    <a:pt x="39" y="27"/>
                  </a:lnTo>
                  <a:lnTo>
                    <a:pt x="39"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9" name="Google Shape;3099;p29"/>
            <p:cNvSpPr/>
            <p:nvPr/>
          </p:nvSpPr>
          <p:spPr>
            <a:xfrm>
              <a:off x="4228568" y="1835464"/>
              <a:ext cx="1776" cy="2236"/>
            </a:xfrm>
            <a:custGeom>
              <a:rect b="b" l="l" r="r" t="t"/>
              <a:pathLst>
                <a:path extrusionOk="0" h="68" w="54">
                  <a:moveTo>
                    <a:pt x="54" y="1"/>
                  </a:moveTo>
                  <a:cubicBezTo>
                    <a:pt x="41" y="1"/>
                    <a:pt x="41" y="1"/>
                    <a:pt x="27" y="15"/>
                  </a:cubicBezTo>
                  <a:cubicBezTo>
                    <a:pt x="15" y="15"/>
                    <a:pt x="15" y="27"/>
                    <a:pt x="1" y="41"/>
                  </a:cubicBezTo>
                  <a:lnTo>
                    <a:pt x="1" y="54"/>
                  </a:lnTo>
                  <a:cubicBezTo>
                    <a:pt x="1" y="67"/>
                    <a:pt x="1" y="67"/>
                    <a:pt x="15" y="67"/>
                  </a:cubicBezTo>
                  <a:cubicBezTo>
                    <a:pt x="27" y="67"/>
                    <a:pt x="27" y="67"/>
                    <a:pt x="27" y="54"/>
                  </a:cubicBezTo>
                  <a:cubicBezTo>
                    <a:pt x="41" y="54"/>
                    <a:pt x="41" y="41"/>
                    <a:pt x="54" y="27"/>
                  </a:cubicBezTo>
                  <a:lnTo>
                    <a:pt x="54"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0" name="Google Shape;3100;p29"/>
            <p:cNvSpPr/>
            <p:nvPr/>
          </p:nvSpPr>
          <p:spPr>
            <a:xfrm>
              <a:off x="4227713" y="1838523"/>
              <a:ext cx="1348" cy="1348"/>
            </a:xfrm>
            <a:custGeom>
              <a:rect b="b" l="l" r="r" t="t"/>
              <a:pathLst>
                <a:path extrusionOk="0" h="41" w="41">
                  <a:moveTo>
                    <a:pt x="27" y="1"/>
                  </a:moveTo>
                  <a:lnTo>
                    <a:pt x="0" y="27"/>
                  </a:lnTo>
                  <a:lnTo>
                    <a:pt x="0" y="40"/>
                  </a:lnTo>
                  <a:lnTo>
                    <a:pt x="27" y="40"/>
                  </a:lnTo>
                  <a:cubicBezTo>
                    <a:pt x="27" y="27"/>
                    <a:pt x="41" y="27"/>
                    <a:pt x="41" y="27"/>
                  </a:cubicBezTo>
                  <a:lnTo>
                    <a:pt x="41" y="14"/>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1" name="Google Shape;3101;p29"/>
            <p:cNvSpPr/>
            <p:nvPr/>
          </p:nvSpPr>
          <p:spPr>
            <a:xfrm>
              <a:off x="4223800" y="1828098"/>
              <a:ext cx="1315" cy="1315"/>
            </a:xfrm>
            <a:custGeom>
              <a:rect b="b" l="l" r="r" t="t"/>
              <a:pathLst>
                <a:path extrusionOk="0" h="40" w="40">
                  <a:moveTo>
                    <a:pt x="27" y="0"/>
                  </a:moveTo>
                  <a:cubicBezTo>
                    <a:pt x="14" y="0"/>
                    <a:pt x="14" y="13"/>
                    <a:pt x="14" y="13"/>
                  </a:cubicBezTo>
                  <a:cubicBezTo>
                    <a:pt x="14" y="27"/>
                    <a:pt x="1" y="27"/>
                    <a:pt x="14" y="27"/>
                  </a:cubicBezTo>
                  <a:lnTo>
                    <a:pt x="14" y="39"/>
                  </a:lnTo>
                  <a:lnTo>
                    <a:pt x="27" y="39"/>
                  </a:lnTo>
                  <a:cubicBezTo>
                    <a:pt x="27" y="27"/>
                    <a:pt x="40" y="27"/>
                    <a:pt x="40" y="13"/>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2" name="Google Shape;3102;p29"/>
            <p:cNvSpPr/>
            <p:nvPr/>
          </p:nvSpPr>
          <p:spPr>
            <a:xfrm>
              <a:off x="4209002" y="1866804"/>
              <a:ext cx="1315" cy="1250"/>
            </a:xfrm>
            <a:custGeom>
              <a:rect b="b" l="l" r="r" t="t"/>
              <a:pathLst>
                <a:path extrusionOk="0" h="38" w="40">
                  <a:moveTo>
                    <a:pt x="13" y="1"/>
                  </a:moveTo>
                  <a:cubicBezTo>
                    <a:pt x="1" y="1"/>
                    <a:pt x="1" y="1"/>
                    <a:pt x="1" y="15"/>
                  </a:cubicBezTo>
                  <a:lnTo>
                    <a:pt x="1" y="27"/>
                  </a:lnTo>
                  <a:lnTo>
                    <a:pt x="27" y="27"/>
                  </a:lnTo>
                  <a:cubicBezTo>
                    <a:pt x="27" y="34"/>
                    <a:pt x="30" y="38"/>
                    <a:pt x="34" y="38"/>
                  </a:cubicBezTo>
                  <a:cubicBezTo>
                    <a:pt x="37" y="38"/>
                    <a:pt x="40" y="34"/>
                    <a:pt x="40" y="27"/>
                  </a:cubicBezTo>
                  <a:lnTo>
                    <a:pt x="40" y="15"/>
                  </a:lnTo>
                  <a:cubicBezTo>
                    <a:pt x="27" y="1"/>
                    <a:pt x="13"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3" name="Google Shape;3103;p29"/>
            <p:cNvSpPr/>
            <p:nvPr/>
          </p:nvSpPr>
          <p:spPr>
            <a:xfrm>
              <a:off x="4237283" y="1863318"/>
              <a:ext cx="1776" cy="2433"/>
            </a:xfrm>
            <a:custGeom>
              <a:rect b="b" l="l" r="r" t="t"/>
              <a:pathLst>
                <a:path extrusionOk="0" h="74" w="54">
                  <a:moveTo>
                    <a:pt x="41" y="1"/>
                  </a:moveTo>
                  <a:cubicBezTo>
                    <a:pt x="41" y="1"/>
                    <a:pt x="27" y="1"/>
                    <a:pt x="27" y="15"/>
                  </a:cubicBezTo>
                  <a:cubicBezTo>
                    <a:pt x="14" y="15"/>
                    <a:pt x="14" y="27"/>
                    <a:pt x="1" y="41"/>
                  </a:cubicBezTo>
                  <a:lnTo>
                    <a:pt x="1" y="68"/>
                  </a:lnTo>
                  <a:cubicBezTo>
                    <a:pt x="10" y="68"/>
                    <a:pt x="13" y="73"/>
                    <a:pt x="18" y="73"/>
                  </a:cubicBezTo>
                  <a:cubicBezTo>
                    <a:pt x="20" y="73"/>
                    <a:pt x="23" y="72"/>
                    <a:pt x="27" y="68"/>
                  </a:cubicBezTo>
                  <a:lnTo>
                    <a:pt x="41" y="54"/>
                  </a:lnTo>
                  <a:cubicBezTo>
                    <a:pt x="41" y="54"/>
                    <a:pt x="41" y="41"/>
                    <a:pt x="54" y="27"/>
                  </a:cubicBezTo>
                  <a:cubicBezTo>
                    <a:pt x="54" y="15"/>
                    <a:pt x="54"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4" name="Google Shape;3104;p29"/>
            <p:cNvSpPr/>
            <p:nvPr/>
          </p:nvSpPr>
          <p:spPr>
            <a:xfrm>
              <a:off x="4237283" y="1866640"/>
              <a:ext cx="921" cy="1513"/>
            </a:xfrm>
            <a:custGeom>
              <a:rect b="b" l="l" r="r" t="t"/>
              <a:pathLst>
                <a:path extrusionOk="0" h="46" w="28">
                  <a:moveTo>
                    <a:pt x="24" y="0"/>
                  </a:moveTo>
                  <a:cubicBezTo>
                    <a:pt x="20" y="0"/>
                    <a:pt x="14" y="6"/>
                    <a:pt x="14" y="6"/>
                  </a:cubicBezTo>
                  <a:cubicBezTo>
                    <a:pt x="1" y="6"/>
                    <a:pt x="1" y="20"/>
                    <a:pt x="1" y="20"/>
                  </a:cubicBezTo>
                  <a:lnTo>
                    <a:pt x="1" y="32"/>
                  </a:lnTo>
                  <a:cubicBezTo>
                    <a:pt x="1" y="46"/>
                    <a:pt x="14" y="46"/>
                    <a:pt x="14" y="46"/>
                  </a:cubicBezTo>
                  <a:cubicBezTo>
                    <a:pt x="14" y="46"/>
                    <a:pt x="14" y="32"/>
                    <a:pt x="27" y="32"/>
                  </a:cubicBezTo>
                  <a:lnTo>
                    <a:pt x="27" y="20"/>
                  </a:lnTo>
                  <a:lnTo>
                    <a:pt x="27" y="6"/>
                  </a:lnTo>
                  <a:cubicBezTo>
                    <a:pt x="27" y="2"/>
                    <a:pt x="26"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5" name="Google Shape;3105;p29"/>
            <p:cNvSpPr/>
            <p:nvPr/>
          </p:nvSpPr>
          <p:spPr>
            <a:xfrm>
              <a:off x="4231199" y="1857235"/>
              <a:ext cx="1348" cy="1348"/>
            </a:xfrm>
            <a:custGeom>
              <a:rect b="b" l="l" r="r" t="t"/>
              <a:pathLst>
                <a:path extrusionOk="0" h="41" w="41">
                  <a:moveTo>
                    <a:pt x="14" y="1"/>
                  </a:moveTo>
                  <a:lnTo>
                    <a:pt x="0" y="14"/>
                  </a:lnTo>
                  <a:lnTo>
                    <a:pt x="0" y="27"/>
                  </a:lnTo>
                  <a:cubicBezTo>
                    <a:pt x="0" y="41"/>
                    <a:pt x="14" y="41"/>
                    <a:pt x="14" y="41"/>
                  </a:cubicBezTo>
                  <a:cubicBezTo>
                    <a:pt x="27" y="41"/>
                    <a:pt x="27" y="41"/>
                    <a:pt x="27" y="27"/>
                  </a:cubicBezTo>
                  <a:cubicBezTo>
                    <a:pt x="27" y="27"/>
                    <a:pt x="27" y="14"/>
                    <a:pt x="41" y="14"/>
                  </a:cubicBezTo>
                  <a:cubicBezTo>
                    <a:pt x="41"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6" name="Google Shape;3106;p29"/>
            <p:cNvSpPr/>
            <p:nvPr/>
          </p:nvSpPr>
          <p:spPr>
            <a:xfrm>
              <a:off x="4206831" y="1905576"/>
              <a:ext cx="2203" cy="1940"/>
            </a:xfrm>
            <a:custGeom>
              <a:rect b="b" l="l" r="r" t="t"/>
              <a:pathLst>
                <a:path extrusionOk="0" h="59" w="67">
                  <a:moveTo>
                    <a:pt x="0" y="0"/>
                  </a:moveTo>
                  <a:lnTo>
                    <a:pt x="0" y="27"/>
                  </a:lnTo>
                  <a:cubicBezTo>
                    <a:pt x="14" y="39"/>
                    <a:pt x="27" y="39"/>
                    <a:pt x="27" y="53"/>
                  </a:cubicBezTo>
                  <a:cubicBezTo>
                    <a:pt x="36" y="53"/>
                    <a:pt x="39" y="59"/>
                    <a:pt x="44" y="59"/>
                  </a:cubicBezTo>
                  <a:cubicBezTo>
                    <a:pt x="46" y="59"/>
                    <a:pt x="49" y="57"/>
                    <a:pt x="53" y="53"/>
                  </a:cubicBezTo>
                  <a:lnTo>
                    <a:pt x="67" y="39"/>
                  </a:lnTo>
                  <a:lnTo>
                    <a:pt x="53" y="27"/>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7" name="Google Shape;3107;p29"/>
            <p:cNvSpPr/>
            <p:nvPr/>
          </p:nvSpPr>
          <p:spPr>
            <a:xfrm>
              <a:off x="4208574" y="1908174"/>
              <a:ext cx="1348" cy="1315"/>
            </a:xfrm>
            <a:custGeom>
              <a:rect b="b" l="l" r="r" t="t"/>
              <a:pathLst>
                <a:path extrusionOk="0" h="40" w="41">
                  <a:moveTo>
                    <a:pt x="14" y="1"/>
                  </a:moveTo>
                  <a:cubicBezTo>
                    <a:pt x="14" y="1"/>
                    <a:pt x="0" y="1"/>
                    <a:pt x="0" y="13"/>
                  </a:cubicBezTo>
                  <a:lnTo>
                    <a:pt x="0" y="27"/>
                  </a:lnTo>
                  <a:cubicBezTo>
                    <a:pt x="0" y="27"/>
                    <a:pt x="14" y="27"/>
                    <a:pt x="14" y="40"/>
                  </a:cubicBezTo>
                  <a:lnTo>
                    <a:pt x="26" y="40"/>
                  </a:lnTo>
                  <a:cubicBezTo>
                    <a:pt x="26" y="40"/>
                    <a:pt x="40" y="40"/>
                    <a:pt x="40" y="27"/>
                  </a:cubicBezTo>
                  <a:lnTo>
                    <a:pt x="40" y="13"/>
                  </a:lnTo>
                  <a:cubicBezTo>
                    <a:pt x="26" y="13"/>
                    <a:pt x="26" y="13"/>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8" name="Google Shape;3108;p29"/>
            <p:cNvSpPr/>
            <p:nvPr/>
          </p:nvSpPr>
          <p:spPr>
            <a:xfrm>
              <a:off x="4237283" y="1906858"/>
              <a:ext cx="2236" cy="1776"/>
            </a:xfrm>
            <a:custGeom>
              <a:rect b="b" l="l" r="r" t="t"/>
              <a:pathLst>
                <a:path extrusionOk="0" h="54" w="68">
                  <a:moveTo>
                    <a:pt x="41" y="0"/>
                  </a:moveTo>
                  <a:cubicBezTo>
                    <a:pt x="27" y="0"/>
                    <a:pt x="27" y="14"/>
                    <a:pt x="14" y="27"/>
                  </a:cubicBezTo>
                  <a:lnTo>
                    <a:pt x="1" y="41"/>
                  </a:lnTo>
                  <a:cubicBezTo>
                    <a:pt x="1" y="53"/>
                    <a:pt x="14" y="53"/>
                    <a:pt x="14" y="53"/>
                  </a:cubicBezTo>
                  <a:lnTo>
                    <a:pt x="27" y="53"/>
                  </a:lnTo>
                  <a:cubicBezTo>
                    <a:pt x="41" y="41"/>
                    <a:pt x="54" y="41"/>
                    <a:pt x="54" y="27"/>
                  </a:cubicBezTo>
                  <a:lnTo>
                    <a:pt x="67" y="27"/>
                  </a:lnTo>
                  <a:lnTo>
                    <a:pt x="6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9" name="Google Shape;3109;p29"/>
            <p:cNvSpPr/>
            <p:nvPr/>
          </p:nvSpPr>
          <p:spPr>
            <a:xfrm>
              <a:off x="4236000" y="1909456"/>
              <a:ext cx="1776" cy="1381"/>
            </a:xfrm>
            <a:custGeom>
              <a:rect b="b" l="l" r="r" t="t"/>
              <a:pathLst>
                <a:path extrusionOk="0" h="42" w="54">
                  <a:moveTo>
                    <a:pt x="27" y="1"/>
                  </a:moveTo>
                  <a:lnTo>
                    <a:pt x="13" y="15"/>
                  </a:lnTo>
                  <a:lnTo>
                    <a:pt x="0" y="27"/>
                  </a:lnTo>
                  <a:lnTo>
                    <a:pt x="13" y="41"/>
                  </a:lnTo>
                  <a:cubicBezTo>
                    <a:pt x="13" y="41"/>
                    <a:pt x="27" y="41"/>
                    <a:pt x="27" y="27"/>
                  </a:cubicBezTo>
                  <a:cubicBezTo>
                    <a:pt x="27" y="27"/>
                    <a:pt x="40" y="27"/>
                    <a:pt x="40" y="15"/>
                  </a:cubicBezTo>
                  <a:lnTo>
                    <a:pt x="53" y="15"/>
                  </a:ln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0" name="Google Shape;3110;p29"/>
            <p:cNvSpPr/>
            <p:nvPr/>
          </p:nvSpPr>
          <p:spPr>
            <a:xfrm>
              <a:off x="4235113" y="1898144"/>
              <a:ext cx="1348" cy="1348"/>
            </a:xfrm>
            <a:custGeom>
              <a:rect b="b" l="l" r="r" t="t"/>
              <a:pathLst>
                <a:path extrusionOk="0" h="41" w="41">
                  <a:moveTo>
                    <a:pt x="27" y="1"/>
                  </a:moveTo>
                  <a:cubicBezTo>
                    <a:pt x="14" y="14"/>
                    <a:pt x="1" y="14"/>
                    <a:pt x="1" y="14"/>
                  </a:cubicBezTo>
                  <a:lnTo>
                    <a:pt x="1" y="27"/>
                  </a:lnTo>
                  <a:lnTo>
                    <a:pt x="1" y="41"/>
                  </a:lnTo>
                  <a:lnTo>
                    <a:pt x="14" y="41"/>
                  </a:lnTo>
                  <a:lnTo>
                    <a:pt x="27" y="27"/>
                  </a:lnTo>
                  <a:lnTo>
                    <a:pt x="40" y="27"/>
                  </a:lnTo>
                  <a:lnTo>
                    <a:pt x="40" y="14"/>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1" name="Google Shape;3111;p29"/>
            <p:cNvSpPr/>
            <p:nvPr/>
          </p:nvSpPr>
          <p:spPr>
            <a:xfrm>
              <a:off x="4210284" y="1924255"/>
              <a:ext cx="2236" cy="1381"/>
            </a:xfrm>
            <a:custGeom>
              <a:rect b="b" l="l" r="r" t="t"/>
              <a:pathLst>
                <a:path extrusionOk="0" h="42" w="68">
                  <a:moveTo>
                    <a:pt x="41" y="1"/>
                  </a:moveTo>
                  <a:cubicBezTo>
                    <a:pt x="41" y="1"/>
                    <a:pt x="27" y="1"/>
                    <a:pt x="15" y="15"/>
                  </a:cubicBezTo>
                  <a:cubicBezTo>
                    <a:pt x="15" y="15"/>
                    <a:pt x="1" y="15"/>
                    <a:pt x="1" y="27"/>
                  </a:cubicBezTo>
                  <a:lnTo>
                    <a:pt x="1" y="41"/>
                  </a:lnTo>
                  <a:lnTo>
                    <a:pt x="27" y="41"/>
                  </a:lnTo>
                  <a:cubicBezTo>
                    <a:pt x="27" y="41"/>
                    <a:pt x="41" y="27"/>
                    <a:pt x="54" y="27"/>
                  </a:cubicBezTo>
                  <a:lnTo>
                    <a:pt x="68" y="15"/>
                  </a:lnTo>
                  <a:cubicBezTo>
                    <a:pt x="54" y="1"/>
                    <a:pt x="54" y="1"/>
                    <a:pt x="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2" name="Google Shape;3112;p29"/>
            <p:cNvSpPr/>
            <p:nvPr/>
          </p:nvSpPr>
          <p:spPr>
            <a:xfrm>
              <a:off x="4208574" y="1925998"/>
              <a:ext cx="1348" cy="921"/>
            </a:xfrm>
            <a:custGeom>
              <a:rect b="b" l="l" r="r" t="t"/>
              <a:pathLst>
                <a:path extrusionOk="0" h="28" w="41">
                  <a:moveTo>
                    <a:pt x="14" y="1"/>
                  </a:moveTo>
                  <a:cubicBezTo>
                    <a:pt x="0" y="1"/>
                    <a:pt x="0" y="1"/>
                    <a:pt x="0" y="15"/>
                  </a:cubicBezTo>
                  <a:lnTo>
                    <a:pt x="0" y="27"/>
                  </a:lnTo>
                  <a:lnTo>
                    <a:pt x="14" y="27"/>
                  </a:lnTo>
                  <a:cubicBezTo>
                    <a:pt x="26" y="15"/>
                    <a:pt x="26" y="15"/>
                    <a:pt x="40" y="15"/>
                  </a:cubicBezTo>
                  <a:lnTo>
                    <a:pt x="40"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3" name="Google Shape;3113;p29"/>
            <p:cNvSpPr/>
            <p:nvPr/>
          </p:nvSpPr>
          <p:spPr>
            <a:xfrm>
              <a:off x="4222485" y="1924715"/>
              <a:ext cx="1776" cy="921"/>
            </a:xfrm>
            <a:custGeom>
              <a:rect b="b" l="l" r="r" t="t"/>
              <a:pathLst>
                <a:path extrusionOk="0" h="28" w="54">
                  <a:moveTo>
                    <a:pt x="14" y="1"/>
                  </a:moveTo>
                  <a:lnTo>
                    <a:pt x="1" y="13"/>
                  </a:lnTo>
                  <a:cubicBezTo>
                    <a:pt x="1" y="27"/>
                    <a:pt x="14" y="27"/>
                    <a:pt x="14" y="27"/>
                  </a:cubicBezTo>
                  <a:lnTo>
                    <a:pt x="41" y="27"/>
                  </a:lnTo>
                  <a:cubicBezTo>
                    <a:pt x="54" y="27"/>
                    <a:pt x="54" y="13"/>
                    <a:pt x="54" y="13"/>
                  </a:cubicBezTo>
                  <a:lnTo>
                    <a:pt x="5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4" name="Google Shape;3114;p29"/>
            <p:cNvSpPr/>
            <p:nvPr/>
          </p:nvSpPr>
          <p:spPr>
            <a:xfrm>
              <a:off x="4160693" y="1923498"/>
              <a:ext cx="2203" cy="2138"/>
            </a:xfrm>
            <a:custGeom>
              <a:rect b="b" l="l" r="r" t="t"/>
              <a:pathLst>
                <a:path extrusionOk="0" h="65" w="67">
                  <a:moveTo>
                    <a:pt x="20" y="1"/>
                  </a:moveTo>
                  <a:cubicBezTo>
                    <a:pt x="17" y="1"/>
                    <a:pt x="14" y="4"/>
                    <a:pt x="14" y="11"/>
                  </a:cubicBezTo>
                  <a:cubicBezTo>
                    <a:pt x="0" y="11"/>
                    <a:pt x="0" y="24"/>
                    <a:pt x="14" y="24"/>
                  </a:cubicBezTo>
                  <a:cubicBezTo>
                    <a:pt x="14" y="38"/>
                    <a:pt x="27" y="50"/>
                    <a:pt x="40" y="50"/>
                  </a:cubicBezTo>
                  <a:cubicBezTo>
                    <a:pt x="40" y="64"/>
                    <a:pt x="53" y="64"/>
                    <a:pt x="53" y="64"/>
                  </a:cubicBezTo>
                  <a:cubicBezTo>
                    <a:pt x="67" y="64"/>
                    <a:pt x="67" y="50"/>
                    <a:pt x="67" y="50"/>
                  </a:cubicBezTo>
                  <a:cubicBezTo>
                    <a:pt x="67" y="38"/>
                    <a:pt x="67" y="38"/>
                    <a:pt x="53" y="38"/>
                  </a:cubicBezTo>
                  <a:cubicBezTo>
                    <a:pt x="53" y="24"/>
                    <a:pt x="40" y="11"/>
                    <a:pt x="40" y="11"/>
                  </a:cubicBezTo>
                  <a:lnTo>
                    <a:pt x="27" y="11"/>
                  </a:lnTo>
                  <a:cubicBezTo>
                    <a:pt x="27" y="4"/>
                    <a:pt x="23" y="1"/>
                    <a:pt x="2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5" name="Google Shape;3115;p29"/>
            <p:cNvSpPr/>
            <p:nvPr/>
          </p:nvSpPr>
          <p:spPr>
            <a:xfrm>
              <a:off x="4163751" y="1925143"/>
              <a:ext cx="1315" cy="1348"/>
            </a:xfrm>
            <a:custGeom>
              <a:rect b="b" l="l" r="r" t="t"/>
              <a:pathLst>
                <a:path extrusionOk="0" h="41" w="40">
                  <a:moveTo>
                    <a:pt x="0" y="0"/>
                  </a:moveTo>
                  <a:lnTo>
                    <a:pt x="0" y="14"/>
                  </a:lnTo>
                  <a:cubicBezTo>
                    <a:pt x="13" y="27"/>
                    <a:pt x="13" y="27"/>
                    <a:pt x="13" y="41"/>
                  </a:cubicBezTo>
                  <a:lnTo>
                    <a:pt x="27" y="41"/>
                  </a:lnTo>
                  <a:cubicBezTo>
                    <a:pt x="39" y="41"/>
                    <a:pt x="39" y="41"/>
                    <a:pt x="39" y="27"/>
                  </a:cubicBezTo>
                  <a:lnTo>
                    <a:pt x="39" y="14"/>
                  </a:lnTo>
                  <a:cubicBezTo>
                    <a:pt x="27" y="14"/>
                    <a:pt x="27" y="14"/>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6" name="Google Shape;3116;p29"/>
            <p:cNvSpPr/>
            <p:nvPr/>
          </p:nvSpPr>
          <p:spPr>
            <a:xfrm>
              <a:off x="4154576" y="1911462"/>
              <a:ext cx="1381" cy="1710"/>
            </a:xfrm>
            <a:custGeom>
              <a:rect b="b" l="l" r="r" t="t"/>
              <a:pathLst>
                <a:path extrusionOk="0" h="52" w="42">
                  <a:moveTo>
                    <a:pt x="10" y="0"/>
                  </a:moveTo>
                  <a:cubicBezTo>
                    <a:pt x="8" y="0"/>
                    <a:pt x="5" y="2"/>
                    <a:pt x="1" y="7"/>
                  </a:cubicBezTo>
                  <a:lnTo>
                    <a:pt x="1" y="19"/>
                  </a:lnTo>
                  <a:cubicBezTo>
                    <a:pt x="1" y="33"/>
                    <a:pt x="15" y="46"/>
                    <a:pt x="15" y="46"/>
                  </a:cubicBezTo>
                  <a:cubicBezTo>
                    <a:pt x="23" y="46"/>
                    <a:pt x="26" y="52"/>
                    <a:pt x="31" y="52"/>
                  </a:cubicBezTo>
                  <a:cubicBezTo>
                    <a:pt x="33" y="52"/>
                    <a:pt x="36" y="50"/>
                    <a:pt x="41" y="46"/>
                  </a:cubicBezTo>
                  <a:cubicBezTo>
                    <a:pt x="41" y="46"/>
                    <a:pt x="41" y="33"/>
                    <a:pt x="27" y="33"/>
                  </a:cubicBezTo>
                  <a:cubicBezTo>
                    <a:pt x="27" y="19"/>
                    <a:pt x="15" y="19"/>
                    <a:pt x="15" y="7"/>
                  </a:cubicBezTo>
                  <a:cubicBezTo>
                    <a:pt x="15" y="7"/>
                    <a:pt x="15" y="0"/>
                    <a:pt x="10"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7" name="Google Shape;3117;p29"/>
            <p:cNvSpPr/>
            <p:nvPr/>
          </p:nvSpPr>
          <p:spPr>
            <a:xfrm>
              <a:off x="4182036" y="1864667"/>
              <a:ext cx="6544" cy="6182"/>
            </a:xfrm>
            <a:custGeom>
              <a:rect b="b" l="l" r="r" t="t"/>
              <a:pathLst>
                <a:path extrusionOk="0" h="188" w="199">
                  <a:moveTo>
                    <a:pt x="92" y="0"/>
                  </a:moveTo>
                  <a:cubicBezTo>
                    <a:pt x="39" y="0"/>
                    <a:pt x="0" y="53"/>
                    <a:pt x="0" y="106"/>
                  </a:cubicBezTo>
                  <a:cubicBezTo>
                    <a:pt x="11" y="152"/>
                    <a:pt x="43" y="188"/>
                    <a:pt x="86" y="188"/>
                  </a:cubicBezTo>
                  <a:cubicBezTo>
                    <a:pt x="93" y="188"/>
                    <a:pt x="99" y="187"/>
                    <a:pt x="106" y="185"/>
                  </a:cubicBezTo>
                  <a:cubicBezTo>
                    <a:pt x="159" y="185"/>
                    <a:pt x="198" y="132"/>
                    <a:pt x="198" y="80"/>
                  </a:cubicBezTo>
                  <a:cubicBezTo>
                    <a:pt x="185" y="39"/>
                    <a:pt x="145" y="0"/>
                    <a:pt x="9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118" name="Google Shape;3118;p29"/>
          <p:cNvGrpSpPr/>
          <p:nvPr/>
        </p:nvGrpSpPr>
        <p:grpSpPr>
          <a:xfrm rot="-721924">
            <a:off x="-31797" y="3458423"/>
            <a:ext cx="1202120" cy="1818285"/>
            <a:chOff x="3587009" y="1983415"/>
            <a:chExt cx="119735" cy="181132"/>
          </a:xfrm>
        </p:grpSpPr>
        <p:sp>
          <p:nvSpPr>
            <p:cNvPr id="3119" name="Google Shape;3119;p29"/>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0" name="Google Shape;3120;p29"/>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1" name="Google Shape;3121;p29"/>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2" name="Google Shape;3122;p29"/>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3" name="Google Shape;3123;p29"/>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4" name="Google Shape;3124;p29"/>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5" name="Google Shape;3125;p29"/>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6" name="Google Shape;3126;p29"/>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7" name="Google Shape;3127;p29"/>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8" name="Google Shape;3128;p29"/>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9" name="Google Shape;3129;p29"/>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0" name="Google Shape;3130;p29"/>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1" name="Google Shape;3131;p29"/>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2" name="Google Shape;3132;p29"/>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3" name="Google Shape;3133;p29"/>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4" name="Google Shape;3134;p29"/>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5" name="Google Shape;3135;p29"/>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6" name="Google Shape;3136;p29"/>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7" name="Google Shape;3137;p29"/>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8" name="Google Shape;3138;p29"/>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9" name="Google Shape;3139;p29"/>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0" name="Google Shape;3140;p29"/>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1" name="Google Shape;3141;p29"/>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2" name="Google Shape;3142;p29"/>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3" name="Google Shape;3143;p29"/>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4" name="Google Shape;3144;p29"/>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5" name="Google Shape;3145;p29"/>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6" name="Google Shape;3146;p29"/>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7" name="Google Shape;3147;p29"/>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8" name="Google Shape;3148;p29"/>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9" name="Google Shape;3149;p29"/>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0" name="Google Shape;3150;p29"/>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1" name="Google Shape;3151;p29"/>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2" name="Google Shape;3152;p29"/>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3" name="Google Shape;3153;p29"/>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ONE_COLUMN_TEXT_1_1_1">
    <p:spTree>
      <p:nvGrpSpPr>
        <p:cNvPr id="3154" name="Shape 3154"/>
        <p:cNvGrpSpPr/>
        <p:nvPr/>
      </p:nvGrpSpPr>
      <p:grpSpPr>
        <a:xfrm>
          <a:off x="0" y="0"/>
          <a:ext cx="0" cy="0"/>
          <a:chOff x="0" y="0"/>
          <a:chExt cx="0" cy="0"/>
        </a:xfrm>
      </p:grpSpPr>
      <p:pic>
        <p:nvPicPr>
          <p:cNvPr id="3155" name="Google Shape;3155;p30"/>
          <p:cNvPicPr preferRelativeResize="0"/>
          <p:nvPr/>
        </p:nvPicPr>
        <p:blipFill rotWithShape="1">
          <a:blip r:embed="rId2">
            <a:alphaModFix amt="18000"/>
          </a:blip>
          <a:srcRect b="21022" l="0" r="0" t="0"/>
          <a:stretch/>
        </p:blipFill>
        <p:spPr>
          <a:xfrm flipH="1">
            <a:off x="-42614" y="0"/>
            <a:ext cx="9211500" cy="5143499"/>
          </a:xfrm>
          <a:prstGeom prst="rect">
            <a:avLst/>
          </a:prstGeom>
          <a:noFill/>
          <a:ln>
            <a:noFill/>
          </a:ln>
        </p:spPr>
      </p:pic>
      <p:sp>
        <p:nvSpPr>
          <p:cNvPr id="3156" name="Google Shape;3156;p30"/>
          <p:cNvSpPr/>
          <p:nvPr/>
        </p:nvSpPr>
        <p:spPr>
          <a:xfrm>
            <a:off x="-21583" y="4518450"/>
            <a:ext cx="9251609" cy="1475031"/>
          </a:xfrm>
          <a:custGeom>
            <a:rect b="b" l="l" r="r" t="t"/>
            <a:pathLst>
              <a:path extrusionOk="0" h="4978" w="31223">
                <a:moveTo>
                  <a:pt x="24350" y="1"/>
                </a:moveTo>
                <a:cubicBezTo>
                  <a:pt x="22062" y="1"/>
                  <a:pt x="19787" y="379"/>
                  <a:pt x="17510" y="755"/>
                </a:cubicBezTo>
                <a:cubicBezTo>
                  <a:pt x="16412" y="941"/>
                  <a:pt x="15301" y="1126"/>
                  <a:pt x="14189" y="1311"/>
                </a:cubicBezTo>
                <a:cubicBezTo>
                  <a:pt x="13083" y="1499"/>
                  <a:pt x="11966" y="1678"/>
                  <a:pt x="10838" y="1678"/>
                </a:cubicBezTo>
                <a:cubicBezTo>
                  <a:pt x="10698" y="1678"/>
                  <a:pt x="10557" y="1675"/>
                  <a:pt x="10416" y="1669"/>
                </a:cubicBezTo>
                <a:cubicBezTo>
                  <a:pt x="8630" y="1602"/>
                  <a:pt x="6909" y="1020"/>
                  <a:pt x="5148" y="743"/>
                </a:cubicBezTo>
                <a:cubicBezTo>
                  <a:pt x="4589" y="650"/>
                  <a:pt x="4011" y="593"/>
                  <a:pt x="3436" y="593"/>
                </a:cubicBezTo>
                <a:cubicBezTo>
                  <a:pt x="2202" y="593"/>
                  <a:pt x="984" y="854"/>
                  <a:pt x="0" y="1576"/>
                </a:cubicBezTo>
                <a:lnTo>
                  <a:pt x="0" y="4978"/>
                </a:lnTo>
                <a:lnTo>
                  <a:pt x="31222" y="4978"/>
                </a:lnTo>
                <a:lnTo>
                  <a:pt x="31222" y="1602"/>
                </a:lnTo>
                <a:cubicBezTo>
                  <a:pt x="29198" y="451"/>
                  <a:pt x="26816" y="28"/>
                  <a:pt x="24472" y="1"/>
                </a:cubicBezTo>
                <a:cubicBezTo>
                  <a:pt x="24432" y="1"/>
                  <a:pt x="24391" y="1"/>
                  <a:pt x="24350" y="1"/>
                </a:cubicBezTo>
                <a:close/>
              </a:path>
            </a:pathLst>
          </a:custGeom>
          <a:solidFill>
            <a:srgbClr val="5B7C41">
              <a:alpha val="2823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157" name="Google Shape;3157;p30"/>
          <p:cNvGrpSpPr/>
          <p:nvPr/>
        </p:nvGrpSpPr>
        <p:grpSpPr>
          <a:xfrm flipH="1" rot="989607">
            <a:off x="-215504" y="2837905"/>
            <a:ext cx="1338548" cy="2465962"/>
            <a:chOff x="4143264" y="1714874"/>
            <a:chExt cx="141078" cy="259923"/>
          </a:xfrm>
        </p:grpSpPr>
        <p:sp>
          <p:nvSpPr>
            <p:cNvPr id="3158" name="Google Shape;3158;p30"/>
            <p:cNvSpPr/>
            <p:nvPr/>
          </p:nvSpPr>
          <p:spPr>
            <a:xfrm>
              <a:off x="4212487" y="1840003"/>
              <a:ext cx="36601" cy="53833"/>
            </a:xfrm>
            <a:custGeom>
              <a:rect b="b" l="l" r="r" t="t"/>
              <a:pathLst>
                <a:path extrusionOk="0" h="1637" w="1113">
                  <a:moveTo>
                    <a:pt x="209" y="0"/>
                  </a:moveTo>
                  <a:cubicBezTo>
                    <a:pt x="170" y="0"/>
                    <a:pt x="130" y="11"/>
                    <a:pt x="93" y="35"/>
                  </a:cubicBezTo>
                  <a:cubicBezTo>
                    <a:pt x="1" y="128"/>
                    <a:pt x="27" y="286"/>
                    <a:pt x="54" y="392"/>
                  </a:cubicBezTo>
                  <a:cubicBezTo>
                    <a:pt x="212" y="856"/>
                    <a:pt x="543" y="1345"/>
                    <a:pt x="1086" y="1636"/>
                  </a:cubicBezTo>
                  <a:lnTo>
                    <a:pt x="1112" y="1583"/>
                  </a:lnTo>
                  <a:cubicBezTo>
                    <a:pt x="689" y="525"/>
                    <a:pt x="490" y="154"/>
                    <a:pt x="331" y="35"/>
                  </a:cubicBezTo>
                  <a:cubicBezTo>
                    <a:pt x="296" y="14"/>
                    <a:pt x="253" y="0"/>
                    <a:pt x="20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9" name="Google Shape;3159;p30"/>
            <p:cNvSpPr/>
            <p:nvPr/>
          </p:nvSpPr>
          <p:spPr>
            <a:xfrm>
              <a:off x="4223372" y="1855064"/>
              <a:ext cx="23513" cy="34858"/>
            </a:xfrm>
            <a:custGeom>
              <a:rect b="b" l="l" r="r" t="t"/>
              <a:pathLst>
                <a:path extrusionOk="0" h="1060" w="715">
                  <a:moveTo>
                    <a:pt x="14" y="1"/>
                  </a:moveTo>
                  <a:cubicBezTo>
                    <a:pt x="14" y="1"/>
                    <a:pt x="0" y="14"/>
                    <a:pt x="14" y="14"/>
                  </a:cubicBezTo>
                  <a:cubicBezTo>
                    <a:pt x="185" y="398"/>
                    <a:pt x="424" y="755"/>
                    <a:pt x="702" y="1060"/>
                  </a:cubicBezTo>
                  <a:lnTo>
                    <a:pt x="715" y="1060"/>
                  </a:lnTo>
                  <a:lnTo>
                    <a:pt x="715" y="1046"/>
                  </a:lnTo>
                  <a:cubicBezTo>
                    <a:pt x="437" y="742"/>
                    <a:pt x="199" y="384"/>
                    <a:pt x="27" y="14"/>
                  </a:cubicBezTo>
                  <a:lnTo>
                    <a:pt x="1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0" name="Google Shape;3160;p30"/>
            <p:cNvSpPr/>
            <p:nvPr/>
          </p:nvSpPr>
          <p:spPr>
            <a:xfrm>
              <a:off x="4220742" y="1896565"/>
              <a:ext cx="45316" cy="49492"/>
            </a:xfrm>
            <a:custGeom>
              <a:rect b="b" l="l" r="r" t="t"/>
              <a:pathLst>
                <a:path extrusionOk="0" h="1505" w="1378">
                  <a:moveTo>
                    <a:pt x="236" y="0"/>
                  </a:moveTo>
                  <a:cubicBezTo>
                    <a:pt x="181" y="0"/>
                    <a:pt x="127" y="21"/>
                    <a:pt x="94" y="62"/>
                  </a:cubicBezTo>
                  <a:cubicBezTo>
                    <a:pt x="1" y="155"/>
                    <a:pt x="54" y="313"/>
                    <a:pt x="120" y="433"/>
                  </a:cubicBezTo>
                  <a:cubicBezTo>
                    <a:pt x="359" y="869"/>
                    <a:pt x="782" y="1280"/>
                    <a:pt x="1377" y="1505"/>
                  </a:cubicBezTo>
                  <a:lnTo>
                    <a:pt x="1351" y="1413"/>
                  </a:lnTo>
                  <a:cubicBezTo>
                    <a:pt x="729" y="407"/>
                    <a:pt x="504" y="128"/>
                    <a:pt x="332" y="22"/>
                  </a:cubicBezTo>
                  <a:cubicBezTo>
                    <a:pt x="302" y="8"/>
                    <a:pt x="269" y="0"/>
                    <a:pt x="23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1" name="Google Shape;3161;p30"/>
            <p:cNvSpPr/>
            <p:nvPr/>
          </p:nvSpPr>
          <p:spPr>
            <a:xfrm>
              <a:off x="4234257" y="1911331"/>
              <a:ext cx="27426" cy="30287"/>
            </a:xfrm>
            <a:custGeom>
              <a:rect b="b" l="l" r="r" t="t"/>
              <a:pathLst>
                <a:path extrusionOk="0" h="921" w="834">
                  <a:moveTo>
                    <a:pt x="12" y="0"/>
                  </a:moveTo>
                  <a:cubicBezTo>
                    <a:pt x="10" y="0"/>
                    <a:pt x="7" y="4"/>
                    <a:pt x="0" y="11"/>
                  </a:cubicBezTo>
                  <a:cubicBezTo>
                    <a:pt x="146" y="222"/>
                    <a:pt x="304" y="408"/>
                    <a:pt x="463" y="579"/>
                  </a:cubicBezTo>
                  <a:cubicBezTo>
                    <a:pt x="583" y="699"/>
                    <a:pt x="701" y="805"/>
                    <a:pt x="821" y="911"/>
                  </a:cubicBezTo>
                  <a:cubicBezTo>
                    <a:pt x="821" y="917"/>
                    <a:pt x="824" y="920"/>
                    <a:pt x="827" y="920"/>
                  </a:cubicBezTo>
                  <a:cubicBezTo>
                    <a:pt x="831" y="920"/>
                    <a:pt x="834" y="917"/>
                    <a:pt x="834" y="911"/>
                  </a:cubicBezTo>
                  <a:cubicBezTo>
                    <a:pt x="530" y="646"/>
                    <a:pt x="251" y="341"/>
                    <a:pt x="13" y="11"/>
                  </a:cubicBezTo>
                  <a:cubicBezTo>
                    <a:pt x="13" y="4"/>
                    <a:pt x="13" y="0"/>
                    <a:pt x="1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2" name="Google Shape;3162;p30"/>
            <p:cNvSpPr/>
            <p:nvPr/>
          </p:nvSpPr>
          <p:spPr>
            <a:xfrm>
              <a:off x="4248595" y="1844343"/>
              <a:ext cx="33576" cy="51235"/>
            </a:xfrm>
            <a:custGeom>
              <a:rect b="b" l="l" r="r" t="t"/>
              <a:pathLst>
                <a:path extrusionOk="0" h="1558" w="1021">
                  <a:moveTo>
                    <a:pt x="799" y="1"/>
                  </a:moveTo>
                  <a:cubicBezTo>
                    <a:pt x="754" y="1"/>
                    <a:pt x="711" y="14"/>
                    <a:pt x="676" y="36"/>
                  </a:cubicBezTo>
                  <a:cubicBezTo>
                    <a:pt x="530" y="154"/>
                    <a:pt x="371" y="459"/>
                    <a:pt x="1" y="1478"/>
                  </a:cubicBezTo>
                  <a:lnTo>
                    <a:pt x="27" y="1557"/>
                  </a:lnTo>
                  <a:cubicBezTo>
                    <a:pt x="530" y="1280"/>
                    <a:pt x="835" y="830"/>
                    <a:pt x="967" y="380"/>
                  </a:cubicBezTo>
                  <a:cubicBezTo>
                    <a:pt x="994" y="274"/>
                    <a:pt x="1020" y="115"/>
                    <a:pt x="914" y="36"/>
                  </a:cubicBezTo>
                  <a:cubicBezTo>
                    <a:pt x="877" y="11"/>
                    <a:pt x="837" y="1"/>
                    <a:pt x="79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3" name="Google Shape;3163;p30"/>
            <p:cNvSpPr/>
            <p:nvPr/>
          </p:nvSpPr>
          <p:spPr>
            <a:xfrm>
              <a:off x="4250799" y="1861181"/>
              <a:ext cx="20915" cy="32984"/>
            </a:xfrm>
            <a:custGeom>
              <a:rect b="b" l="l" r="r" t="t"/>
              <a:pathLst>
                <a:path extrusionOk="0" h="1003" w="636">
                  <a:moveTo>
                    <a:pt x="609" y="0"/>
                  </a:moveTo>
                  <a:cubicBezTo>
                    <a:pt x="463" y="357"/>
                    <a:pt x="251" y="688"/>
                    <a:pt x="0" y="992"/>
                  </a:cubicBezTo>
                  <a:cubicBezTo>
                    <a:pt x="0" y="999"/>
                    <a:pt x="4" y="1003"/>
                    <a:pt x="7" y="1003"/>
                  </a:cubicBezTo>
                  <a:cubicBezTo>
                    <a:pt x="10" y="1003"/>
                    <a:pt x="13" y="999"/>
                    <a:pt x="13" y="992"/>
                  </a:cubicBezTo>
                  <a:cubicBezTo>
                    <a:pt x="265" y="701"/>
                    <a:pt x="477" y="371"/>
                    <a:pt x="636" y="13"/>
                  </a:cubicBezTo>
                  <a:cubicBezTo>
                    <a:pt x="636" y="0"/>
                    <a:pt x="636" y="0"/>
                    <a:pt x="622"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4" name="Google Shape;3164;p30"/>
            <p:cNvSpPr/>
            <p:nvPr/>
          </p:nvSpPr>
          <p:spPr>
            <a:xfrm>
              <a:off x="4264282" y="1888245"/>
              <a:ext cx="20060" cy="57384"/>
            </a:xfrm>
            <a:custGeom>
              <a:rect b="b" l="l" r="r" t="t"/>
              <a:pathLst>
                <a:path extrusionOk="0" h="1745" w="610">
                  <a:moveTo>
                    <a:pt x="401" y="0"/>
                  </a:moveTo>
                  <a:cubicBezTo>
                    <a:pt x="339" y="0"/>
                    <a:pt x="278" y="28"/>
                    <a:pt x="238" y="77"/>
                  </a:cubicBezTo>
                  <a:cubicBezTo>
                    <a:pt x="133" y="222"/>
                    <a:pt x="53" y="554"/>
                    <a:pt x="0" y="1639"/>
                  </a:cubicBezTo>
                  <a:lnTo>
                    <a:pt x="53" y="1745"/>
                  </a:lnTo>
                  <a:cubicBezTo>
                    <a:pt x="450" y="1361"/>
                    <a:pt x="609" y="792"/>
                    <a:pt x="609" y="328"/>
                  </a:cubicBezTo>
                  <a:cubicBezTo>
                    <a:pt x="609" y="210"/>
                    <a:pt x="583" y="63"/>
                    <a:pt x="464" y="11"/>
                  </a:cubicBezTo>
                  <a:cubicBezTo>
                    <a:pt x="443" y="4"/>
                    <a:pt x="422" y="0"/>
                    <a:pt x="40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5" name="Google Shape;3165;p30"/>
            <p:cNvSpPr/>
            <p:nvPr/>
          </p:nvSpPr>
          <p:spPr>
            <a:xfrm>
              <a:off x="4265597" y="1903373"/>
              <a:ext cx="10885" cy="37916"/>
            </a:xfrm>
            <a:custGeom>
              <a:rect b="b" l="l" r="r" t="t"/>
              <a:pathLst>
                <a:path extrusionOk="0" h="1153" w="331">
                  <a:moveTo>
                    <a:pt x="331" y="1"/>
                  </a:moveTo>
                  <a:cubicBezTo>
                    <a:pt x="318" y="1"/>
                    <a:pt x="318" y="1"/>
                    <a:pt x="318" y="14"/>
                  </a:cubicBezTo>
                  <a:cubicBezTo>
                    <a:pt x="265" y="398"/>
                    <a:pt x="159" y="782"/>
                    <a:pt x="0" y="1139"/>
                  </a:cubicBezTo>
                  <a:lnTo>
                    <a:pt x="13" y="1153"/>
                  </a:lnTo>
                  <a:lnTo>
                    <a:pt x="27" y="1139"/>
                  </a:lnTo>
                  <a:cubicBezTo>
                    <a:pt x="186" y="782"/>
                    <a:pt x="278" y="411"/>
                    <a:pt x="331" y="14"/>
                  </a:cubicBezTo>
                  <a:lnTo>
                    <a:pt x="331"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6" name="Google Shape;3166;p30"/>
            <p:cNvSpPr/>
            <p:nvPr/>
          </p:nvSpPr>
          <p:spPr>
            <a:xfrm>
              <a:off x="4245110" y="1863779"/>
              <a:ext cx="34858" cy="103621"/>
            </a:xfrm>
            <a:custGeom>
              <a:rect b="b" l="l" r="r" t="t"/>
              <a:pathLst>
                <a:path extrusionOk="0" h="3151" w="1060">
                  <a:moveTo>
                    <a:pt x="1" y="1"/>
                  </a:moveTo>
                  <a:cubicBezTo>
                    <a:pt x="1" y="278"/>
                    <a:pt x="27" y="557"/>
                    <a:pt x="68" y="834"/>
                  </a:cubicBezTo>
                  <a:cubicBezTo>
                    <a:pt x="120" y="1112"/>
                    <a:pt x="186" y="1390"/>
                    <a:pt x="266" y="1655"/>
                  </a:cubicBezTo>
                  <a:cubicBezTo>
                    <a:pt x="359" y="1933"/>
                    <a:pt x="465" y="2184"/>
                    <a:pt x="583" y="2436"/>
                  </a:cubicBezTo>
                  <a:cubicBezTo>
                    <a:pt x="650" y="2568"/>
                    <a:pt x="716" y="2687"/>
                    <a:pt x="795" y="2807"/>
                  </a:cubicBezTo>
                  <a:cubicBezTo>
                    <a:pt x="835" y="2872"/>
                    <a:pt x="874" y="2925"/>
                    <a:pt x="915" y="2992"/>
                  </a:cubicBezTo>
                  <a:cubicBezTo>
                    <a:pt x="927" y="3018"/>
                    <a:pt x="954" y="3045"/>
                    <a:pt x="980" y="3071"/>
                  </a:cubicBezTo>
                  <a:cubicBezTo>
                    <a:pt x="980" y="3084"/>
                    <a:pt x="994" y="3098"/>
                    <a:pt x="1007" y="3110"/>
                  </a:cubicBezTo>
                  <a:lnTo>
                    <a:pt x="1033" y="3137"/>
                  </a:lnTo>
                  <a:cubicBezTo>
                    <a:pt x="1033" y="3137"/>
                    <a:pt x="1047" y="3151"/>
                    <a:pt x="1060" y="3151"/>
                  </a:cubicBezTo>
                  <a:lnTo>
                    <a:pt x="1060" y="3124"/>
                  </a:lnTo>
                  <a:cubicBezTo>
                    <a:pt x="1020" y="3084"/>
                    <a:pt x="968" y="3031"/>
                    <a:pt x="941" y="2965"/>
                  </a:cubicBezTo>
                  <a:cubicBezTo>
                    <a:pt x="901" y="2912"/>
                    <a:pt x="862" y="2846"/>
                    <a:pt x="821" y="2793"/>
                  </a:cubicBezTo>
                  <a:cubicBezTo>
                    <a:pt x="756" y="2674"/>
                    <a:pt x="689" y="2555"/>
                    <a:pt x="623" y="2422"/>
                  </a:cubicBezTo>
                  <a:cubicBezTo>
                    <a:pt x="504" y="2171"/>
                    <a:pt x="398" y="1907"/>
                    <a:pt x="318" y="1642"/>
                  </a:cubicBezTo>
                  <a:cubicBezTo>
                    <a:pt x="226" y="1377"/>
                    <a:pt x="160" y="1112"/>
                    <a:pt x="120" y="834"/>
                  </a:cubicBezTo>
                  <a:cubicBezTo>
                    <a:pt x="94" y="689"/>
                    <a:pt x="80" y="557"/>
                    <a:pt x="68" y="410"/>
                  </a:cubicBezTo>
                  <a:cubicBezTo>
                    <a:pt x="54" y="278"/>
                    <a:pt x="54" y="133"/>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7" name="Google Shape;3167;p30"/>
            <p:cNvSpPr/>
            <p:nvPr/>
          </p:nvSpPr>
          <p:spPr>
            <a:xfrm>
              <a:off x="4239486" y="1801066"/>
              <a:ext cx="25683" cy="67973"/>
            </a:xfrm>
            <a:custGeom>
              <a:rect b="b" l="l" r="r" t="t"/>
              <a:pathLst>
                <a:path extrusionOk="0" h="2067" w="781">
                  <a:moveTo>
                    <a:pt x="564" y="1"/>
                  </a:moveTo>
                  <a:cubicBezTo>
                    <a:pt x="441" y="1"/>
                    <a:pt x="354" y="127"/>
                    <a:pt x="291" y="253"/>
                  </a:cubicBezTo>
                  <a:cubicBezTo>
                    <a:pt x="80" y="729"/>
                    <a:pt x="0" y="1417"/>
                    <a:pt x="172" y="2066"/>
                  </a:cubicBezTo>
                  <a:lnTo>
                    <a:pt x="212" y="2026"/>
                  </a:lnTo>
                  <a:cubicBezTo>
                    <a:pt x="662" y="861"/>
                    <a:pt x="781" y="411"/>
                    <a:pt x="741" y="187"/>
                  </a:cubicBezTo>
                  <a:cubicBezTo>
                    <a:pt x="728" y="108"/>
                    <a:pt x="662" y="14"/>
                    <a:pt x="583" y="2"/>
                  </a:cubicBezTo>
                  <a:cubicBezTo>
                    <a:pt x="576" y="1"/>
                    <a:pt x="570" y="1"/>
                    <a:pt x="56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8" name="Google Shape;3168;p30"/>
            <p:cNvSpPr/>
            <p:nvPr/>
          </p:nvSpPr>
          <p:spPr>
            <a:xfrm>
              <a:off x="4245998" y="1818529"/>
              <a:ext cx="8715" cy="46171"/>
            </a:xfrm>
            <a:custGeom>
              <a:rect b="b" l="l" r="r" t="t"/>
              <a:pathLst>
                <a:path extrusionOk="0" h="1404" w="265">
                  <a:moveTo>
                    <a:pt x="239" y="0"/>
                  </a:moveTo>
                  <a:cubicBezTo>
                    <a:pt x="106" y="450"/>
                    <a:pt x="27" y="927"/>
                    <a:pt x="0" y="1403"/>
                  </a:cubicBezTo>
                  <a:lnTo>
                    <a:pt x="14" y="1403"/>
                  </a:lnTo>
                  <a:cubicBezTo>
                    <a:pt x="41" y="927"/>
                    <a:pt x="120" y="463"/>
                    <a:pt x="26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9" name="Google Shape;3169;p30"/>
            <p:cNvSpPr/>
            <p:nvPr/>
          </p:nvSpPr>
          <p:spPr>
            <a:xfrm>
              <a:off x="4198972" y="1722372"/>
              <a:ext cx="26604" cy="16969"/>
            </a:xfrm>
            <a:custGeom>
              <a:rect b="b" l="l" r="r" t="t"/>
              <a:pathLst>
                <a:path extrusionOk="0" h="516" w="809">
                  <a:moveTo>
                    <a:pt x="226" y="0"/>
                  </a:moveTo>
                  <a:cubicBezTo>
                    <a:pt x="191" y="0"/>
                    <a:pt x="163" y="9"/>
                    <a:pt x="147" y="25"/>
                  </a:cubicBezTo>
                  <a:cubicBezTo>
                    <a:pt x="107" y="65"/>
                    <a:pt x="1" y="224"/>
                    <a:pt x="253" y="396"/>
                  </a:cubicBezTo>
                  <a:cubicBezTo>
                    <a:pt x="438" y="515"/>
                    <a:pt x="650" y="515"/>
                    <a:pt x="756" y="515"/>
                  </a:cubicBezTo>
                  <a:cubicBezTo>
                    <a:pt x="782" y="501"/>
                    <a:pt x="809" y="475"/>
                    <a:pt x="782" y="436"/>
                  </a:cubicBezTo>
                  <a:cubicBezTo>
                    <a:pt x="624" y="130"/>
                    <a:pt x="365" y="0"/>
                    <a:pt x="22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0" name="Google Shape;3170;p30"/>
            <p:cNvSpPr/>
            <p:nvPr/>
          </p:nvSpPr>
          <p:spPr>
            <a:xfrm>
              <a:off x="4203345" y="1723161"/>
              <a:ext cx="20487" cy="14437"/>
            </a:xfrm>
            <a:custGeom>
              <a:rect b="b" l="l" r="r" t="t"/>
              <a:pathLst>
                <a:path extrusionOk="0" h="439" w="623">
                  <a:moveTo>
                    <a:pt x="199" y="1"/>
                  </a:moveTo>
                  <a:cubicBezTo>
                    <a:pt x="199" y="41"/>
                    <a:pt x="199" y="94"/>
                    <a:pt x="212" y="133"/>
                  </a:cubicBezTo>
                  <a:cubicBezTo>
                    <a:pt x="146" y="94"/>
                    <a:pt x="80" y="54"/>
                    <a:pt x="0" y="15"/>
                  </a:cubicBezTo>
                  <a:lnTo>
                    <a:pt x="0" y="27"/>
                  </a:lnTo>
                  <a:cubicBezTo>
                    <a:pt x="67" y="68"/>
                    <a:pt x="146" y="107"/>
                    <a:pt x="226" y="160"/>
                  </a:cubicBezTo>
                  <a:cubicBezTo>
                    <a:pt x="146" y="174"/>
                    <a:pt x="67" y="213"/>
                    <a:pt x="0" y="239"/>
                  </a:cubicBezTo>
                  <a:lnTo>
                    <a:pt x="0" y="253"/>
                  </a:lnTo>
                  <a:cubicBezTo>
                    <a:pt x="80" y="213"/>
                    <a:pt x="159" y="186"/>
                    <a:pt x="238" y="174"/>
                  </a:cubicBezTo>
                  <a:cubicBezTo>
                    <a:pt x="318" y="213"/>
                    <a:pt x="397" y="266"/>
                    <a:pt x="464" y="319"/>
                  </a:cubicBezTo>
                  <a:cubicBezTo>
                    <a:pt x="371" y="332"/>
                    <a:pt x="279" y="372"/>
                    <a:pt x="185" y="412"/>
                  </a:cubicBezTo>
                  <a:lnTo>
                    <a:pt x="199" y="412"/>
                  </a:lnTo>
                  <a:cubicBezTo>
                    <a:pt x="291" y="372"/>
                    <a:pt x="385" y="345"/>
                    <a:pt x="477" y="332"/>
                  </a:cubicBezTo>
                  <a:cubicBezTo>
                    <a:pt x="530" y="372"/>
                    <a:pt x="570" y="398"/>
                    <a:pt x="623" y="438"/>
                  </a:cubicBezTo>
                  <a:lnTo>
                    <a:pt x="609" y="425"/>
                  </a:lnTo>
                  <a:cubicBezTo>
                    <a:pt x="570" y="385"/>
                    <a:pt x="530" y="345"/>
                    <a:pt x="477" y="319"/>
                  </a:cubicBezTo>
                  <a:cubicBezTo>
                    <a:pt x="477" y="279"/>
                    <a:pt x="477" y="227"/>
                    <a:pt x="490" y="186"/>
                  </a:cubicBezTo>
                  <a:lnTo>
                    <a:pt x="477" y="174"/>
                  </a:lnTo>
                  <a:cubicBezTo>
                    <a:pt x="464" y="213"/>
                    <a:pt x="464" y="266"/>
                    <a:pt x="464" y="306"/>
                  </a:cubicBezTo>
                  <a:cubicBezTo>
                    <a:pt x="397" y="253"/>
                    <a:pt x="318" y="200"/>
                    <a:pt x="226" y="147"/>
                  </a:cubicBezTo>
                  <a:cubicBezTo>
                    <a:pt x="212" y="107"/>
                    <a:pt x="212" y="54"/>
                    <a:pt x="212"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1" name="Google Shape;3171;p30"/>
            <p:cNvSpPr/>
            <p:nvPr/>
          </p:nvSpPr>
          <p:spPr>
            <a:xfrm>
              <a:off x="4223372" y="1714874"/>
              <a:ext cx="19632" cy="23677"/>
            </a:xfrm>
            <a:custGeom>
              <a:rect b="b" l="l" r="r" t="t"/>
              <a:pathLst>
                <a:path extrusionOk="0" h="720" w="597">
                  <a:moveTo>
                    <a:pt x="369" y="0"/>
                  </a:moveTo>
                  <a:cubicBezTo>
                    <a:pt x="255" y="0"/>
                    <a:pt x="13" y="260"/>
                    <a:pt x="0" y="664"/>
                  </a:cubicBezTo>
                  <a:cubicBezTo>
                    <a:pt x="0" y="696"/>
                    <a:pt x="28" y="720"/>
                    <a:pt x="52" y="720"/>
                  </a:cubicBezTo>
                  <a:cubicBezTo>
                    <a:pt x="57" y="720"/>
                    <a:pt x="62" y="719"/>
                    <a:pt x="67" y="717"/>
                  </a:cubicBezTo>
                  <a:cubicBezTo>
                    <a:pt x="173" y="677"/>
                    <a:pt x="358" y="571"/>
                    <a:pt x="450" y="385"/>
                  </a:cubicBezTo>
                  <a:cubicBezTo>
                    <a:pt x="596" y="108"/>
                    <a:pt x="437" y="29"/>
                    <a:pt x="384" y="2"/>
                  </a:cubicBezTo>
                  <a:cubicBezTo>
                    <a:pt x="380" y="1"/>
                    <a:pt x="374" y="0"/>
                    <a:pt x="36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2" name="Google Shape;3172;p30"/>
            <p:cNvSpPr/>
            <p:nvPr/>
          </p:nvSpPr>
          <p:spPr>
            <a:xfrm>
              <a:off x="4224227" y="1715334"/>
              <a:ext cx="16147" cy="23118"/>
            </a:xfrm>
            <a:custGeom>
              <a:rect b="b" l="l" r="r" t="t"/>
              <a:pathLst>
                <a:path extrusionOk="0" h="703" w="491">
                  <a:moveTo>
                    <a:pt x="371" y="1"/>
                  </a:moveTo>
                  <a:cubicBezTo>
                    <a:pt x="332" y="67"/>
                    <a:pt x="292" y="133"/>
                    <a:pt x="239" y="200"/>
                  </a:cubicBezTo>
                  <a:cubicBezTo>
                    <a:pt x="239" y="160"/>
                    <a:pt x="212" y="107"/>
                    <a:pt x="186" y="80"/>
                  </a:cubicBezTo>
                  <a:lnTo>
                    <a:pt x="186" y="80"/>
                  </a:lnTo>
                  <a:cubicBezTo>
                    <a:pt x="212" y="120"/>
                    <a:pt x="226" y="173"/>
                    <a:pt x="239" y="226"/>
                  </a:cubicBezTo>
                  <a:cubicBezTo>
                    <a:pt x="186" y="306"/>
                    <a:pt x="133" y="385"/>
                    <a:pt x="94" y="477"/>
                  </a:cubicBezTo>
                  <a:cubicBezTo>
                    <a:pt x="80" y="424"/>
                    <a:pt x="53" y="385"/>
                    <a:pt x="27" y="359"/>
                  </a:cubicBezTo>
                  <a:lnTo>
                    <a:pt x="27" y="371"/>
                  </a:lnTo>
                  <a:cubicBezTo>
                    <a:pt x="53" y="412"/>
                    <a:pt x="67" y="451"/>
                    <a:pt x="94" y="491"/>
                  </a:cubicBezTo>
                  <a:cubicBezTo>
                    <a:pt x="53" y="557"/>
                    <a:pt x="27" y="623"/>
                    <a:pt x="1" y="689"/>
                  </a:cubicBezTo>
                  <a:lnTo>
                    <a:pt x="1" y="703"/>
                  </a:lnTo>
                  <a:cubicBezTo>
                    <a:pt x="41" y="636"/>
                    <a:pt x="67" y="570"/>
                    <a:pt x="94" y="504"/>
                  </a:cubicBezTo>
                  <a:cubicBezTo>
                    <a:pt x="186" y="465"/>
                    <a:pt x="279" y="451"/>
                    <a:pt x="385" y="451"/>
                  </a:cubicBezTo>
                  <a:lnTo>
                    <a:pt x="385" y="438"/>
                  </a:lnTo>
                  <a:cubicBezTo>
                    <a:pt x="292" y="438"/>
                    <a:pt x="200" y="451"/>
                    <a:pt x="106" y="491"/>
                  </a:cubicBezTo>
                  <a:cubicBezTo>
                    <a:pt x="147" y="398"/>
                    <a:pt x="186" y="318"/>
                    <a:pt x="239" y="239"/>
                  </a:cubicBezTo>
                  <a:cubicBezTo>
                    <a:pt x="318" y="226"/>
                    <a:pt x="398" y="213"/>
                    <a:pt x="491" y="213"/>
                  </a:cubicBezTo>
                  <a:lnTo>
                    <a:pt x="491" y="200"/>
                  </a:lnTo>
                  <a:cubicBezTo>
                    <a:pt x="411" y="200"/>
                    <a:pt x="332" y="213"/>
                    <a:pt x="253" y="226"/>
                  </a:cubicBezTo>
                  <a:cubicBezTo>
                    <a:pt x="292" y="147"/>
                    <a:pt x="345" y="80"/>
                    <a:pt x="385"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3" name="Google Shape;3173;p30"/>
            <p:cNvSpPr/>
            <p:nvPr/>
          </p:nvSpPr>
          <p:spPr>
            <a:xfrm>
              <a:off x="4203345" y="1747990"/>
              <a:ext cx="24861" cy="19205"/>
            </a:xfrm>
            <a:custGeom>
              <a:rect b="b" l="l" r="r" t="t"/>
              <a:pathLst>
                <a:path extrusionOk="0" h="584" w="756">
                  <a:moveTo>
                    <a:pt x="224" y="0"/>
                  </a:moveTo>
                  <a:cubicBezTo>
                    <a:pt x="203" y="0"/>
                    <a:pt x="186" y="5"/>
                    <a:pt x="173" y="14"/>
                  </a:cubicBezTo>
                  <a:cubicBezTo>
                    <a:pt x="120" y="54"/>
                    <a:pt x="0" y="199"/>
                    <a:pt x="226" y="398"/>
                  </a:cubicBezTo>
                  <a:cubicBezTo>
                    <a:pt x="385" y="557"/>
                    <a:pt x="596" y="583"/>
                    <a:pt x="702" y="583"/>
                  </a:cubicBezTo>
                  <a:cubicBezTo>
                    <a:pt x="741" y="583"/>
                    <a:pt x="755" y="557"/>
                    <a:pt x="741" y="517"/>
                  </a:cubicBezTo>
                  <a:cubicBezTo>
                    <a:pt x="616" y="175"/>
                    <a:pt x="353" y="0"/>
                    <a:pt x="22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4" name="Google Shape;3174;p30"/>
            <p:cNvSpPr/>
            <p:nvPr/>
          </p:nvSpPr>
          <p:spPr>
            <a:xfrm>
              <a:off x="4207259" y="1749305"/>
              <a:ext cx="19205" cy="16574"/>
            </a:xfrm>
            <a:custGeom>
              <a:rect b="b" l="l" r="r" t="t"/>
              <a:pathLst>
                <a:path extrusionOk="0" h="504" w="584">
                  <a:moveTo>
                    <a:pt x="27" y="0"/>
                  </a:moveTo>
                  <a:lnTo>
                    <a:pt x="225" y="159"/>
                  </a:lnTo>
                  <a:lnTo>
                    <a:pt x="225" y="173"/>
                  </a:lnTo>
                  <a:cubicBezTo>
                    <a:pt x="146" y="173"/>
                    <a:pt x="80" y="199"/>
                    <a:pt x="1" y="226"/>
                  </a:cubicBezTo>
                  <a:cubicBezTo>
                    <a:pt x="80" y="199"/>
                    <a:pt x="160" y="185"/>
                    <a:pt x="252" y="173"/>
                  </a:cubicBezTo>
                  <a:cubicBezTo>
                    <a:pt x="319" y="238"/>
                    <a:pt x="384" y="305"/>
                    <a:pt x="451" y="358"/>
                  </a:cubicBezTo>
                  <a:cubicBezTo>
                    <a:pt x="358" y="358"/>
                    <a:pt x="266" y="384"/>
                    <a:pt x="172" y="411"/>
                  </a:cubicBezTo>
                  <a:lnTo>
                    <a:pt x="186" y="424"/>
                  </a:lnTo>
                  <a:cubicBezTo>
                    <a:pt x="266" y="397"/>
                    <a:pt x="371" y="371"/>
                    <a:pt x="464" y="371"/>
                  </a:cubicBezTo>
                  <a:cubicBezTo>
                    <a:pt x="504" y="411"/>
                    <a:pt x="543" y="450"/>
                    <a:pt x="583" y="503"/>
                  </a:cubicBezTo>
                  <a:lnTo>
                    <a:pt x="583" y="490"/>
                  </a:lnTo>
                  <a:lnTo>
                    <a:pt x="583" y="477"/>
                  </a:lnTo>
                  <a:cubicBezTo>
                    <a:pt x="543" y="437"/>
                    <a:pt x="517" y="397"/>
                    <a:pt x="464" y="358"/>
                  </a:cubicBezTo>
                  <a:cubicBezTo>
                    <a:pt x="477" y="318"/>
                    <a:pt x="477" y="265"/>
                    <a:pt x="490" y="226"/>
                  </a:cubicBezTo>
                  <a:lnTo>
                    <a:pt x="477" y="212"/>
                  </a:lnTo>
                  <a:cubicBezTo>
                    <a:pt x="464" y="252"/>
                    <a:pt x="464" y="305"/>
                    <a:pt x="464" y="344"/>
                  </a:cubicBezTo>
                  <a:cubicBezTo>
                    <a:pt x="384" y="279"/>
                    <a:pt x="319" y="226"/>
                    <a:pt x="239" y="159"/>
                  </a:cubicBezTo>
                  <a:cubicBezTo>
                    <a:pt x="239" y="106"/>
                    <a:pt x="239" y="53"/>
                    <a:pt x="252" y="14"/>
                  </a:cubicBezTo>
                  <a:lnTo>
                    <a:pt x="239" y="0"/>
                  </a:lnTo>
                  <a:cubicBezTo>
                    <a:pt x="225" y="53"/>
                    <a:pt x="225" y="93"/>
                    <a:pt x="225" y="146"/>
                  </a:cubicBezTo>
                  <a:cubicBezTo>
                    <a:pt x="172" y="93"/>
                    <a:pt x="107" y="40"/>
                    <a:pt x="40"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5" name="Google Shape;3175;p30"/>
            <p:cNvSpPr/>
            <p:nvPr/>
          </p:nvSpPr>
          <p:spPr>
            <a:xfrm>
              <a:off x="4226431" y="1744800"/>
              <a:ext cx="22197" cy="22066"/>
            </a:xfrm>
            <a:custGeom>
              <a:rect b="b" l="l" r="r" t="t"/>
              <a:pathLst>
                <a:path extrusionOk="0" h="671" w="675">
                  <a:moveTo>
                    <a:pt x="439" y="0"/>
                  </a:moveTo>
                  <a:cubicBezTo>
                    <a:pt x="326" y="0"/>
                    <a:pt x="61" y="222"/>
                    <a:pt x="0" y="614"/>
                  </a:cubicBezTo>
                  <a:cubicBezTo>
                    <a:pt x="0" y="647"/>
                    <a:pt x="18" y="670"/>
                    <a:pt x="46" y="670"/>
                  </a:cubicBezTo>
                  <a:cubicBezTo>
                    <a:pt x="52" y="670"/>
                    <a:pt x="59" y="669"/>
                    <a:pt x="66" y="667"/>
                  </a:cubicBezTo>
                  <a:cubicBezTo>
                    <a:pt x="159" y="640"/>
                    <a:pt x="357" y="574"/>
                    <a:pt x="489" y="402"/>
                  </a:cubicBezTo>
                  <a:cubicBezTo>
                    <a:pt x="675" y="151"/>
                    <a:pt x="530" y="45"/>
                    <a:pt x="463" y="5"/>
                  </a:cubicBezTo>
                  <a:cubicBezTo>
                    <a:pt x="456" y="2"/>
                    <a:pt x="448" y="0"/>
                    <a:pt x="43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6" name="Google Shape;3176;p30"/>
            <p:cNvSpPr/>
            <p:nvPr/>
          </p:nvSpPr>
          <p:spPr>
            <a:xfrm>
              <a:off x="4228568" y="1745392"/>
              <a:ext cx="16574" cy="19172"/>
            </a:xfrm>
            <a:custGeom>
              <a:rect b="b" l="l" r="r" t="t"/>
              <a:pathLst>
                <a:path extrusionOk="0" h="583" w="504">
                  <a:moveTo>
                    <a:pt x="424" y="1"/>
                  </a:moveTo>
                  <a:cubicBezTo>
                    <a:pt x="371" y="66"/>
                    <a:pt x="319" y="133"/>
                    <a:pt x="266" y="186"/>
                  </a:cubicBezTo>
                  <a:cubicBezTo>
                    <a:pt x="266" y="146"/>
                    <a:pt x="253" y="93"/>
                    <a:pt x="226" y="53"/>
                  </a:cubicBezTo>
                  <a:lnTo>
                    <a:pt x="213" y="66"/>
                  </a:lnTo>
                  <a:cubicBezTo>
                    <a:pt x="239" y="106"/>
                    <a:pt x="253" y="159"/>
                    <a:pt x="253" y="199"/>
                  </a:cubicBezTo>
                  <a:cubicBezTo>
                    <a:pt x="186" y="278"/>
                    <a:pt x="133" y="357"/>
                    <a:pt x="80" y="437"/>
                  </a:cubicBezTo>
                  <a:cubicBezTo>
                    <a:pt x="68" y="384"/>
                    <a:pt x="54" y="345"/>
                    <a:pt x="27" y="304"/>
                  </a:cubicBezTo>
                  <a:lnTo>
                    <a:pt x="27" y="318"/>
                  </a:lnTo>
                  <a:cubicBezTo>
                    <a:pt x="41" y="357"/>
                    <a:pt x="54" y="398"/>
                    <a:pt x="68" y="451"/>
                  </a:cubicBezTo>
                  <a:cubicBezTo>
                    <a:pt x="41" y="477"/>
                    <a:pt x="27" y="516"/>
                    <a:pt x="1" y="543"/>
                  </a:cubicBezTo>
                  <a:lnTo>
                    <a:pt x="1" y="583"/>
                  </a:lnTo>
                  <a:lnTo>
                    <a:pt x="80" y="463"/>
                  </a:lnTo>
                  <a:cubicBezTo>
                    <a:pt x="133" y="451"/>
                    <a:pt x="200" y="437"/>
                    <a:pt x="253" y="437"/>
                  </a:cubicBezTo>
                  <a:cubicBezTo>
                    <a:pt x="292" y="437"/>
                    <a:pt x="332" y="451"/>
                    <a:pt x="359" y="451"/>
                  </a:cubicBezTo>
                  <a:cubicBezTo>
                    <a:pt x="371" y="451"/>
                    <a:pt x="371" y="437"/>
                    <a:pt x="371" y="437"/>
                  </a:cubicBezTo>
                  <a:cubicBezTo>
                    <a:pt x="332" y="437"/>
                    <a:pt x="292" y="424"/>
                    <a:pt x="253" y="424"/>
                  </a:cubicBezTo>
                  <a:cubicBezTo>
                    <a:pt x="200" y="424"/>
                    <a:pt x="147" y="437"/>
                    <a:pt x="80" y="451"/>
                  </a:cubicBezTo>
                  <a:cubicBezTo>
                    <a:pt x="133" y="371"/>
                    <a:pt x="200" y="292"/>
                    <a:pt x="253" y="225"/>
                  </a:cubicBezTo>
                  <a:cubicBezTo>
                    <a:pt x="292" y="225"/>
                    <a:pt x="319" y="212"/>
                    <a:pt x="359" y="212"/>
                  </a:cubicBezTo>
                  <a:cubicBezTo>
                    <a:pt x="398" y="212"/>
                    <a:pt x="451" y="225"/>
                    <a:pt x="504" y="225"/>
                  </a:cubicBezTo>
                  <a:lnTo>
                    <a:pt x="504" y="212"/>
                  </a:lnTo>
                  <a:cubicBezTo>
                    <a:pt x="451" y="212"/>
                    <a:pt x="412" y="199"/>
                    <a:pt x="359" y="199"/>
                  </a:cubicBezTo>
                  <a:cubicBezTo>
                    <a:pt x="319" y="199"/>
                    <a:pt x="292" y="212"/>
                    <a:pt x="266" y="212"/>
                  </a:cubicBezTo>
                  <a:cubicBezTo>
                    <a:pt x="319" y="146"/>
                    <a:pt x="371" y="80"/>
                    <a:pt x="438" y="13"/>
                  </a:cubicBezTo>
                  <a:cubicBezTo>
                    <a:pt x="424" y="13"/>
                    <a:pt x="424" y="1"/>
                    <a:pt x="42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7" name="Google Shape;3177;p30"/>
            <p:cNvSpPr/>
            <p:nvPr/>
          </p:nvSpPr>
          <p:spPr>
            <a:xfrm>
              <a:off x="4201602" y="1769628"/>
              <a:ext cx="19632" cy="23776"/>
            </a:xfrm>
            <a:custGeom>
              <a:rect b="b" l="l" r="r" t="t"/>
              <a:pathLst>
                <a:path extrusionOk="0" h="723" w="597">
                  <a:moveTo>
                    <a:pt x="249" y="1"/>
                  </a:moveTo>
                  <a:cubicBezTo>
                    <a:pt x="241" y="1"/>
                    <a:pt x="233" y="2"/>
                    <a:pt x="226" y="5"/>
                  </a:cubicBezTo>
                  <a:cubicBezTo>
                    <a:pt x="159" y="31"/>
                    <a:pt x="0" y="111"/>
                    <a:pt x="146" y="388"/>
                  </a:cubicBezTo>
                  <a:cubicBezTo>
                    <a:pt x="252" y="573"/>
                    <a:pt x="438" y="679"/>
                    <a:pt x="530" y="719"/>
                  </a:cubicBezTo>
                  <a:cubicBezTo>
                    <a:pt x="537" y="722"/>
                    <a:pt x="543" y="723"/>
                    <a:pt x="549" y="723"/>
                  </a:cubicBezTo>
                  <a:cubicBezTo>
                    <a:pt x="578" y="723"/>
                    <a:pt x="596" y="699"/>
                    <a:pt x="596" y="667"/>
                  </a:cubicBezTo>
                  <a:cubicBezTo>
                    <a:pt x="596" y="258"/>
                    <a:pt x="366" y="1"/>
                    <a:pt x="249"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8" name="Google Shape;3178;p30"/>
            <p:cNvSpPr/>
            <p:nvPr/>
          </p:nvSpPr>
          <p:spPr>
            <a:xfrm>
              <a:off x="4204661" y="1770187"/>
              <a:ext cx="15259" cy="21803"/>
            </a:xfrm>
            <a:custGeom>
              <a:rect b="b" l="l" r="r" t="t"/>
              <a:pathLst>
                <a:path extrusionOk="0" h="663" w="464">
                  <a:moveTo>
                    <a:pt x="93" y="0"/>
                  </a:moveTo>
                  <a:cubicBezTo>
                    <a:pt x="145" y="80"/>
                    <a:pt x="198" y="147"/>
                    <a:pt x="239" y="226"/>
                  </a:cubicBezTo>
                  <a:cubicBezTo>
                    <a:pt x="159" y="200"/>
                    <a:pt x="80" y="200"/>
                    <a:pt x="0" y="200"/>
                  </a:cubicBezTo>
                  <a:lnTo>
                    <a:pt x="0" y="212"/>
                  </a:lnTo>
                  <a:cubicBezTo>
                    <a:pt x="80" y="212"/>
                    <a:pt x="172" y="212"/>
                    <a:pt x="251" y="239"/>
                  </a:cubicBezTo>
                  <a:cubicBezTo>
                    <a:pt x="292" y="318"/>
                    <a:pt x="345" y="398"/>
                    <a:pt x="384" y="477"/>
                  </a:cubicBezTo>
                  <a:cubicBezTo>
                    <a:pt x="292" y="450"/>
                    <a:pt x="198" y="438"/>
                    <a:pt x="93" y="438"/>
                  </a:cubicBezTo>
                  <a:cubicBezTo>
                    <a:pt x="93" y="438"/>
                    <a:pt x="106" y="438"/>
                    <a:pt x="106" y="450"/>
                  </a:cubicBezTo>
                  <a:cubicBezTo>
                    <a:pt x="198" y="450"/>
                    <a:pt x="304" y="464"/>
                    <a:pt x="384" y="503"/>
                  </a:cubicBezTo>
                  <a:lnTo>
                    <a:pt x="384" y="491"/>
                  </a:lnTo>
                  <a:cubicBezTo>
                    <a:pt x="410" y="544"/>
                    <a:pt x="437" y="609"/>
                    <a:pt x="463" y="662"/>
                  </a:cubicBezTo>
                  <a:lnTo>
                    <a:pt x="463" y="636"/>
                  </a:lnTo>
                  <a:cubicBezTo>
                    <a:pt x="450" y="583"/>
                    <a:pt x="424" y="530"/>
                    <a:pt x="398" y="491"/>
                  </a:cubicBezTo>
                  <a:cubicBezTo>
                    <a:pt x="410" y="438"/>
                    <a:pt x="437" y="398"/>
                    <a:pt x="463" y="371"/>
                  </a:cubicBezTo>
                  <a:cubicBezTo>
                    <a:pt x="463" y="358"/>
                    <a:pt x="463" y="358"/>
                    <a:pt x="450" y="345"/>
                  </a:cubicBezTo>
                  <a:cubicBezTo>
                    <a:pt x="424" y="385"/>
                    <a:pt x="410" y="424"/>
                    <a:pt x="384" y="464"/>
                  </a:cubicBezTo>
                  <a:cubicBezTo>
                    <a:pt x="345" y="385"/>
                    <a:pt x="304" y="305"/>
                    <a:pt x="251" y="212"/>
                  </a:cubicBezTo>
                  <a:cubicBezTo>
                    <a:pt x="251" y="173"/>
                    <a:pt x="278" y="120"/>
                    <a:pt x="304" y="80"/>
                  </a:cubicBezTo>
                  <a:lnTo>
                    <a:pt x="292" y="67"/>
                  </a:lnTo>
                  <a:cubicBezTo>
                    <a:pt x="265" y="106"/>
                    <a:pt x="251" y="159"/>
                    <a:pt x="239" y="200"/>
                  </a:cubicBezTo>
                  <a:cubicBezTo>
                    <a:pt x="198" y="133"/>
                    <a:pt x="159" y="67"/>
                    <a:pt x="106"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9" name="Google Shape;3179;p30"/>
            <p:cNvSpPr/>
            <p:nvPr/>
          </p:nvSpPr>
          <p:spPr>
            <a:xfrm>
              <a:off x="4219459" y="1776370"/>
              <a:ext cx="26571" cy="17100"/>
            </a:xfrm>
            <a:custGeom>
              <a:rect b="b" l="l" r="r" t="t"/>
              <a:pathLst>
                <a:path extrusionOk="0" h="520" w="808">
                  <a:moveTo>
                    <a:pt x="588" y="1"/>
                  </a:moveTo>
                  <a:cubicBezTo>
                    <a:pt x="450" y="1"/>
                    <a:pt x="184" y="139"/>
                    <a:pt x="13" y="448"/>
                  </a:cubicBezTo>
                  <a:cubicBezTo>
                    <a:pt x="0" y="474"/>
                    <a:pt x="13" y="514"/>
                    <a:pt x="53" y="514"/>
                  </a:cubicBezTo>
                  <a:cubicBezTo>
                    <a:pt x="78" y="517"/>
                    <a:pt x="109" y="520"/>
                    <a:pt x="145" y="520"/>
                  </a:cubicBezTo>
                  <a:cubicBezTo>
                    <a:pt x="258" y="520"/>
                    <a:pt x="415" y="496"/>
                    <a:pt x="556" y="395"/>
                  </a:cubicBezTo>
                  <a:cubicBezTo>
                    <a:pt x="807" y="223"/>
                    <a:pt x="701" y="77"/>
                    <a:pt x="662" y="24"/>
                  </a:cubicBezTo>
                  <a:cubicBezTo>
                    <a:pt x="647" y="9"/>
                    <a:pt x="621" y="1"/>
                    <a:pt x="588"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0" name="Google Shape;3180;p30"/>
            <p:cNvSpPr/>
            <p:nvPr/>
          </p:nvSpPr>
          <p:spPr>
            <a:xfrm>
              <a:off x="4222057" y="1777159"/>
              <a:ext cx="19599" cy="13943"/>
            </a:xfrm>
            <a:custGeom>
              <a:rect b="b" l="l" r="r" t="t"/>
              <a:pathLst>
                <a:path extrusionOk="0" h="424" w="596">
                  <a:moveTo>
                    <a:pt x="398" y="0"/>
                  </a:moveTo>
                  <a:cubicBezTo>
                    <a:pt x="384" y="0"/>
                    <a:pt x="384" y="0"/>
                    <a:pt x="384" y="14"/>
                  </a:cubicBezTo>
                  <a:cubicBezTo>
                    <a:pt x="384" y="53"/>
                    <a:pt x="384" y="106"/>
                    <a:pt x="371" y="159"/>
                  </a:cubicBezTo>
                  <a:cubicBezTo>
                    <a:pt x="451" y="120"/>
                    <a:pt x="530" y="80"/>
                    <a:pt x="596" y="40"/>
                  </a:cubicBezTo>
                  <a:lnTo>
                    <a:pt x="596" y="27"/>
                  </a:lnTo>
                  <a:cubicBezTo>
                    <a:pt x="517" y="67"/>
                    <a:pt x="451" y="106"/>
                    <a:pt x="384" y="146"/>
                  </a:cubicBezTo>
                  <a:cubicBezTo>
                    <a:pt x="398" y="93"/>
                    <a:pt x="398" y="53"/>
                    <a:pt x="398" y="0"/>
                  </a:cubicBezTo>
                  <a:close/>
                  <a:moveTo>
                    <a:pt x="371" y="159"/>
                  </a:moveTo>
                  <a:cubicBezTo>
                    <a:pt x="278" y="212"/>
                    <a:pt x="199" y="265"/>
                    <a:pt x="133" y="318"/>
                  </a:cubicBezTo>
                  <a:cubicBezTo>
                    <a:pt x="133" y="265"/>
                    <a:pt x="133" y="226"/>
                    <a:pt x="119" y="173"/>
                  </a:cubicBezTo>
                  <a:cubicBezTo>
                    <a:pt x="119" y="186"/>
                    <a:pt x="119" y="186"/>
                    <a:pt x="107" y="186"/>
                  </a:cubicBezTo>
                  <a:cubicBezTo>
                    <a:pt x="119" y="238"/>
                    <a:pt x="119" y="279"/>
                    <a:pt x="107" y="318"/>
                  </a:cubicBezTo>
                  <a:cubicBezTo>
                    <a:pt x="80" y="344"/>
                    <a:pt x="40" y="371"/>
                    <a:pt x="1" y="411"/>
                  </a:cubicBezTo>
                  <a:lnTo>
                    <a:pt x="1" y="424"/>
                  </a:lnTo>
                  <a:cubicBezTo>
                    <a:pt x="40" y="397"/>
                    <a:pt x="80" y="371"/>
                    <a:pt x="119" y="332"/>
                  </a:cubicBezTo>
                  <a:lnTo>
                    <a:pt x="119" y="344"/>
                  </a:lnTo>
                  <a:cubicBezTo>
                    <a:pt x="213" y="358"/>
                    <a:pt x="305" y="385"/>
                    <a:pt x="384" y="424"/>
                  </a:cubicBezTo>
                  <a:cubicBezTo>
                    <a:pt x="398" y="424"/>
                    <a:pt x="398" y="424"/>
                    <a:pt x="411" y="411"/>
                  </a:cubicBezTo>
                  <a:cubicBezTo>
                    <a:pt x="319" y="371"/>
                    <a:pt x="225" y="344"/>
                    <a:pt x="133" y="332"/>
                  </a:cubicBezTo>
                  <a:cubicBezTo>
                    <a:pt x="199" y="279"/>
                    <a:pt x="278" y="226"/>
                    <a:pt x="358" y="173"/>
                  </a:cubicBezTo>
                  <a:cubicBezTo>
                    <a:pt x="437" y="199"/>
                    <a:pt x="517" y="226"/>
                    <a:pt x="596" y="265"/>
                  </a:cubicBezTo>
                  <a:lnTo>
                    <a:pt x="596" y="252"/>
                  </a:lnTo>
                  <a:cubicBezTo>
                    <a:pt x="530" y="212"/>
                    <a:pt x="451" y="186"/>
                    <a:pt x="371" y="159"/>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1" name="Google Shape;3181;p30"/>
            <p:cNvSpPr/>
            <p:nvPr/>
          </p:nvSpPr>
          <p:spPr>
            <a:xfrm>
              <a:off x="4194203" y="1797482"/>
              <a:ext cx="20487" cy="23217"/>
            </a:xfrm>
            <a:custGeom>
              <a:rect b="b" l="l" r="r" t="t"/>
              <a:pathLst>
                <a:path extrusionOk="0" h="706" w="623">
                  <a:moveTo>
                    <a:pt x="237" y="1"/>
                  </a:moveTo>
                  <a:cubicBezTo>
                    <a:pt x="228" y="1"/>
                    <a:pt x="220" y="2"/>
                    <a:pt x="213" y="5"/>
                  </a:cubicBezTo>
                  <a:cubicBezTo>
                    <a:pt x="146" y="31"/>
                    <a:pt x="1" y="123"/>
                    <a:pt x="160" y="388"/>
                  </a:cubicBezTo>
                  <a:cubicBezTo>
                    <a:pt x="265" y="573"/>
                    <a:pt x="451" y="667"/>
                    <a:pt x="557" y="706"/>
                  </a:cubicBezTo>
                  <a:cubicBezTo>
                    <a:pt x="596" y="706"/>
                    <a:pt x="622" y="679"/>
                    <a:pt x="622" y="653"/>
                  </a:cubicBezTo>
                  <a:cubicBezTo>
                    <a:pt x="598" y="247"/>
                    <a:pt x="356" y="1"/>
                    <a:pt x="23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2" name="Google Shape;3182;p30"/>
            <p:cNvSpPr/>
            <p:nvPr/>
          </p:nvSpPr>
          <p:spPr>
            <a:xfrm>
              <a:off x="4197229" y="1798041"/>
              <a:ext cx="15292" cy="20060"/>
            </a:xfrm>
            <a:custGeom>
              <a:rect b="b" l="l" r="r" t="t"/>
              <a:pathLst>
                <a:path extrusionOk="0" h="610" w="465">
                  <a:moveTo>
                    <a:pt x="80" y="1"/>
                  </a:moveTo>
                  <a:cubicBezTo>
                    <a:pt x="133" y="80"/>
                    <a:pt x="186" y="147"/>
                    <a:pt x="239" y="212"/>
                  </a:cubicBezTo>
                  <a:cubicBezTo>
                    <a:pt x="173" y="212"/>
                    <a:pt x="107" y="200"/>
                    <a:pt x="41" y="200"/>
                  </a:cubicBezTo>
                  <a:lnTo>
                    <a:pt x="1" y="200"/>
                  </a:lnTo>
                  <a:lnTo>
                    <a:pt x="1" y="212"/>
                  </a:lnTo>
                  <a:lnTo>
                    <a:pt x="54" y="212"/>
                  </a:lnTo>
                  <a:cubicBezTo>
                    <a:pt x="121" y="212"/>
                    <a:pt x="186" y="226"/>
                    <a:pt x="253" y="239"/>
                  </a:cubicBezTo>
                  <a:cubicBezTo>
                    <a:pt x="306" y="305"/>
                    <a:pt x="345" y="385"/>
                    <a:pt x="398" y="464"/>
                  </a:cubicBezTo>
                  <a:cubicBezTo>
                    <a:pt x="306" y="451"/>
                    <a:pt x="226" y="438"/>
                    <a:pt x="133" y="438"/>
                  </a:cubicBezTo>
                  <a:lnTo>
                    <a:pt x="107" y="438"/>
                  </a:lnTo>
                  <a:lnTo>
                    <a:pt x="121" y="451"/>
                  </a:lnTo>
                  <a:lnTo>
                    <a:pt x="133" y="451"/>
                  </a:lnTo>
                  <a:cubicBezTo>
                    <a:pt x="226" y="451"/>
                    <a:pt x="319" y="464"/>
                    <a:pt x="398" y="491"/>
                  </a:cubicBezTo>
                  <a:cubicBezTo>
                    <a:pt x="424" y="530"/>
                    <a:pt x="451" y="570"/>
                    <a:pt x="465" y="609"/>
                  </a:cubicBezTo>
                  <a:lnTo>
                    <a:pt x="465" y="583"/>
                  </a:lnTo>
                  <a:cubicBezTo>
                    <a:pt x="451" y="544"/>
                    <a:pt x="424" y="503"/>
                    <a:pt x="412" y="477"/>
                  </a:cubicBezTo>
                  <a:cubicBezTo>
                    <a:pt x="424" y="424"/>
                    <a:pt x="438" y="385"/>
                    <a:pt x="465" y="345"/>
                  </a:cubicBezTo>
                  <a:lnTo>
                    <a:pt x="465" y="332"/>
                  </a:lnTo>
                  <a:cubicBezTo>
                    <a:pt x="438" y="371"/>
                    <a:pt x="412" y="411"/>
                    <a:pt x="398" y="464"/>
                  </a:cubicBezTo>
                  <a:cubicBezTo>
                    <a:pt x="359" y="371"/>
                    <a:pt x="306" y="292"/>
                    <a:pt x="253" y="212"/>
                  </a:cubicBezTo>
                  <a:cubicBezTo>
                    <a:pt x="253" y="159"/>
                    <a:pt x="266" y="120"/>
                    <a:pt x="292" y="80"/>
                  </a:cubicBezTo>
                  <a:lnTo>
                    <a:pt x="292" y="67"/>
                  </a:lnTo>
                  <a:cubicBezTo>
                    <a:pt x="266" y="106"/>
                    <a:pt x="239" y="147"/>
                    <a:pt x="239" y="200"/>
                  </a:cubicBezTo>
                  <a:cubicBezTo>
                    <a:pt x="200" y="133"/>
                    <a:pt x="147" y="67"/>
                    <a:pt x="9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3" name="Google Shape;3183;p30"/>
            <p:cNvSpPr/>
            <p:nvPr/>
          </p:nvSpPr>
          <p:spPr>
            <a:xfrm>
              <a:off x="4212915" y="1803007"/>
              <a:ext cx="25716" cy="17692"/>
            </a:xfrm>
            <a:custGeom>
              <a:rect b="b" l="l" r="r" t="t"/>
              <a:pathLst>
                <a:path extrusionOk="0" h="538" w="782">
                  <a:moveTo>
                    <a:pt x="555" y="0"/>
                  </a:moveTo>
                  <a:cubicBezTo>
                    <a:pt x="423" y="0"/>
                    <a:pt x="165" y="148"/>
                    <a:pt x="14" y="472"/>
                  </a:cubicBezTo>
                  <a:cubicBezTo>
                    <a:pt x="0" y="499"/>
                    <a:pt x="14" y="538"/>
                    <a:pt x="53" y="538"/>
                  </a:cubicBezTo>
                  <a:cubicBezTo>
                    <a:pt x="159" y="538"/>
                    <a:pt x="371" y="525"/>
                    <a:pt x="544" y="393"/>
                  </a:cubicBezTo>
                  <a:cubicBezTo>
                    <a:pt x="782" y="207"/>
                    <a:pt x="676" y="61"/>
                    <a:pt x="623" y="22"/>
                  </a:cubicBezTo>
                  <a:cubicBezTo>
                    <a:pt x="608" y="8"/>
                    <a:pt x="585" y="0"/>
                    <a:pt x="555"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4" name="Google Shape;3184;p30"/>
            <p:cNvSpPr/>
            <p:nvPr/>
          </p:nvSpPr>
          <p:spPr>
            <a:xfrm>
              <a:off x="4214230" y="1803730"/>
              <a:ext cx="20487" cy="15686"/>
            </a:xfrm>
            <a:custGeom>
              <a:rect b="b" l="l" r="r" t="t"/>
              <a:pathLst>
                <a:path extrusionOk="0" h="477" w="623">
                  <a:moveTo>
                    <a:pt x="398" y="0"/>
                  </a:moveTo>
                  <a:lnTo>
                    <a:pt x="398" y="13"/>
                  </a:lnTo>
                  <a:cubicBezTo>
                    <a:pt x="398" y="53"/>
                    <a:pt x="398" y="106"/>
                    <a:pt x="384" y="159"/>
                  </a:cubicBezTo>
                  <a:cubicBezTo>
                    <a:pt x="305" y="212"/>
                    <a:pt x="225" y="265"/>
                    <a:pt x="159" y="330"/>
                  </a:cubicBezTo>
                  <a:cubicBezTo>
                    <a:pt x="159" y="278"/>
                    <a:pt x="146" y="238"/>
                    <a:pt x="146" y="185"/>
                  </a:cubicBezTo>
                  <a:lnTo>
                    <a:pt x="133" y="198"/>
                  </a:lnTo>
                  <a:cubicBezTo>
                    <a:pt x="146" y="251"/>
                    <a:pt x="146" y="291"/>
                    <a:pt x="146" y="344"/>
                  </a:cubicBezTo>
                  <a:cubicBezTo>
                    <a:pt x="93" y="371"/>
                    <a:pt x="40" y="410"/>
                    <a:pt x="1" y="450"/>
                  </a:cubicBezTo>
                  <a:lnTo>
                    <a:pt x="1" y="477"/>
                  </a:lnTo>
                  <a:cubicBezTo>
                    <a:pt x="40" y="436"/>
                    <a:pt x="93" y="397"/>
                    <a:pt x="146" y="357"/>
                  </a:cubicBezTo>
                  <a:cubicBezTo>
                    <a:pt x="239" y="357"/>
                    <a:pt x="331" y="383"/>
                    <a:pt x="424" y="424"/>
                  </a:cubicBezTo>
                  <a:cubicBezTo>
                    <a:pt x="424" y="424"/>
                    <a:pt x="437" y="424"/>
                    <a:pt x="437" y="410"/>
                  </a:cubicBezTo>
                  <a:cubicBezTo>
                    <a:pt x="345" y="371"/>
                    <a:pt x="252" y="357"/>
                    <a:pt x="159" y="344"/>
                  </a:cubicBezTo>
                  <a:cubicBezTo>
                    <a:pt x="225" y="278"/>
                    <a:pt x="305" y="225"/>
                    <a:pt x="384" y="172"/>
                  </a:cubicBezTo>
                  <a:cubicBezTo>
                    <a:pt x="463" y="185"/>
                    <a:pt x="543" y="212"/>
                    <a:pt x="609" y="251"/>
                  </a:cubicBezTo>
                  <a:cubicBezTo>
                    <a:pt x="622" y="251"/>
                    <a:pt x="622" y="238"/>
                    <a:pt x="622" y="238"/>
                  </a:cubicBezTo>
                  <a:cubicBezTo>
                    <a:pt x="557" y="212"/>
                    <a:pt x="477" y="185"/>
                    <a:pt x="398" y="172"/>
                  </a:cubicBezTo>
                  <a:lnTo>
                    <a:pt x="398" y="159"/>
                  </a:lnTo>
                  <a:cubicBezTo>
                    <a:pt x="463" y="119"/>
                    <a:pt x="543" y="66"/>
                    <a:pt x="609" y="27"/>
                  </a:cubicBezTo>
                  <a:lnTo>
                    <a:pt x="609" y="13"/>
                  </a:lnTo>
                  <a:cubicBezTo>
                    <a:pt x="530" y="53"/>
                    <a:pt x="463" y="106"/>
                    <a:pt x="398" y="145"/>
                  </a:cubicBezTo>
                  <a:cubicBezTo>
                    <a:pt x="410" y="92"/>
                    <a:pt x="410" y="53"/>
                    <a:pt x="398"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5" name="Google Shape;3185;p30"/>
            <p:cNvSpPr/>
            <p:nvPr/>
          </p:nvSpPr>
          <p:spPr>
            <a:xfrm>
              <a:off x="4191145" y="1832143"/>
              <a:ext cx="25749" cy="17758"/>
            </a:xfrm>
            <a:custGeom>
              <a:rect b="b" l="l" r="r" t="t"/>
              <a:pathLst>
                <a:path extrusionOk="0" h="540" w="783">
                  <a:moveTo>
                    <a:pt x="227" y="0"/>
                  </a:moveTo>
                  <a:cubicBezTo>
                    <a:pt x="197" y="0"/>
                    <a:pt x="174" y="8"/>
                    <a:pt x="159" y="22"/>
                  </a:cubicBezTo>
                  <a:cubicBezTo>
                    <a:pt x="106" y="63"/>
                    <a:pt x="1" y="208"/>
                    <a:pt x="253" y="393"/>
                  </a:cubicBezTo>
                  <a:cubicBezTo>
                    <a:pt x="424" y="525"/>
                    <a:pt x="623" y="539"/>
                    <a:pt x="729" y="539"/>
                  </a:cubicBezTo>
                  <a:cubicBezTo>
                    <a:pt x="768" y="539"/>
                    <a:pt x="782" y="499"/>
                    <a:pt x="768" y="472"/>
                  </a:cubicBezTo>
                  <a:cubicBezTo>
                    <a:pt x="617" y="148"/>
                    <a:pt x="360" y="0"/>
                    <a:pt x="2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6" name="Google Shape;3186;p30"/>
            <p:cNvSpPr/>
            <p:nvPr/>
          </p:nvSpPr>
          <p:spPr>
            <a:xfrm>
              <a:off x="4195091" y="1832867"/>
              <a:ext cx="19172" cy="14404"/>
            </a:xfrm>
            <a:custGeom>
              <a:rect b="b" l="l" r="r" t="t"/>
              <a:pathLst>
                <a:path extrusionOk="0" h="438" w="583">
                  <a:moveTo>
                    <a:pt x="225" y="0"/>
                  </a:moveTo>
                  <a:cubicBezTo>
                    <a:pt x="212" y="53"/>
                    <a:pt x="212" y="106"/>
                    <a:pt x="225" y="146"/>
                  </a:cubicBezTo>
                  <a:cubicBezTo>
                    <a:pt x="159" y="106"/>
                    <a:pt x="92" y="53"/>
                    <a:pt x="27" y="14"/>
                  </a:cubicBezTo>
                  <a:lnTo>
                    <a:pt x="13" y="27"/>
                  </a:lnTo>
                  <a:cubicBezTo>
                    <a:pt x="92" y="67"/>
                    <a:pt x="159" y="120"/>
                    <a:pt x="238" y="173"/>
                  </a:cubicBezTo>
                  <a:cubicBezTo>
                    <a:pt x="159" y="186"/>
                    <a:pt x="80" y="212"/>
                    <a:pt x="0" y="239"/>
                  </a:cubicBezTo>
                  <a:lnTo>
                    <a:pt x="13" y="252"/>
                  </a:lnTo>
                  <a:cubicBezTo>
                    <a:pt x="92" y="212"/>
                    <a:pt x="172" y="199"/>
                    <a:pt x="251" y="173"/>
                  </a:cubicBezTo>
                  <a:cubicBezTo>
                    <a:pt x="318" y="226"/>
                    <a:pt x="397" y="292"/>
                    <a:pt x="463" y="345"/>
                  </a:cubicBezTo>
                  <a:cubicBezTo>
                    <a:pt x="371" y="358"/>
                    <a:pt x="278" y="385"/>
                    <a:pt x="186" y="411"/>
                  </a:cubicBezTo>
                  <a:lnTo>
                    <a:pt x="198" y="424"/>
                  </a:lnTo>
                  <a:cubicBezTo>
                    <a:pt x="291" y="385"/>
                    <a:pt x="384" y="358"/>
                    <a:pt x="477" y="358"/>
                  </a:cubicBezTo>
                  <a:cubicBezTo>
                    <a:pt x="516" y="385"/>
                    <a:pt x="542" y="411"/>
                    <a:pt x="583" y="438"/>
                  </a:cubicBezTo>
                  <a:cubicBezTo>
                    <a:pt x="583" y="424"/>
                    <a:pt x="569" y="424"/>
                    <a:pt x="569" y="411"/>
                  </a:cubicBezTo>
                  <a:cubicBezTo>
                    <a:pt x="542" y="385"/>
                    <a:pt x="516" y="371"/>
                    <a:pt x="489" y="345"/>
                  </a:cubicBezTo>
                  <a:lnTo>
                    <a:pt x="489" y="212"/>
                  </a:lnTo>
                  <a:lnTo>
                    <a:pt x="489" y="199"/>
                  </a:lnTo>
                  <a:cubicBezTo>
                    <a:pt x="477" y="239"/>
                    <a:pt x="477" y="279"/>
                    <a:pt x="477" y="332"/>
                  </a:cubicBezTo>
                  <a:cubicBezTo>
                    <a:pt x="397" y="265"/>
                    <a:pt x="318" y="212"/>
                    <a:pt x="238" y="159"/>
                  </a:cubicBezTo>
                  <a:cubicBezTo>
                    <a:pt x="225" y="106"/>
                    <a:pt x="225" y="53"/>
                    <a:pt x="238" y="14"/>
                  </a:cubicBezTo>
                  <a:lnTo>
                    <a:pt x="225" y="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7" name="Google Shape;3187;p30"/>
            <p:cNvSpPr/>
            <p:nvPr/>
          </p:nvSpPr>
          <p:spPr>
            <a:xfrm>
              <a:off x="4215118" y="1826224"/>
              <a:ext cx="20454" cy="22888"/>
            </a:xfrm>
            <a:custGeom>
              <a:rect b="b" l="l" r="r" t="t"/>
              <a:pathLst>
                <a:path extrusionOk="0" h="696" w="622">
                  <a:moveTo>
                    <a:pt x="388" y="0"/>
                  </a:moveTo>
                  <a:cubicBezTo>
                    <a:pt x="280" y="0"/>
                    <a:pt x="37" y="247"/>
                    <a:pt x="0" y="652"/>
                  </a:cubicBezTo>
                  <a:cubicBezTo>
                    <a:pt x="0" y="674"/>
                    <a:pt x="18" y="696"/>
                    <a:pt x="46" y="696"/>
                  </a:cubicBezTo>
                  <a:cubicBezTo>
                    <a:pt x="52" y="696"/>
                    <a:pt x="59" y="695"/>
                    <a:pt x="66" y="693"/>
                  </a:cubicBezTo>
                  <a:cubicBezTo>
                    <a:pt x="172" y="666"/>
                    <a:pt x="357" y="573"/>
                    <a:pt x="463" y="388"/>
                  </a:cubicBezTo>
                  <a:cubicBezTo>
                    <a:pt x="622" y="123"/>
                    <a:pt x="477" y="31"/>
                    <a:pt x="410" y="4"/>
                  </a:cubicBezTo>
                  <a:cubicBezTo>
                    <a:pt x="403" y="2"/>
                    <a:pt x="396" y="0"/>
                    <a:pt x="38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8" name="Google Shape;3188;p30"/>
            <p:cNvSpPr/>
            <p:nvPr/>
          </p:nvSpPr>
          <p:spPr>
            <a:xfrm>
              <a:off x="4216401" y="1826783"/>
              <a:ext cx="16147" cy="21375"/>
            </a:xfrm>
            <a:custGeom>
              <a:rect b="b" l="l" r="r" t="t"/>
              <a:pathLst>
                <a:path extrusionOk="0" h="650" w="491">
                  <a:moveTo>
                    <a:pt x="397" y="0"/>
                  </a:moveTo>
                  <a:cubicBezTo>
                    <a:pt x="344" y="67"/>
                    <a:pt x="305" y="132"/>
                    <a:pt x="252" y="199"/>
                  </a:cubicBezTo>
                  <a:cubicBezTo>
                    <a:pt x="252" y="146"/>
                    <a:pt x="226" y="106"/>
                    <a:pt x="199" y="67"/>
                  </a:cubicBezTo>
                  <a:lnTo>
                    <a:pt x="199" y="79"/>
                  </a:lnTo>
                  <a:cubicBezTo>
                    <a:pt x="226" y="120"/>
                    <a:pt x="239" y="159"/>
                    <a:pt x="239" y="212"/>
                  </a:cubicBezTo>
                  <a:cubicBezTo>
                    <a:pt x="186" y="291"/>
                    <a:pt x="133" y="371"/>
                    <a:pt x="93" y="450"/>
                  </a:cubicBezTo>
                  <a:cubicBezTo>
                    <a:pt x="80" y="411"/>
                    <a:pt x="53" y="371"/>
                    <a:pt x="27" y="331"/>
                  </a:cubicBezTo>
                  <a:lnTo>
                    <a:pt x="27" y="344"/>
                  </a:lnTo>
                  <a:cubicBezTo>
                    <a:pt x="53" y="384"/>
                    <a:pt x="67" y="424"/>
                    <a:pt x="80" y="477"/>
                  </a:cubicBezTo>
                  <a:lnTo>
                    <a:pt x="0" y="635"/>
                  </a:lnTo>
                  <a:lnTo>
                    <a:pt x="0" y="649"/>
                  </a:lnTo>
                  <a:cubicBezTo>
                    <a:pt x="27" y="596"/>
                    <a:pt x="53" y="543"/>
                    <a:pt x="93" y="477"/>
                  </a:cubicBezTo>
                  <a:lnTo>
                    <a:pt x="93" y="490"/>
                  </a:lnTo>
                  <a:cubicBezTo>
                    <a:pt x="173" y="464"/>
                    <a:pt x="265" y="450"/>
                    <a:pt x="344" y="450"/>
                  </a:cubicBezTo>
                  <a:lnTo>
                    <a:pt x="371" y="450"/>
                  </a:lnTo>
                  <a:lnTo>
                    <a:pt x="385" y="437"/>
                  </a:lnTo>
                  <a:lnTo>
                    <a:pt x="344" y="437"/>
                  </a:lnTo>
                  <a:cubicBezTo>
                    <a:pt x="265" y="437"/>
                    <a:pt x="186" y="450"/>
                    <a:pt x="93" y="464"/>
                  </a:cubicBezTo>
                  <a:cubicBezTo>
                    <a:pt x="146" y="384"/>
                    <a:pt x="199" y="305"/>
                    <a:pt x="252" y="238"/>
                  </a:cubicBezTo>
                  <a:cubicBezTo>
                    <a:pt x="305" y="226"/>
                    <a:pt x="371" y="212"/>
                    <a:pt x="438" y="212"/>
                  </a:cubicBezTo>
                  <a:lnTo>
                    <a:pt x="491" y="212"/>
                  </a:lnTo>
                  <a:lnTo>
                    <a:pt x="491" y="199"/>
                  </a:lnTo>
                  <a:lnTo>
                    <a:pt x="438" y="199"/>
                  </a:lnTo>
                  <a:cubicBezTo>
                    <a:pt x="385" y="199"/>
                    <a:pt x="318" y="212"/>
                    <a:pt x="252" y="212"/>
                  </a:cubicBezTo>
                  <a:cubicBezTo>
                    <a:pt x="305" y="146"/>
                    <a:pt x="358" y="79"/>
                    <a:pt x="411" y="0"/>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9" name="Google Shape;3189;p30"/>
            <p:cNvSpPr/>
            <p:nvPr/>
          </p:nvSpPr>
          <p:spPr>
            <a:xfrm>
              <a:off x="4201175" y="1866442"/>
              <a:ext cx="27426" cy="14930"/>
            </a:xfrm>
            <a:custGeom>
              <a:rect b="b" l="l" r="r" t="t"/>
              <a:pathLst>
                <a:path extrusionOk="0" h="454" w="834">
                  <a:moveTo>
                    <a:pt x="228" y="0"/>
                  </a:moveTo>
                  <a:cubicBezTo>
                    <a:pt x="176" y="0"/>
                    <a:pt x="137" y="14"/>
                    <a:pt x="119" y="38"/>
                  </a:cubicBezTo>
                  <a:cubicBezTo>
                    <a:pt x="80" y="91"/>
                    <a:pt x="1" y="250"/>
                    <a:pt x="278" y="396"/>
                  </a:cubicBezTo>
                  <a:cubicBezTo>
                    <a:pt x="372" y="440"/>
                    <a:pt x="470" y="454"/>
                    <a:pt x="557" y="454"/>
                  </a:cubicBezTo>
                  <a:cubicBezTo>
                    <a:pt x="654" y="454"/>
                    <a:pt x="739" y="437"/>
                    <a:pt x="795" y="423"/>
                  </a:cubicBezTo>
                  <a:cubicBezTo>
                    <a:pt x="821" y="423"/>
                    <a:pt x="834" y="382"/>
                    <a:pt x="807" y="356"/>
                  </a:cubicBezTo>
                  <a:cubicBezTo>
                    <a:pt x="623" y="103"/>
                    <a:pt x="374" y="0"/>
                    <a:pt x="228"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0" name="Google Shape;3190;p30"/>
            <p:cNvSpPr/>
            <p:nvPr/>
          </p:nvSpPr>
          <p:spPr>
            <a:xfrm>
              <a:off x="4204200" y="1866804"/>
              <a:ext cx="21375" cy="13549"/>
            </a:xfrm>
            <a:custGeom>
              <a:rect b="b" l="l" r="r" t="t"/>
              <a:pathLst>
                <a:path extrusionOk="0" h="412" w="650">
                  <a:moveTo>
                    <a:pt x="212" y="1"/>
                  </a:moveTo>
                  <a:cubicBezTo>
                    <a:pt x="212" y="41"/>
                    <a:pt x="226" y="94"/>
                    <a:pt x="239" y="133"/>
                  </a:cubicBezTo>
                  <a:cubicBezTo>
                    <a:pt x="173" y="107"/>
                    <a:pt x="94" y="80"/>
                    <a:pt x="14" y="54"/>
                  </a:cubicBezTo>
                  <a:lnTo>
                    <a:pt x="1" y="67"/>
                  </a:lnTo>
                  <a:cubicBezTo>
                    <a:pt x="94" y="94"/>
                    <a:pt x="173" y="120"/>
                    <a:pt x="253" y="160"/>
                  </a:cubicBezTo>
                  <a:cubicBezTo>
                    <a:pt x="173" y="186"/>
                    <a:pt x="107" y="226"/>
                    <a:pt x="41" y="279"/>
                  </a:cubicBezTo>
                  <a:lnTo>
                    <a:pt x="54" y="279"/>
                  </a:lnTo>
                  <a:cubicBezTo>
                    <a:pt x="120" y="239"/>
                    <a:pt x="186" y="200"/>
                    <a:pt x="265" y="160"/>
                  </a:cubicBezTo>
                  <a:cubicBezTo>
                    <a:pt x="359" y="200"/>
                    <a:pt x="438" y="239"/>
                    <a:pt x="517" y="279"/>
                  </a:cubicBezTo>
                  <a:cubicBezTo>
                    <a:pt x="424" y="306"/>
                    <a:pt x="345" y="345"/>
                    <a:pt x="265" y="412"/>
                  </a:cubicBezTo>
                  <a:lnTo>
                    <a:pt x="279" y="412"/>
                  </a:lnTo>
                  <a:cubicBezTo>
                    <a:pt x="359" y="359"/>
                    <a:pt x="438" y="318"/>
                    <a:pt x="530" y="292"/>
                  </a:cubicBezTo>
                  <a:lnTo>
                    <a:pt x="530" y="279"/>
                  </a:lnTo>
                  <a:cubicBezTo>
                    <a:pt x="570" y="306"/>
                    <a:pt x="610" y="332"/>
                    <a:pt x="650" y="345"/>
                  </a:cubicBezTo>
                  <a:lnTo>
                    <a:pt x="650" y="332"/>
                  </a:lnTo>
                  <a:cubicBezTo>
                    <a:pt x="610" y="306"/>
                    <a:pt x="570" y="292"/>
                    <a:pt x="530" y="265"/>
                  </a:cubicBezTo>
                  <a:cubicBezTo>
                    <a:pt x="517" y="226"/>
                    <a:pt x="517" y="186"/>
                    <a:pt x="517" y="133"/>
                  </a:cubicBezTo>
                  <a:lnTo>
                    <a:pt x="504" y="133"/>
                  </a:lnTo>
                  <a:cubicBezTo>
                    <a:pt x="504" y="173"/>
                    <a:pt x="504" y="213"/>
                    <a:pt x="517" y="265"/>
                  </a:cubicBezTo>
                  <a:cubicBezTo>
                    <a:pt x="438" y="226"/>
                    <a:pt x="345" y="186"/>
                    <a:pt x="265" y="147"/>
                  </a:cubicBezTo>
                  <a:cubicBezTo>
                    <a:pt x="239" y="94"/>
                    <a:pt x="226" y="54"/>
                    <a:pt x="226"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1" name="Google Shape;3191;p30"/>
            <p:cNvSpPr/>
            <p:nvPr/>
          </p:nvSpPr>
          <p:spPr>
            <a:xfrm>
              <a:off x="4224721" y="1854604"/>
              <a:ext cx="18284" cy="25025"/>
            </a:xfrm>
            <a:custGeom>
              <a:rect b="b" l="l" r="r" t="t"/>
              <a:pathLst>
                <a:path extrusionOk="0" h="761" w="556">
                  <a:moveTo>
                    <a:pt x="310" y="1"/>
                  </a:moveTo>
                  <a:cubicBezTo>
                    <a:pt x="203" y="1"/>
                    <a:pt x="0" y="301"/>
                    <a:pt x="52" y="716"/>
                  </a:cubicBezTo>
                  <a:cubicBezTo>
                    <a:pt x="62" y="746"/>
                    <a:pt x="79" y="761"/>
                    <a:pt x="104" y="761"/>
                  </a:cubicBezTo>
                  <a:cubicBezTo>
                    <a:pt x="113" y="761"/>
                    <a:pt x="122" y="759"/>
                    <a:pt x="132" y="756"/>
                  </a:cubicBezTo>
                  <a:cubicBezTo>
                    <a:pt x="224" y="703"/>
                    <a:pt x="383" y="571"/>
                    <a:pt x="462" y="372"/>
                  </a:cubicBezTo>
                  <a:cubicBezTo>
                    <a:pt x="555" y="81"/>
                    <a:pt x="383" y="15"/>
                    <a:pt x="317" y="1"/>
                  </a:cubicBezTo>
                  <a:cubicBezTo>
                    <a:pt x="315" y="1"/>
                    <a:pt x="313" y="1"/>
                    <a:pt x="31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2" name="Google Shape;3192;p30"/>
            <p:cNvSpPr/>
            <p:nvPr/>
          </p:nvSpPr>
          <p:spPr>
            <a:xfrm>
              <a:off x="4226431" y="1855064"/>
              <a:ext cx="14371" cy="23973"/>
            </a:xfrm>
            <a:custGeom>
              <a:rect b="b" l="l" r="r" t="t"/>
              <a:pathLst>
                <a:path extrusionOk="0" h="729" w="437">
                  <a:moveTo>
                    <a:pt x="291" y="1"/>
                  </a:moveTo>
                  <a:cubicBezTo>
                    <a:pt x="265" y="67"/>
                    <a:pt x="225" y="146"/>
                    <a:pt x="198" y="213"/>
                  </a:cubicBezTo>
                  <a:cubicBezTo>
                    <a:pt x="186" y="172"/>
                    <a:pt x="159" y="133"/>
                    <a:pt x="119" y="93"/>
                  </a:cubicBezTo>
                  <a:lnTo>
                    <a:pt x="119" y="107"/>
                  </a:lnTo>
                  <a:cubicBezTo>
                    <a:pt x="145" y="146"/>
                    <a:pt x="172" y="186"/>
                    <a:pt x="186" y="239"/>
                  </a:cubicBezTo>
                  <a:cubicBezTo>
                    <a:pt x="159" y="331"/>
                    <a:pt x="119" y="411"/>
                    <a:pt x="92" y="504"/>
                  </a:cubicBezTo>
                  <a:cubicBezTo>
                    <a:pt x="66" y="464"/>
                    <a:pt x="39" y="437"/>
                    <a:pt x="0" y="398"/>
                  </a:cubicBezTo>
                  <a:lnTo>
                    <a:pt x="0" y="411"/>
                  </a:lnTo>
                  <a:cubicBezTo>
                    <a:pt x="39" y="451"/>
                    <a:pt x="66" y="490"/>
                    <a:pt x="80" y="517"/>
                  </a:cubicBezTo>
                  <a:cubicBezTo>
                    <a:pt x="66" y="583"/>
                    <a:pt x="53" y="649"/>
                    <a:pt x="39" y="702"/>
                  </a:cubicBezTo>
                  <a:lnTo>
                    <a:pt x="39" y="728"/>
                  </a:lnTo>
                  <a:cubicBezTo>
                    <a:pt x="53" y="663"/>
                    <a:pt x="80" y="596"/>
                    <a:pt x="92" y="530"/>
                  </a:cubicBezTo>
                  <a:cubicBezTo>
                    <a:pt x="186" y="490"/>
                    <a:pt x="278" y="451"/>
                    <a:pt x="371" y="437"/>
                  </a:cubicBezTo>
                  <a:lnTo>
                    <a:pt x="371" y="424"/>
                  </a:lnTo>
                  <a:cubicBezTo>
                    <a:pt x="278" y="437"/>
                    <a:pt x="186" y="477"/>
                    <a:pt x="106" y="517"/>
                  </a:cubicBezTo>
                  <a:cubicBezTo>
                    <a:pt x="133" y="424"/>
                    <a:pt x="159" y="345"/>
                    <a:pt x="198" y="252"/>
                  </a:cubicBezTo>
                  <a:cubicBezTo>
                    <a:pt x="278" y="225"/>
                    <a:pt x="357" y="199"/>
                    <a:pt x="436" y="186"/>
                  </a:cubicBezTo>
                  <a:lnTo>
                    <a:pt x="436" y="172"/>
                  </a:lnTo>
                  <a:cubicBezTo>
                    <a:pt x="357" y="186"/>
                    <a:pt x="278" y="213"/>
                    <a:pt x="198" y="239"/>
                  </a:cubicBezTo>
                  <a:cubicBezTo>
                    <a:pt x="238" y="160"/>
                    <a:pt x="265" y="80"/>
                    <a:pt x="304"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3" name="Google Shape;3193;p30"/>
            <p:cNvSpPr/>
            <p:nvPr/>
          </p:nvSpPr>
          <p:spPr>
            <a:xfrm>
              <a:off x="4200714" y="1896138"/>
              <a:ext cx="23118" cy="21211"/>
            </a:xfrm>
            <a:custGeom>
              <a:rect b="b" l="l" r="r" t="t"/>
              <a:pathLst>
                <a:path extrusionOk="0" h="645" w="703">
                  <a:moveTo>
                    <a:pt x="236" y="0"/>
                  </a:moveTo>
                  <a:cubicBezTo>
                    <a:pt x="222" y="0"/>
                    <a:pt x="210" y="3"/>
                    <a:pt x="200" y="9"/>
                  </a:cubicBezTo>
                  <a:cubicBezTo>
                    <a:pt x="147" y="35"/>
                    <a:pt x="1" y="155"/>
                    <a:pt x="200" y="393"/>
                  </a:cubicBezTo>
                  <a:cubicBezTo>
                    <a:pt x="332" y="565"/>
                    <a:pt x="530" y="618"/>
                    <a:pt x="636" y="644"/>
                  </a:cubicBezTo>
                  <a:cubicBezTo>
                    <a:pt x="663" y="644"/>
                    <a:pt x="703" y="618"/>
                    <a:pt x="689" y="578"/>
                  </a:cubicBezTo>
                  <a:cubicBezTo>
                    <a:pt x="607" y="200"/>
                    <a:pt x="354" y="0"/>
                    <a:pt x="236"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4" name="Google Shape;3194;p30"/>
            <p:cNvSpPr/>
            <p:nvPr/>
          </p:nvSpPr>
          <p:spPr>
            <a:xfrm>
              <a:off x="4204200" y="1896861"/>
              <a:ext cx="17889" cy="19172"/>
            </a:xfrm>
            <a:custGeom>
              <a:rect b="b" l="l" r="r" t="t"/>
              <a:pathLst>
                <a:path extrusionOk="0" h="583" w="544">
                  <a:moveTo>
                    <a:pt x="67" y="1"/>
                  </a:moveTo>
                  <a:cubicBezTo>
                    <a:pt x="120" y="66"/>
                    <a:pt x="186" y="133"/>
                    <a:pt x="239" y="186"/>
                  </a:cubicBezTo>
                  <a:lnTo>
                    <a:pt x="200" y="186"/>
                  </a:lnTo>
                  <a:cubicBezTo>
                    <a:pt x="133" y="186"/>
                    <a:pt x="67" y="199"/>
                    <a:pt x="1" y="212"/>
                  </a:cubicBezTo>
                  <a:lnTo>
                    <a:pt x="1" y="225"/>
                  </a:lnTo>
                  <a:cubicBezTo>
                    <a:pt x="67" y="212"/>
                    <a:pt x="133" y="199"/>
                    <a:pt x="200" y="199"/>
                  </a:cubicBezTo>
                  <a:lnTo>
                    <a:pt x="253" y="199"/>
                  </a:lnTo>
                  <a:cubicBezTo>
                    <a:pt x="318" y="278"/>
                    <a:pt x="371" y="345"/>
                    <a:pt x="424" y="424"/>
                  </a:cubicBezTo>
                  <a:cubicBezTo>
                    <a:pt x="385" y="410"/>
                    <a:pt x="345" y="410"/>
                    <a:pt x="306" y="410"/>
                  </a:cubicBezTo>
                  <a:cubicBezTo>
                    <a:pt x="253" y="410"/>
                    <a:pt x="186" y="410"/>
                    <a:pt x="133" y="424"/>
                  </a:cubicBezTo>
                  <a:cubicBezTo>
                    <a:pt x="147" y="424"/>
                    <a:pt x="147" y="437"/>
                    <a:pt x="147" y="437"/>
                  </a:cubicBezTo>
                  <a:cubicBezTo>
                    <a:pt x="200" y="424"/>
                    <a:pt x="253" y="424"/>
                    <a:pt x="306" y="424"/>
                  </a:cubicBezTo>
                  <a:cubicBezTo>
                    <a:pt x="345" y="424"/>
                    <a:pt x="398" y="424"/>
                    <a:pt x="438" y="437"/>
                  </a:cubicBezTo>
                  <a:cubicBezTo>
                    <a:pt x="477" y="477"/>
                    <a:pt x="504" y="530"/>
                    <a:pt x="544" y="583"/>
                  </a:cubicBezTo>
                  <a:lnTo>
                    <a:pt x="544" y="556"/>
                  </a:lnTo>
                  <a:cubicBezTo>
                    <a:pt x="517" y="504"/>
                    <a:pt x="477" y="463"/>
                    <a:pt x="451" y="424"/>
                  </a:cubicBezTo>
                  <a:cubicBezTo>
                    <a:pt x="451" y="371"/>
                    <a:pt x="464" y="331"/>
                    <a:pt x="491" y="292"/>
                  </a:cubicBezTo>
                  <a:cubicBezTo>
                    <a:pt x="477" y="292"/>
                    <a:pt x="477" y="278"/>
                    <a:pt x="477" y="278"/>
                  </a:cubicBezTo>
                  <a:cubicBezTo>
                    <a:pt x="464" y="318"/>
                    <a:pt x="438" y="357"/>
                    <a:pt x="438" y="410"/>
                  </a:cubicBezTo>
                  <a:cubicBezTo>
                    <a:pt x="371" y="331"/>
                    <a:pt x="318" y="265"/>
                    <a:pt x="253" y="186"/>
                  </a:cubicBezTo>
                  <a:cubicBezTo>
                    <a:pt x="253" y="133"/>
                    <a:pt x="265" y="80"/>
                    <a:pt x="279" y="40"/>
                  </a:cubicBezTo>
                  <a:lnTo>
                    <a:pt x="265" y="27"/>
                  </a:lnTo>
                  <a:cubicBezTo>
                    <a:pt x="253" y="80"/>
                    <a:pt x="239" y="119"/>
                    <a:pt x="239" y="172"/>
                  </a:cubicBezTo>
                  <a:cubicBezTo>
                    <a:pt x="186" y="106"/>
                    <a:pt x="133" y="53"/>
                    <a:pt x="67" y="1"/>
                  </a:cubicBez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5" name="Google Shape;3195;p30"/>
            <p:cNvSpPr/>
            <p:nvPr/>
          </p:nvSpPr>
          <p:spPr>
            <a:xfrm>
              <a:off x="4221662" y="1897289"/>
              <a:ext cx="24368" cy="19698"/>
            </a:xfrm>
            <a:custGeom>
              <a:rect b="b" l="l" r="r" t="t"/>
              <a:pathLst>
                <a:path extrusionOk="0" h="599" w="741">
                  <a:moveTo>
                    <a:pt x="509" y="0"/>
                  </a:moveTo>
                  <a:cubicBezTo>
                    <a:pt x="388" y="0"/>
                    <a:pt x="127" y="179"/>
                    <a:pt x="13" y="543"/>
                  </a:cubicBezTo>
                  <a:cubicBezTo>
                    <a:pt x="1" y="566"/>
                    <a:pt x="19" y="599"/>
                    <a:pt x="50" y="599"/>
                  </a:cubicBezTo>
                  <a:cubicBezTo>
                    <a:pt x="55" y="599"/>
                    <a:pt x="60" y="598"/>
                    <a:pt x="66" y="596"/>
                  </a:cubicBezTo>
                  <a:cubicBezTo>
                    <a:pt x="172" y="596"/>
                    <a:pt x="370" y="556"/>
                    <a:pt x="529" y="397"/>
                  </a:cubicBezTo>
                  <a:cubicBezTo>
                    <a:pt x="740" y="173"/>
                    <a:pt x="608" y="53"/>
                    <a:pt x="555" y="14"/>
                  </a:cubicBezTo>
                  <a:cubicBezTo>
                    <a:pt x="544" y="5"/>
                    <a:pt x="528" y="0"/>
                    <a:pt x="509"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6" name="Google Shape;3196;p30"/>
            <p:cNvSpPr/>
            <p:nvPr/>
          </p:nvSpPr>
          <p:spPr>
            <a:xfrm>
              <a:off x="4222057" y="1898144"/>
              <a:ext cx="20487" cy="18317"/>
            </a:xfrm>
            <a:custGeom>
              <a:rect b="b" l="l" r="r" t="t"/>
              <a:pathLst>
                <a:path extrusionOk="0" h="557" w="623">
                  <a:moveTo>
                    <a:pt x="569" y="1"/>
                  </a:moveTo>
                  <a:cubicBezTo>
                    <a:pt x="504" y="54"/>
                    <a:pt x="437" y="107"/>
                    <a:pt x="384" y="160"/>
                  </a:cubicBezTo>
                  <a:cubicBezTo>
                    <a:pt x="384" y="107"/>
                    <a:pt x="384" y="67"/>
                    <a:pt x="371" y="14"/>
                  </a:cubicBezTo>
                  <a:cubicBezTo>
                    <a:pt x="358" y="14"/>
                    <a:pt x="358" y="27"/>
                    <a:pt x="358" y="27"/>
                  </a:cubicBezTo>
                  <a:cubicBezTo>
                    <a:pt x="371" y="67"/>
                    <a:pt x="371" y="120"/>
                    <a:pt x="371" y="173"/>
                  </a:cubicBezTo>
                  <a:cubicBezTo>
                    <a:pt x="292" y="239"/>
                    <a:pt x="225" y="306"/>
                    <a:pt x="160" y="371"/>
                  </a:cubicBezTo>
                  <a:cubicBezTo>
                    <a:pt x="160" y="332"/>
                    <a:pt x="160" y="306"/>
                    <a:pt x="146" y="265"/>
                  </a:cubicBezTo>
                  <a:cubicBezTo>
                    <a:pt x="146" y="279"/>
                    <a:pt x="133" y="279"/>
                    <a:pt x="133" y="292"/>
                  </a:cubicBezTo>
                  <a:cubicBezTo>
                    <a:pt x="146" y="318"/>
                    <a:pt x="146" y="359"/>
                    <a:pt x="146" y="385"/>
                  </a:cubicBezTo>
                  <a:cubicBezTo>
                    <a:pt x="133" y="398"/>
                    <a:pt x="119" y="424"/>
                    <a:pt x="107" y="438"/>
                  </a:cubicBezTo>
                  <a:cubicBezTo>
                    <a:pt x="93" y="451"/>
                    <a:pt x="93" y="465"/>
                    <a:pt x="93" y="465"/>
                  </a:cubicBezTo>
                  <a:cubicBezTo>
                    <a:pt x="119" y="451"/>
                    <a:pt x="133" y="424"/>
                    <a:pt x="160" y="398"/>
                  </a:cubicBezTo>
                  <a:lnTo>
                    <a:pt x="199" y="398"/>
                  </a:lnTo>
                  <a:cubicBezTo>
                    <a:pt x="278" y="398"/>
                    <a:pt x="371" y="412"/>
                    <a:pt x="437" y="424"/>
                  </a:cubicBezTo>
                  <a:lnTo>
                    <a:pt x="451" y="424"/>
                  </a:lnTo>
                  <a:cubicBezTo>
                    <a:pt x="371" y="398"/>
                    <a:pt x="292" y="385"/>
                    <a:pt x="199" y="385"/>
                  </a:cubicBezTo>
                  <a:lnTo>
                    <a:pt x="172" y="385"/>
                  </a:lnTo>
                  <a:cubicBezTo>
                    <a:pt x="239" y="318"/>
                    <a:pt x="292" y="253"/>
                    <a:pt x="371" y="186"/>
                  </a:cubicBezTo>
                  <a:cubicBezTo>
                    <a:pt x="451" y="200"/>
                    <a:pt x="530" y="212"/>
                    <a:pt x="610" y="239"/>
                  </a:cubicBezTo>
                  <a:cubicBezTo>
                    <a:pt x="610" y="226"/>
                    <a:pt x="610" y="226"/>
                    <a:pt x="622" y="226"/>
                  </a:cubicBezTo>
                  <a:cubicBezTo>
                    <a:pt x="543" y="200"/>
                    <a:pt x="464" y="186"/>
                    <a:pt x="384" y="173"/>
                  </a:cubicBezTo>
                  <a:cubicBezTo>
                    <a:pt x="451" y="120"/>
                    <a:pt x="504" y="67"/>
                    <a:pt x="583" y="14"/>
                  </a:cubicBezTo>
                  <a:lnTo>
                    <a:pt x="569" y="1"/>
                  </a:lnTo>
                  <a:close/>
                  <a:moveTo>
                    <a:pt x="14" y="530"/>
                  </a:moveTo>
                  <a:cubicBezTo>
                    <a:pt x="14" y="544"/>
                    <a:pt x="14" y="544"/>
                    <a:pt x="1" y="557"/>
                  </a:cubicBezTo>
                  <a:lnTo>
                    <a:pt x="14" y="557"/>
                  </a:lnTo>
                  <a:lnTo>
                    <a:pt x="14" y="530"/>
                  </a:lnTo>
                  <a:close/>
                </a:path>
              </a:pathLst>
            </a:custGeom>
            <a:solidFill>
              <a:srgbClr val="A0964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7" name="Google Shape;3197;p30"/>
            <p:cNvSpPr/>
            <p:nvPr/>
          </p:nvSpPr>
          <p:spPr>
            <a:xfrm>
              <a:off x="4205943" y="1737992"/>
              <a:ext cx="26604" cy="236805"/>
            </a:xfrm>
            <a:custGeom>
              <a:rect b="b" l="l" r="r" t="t"/>
              <a:pathLst>
                <a:path extrusionOk="0" h="7201" w="809">
                  <a:moveTo>
                    <a:pt x="597" y="0"/>
                  </a:moveTo>
                  <a:lnTo>
                    <a:pt x="544" y="26"/>
                  </a:lnTo>
                  <a:cubicBezTo>
                    <a:pt x="742" y="503"/>
                    <a:pt x="609" y="1059"/>
                    <a:pt x="451" y="1549"/>
                  </a:cubicBezTo>
                  <a:lnTo>
                    <a:pt x="411" y="1668"/>
                  </a:lnTo>
                  <a:cubicBezTo>
                    <a:pt x="265" y="2131"/>
                    <a:pt x="94" y="2621"/>
                    <a:pt x="186" y="3097"/>
                  </a:cubicBezTo>
                  <a:cubicBezTo>
                    <a:pt x="226" y="3309"/>
                    <a:pt x="318" y="3508"/>
                    <a:pt x="398" y="3693"/>
                  </a:cubicBezTo>
                  <a:cubicBezTo>
                    <a:pt x="477" y="3865"/>
                    <a:pt x="544" y="4037"/>
                    <a:pt x="597" y="4223"/>
                  </a:cubicBezTo>
                  <a:cubicBezTo>
                    <a:pt x="715" y="4726"/>
                    <a:pt x="570" y="5255"/>
                    <a:pt x="411" y="5718"/>
                  </a:cubicBezTo>
                  <a:cubicBezTo>
                    <a:pt x="385" y="5797"/>
                    <a:pt x="345" y="5877"/>
                    <a:pt x="318" y="5970"/>
                  </a:cubicBezTo>
                  <a:cubicBezTo>
                    <a:pt x="173" y="6367"/>
                    <a:pt x="27" y="6777"/>
                    <a:pt x="1" y="7200"/>
                  </a:cubicBezTo>
                  <a:lnTo>
                    <a:pt x="54" y="7200"/>
                  </a:lnTo>
                  <a:cubicBezTo>
                    <a:pt x="80" y="6790"/>
                    <a:pt x="226" y="6380"/>
                    <a:pt x="371" y="5983"/>
                  </a:cubicBezTo>
                  <a:cubicBezTo>
                    <a:pt x="398" y="5903"/>
                    <a:pt x="438" y="5811"/>
                    <a:pt x="464" y="5732"/>
                  </a:cubicBezTo>
                  <a:cubicBezTo>
                    <a:pt x="623" y="5268"/>
                    <a:pt x="768" y="4726"/>
                    <a:pt x="650" y="4209"/>
                  </a:cubicBezTo>
                  <a:cubicBezTo>
                    <a:pt x="597" y="4024"/>
                    <a:pt x="530" y="3852"/>
                    <a:pt x="451" y="3680"/>
                  </a:cubicBezTo>
                  <a:cubicBezTo>
                    <a:pt x="371" y="3482"/>
                    <a:pt x="279" y="3296"/>
                    <a:pt x="253" y="3097"/>
                  </a:cubicBezTo>
                  <a:cubicBezTo>
                    <a:pt x="159" y="2621"/>
                    <a:pt x="318" y="2144"/>
                    <a:pt x="464" y="1681"/>
                  </a:cubicBezTo>
                  <a:lnTo>
                    <a:pt x="504" y="1562"/>
                  </a:lnTo>
                  <a:cubicBezTo>
                    <a:pt x="662" y="1073"/>
                    <a:pt x="809" y="490"/>
                    <a:pt x="59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8" name="Google Shape;3198;p30"/>
            <p:cNvSpPr/>
            <p:nvPr/>
          </p:nvSpPr>
          <p:spPr>
            <a:xfrm>
              <a:off x="4188974" y="1923170"/>
              <a:ext cx="40087" cy="20290"/>
            </a:xfrm>
            <a:custGeom>
              <a:rect b="b" l="l" r="r" t="t"/>
              <a:pathLst>
                <a:path extrusionOk="0" h="617" w="1219">
                  <a:moveTo>
                    <a:pt x="842" y="1"/>
                  </a:moveTo>
                  <a:cubicBezTo>
                    <a:pt x="562" y="1"/>
                    <a:pt x="196" y="103"/>
                    <a:pt x="1" y="577"/>
                  </a:cubicBezTo>
                  <a:cubicBezTo>
                    <a:pt x="1" y="577"/>
                    <a:pt x="119" y="616"/>
                    <a:pt x="290" y="616"/>
                  </a:cubicBezTo>
                  <a:cubicBezTo>
                    <a:pt x="552" y="616"/>
                    <a:pt x="938" y="525"/>
                    <a:pt x="1219" y="60"/>
                  </a:cubicBezTo>
                  <a:cubicBezTo>
                    <a:pt x="1219" y="60"/>
                    <a:pt x="1055" y="1"/>
                    <a:pt x="842"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9" name="Google Shape;3199;p30"/>
            <p:cNvSpPr/>
            <p:nvPr/>
          </p:nvSpPr>
          <p:spPr>
            <a:xfrm>
              <a:off x="4188974" y="1925143"/>
              <a:ext cx="40087" cy="17034"/>
            </a:xfrm>
            <a:custGeom>
              <a:rect b="b" l="l" r="r" t="t"/>
              <a:pathLst>
                <a:path extrusionOk="0" h="518" w="1219">
                  <a:moveTo>
                    <a:pt x="1" y="517"/>
                  </a:moveTo>
                  <a:lnTo>
                    <a:pt x="1" y="517"/>
                  </a:lnTo>
                  <a:lnTo>
                    <a:pt x="1" y="517"/>
                  </a:lnTo>
                  <a:close/>
                  <a:moveTo>
                    <a:pt x="1205" y="0"/>
                  </a:moveTo>
                  <a:lnTo>
                    <a:pt x="1205" y="0"/>
                  </a:lnTo>
                  <a:lnTo>
                    <a:pt x="1219"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0" name="Google Shape;3200;p30"/>
            <p:cNvSpPr/>
            <p:nvPr/>
          </p:nvSpPr>
          <p:spPr>
            <a:xfrm>
              <a:off x="4188974" y="1922972"/>
              <a:ext cx="40087" cy="19599"/>
            </a:xfrm>
            <a:custGeom>
              <a:rect b="b" l="l" r="r" t="t"/>
              <a:pathLst>
                <a:path extrusionOk="0" h="596" w="1219">
                  <a:moveTo>
                    <a:pt x="808" y="1"/>
                  </a:moveTo>
                  <a:lnTo>
                    <a:pt x="804" y="10"/>
                  </a:lnTo>
                  <a:lnTo>
                    <a:pt x="804" y="10"/>
                  </a:lnTo>
                  <a:cubicBezTo>
                    <a:pt x="806" y="8"/>
                    <a:pt x="808" y="5"/>
                    <a:pt x="808" y="1"/>
                  </a:cubicBezTo>
                  <a:close/>
                  <a:moveTo>
                    <a:pt x="804" y="10"/>
                  </a:moveTo>
                  <a:lnTo>
                    <a:pt x="804" y="10"/>
                  </a:lnTo>
                  <a:cubicBezTo>
                    <a:pt x="801" y="13"/>
                    <a:pt x="795" y="13"/>
                    <a:pt x="795" y="13"/>
                  </a:cubicBezTo>
                  <a:lnTo>
                    <a:pt x="675" y="292"/>
                  </a:lnTo>
                  <a:lnTo>
                    <a:pt x="345" y="437"/>
                  </a:lnTo>
                  <a:lnTo>
                    <a:pt x="490" y="66"/>
                  </a:lnTo>
                  <a:cubicBezTo>
                    <a:pt x="477" y="66"/>
                    <a:pt x="477" y="80"/>
                    <a:pt x="464" y="80"/>
                  </a:cubicBezTo>
                  <a:lnTo>
                    <a:pt x="319" y="437"/>
                  </a:lnTo>
                  <a:lnTo>
                    <a:pt x="1" y="583"/>
                  </a:lnTo>
                  <a:lnTo>
                    <a:pt x="14" y="596"/>
                  </a:lnTo>
                  <a:lnTo>
                    <a:pt x="319" y="463"/>
                  </a:lnTo>
                  <a:lnTo>
                    <a:pt x="649" y="557"/>
                  </a:lnTo>
                  <a:lnTo>
                    <a:pt x="675" y="557"/>
                  </a:lnTo>
                  <a:lnTo>
                    <a:pt x="345" y="451"/>
                  </a:lnTo>
                  <a:lnTo>
                    <a:pt x="675" y="305"/>
                  </a:lnTo>
                  <a:lnTo>
                    <a:pt x="689" y="305"/>
                  </a:lnTo>
                  <a:lnTo>
                    <a:pt x="954" y="384"/>
                  </a:lnTo>
                  <a:lnTo>
                    <a:pt x="967" y="371"/>
                  </a:lnTo>
                  <a:lnTo>
                    <a:pt x="702" y="292"/>
                  </a:lnTo>
                  <a:lnTo>
                    <a:pt x="1205" y="80"/>
                  </a:lnTo>
                  <a:lnTo>
                    <a:pt x="1219" y="66"/>
                  </a:lnTo>
                  <a:lnTo>
                    <a:pt x="1205" y="66"/>
                  </a:lnTo>
                  <a:lnTo>
                    <a:pt x="702" y="278"/>
                  </a:lnTo>
                  <a:lnTo>
                    <a:pt x="804" y="1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1" name="Google Shape;3201;p30"/>
            <p:cNvSpPr/>
            <p:nvPr/>
          </p:nvSpPr>
          <p:spPr>
            <a:xfrm>
              <a:off x="4151978" y="1906858"/>
              <a:ext cx="40087" cy="30452"/>
            </a:xfrm>
            <a:custGeom>
              <a:rect b="b" l="l" r="r" t="t"/>
              <a:pathLst>
                <a:path extrusionOk="0" h="926" w="1219">
                  <a:moveTo>
                    <a:pt x="0" y="0"/>
                  </a:moveTo>
                  <a:cubicBezTo>
                    <a:pt x="0" y="0"/>
                    <a:pt x="164" y="926"/>
                    <a:pt x="1043" y="926"/>
                  </a:cubicBezTo>
                  <a:cubicBezTo>
                    <a:pt x="1098" y="926"/>
                    <a:pt x="1157" y="922"/>
                    <a:pt x="1218" y="914"/>
                  </a:cubicBezTo>
                  <a:cubicBezTo>
                    <a:pt x="1218" y="914"/>
                    <a:pt x="1033" y="14"/>
                    <a:pt x="0"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2" name="Google Shape;3202;p30"/>
            <p:cNvSpPr/>
            <p:nvPr/>
          </p:nvSpPr>
          <p:spPr>
            <a:xfrm>
              <a:off x="4178089" y="1915146"/>
              <a:ext cx="33" cy="33"/>
            </a:xfrm>
            <a:custGeom>
              <a:rect b="b" l="l" r="r" t="t"/>
              <a:pathLst>
                <a:path extrusionOk="0" h="1" w="1">
                  <a:moveTo>
                    <a:pt x="1" y="0"/>
                  </a:moveTo>
                  <a:lnTo>
                    <a:pt x="1" y="0"/>
                  </a:lnTo>
                  <a:lnTo>
                    <a:pt x="1" y="0"/>
                  </a:lnTo>
                  <a:close/>
                </a:path>
              </a:pathLst>
            </a:custGeom>
            <a:solidFill>
              <a:srgbClr val="E8DA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3" name="Google Shape;3203;p30"/>
            <p:cNvSpPr/>
            <p:nvPr/>
          </p:nvSpPr>
          <p:spPr>
            <a:xfrm>
              <a:off x="4151978" y="1906858"/>
              <a:ext cx="40087" cy="30090"/>
            </a:xfrm>
            <a:custGeom>
              <a:rect b="b" l="l" r="r" t="t"/>
              <a:pathLst>
                <a:path extrusionOk="0" h="915" w="1219">
                  <a:moveTo>
                    <a:pt x="795" y="252"/>
                  </a:moveTo>
                  <a:cubicBezTo>
                    <a:pt x="795" y="255"/>
                    <a:pt x="795" y="257"/>
                    <a:pt x="796" y="259"/>
                  </a:cubicBezTo>
                  <a:lnTo>
                    <a:pt x="796" y="259"/>
                  </a:lnTo>
                  <a:lnTo>
                    <a:pt x="795" y="252"/>
                  </a:lnTo>
                  <a:close/>
                  <a:moveTo>
                    <a:pt x="0" y="0"/>
                  </a:moveTo>
                  <a:lnTo>
                    <a:pt x="0" y="14"/>
                  </a:lnTo>
                  <a:lnTo>
                    <a:pt x="517" y="398"/>
                  </a:lnTo>
                  <a:lnTo>
                    <a:pt x="173" y="438"/>
                  </a:lnTo>
                  <a:cubicBezTo>
                    <a:pt x="173" y="450"/>
                    <a:pt x="186" y="450"/>
                    <a:pt x="186" y="450"/>
                  </a:cubicBezTo>
                  <a:lnTo>
                    <a:pt x="530" y="411"/>
                  </a:lnTo>
                  <a:lnTo>
                    <a:pt x="874" y="662"/>
                  </a:lnTo>
                  <a:lnTo>
                    <a:pt x="424" y="715"/>
                  </a:lnTo>
                  <a:cubicBezTo>
                    <a:pt x="424" y="729"/>
                    <a:pt x="438" y="729"/>
                    <a:pt x="438" y="742"/>
                  </a:cubicBezTo>
                  <a:lnTo>
                    <a:pt x="888" y="676"/>
                  </a:lnTo>
                  <a:lnTo>
                    <a:pt x="1205" y="914"/>
                  </a:lnTo>
                  <a:lnTo>
                    <a:pt x="1218" y="914"/>
                  </a:lnTo>
                  <a:lnTo>
                    <a:pt x="1218" y="888"/>
                  </a:lnTo>
                  <a:lnTo>
                    <a:pt x="914" y="662"/>
                  </a:lnTo>
                  <a:lnTo>
                    <a:pt x="821" y="279"/>
                  </a:lnTo>
                  <a:cubicBezTo>
                    <a:pt x="811" y="268"/>
                    <a:pt x="800" y="266"/>
                    <a:pt x="796" y="259"/>
                  </a:cubicBezTo>
                  <a:lnTo>
                    <a:pt x="796" y="259"/>
                  </a:lnTo>
                  <a:lnTo>
                    <a:pt x="888" y="650"/>
                  </a:lnTo>
                  <a:lnTo>
                    <a:pt x="544" y="398"/>
                  </a:lnTo>
                  <a:lnTo>
                    <a:pt x="544" y="385"/>
                  </a:lnTo>
                  <a:lnTo>
                    <a:pt x="477" y="80"/>
                  </a:lnTo>
                  <a:lnTo>
                    <a:pt x="450" y="80"/>
                  </a:lnTo>
                  <a:lnTo>
                    <a:pt x="530" y="385"/>
                  </a:lnTo>
                  <a:lnTo>
                    <a:pt x="530" y="385"/>
                  </a:lnTo>
                  <a:lnTo>
                    <a:pt x="14" y="0"/>
                  </a:lnTo>
                  <a:close/>
                </a:path>
              </a:pathLst>
            </a:custGeom>
            <a:solidFill>
              <a:srgbClr val="9B88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4" name="Google Shape;3204;p30"/>
            <p:cNvSpPr/>
            <p:nvPr/>
          </p:nvSpPr>
          <p:spPr>
            <a:xfrm>
              <a:off x="4180293" y="1864469"/>
              <a:ext cx="16969" cy="97274"/>
            </a:xfrm>
            <a:custGeom>
              <a:rect b="b" l="l" r="r" t="t"/>
              <a:pathLst>
                <a:path extrusionOk="0" h="2958" w="516">
                  <a:moveTo>
                    <a:pt x="69" y="1"/>
                  </a:moveTo>
                  <a:cubicBezTo>
                    <a:pt x="60" y="1"/>
                    <a:pt x="50" y="2"/>
                    <a:pt x="39" y="6"/>
                  </a:cubicBezTo>
                  <a:cubicBezTo>
                    <a:pt x="13" y="19"/>
                    <a:pt x="0" y="45"/>
                    <a:pt x="13" y="72"/>
                  </a:cubicBezTo>
                  <a:cubicBezTo>
                    <a:pt x="357" y="959"/>
                    <a:pt x="397" y="1965"/>
                    <a:pt x="145" y="2878"/>
                  </a:cubicBezTo>
                  <a:cubicBezTo>
                    <a:pt x="145" y="2918"/>
                    <a:pt x="159" y="2944"/>
                    <a:pt x="186" y="2957"/>
                  </a:cubicBezTo>
                  <a:lnTo>
                    <a:pt x="212" y="2957"/>
                  </a:lnTo>
                  <a:cubicBezTo>
                    <a:pt x="238" y="2944"/>
                    <a:pt x="251" y="2931"/>
                    <a:pt x="251" y="2918"/>
                  </a:cubicBezTo>
                  <a:cubicBezTo>
                    <a:pt x="516" y="1965"/>
                    <a:pt x="463" y="945"/>
                    <a:pt x="119" y="33"/>
                  </a:cubicBezTo>
                  <a:cubicBezTo>
                    <a:pt x="110" y="13"/>
                    <a:pt x="93" y="1"/>
                    <a:pt x="69"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5" name="Google Shape;3205;p30"/>
            <p:cNvSpPr/>
            <p:nvPr/>
          </p:nvSpPr>
          <p:spPr>
            <a:xfrm>
              <a:off x="4143264" y="1825467"/>
              <a:ext cx="83199" cy="82673"/>
            </a:xfrm>
            <a:custGeom>
              <a:rect b="b" l="l" r="r" t="t"/>
              <a:pathLst>
                <a:path extrusionOk="0" h="2514" w="2530">
                  <a:moveTo>
                    <a:pt x="797" y="1"/>
                  </a:moveTo>
                  <a:cubicBezTo>
                    <a:pt x="732" y="1"/>
                    <a:pt x="668" y="17"/>
                    <a:pt x="610" y="54"/>
                  </a:cubicBezTo>
                  <a:cubicBezTo>
                    <a:pt x="464" y="146"/>
                    <a:pt x="424" y="358"/>
                    <a:pt x="491" y="517"/>
                  </a:cubicBezTo>
                  <a:cubicBezTo>
                    <a:pt x="544" y="689"/>
                    <a:pt x="676" y="808"/>
                    <a:pt x="795" y="940"/>
                  </a:cubicBezTo>
                  <a:cubicBezTo>
                    <a:pt x="636" y="834"/>
                    <a:pt x="464" y="769"/>
                    <a:pt x="279" y="769"/>
                  </a:cubicBezTo>
                  <a:cubicBezTo>
                    <a:pt x="173" y="769"/>
                    <a:pt x="41" y="808"/>
                    <a:pt x="14" y="901"/>
                  </a:cubicBezTo>
                  <a:cubicBezTo>
                    <a:pt x="1" y="993"/>
                    <a:pt x="41" y="1166"/>
                    <a:pt x="120" y="1231"/>
                  </a:cubicBezTo>
                  <a:cubicBezTo>
                    <a:pt x="318" y="1377"/>
                    <a:pt x="597" y="1364"/>
                    <a:pt x="835" y="1390"/>
                  </a:cubicBezTo>
                  <a:cubicBezTo>
                    <a:pt x="835" y="1390"/>
                    <a:pt x="292" y="1774"/>
                    <a:pt x="306" y="2105"/>
                  </a:cubicBezTo>
                  <a:cubicBezTo>
                    <a:pt x="306" y="2237"/>
                    <a:pt x="371" y="2370"/>
                    <a:pt x="477" y="2449"/>
                  </a:cubicBezTo>
                  <a:cubicBezTo>
                    <a:pt x="538" y="2488"/>
                    <a:pt x="609" y="2506"/>
                    <a:pt x="680" y="2506"/>
                  </a:cubicBezTo>
                  <a:cubicBezTo>
                    <a:pt x="780" y="2506"/>
                    <a:pt x="883" y="2471"/>
                    <a:pt x="967" y="2410"/>
                  </a:cubicBezTo>
                  <a:cubicBezTo>
                    <a:pt x="1073" y="2317"/>
                    <a:pt x="1153" y="2198"/>
                    <a:pt x="1192" y="2052"/>
                  </a:cubicBezTo>
                  <a:cubicBezTo>
                    <a:pt x="1218" y="1960"/>
                    <a:pt x="1312" y="1748"/>
                    <a:pt x="1312" y="1748"/>
                  </a:cubicBezTo>
                  <a:cubicBezTo>
                    <a:pt x="1312" y="1748"/>
                    <a:pt x="1483" y="1946"/>
                    <a:pt x="1536" y="2025"/>
                  </a:cubicBezTo>
                  <a:cubicBezTo>
                    <a:pt x="1629" y="2158"/>
                    <a:pt x="1735" y="2277"/>
                    <a:pt x="1867" y="2383"/>
                  </a:cubicBezTo>
                  <a:cubicBezTo>
                    <a:pt x="1966" y="2452"/>
                    <a:pt x="2086" y="2513"/>
                    <a:pt x="2201" y="2513"/>
                  </a:cubicBezTo>
                  <a:cubicBezTo>
                    <a:pt x="2241" y="2513"/>
                    <a:pt x="2280" y="2506"/>
                    <a:pt x="2317" y="2489"/>
                  </a:cubicBezTo>
                  <a:cubicBezTo>
                    <a:pt x="2423" y="2436"/>
                    <a:pt x="2489" y="2304"/>
                    <a:pt x="2503" y="2184"/>
                  </a:cubicBezTo>
                  <a:cubicBezTo>
                    <a:pt x="2503" y="2066"/>
                    <a:pt x="2463" y="1946"/>
                    <a:pt x="2397" y="1840"/>
                  </a:cubicBezTo>
                  <a:cubicBezTo>
                    <a:pt x="2238" y="1549"/>
                    <a:pt x="1960" y="1337"/>
                    <a:pt x="1642" y="1245"/>
                  </a:cubicBezTo>
                  <a:cubicBezTo>
                    <a:pt x="1880" y="1219"/>
                    <a:pt x="2106" y="1125"/>
                    <a:pt x="2304" y="993"/>
                  </a:cubicBezTo>
                  <a:cubicBezTo>
                    <a:pt x="2423" y="914"/>
                    <a:pt x="2529" y="795"/>
                    <a:pt x="2515" y="663"/>
                  </a:cubicBezTo>
                  <a:cubicBezTo>
                    <a:pt x="2489" y="543"/>
                    <a:pt x="2383" y="464"/>
                    <a:pt x="2277" y="451"/>
                  </a:cubicBezTo>
                  <a:cubicBezTo>
                    <a:pt x="2261" y="449"/>
                    <a:pt x="2246" y="448"/>
                    <a:pt x="2230" y="448"/>
                  </a:cubicBezTo>
                  <a:cubicBezTo>
                    <a:pt x="2130" y="448"/>
                    <a:pt x="2039" y="484"/>
                    <a:pt x="1947" y="530"/>
                  </a:cubicBezTo>
                  <a:cubicBezTo>
                    <a:pt x="1748" y="636"/>
                    <a:pt x="1562" y="808"/>
                    <a:pt x="1457" y="1007"/>
                  </a:cubicBezTo>
                  <a:cubicBezTo>
                    <a:pt x="1536" y="675"/>
                    <a:pt x="1377" y="292"/>
                    <a:pt x="1086" y="93"/>
                  </a:cubicBezTo>
                  <a:cubicBezTo>
                    <a:pt x="999" y="38"/>
                    <a:pt x="897" y="1"/>
                    <a:pt x="797" y="1"/>
                  </a:cubicBezTo>
                  <a:close/>
                </a:path>
              </a:pathLst>
            </a:custGeom>
            <a:solidFill>
              <a:srgbClr val="F4BB9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6" name="Google Shape;3206;p30"/>
            <p:cNvSpPr/>
            <p:nvPr/>
          </p:nvSpPr>
          <p:spPr>
            <a:xfrm>
              <a:off x="4260368" y="1864667"/>
              <a:ext cx="3058" cy="3058"/>
            </a:xfrm>
            <a:custGeom>
              <a:rect b="b" l="l" r="r" t="t"/>
              <a:pathLst>
                <a:path extrusionOk="0" h="93" w="93">
                  <a:moveTo>
                    <a:pt x="66" y="0"/>
                  </a:moveTo>
                  <a:lnTo>
                    <a:pt x="54" y="13"/>
                  </a:lnTo>
                  <a:cubicBezTo>
                    <a:pt x="27" y="27"/>
                    <a:pt x="13" y="53"/>
                    <a:pt x="13" y="66"/>
                  </a:cubicBezTo>
                  <a:cubicBezTo>
                    <a:pt x="13" y="80"/>
                    <a:pt x="1" y="80"/>
                    <a:pt x="13" y="92"/>
                  </a:cubicBezTo>
                  <a:lnTo>
                    <a:pt x="27" y="92"/>
                  </a:lnTo>
                  <a:cubicBezTo>
                    <a:pt x="40" y="92"/>
                    <a:pt x="40" y="92"/>
                    <a:pt x="40" y="80"/>
                  </a:cubicBezTo>
                  <a:cubicBezTo>
                    <a:pt x="54" y="80"/>
                    <a:pt x="54" y="66"/>
                    <a:pt x="66" y="66"/>
                  </a:cubicBezTo>
                  <a:cubicBezTo>
                    <a:pt x="80" y="53"/>
                    <a:pt x="80" y="53"/>
                    <a:pt x="80" y="39"/>
                  </a:cubicBezTo>
                  <a:cubicBezTo>
                    <a:pt x="93" y="27"/>
                    <a:pt x="93" y="27"/>
                    <a:pt x="80" y="13"/>
                  </a:cubicBezTo>
                  <a:cubicBezTo>
                    <a:pt x="80" y="0"/>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7" name="Google Shape;3207;p30"/>
            <p:cNvSpPr/>
            <p:nvPr/>
          </p:nvSpPr>
          <p:spPr>
            <a:xfrm>
              <a:off x="4229029" y="1911660"/>
              <a:ext cx="2664" cy="3058"/>
            </a:xfrm>
            <a:custGeom>
              <a:rect b="b" l="l" r="r" t="t"/>
              <a:pathLst>
                <a:path extrusionOk="0" h="93" w="81">
                  <a:moveTo>
                    <a:pt x="27" y="1"/>
                  </a:moveTo>
                  <a:cubicBezTo>
                    <a:pt x="13" y="1"/>
                    <a:pt x="1" y="13"/>
                    <a:pt x="13" y="13"/>
                  </a:cubicBezTo>
                  <a:lnTo>
                    <a:pt x="13" y="40"/>
                  </a:lnTo>
                  <a:cubicBezTo>
                    <a:pt x="27" y="54"/>
                    <a:pt x="27" y="66"/>
                    <a:pt x="54" y="80"/>
                  </a:cubicBezTo>
                  <a:cubicBezTo>
                    <a:pt x="54" y="93"/>
                    <a:pt x="66" y="93"/>
                    <a:pt x="66" y="93"/>
                  </a:cubicBezTo>
                  <a:cubicBezTo>
                    <a:pt x="80" y="93"/>
                    <a:pt x="80" y="80"/>
                    <a:pt x="80" y="80"/>
                  </a:cubicBezTo>
                  <a:lnTo>
                    <a:pt x="80" y="54"/>
                  </a:lnTo>
                  <a:cubicBezTo>
                    <a:pt x="66" y="54"/>
                    <a:pt x="66" y="40"/>
                    <a:pt x="66" y="27"/>
                  </a:cubicBezTo>
                  <a:cubicBezTo>
                    <a:pt x="66" y="27"/>
                    <a:pt x="54" y="13"/>
                    <a:pt x="5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8" name="Google Shape;3208;p30"/>
            <p:cNvSpPr/>
            <p:nvPr/>
          </p:nvSpPr>
          <p:spPr>
            <a:xfrm>
              <a:off x="4238598" y="1925833"/>
              <a:ext cx="1776" cy="2401"/>
            </a:xfrm>
            <a:custGeom>
              <a:rect b="b" l="l" r="r" t="t"/>
              <a:pathLst>
                <a:path extrusionOk="0" h="73" w="54">
                  <a:moveTo>
                    <a:pt x="24" y="0"/>
                  </a:moveTo>
                  <a:cubicBezTo>
                    <a:pt x="21" y="0"/>
                    <a:pt x="18" y="2"/>
                    <a:pt x="14" y="6"/>
                  </a:cubicBezTo>
                  <a:cubicBezTo>
                    <a:pt x="14" y="6"/>
                    <a:pt x="1" y="6"/>
                    <a:pt x="1" y="20"/>
                  </a:cubicBezTo>
                  <a:lnTo>
                    <a:pt x="14" y="20"/>
                  </a:lnTo>
                  <a:cubicBezTo>
                    <a:pt x="14" y="32"/>
                    <a:pt x="27" y="46"/>
                    <a:pt x="27" y="59"/>
                  </a:cubicBezTo>
                  <a:cubicBezTo>
                    <a:pt x="40" y="59"/>
                    <a:pt x="40" y="73"/>
                    <a:pt x="54" y="73"/>
                  </a:cubicBezTo>
                  <a:lnTo>
                    <a:pt x="54" y="59"/>
                  </a:lnTo>
                  <a:lnTo>
                    <a:pt x="54" y="46"/>
                  </a:lnTo>
                  <a:cubicBezTo>
                    <a:pt x="54" y="32"/>
                    <a:pt x="54" y="32"/>
                    <a:pt x="40" y="20"/>
                  </a:cubicBezTo>
                  <a:lnTo>
                    <a:pt x="40" y="6"/>
                  </a:lnTo>
                  <a:cubicBezTo>
                    <a:pt x="32" y="6"/>
                    <a:pt x="29"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9" name="Google Shape;3209;p30"/>
            <p:cNvSpPr/>
            <p:nvPr/>
          </p:nvSpPr>
          <p:spPr>
            <a:xfrm>
              <a:off x="4276055" y="1922117"/>
              <a:ext cx="2631" cy="3387"/>
            </a:xfrm>
            <a:custGeom>
              <a:rect b="b" l="l" r="r" t="t"/>
              <a:pathLst>
                <a:path extrusionOk="0" h="103" w="80">
                  <a:moveTo>
                    <a:pt x="39" y="0"/>
                  </a:moveTo>
                  <a:cubicBezTo>
                    <a:pt x="39" y="13"/>
                    <a:pt x="39" y="13"/>
                    <a:pt x="27" y="13"/>
                  </a:cubicBezTo>
                  <a:cubicBezTo>
                    <a:pt x="27" y="27"/>
                    <a:pt x="27" y="39"/>
                    <a:pt x="13" y="39"/>
                  </a:cubicBezTo>
                  <a:lnTo>
                    <a:pt x="13" y="66"/>
                  </a:lnTo>
                  <a:cubicBezTo>
                    <a:pt x="0" y="80"/>
                    <a:pt x="0" y="92"/>
                    <a:pt x="13" y="92"/>
                  </a:cubicBezTo>
                  <a:cubicBezTo>
                    <a:pt x="13" y="99"/>
                    <a:pt x="16" y="103"/>
                    <a:pt x="21" y="103"/>
                  </a:cubicBezTo>
                  <a:cubicBezTo>
                    <a:pt x="26" y="103"/>
                    <a:pt x="33" y="99"/>
                    <a:pt x="39" y="92"/>
                  </a:cubicBezTo>
                  <a:lnTo>
                    <a:pt x="53" y="80"/>
                  </a:lnTo>
                  <a:cubicBezTo>
                    <a:pt x="66" y="66"/>
                    <a:pt x="66" y="53"/>
                    <a:pt x="66" y="27"/>
                  </a:cubicBezTo>
                  <a:cubicBezTo>
                    <a:pt x="79" y="13"/>
                    <a:pt x="66" y="0"/>
                    <a:pt x="66"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0" name="Google Shape;3210;p30"/>
            <p:cNvSpPr/>
            <p:nvPr/>
          </p:nvSpPr>
          <p:spPr>
            <a:xfrm>
              <a:off x="4277798" y="1918171"/>
              <a:ext cx="1315" cy="2631"/>
            </a:xfrm>
            <a:custGeom>
              <a:rect b="b" l="l" r="r" t="t"/>
              <a:pathLst>
                <a:path extrusionOk="0" h="80" w="40">
                  <a:moveTo>
                    <a:pt x="39" y="1"/>
                  </a:moveTo>
                  <a:cubicBezTo>
                    <a:pt x="26" y="1"/>
                    <a:pt x="26" y="1"/>
                    <a:pt x="26" y="14"/>
                  </a:cubicBezTo>
                  <a:lnTo>
                    <a:pt x="13" y="14"/>
                  </a:lnTo>
                  <a:cubicBezTo>
                    <a:pt x="13" y="27"/>
                    <a:pt x="13" y="27"/>
                    <a:pt x="0" y="41"/>
                  </a:cubicBezTo>
                  <a:lnTo>
                    <a:pt x="0" y="54"/>
                  </a:lnTo>
                  <a:lnTo>
                    <a:pt x="0" y="80"/>
                  </a:lnTo>
                  <a:lnTo>
                    <a:pt x="13" y="80"/>
                  </a:lnTo>
                  <a:lnTo>
                    <a:pt x="26" y="67"/>
                  </a:lnTo>
                  <a:cubicBezTo>
                    <a:pt x="26" y="54"/>
                    <a:pt x="39" y="41"/>
                    <a:pt x="39" y="27"/>
                  </a:cubicBezTo>
                  <a:lnTo>
                    <a:pt x="39"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1" name="Google Shape;3211;p30"/>
            <p:cNvSpPr/>
            <p:nvPr/>
          </p:nvSpPr>
          <p:spPr>
            <a:xfrm>
              <a:off x="4245110" y="1825599"/>
              <a:ext cx="1776" cy="2532"/>
            </a:xfrm>
            <a:custGeom>
              <a:rect b="b" l="l" r="r" t="t"/>
              <a:pathLst>
                <a:path extrusionOk="0" h="77" w="54">
                  <a:moveTo>
                    <a:pt x="39" y="0"/>
                  </a:moveTo>
                  <a:cubicBezTo>
                    <a:pt x="38" y="0"/>
                    <a:pt x="34" y="3"/>
                    <a:pt x="27" y="10"/>
                  </a:cubicBezTo>
                  <a:cubicBezTo>
                    <a:pt x="27" y="23"/>
                    <a:pt x="15" y="23"/>
                    <a:pt x="15" y="36"/>
                  </a:cubicBezTo>
                  <a:lnTo>
                    <a:pt x="15" y="50"/>
                  </a:lnTo>
                  <a:cubicBezTo>
                    <a:pt x="1" y="63"/>
                    <a:pt x="15" y="63"/>
                    <a:pt x="15" y="76"/>
                  </a:cubicBezTo>
                  <a:lnTo>
                    <a:pt x="27" y="76"/>
                  </a:lnTo>
                  <a:lnTo>
                    <a:pt x="41" y="63"/>
                  </a:lnTo>
                  <a:cubicBezTo>
                    <a:pt x="41" y="50"/>
                    <a:pt x="54" y="36"/>
                    <a:pt x="54" y="23"/>
                  </a:cubicBezTo>
                  <a:cubicBezTo>
                    <a:pt x="54" y="10"/>
                    <a:pt x="54" y="10"/>
                    <a:pt x="41" y="10"/>
                  </a:cubicBezTo>
                  <a:cubicBezTo>
                    <a:pt x="41" y="3"/>
                    <a:pt x="41" y="0"/>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2" name="Google Shape;3212;p30"/>
            <p:cNvSpPr/>
            <p:nvPr/>
          </p:nvSpPr>
          <p:spPr>
            <a:xfrm>
              <a:off x="4251654" y="1806328"/>
              <a:ext cx="2664" cy="3946"/>
            </a:xfrm>
            <a:custGeom>
              <a:rect b="b" l="l" r="r" t="t"/>
              <a:pathLst>
                <a:path extrusionOk="0" h="120" w="81">
                  <a:moveTo>
                    <a:pt x="40" y="1"/>
                  </a:moveTo>
                  <a:cubicBezTo>
                    <a:pt x="40" y="13"/>
                    <a:pt x="40" y="13"/>
                    <a:pt x="27" y="27"/>
                  </a:cubicBezTo>
                  <a:cubicBezTo>
                    <a:pt x="27" y="27"/>
                    <a:pt x="27" y="40"/>
                    <a:pt x="14" y="53"/>
                  </a:cubicBezTo>
                  <a:cubicBezTo>
                    <a:pt x="14" y="66"/>
                    <a:pt x="1" y="66"/>
                    <a:pt x="1" y="80"/>
                  </a:cubicBezTo>
                  <a:cubicBezTo>
                    <a:pt x="1" y="93"/>
                    <a:pt x="1" y="106"/>
                    <a:pt x="14" y="119"/>
                  </a:cubicBezTo>
                  <a:lnTo>
                    <a:pt x="40" y="119"/>
                  </a:lnTo>
                  <a:lnTo>
                    <a:pt x="54" y="106"/>
                  </a:lnTo>
                  <a:cubicBezTo>
                    <a:pt x="67" y="80"/>
                    <a:pt x="80" y="53"/>
                    <a:pt x="80" y="27"/>
                  </a:cubicBezTo>
                  <a:cubicBezTo>
                    <a:pt x="80" y="27"/>
                    <a:pt x="80" y="13"/>
                    <a:pt x="6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3" name="Google Shape;3213;p30"/>
            <p:cNvSpPr/>
            <p:nvPr/>
          </p:nvSpPr>
          <p:spPr>
            <a:xfrm>
              <a:off x="4206404" y="1731876"/>
              <a:ext cx="2203" cy="1776"/>
            </a:xfrm>
            <a:custGeom>
              <a:rect b="b" l="l" r="r" t="t"/>
              <a:pathLst>
                <a:path extrusionOk="0" h="54" w="67">
                  <a:moveTo>
                    <a:pt x="13" y="1"/>
                  </a:moveTo>
                  <a:cubicBezTo>
                    <a:pt x="13" y="1"/>
                    <a:pt x="0" y="1"/>
                    <a:pt x="0" y="14"/>
                  </a:cubicBezTo>
                  <a:lnTo>
                    <a:pt x="0" y="27"/>
                  </a:lnTo>
                  <a:lnTo>
                    <a:pt x="13" y="27"/>
                  </a:lnTo>
                  <a:cubicBezTo>
                    <a:pt x="13" y="41"/>
                    <a:pt x="27" y="41"/>
                    <a:pt x="40" y="54"/>
                  </a:cubicBezTo>
                  <a:lnTo>
                    <a:pt x="53" y="54"/>
                  </a:lnTo>
                  <a:cubicBezTo>
                    <a:pt x="66" y="54"/>
                    <a:pt x="66" y="41"/>
                    <a:pt x="66" y="27"/>
                  </a:cubicBezTo>
                  <a:cubicBezTo>
                    <a:pt x="66" y="27"/>
                    <a:pt x="53" y="27"/>
                    <a:pt x="53" y="14"/>
                  </a:cubicBezTo>
                  <a:cubicBezTo>
                    <a:pt x="40" y="14"/>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4" name="Google Shape;3214;p30"/>
            <p:cNvSpPr/>
            <p:nvPr/>
          </p:nvSpPr>
          <p:spPr>
            <a:xfrm>
              <a:off x="4208574" y="1734079"/>
              <a:ext cx="1743" cy="1315"/>
            </a:xfrm>
            <a:custGeom>
              <a:rect b="b" l="l" r="r" t="t"/>
              <a:pathLst>
                <a:path extrusionOk="0" h="40" w="53">
                  <a:moveTo>
                    <a:pt x="14" y="0"/>
                  </a:moveTo>
                  <a:lnTo>
                    <a:pt x="0" y="13"/>
                  </a:lnTo>
                  <a:lnTo>
                    <a:pt x="14" y="27"/>
                  </a:lnTo>
                  <a:cubicBezTo>
                    <a:pt x="14" y="27"/>
                    <a:pt x="26" y="27"/>
                    <a:pt x="26" y="40"/>
                  </a:cubicBezTo>
                  <a:lnTo>
                    <a:pt x="40" y="40"/>
                  </a:lnTo>
                  <a:cubicBezTo>
                    <a:pt x="53" y="40"/>
                    <a:pt x="53" y="27"/>
                    <a:pt x="53" y="27"/>
                  </a:cubicBezTo>
                  <a:cubicBezTo>
                    <a:pt x="53" y="13"/>
                    <a:pt x="40" y="13"/>
                    <a:pt x="40" y="13"/>
                  </a:cubicBezTo>
                  <a:cubicBezTo>
                    <a:pt x="40" y="0"/>
                    <a:pt x="26" y="0"/>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5" name="Google Shape;3215;p30"/>
            <p:cNvSpPr/>
            <p:nvPr/>
          </p:nvSpPr>
          <p:spPr>
            <a:xfrm>
              <a:off x="4207686" y="1722767"/>
              <a:ext cx="1776" cy="1315"/>
            </a:xfrm>
            <a:custGeom>
              <a:rect b="b" l="l" r="r" t="t"/>
              <a:pathLst>
                <a:path extrusionOk="0" h="40" w="54">
                  <a:moveTo>
                    <a:pt x="14" y="0"/>
                  </a:moveTo>
                  <a:cubicBezTo>
                    <a:pt x="14" y="0"/>
                    <a:pt x="14" y="13"/>
                    <a:pt x="1" y="13"/>
                  </a:cubicBezTo>
                  <a:cubicBezTo>
                    <a:pt x="1" y="13"/>
                    <a:pt x="1" y="27"/>
                    <a:pt x="14" y="27"/>
                  </a:cubicBezTo>
                  <a:lnTo>
                    <a:pt x="27" y="39"/>
                  </a:lnTo>
                  <a:lnTo>
                    <a:pt x="41" y="39"/>
                  </a:lnTo>
                  <a:cubicBezTo>
                    <a:pt x="53" y="39"/>
                    <a:pt x="53" y="27"/>
                    <a:pt x="53" y="27"/>
                  </a:cubicBezTo>
                  <a:lnTo>
                    <a:pt x="41" y="13"/>
                  </a:lnTo>
                  <a:cubicBezTo>
                    <a:pt x="41" y="13"/>
                    <a:pt x="27" y="13"/>
                    <a:pt x="1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6" name="Google Shape;3216;p30"/>
            <p:cNvSpPr/>
            <p:nvPr/>
          </p:nvSpPr>
          <p:spPr>
            <a:xfrm>
              <a:off x="4236428" y="1724049"/>
              <a:ext cx="1776" cy="2236"/>
            </a:xfrm>
            <a:custGeom>
              <a:rect b="b" l="l" r="r" t="t"/>
              <a:pathLst>
                <a:path extrusionOk="0" h="68" w="54">
                  <a:moveTo>
                    <a:pt x="40" y="0"/>
                  </a:moveTo>
                  <a:cubicBezTo>
                    <a:pt x="40" y="0"/>
                    <a:pt x="27" y="0"/>
                    <a:pt x="27" y="14"/>
                  </a:cubicBezTo>
                  <a:cubicBezTo>
                    <a:pt x="14" y="14"/>
                    <a:pt x="0" y="27"/>
                    <a:pt x="0" y="41"/>
                  </a:cubicBezTo>
                  <a:lnTo>
                    <a:pt x="0" y="53"/>
                  </a:lnTo>
                  <a:cubicBezTo>
                    <a:pt x="0" y="67"/>
                    <a:pt x="0" y="67"/>
                    <a:pt x="14" y="67"/>
                  </a:cubicBezTo>
                  <a:cubicBezTo>
                    <a:pt x="14" y="67"/>
                    <a:pt x="27" y="67"/>
                    <a:pt x="27" y="53"/>
                  </a:cubicBezTo>
                  <a:cubicBezTo>
                    <a:pt x="40" y="53"/>
                    <a:pt x="40" y="41"/>
                    <a:pt x="40" y="27"/>
                  </a:cubicBezTo>
                  <a:lnTo>
                    <a:pt x="53" y="27"/>
                  </a:lnTo>
                  <a:cubicBezTo>
                    <a:pt x="53" y="14"/>
                    <a:pt x="53" y="14"/>
                    <a:pt x="4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7" name="Google Shape;3217;p30"/>
            <p:cNvSpPr/>
            <p:nvPr/>
          </p:nvSpPr>
          <p:spPr>
            <a:xfrm>
              <a:off x="4235540" y="1727107"/>
              <a:ext cx="1348" cy="1315"/>
            </a:xfrm>
            <a:custGeom>
              <a:rect b="b" l="l" r="r" t="t"/>
              <a:pathLst>
                <a:path extrusionOk="0" h="40" w="41">
                  <a:moveTo>
                    <a:pt x="27" y="1"/>
                  </a:moveTo>
                  <a:cubicBezTo>
                    <a:pt x="14" y="13"/>
                    <a:pt x="14" y="13"/>
                    <a:pt x="14" y="27"/>
                  </a:cubicBezTo>
                  <a:cubicBezTo>
                    <a:pt x="1" y="27"/>
                    <a:pt x="1" y="27"/>
                    <a:pt x="1" y="40"/>
                  </a:cubicBezTo>
                  <a:lnTo>
                    <a:pt x="27" y="40"/>
                  </a:lnTo>
                  <a:cubicBezTo>
                    <a:pt x="27" y="27"/>
                    <a:pt x="41" y="27"/>
                    <a:pt x="41" y="27"/>
                  </a:cubicBezTo>
                  <a:lnTo>
                    <a:pt x="41" y="13"/>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8" name="Google Shape;3218;p30"/>
            <p:cNvSpPr/>
            <p:nvPr/>
          </p:nvSpPr>
          <p:spPr>
            <a:xfrm>
              <a:off x="4231199" y="1716781"/>
              <a:ext cx="1348" cy="1644"/>
            </a:xfrm>
            <a:custGeom>
              <a:rect b="b" l="l" r="r" t="t"/>
              <a:pathLst>
                <a:path extrusionOk="0" h="50" w="41">
                  <a:moveTo>
                    <a:pt x="28" y="0"/>
                  </a:moveTo>
                  <a:cubicBezTo>
                    <a:pt x="27" y="0"/>
                    <a:pt x="27" y="3"/>
                    <a:pt x="27" y="10"/>
                  </a:cubicBezTo>
                  <a:cubicBezTo>
                    <a:pt x="14" y="10"/>
                    <a:pt x="14" y="10"/>
                    <a:pt x="14" y="23"/>
                  </a:cubicBezTo>
                  <a:cubicBezTo>
                    <a:pt x="0" y="23"/>
                    <a:pt x="0" y="36"/>
                    <a:pt x="0" y="36"/>
                  </a:cubicBezTo>
                  <a:cubicBezTo>
                    <a:pt x="14" y="36"/>
                    <a:pt x="14" y="50"/>
                    <a:pt x="14" y="50"/>
                  </a:cubicBezTo>
                  <a:cubicBezTo>
                    <a:pt x="27" y="50"/>
                    <a:pt x="27" y="36"/>
                    <a:pt x="27" y="36"/>
                  </a:cubicBezTo>
                  <a:lnTo>
                    <a:pt x="41" y="23"/>
                  </a:lnTo>
                  <a:lnTo>
                    <a:pt x="41" y="10"/>
                  </a:lnTo>
                  <a:cubicBezTo>
                    <a:pt x="34" y="3"/>
                    <a:pt x="30" y="0"/>
                    <a:pt x="28"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9" name="Google Shape;3219;p30"/>
            <p:cNvSpPr/>
            <p:nvPr/>
          </p:nvSpPr>
          <p:spPr>
            <a:xfrm>
              <a:off x="4209889" y="1757691"/>
              <a:ext cx="2170" cy="2072"/>
            </a:xfrm>
            <a:custGeom>
              <a:rect b="b" l="l" r="r" t="t"/>
              <a:pathLst>
                <a:path extrusionOk="0" h="63" w="66">
                  <a:moveTo>
                    <a:pt x="20" y="0"/>
                  </a:moveTo>
                  <a:cubicBezTo>
                    <a:pt x="16" y="0"/>
                    <a:pt x="13" y="3"/>
                    <a:pt x="13" y="10"/>
                  </a:cubicBezTo>
                  <a:cubicBezTo>
                    <a:pt x="0" y="10"/>
                    <a:pt x="13" y="24"/>
                    <a:pt x="13" y="24"/>
                  </a:cubicBezTo>
                  <a:lnTo>
                    <a:pt x="13" y="36"/>
                  </a:lnTo>
                  <a:cubicBezTo>
                    <a:pt x="27" y="36"/>
                    <a:pt x="39" y="50"/>
                    <a:pt x="39" y="50"/>
                  </a:cubicBezTo>
                  <a:cubicBezTo>
                    <a:pt x="53" y="50"/>
                    <a:pt x="53" y="63"/>
                    <a:pt x="66" y="63"/>
                  </a:cubicBezTo>
                  <a:lnTo>
                    <a:pt x="66" y="36"/>
                  </a:lnTo>
                  <a:lnTo>
                    <a:pt x="66" y="24"/>
                  </a:lnTo>
                  <a:cubicBezTo>
                    <a:pt x="53" y="10"/>
                    <a:pt x="39" y="10"/>
                    <a:pt x="27" y="10"/>
                  </a:cubicBezTo>
                  <a:cubicBezTo>
                    <a:pt x="27" y="3"/>
                    <a:pt x="23" y="0"/>
                    <a:pt x="20"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0" name="Google Shape;3220;p30"/>
            <p:cNvSpPr/>
            <p:nvPr/>
          </p:nvSpPr>
          <p:spPr>
            <a:xfrm>
              <a:off x="4212027" y="1760190"/>
              <a:ext cx="1381" cy="1315"/>
            </a:xfrm>
            <a:custGeom>
              <a:rect b="b" l="l" r="r" t="t"/>
              <a:pathLst>
                <a:path extrusionOk="0" h="40" w="42">
                  <a:moveTo>
                    <a:pt x="15" y="1"/>
                  </a:moveTo>
                  <a:lnTo>
                    <a:pt x="1" y="13"/>
                  </a:lnTo>
                  <a:lnTo>
                    <a:pt x="1" y="27"/>
                  </a:lnTo>
                  <a:lnTo>
                    <a:pt x="15" y="27"/>
                  </a:lnTo>
                  <a:lnTo>
                    <a:pt x="27" y="40"/>
                  </a:lnTo>
                  <a:lnTo>
                    <a:pt x="41" y="40"/>
                  </a:lnTo>
                  <a:lnTo>
                    <a:pt x="41" y="27"/>
                  </a:lnTo>
                  <a:lnTo>
                    <a:pt x="41" y="13"/>
                  </a:lnTo>
                  <a:cubicBezTo>
                    <a:pt x="41" y="13"/>
                    <a:pt x="27" y="1"/>
                    <a:pt x="15"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1" name="Google Shape;3221;p30"/>
            <p:cNvSpPr/>
            <p:nvPr/>
          </p:nvSpPr>
          <p:spPr>
            <a:xfrm>
              <a:off x="4212915" y="1749305"/>
              <a:ext cx="1348" cy="888"/>
            </a:xfrm>
            <a:custGeom>
              <a:rect b="b" l="l" r="r" t="t"/>
              <a:pathLst>
                <a:path extrusionOk="0" h="27" w="41">
                  <a:moveTo>
                    <a:pt x="0" y="0"/>
                  </a:moveTo>
                  <a:lnTo>
                    <a:pt x="0" y="14"/>
                  </a:lnTo>
                  <a:cubicBezTo>
                    <a:pt x="14" y="14"/>
                    <a:pt x="14" y="27"/>
                    <a:pt x="27" y="27"/>
                  </a:cubicBezTo>
                  <a:cubicBezTo>
                    <a:pt x="41" y="27"/>
                    <a:pt x="41" y="27"/>
                    <a:pt x="41" y="14"/>
                  </a:cubicBezTo>
                  <a:lnTo>
                    <a:pt x="41"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2" name="Google Shape;3222;p30"/>
            <p:cNvSpPr/>
            <p:nvPr/>
          </p:nvSpPr>
          <p:spPr>
            <a:xfrm>
              <a:off x="4240769" y="1754501"/>
              <a:ext cx="1776" cy="1776"/>
            </a:xfrm>
            <a:custGeom>
              <a:rect b="b" l="l" r="r" t="t"/>
              <a:pathLst>
                <a:path extrusionOk="0" h="54" w="54">
                  <a:moveTo>
                    <a:pt x="27" y="1"/>
                  </a:moveTo>
                  <a:lnTo>
                    <a:pt x="0" y="27"/>
                  </a:lnTo>
                  <a:lnTo>
                    <a:pt x="0" y="41"/>
                  </a:lnTo>
                  <a:cubicBezTo>
                    <a:pt x="0" y="54"/>
                    <a:pt x="0" y="54"/>
                    <a:pt x="14" y="54"/>
                  </a:cubicBezTo>
                  <a:lnTo>
                    <a:pt x="27" y="54"/>
                  </a:lnTo>
                  <a:cubicBezTo>
                    <a:pt x="41" y="41"/>
                    <a:pt x="41" y="27"/>
                    <a:pt x="53" y="27"/>
                  </a:cubicBezTo>
                  <a:lnTo>
                    <a:pt x="53" y="15"/>
                  </a:lnTo>
                  <a:lnTo>
                    <a:pt x="53"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3" name="Google Shape;3223;p30"/>
            <p:cNvSpPr/>
            <p:nvPr/>
          </p:nvSpPr>
          <p:spPr>
            <a:xfrm>
              <a:off x="4239881" y="1757132"/>
              <a:ext cx="1381" cy="1348"/>
            </a:xfrm>
            <a:custGeom>
              <a:rect b="b" l="l" r="r" t="t"/>
              <a:pathLst>
                <a:path extrusionOk="0" h="41" w="42">
                  <a:moveTo>
                    <a:pt x="15" y="0"/>
                  </a:moveTo>
                  <a:cubicBezTo>
                    <a:pt x="15" y="14"/>
                    <a:pt x="1" y="14"/>
                    <a:pt x="1" y="27"/>
                  </a:cubicBezTo>
                  <a:lnTo>
                    <a:pt x="1" y="41"/>
                  </a:lnTo>
                  <a:lnTo>
                    <a:pt x="15" y="41"/>
                  </a:lnTo>
                  <a:lnTo>
                    <a:pt x="27" y="27"/>
                  </a:lnTo>
                  <a:lnTo>
                    <a:pt x="41" y="14"/>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4" name="Google Shape;3224;p30"/>
            <p:cNvSpPr/>
            <p:nvPr/>
          </p:nvSpPr>
          <p:spPr>
            <a:xfrm>
              <a:off x="4236855" y="1746280"/>
              <a:ext cx="1348" cy="1315"/>
            </a:xfrm>
            <a:custGeom>
              <a:rect b="b" l="l" r="r" t="t"/>
              <a:pathLst>
                <a:path extrusionOk="0" h="40" w="41">
                  <a:moveTo>
                    <a:pt x="27" y="0"/>
                  </a:moveTo>
                  <a:lnTo>
                    <a:pt x="1" y="26"/>
                  </a:lnTo>
                  <a:lnTo>
                    <a:pt x="1" y="39"/>
                  </a:lnTo>
                  <a:lnTo>
                    <a:pt x="27" y="39"/>
                  </a:lnTo>
                  <a:cubicBezTo>
                    <a:pt x="27" y="26"/>
                    <a:pt x="27" y="26"/>
                    <a:pt x="40" y="26"/>
                  </a:cubicBezTo>
                  <a:lnTo>
                    <a:pt x="40" y="13"/>
                  </a:ln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5" name="Google Shape;3225;p30"/>
            <p:cNvSpPr/>
            <p:nvPr/>
          </p:nvSpPr>
          <p:spPr>
            <a:xfrm>
              <a:off x="4206831" y="1778902"/>
              <a:ext cx="1776" cy="2203"/>
            </a:xfrm>
            <a:custGeom>
              <a:rect b="b" l="l" r="r" t="t"/>
              <a:pathLst>
                <a:path extrusionOk="0" h="67" w="54">
                  <a:moveTo>
                    <a:pt x="0" y="0"/>
                  </a:moveTo>
                  <a:lnTo>
                    <a:pt x="0" y="27"/>
                  </a:lnTo>
                  <a:lnTo>
                    <a:pt x="27" y="53"/>
                  </a:lnTo>
                  <a:cubicBezTo>
                    <a:pt x="27" y="53"/>
                    <a:pt x="27" y="67"/>
                    <a:pt x="40" y="67"/>
                  </a:cubicBezTo>
                  <a:cubicBezTo>
                    <a:pt x="40" y="67"/>
                    <a:pt x="53" y="67"/>
                    <a:pt x="53" y="53"/>
                  </a:cubicBezTo>
                  <a:lnTo>
                    <a:pt x="53" y="40"/>
                  </a:lnTo>
                  <a:cubicBezTo>
                    <a:pt x="40" y="27"/>
                    <a:pt x="40"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6" name="Google Shape;3226;p30"/>
            <p:cNvSpPr/>
            <p:nvPr/>
          </p:nvSpPr>
          <p:spPr>
            <a:xfrm>
              <a:off x="4207686" y="1781960"/>
              <a:ext cx="1348" cy="1315"/>
            </a:xfrm>
            <a:custGeom>
              <a:rect b="b" l="l" r="r" t="t"/>
              <a:pathLst>
                <a:path extrusionOk="0" h="40" w="41">
                  <a:moveTo>
                    <a:pt x="14" y="0"/>
                  </a:moveTo>
                  <a:cubicBezTo>
                    <a:pt x="14" y="0"/>
                    <a:pt x="14" y="13"/>
                    <a:pt x="1" y="13"/>
                  </a:cubicBezTo>
                  <a:lnTo>
                    <a:pt x="14" y="13"/>
                  </a:lnTo>
                  <a:cubicBezTo>
                    <a:pt x="14" y="27"/>
                    <a:pt x="14" y="27"/>
                    <a:pt x="27" y="40"/>
                  </a:cubicBezTo>
                  <a:lnTo>
                    <a:pt x="41" y="40"/>
                  </a:lnTo>
                  <a:lnTo>
                    <a:pt x="41" y="13"/>
                  </a:lnTo>
                  <a:cubicBezTo>
                    <a:pt x="41" y="13"/>
                    <a:pt x="27" y="13"/>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7" name="Google Shape;3227;p30"/>
            <p:cNvSpPr/>
            <p:nvPr/>
          </p:nvSpPr>
          <p:spPr>
            <a:xfrm>
              <a:off x="4212487" y="1771503"/>
              <a:ext cx="921" cy="1315"/>
            </a:xfrm>
            <a:custGeom>
              <a:rect b="b" l="l" r="r" t="t"/>
              <a:pathLst>
                <a:path extrusionOk="0" h="40" w="28">
                  <a:moveTo>
                    <a:pt x="1" y="1"/>
                  </a:moveTo>
                  <a:lnTo>
                    <a:pt x="1" y="13"/>
                  </a:lnTo>
                  <a:lnTo>
                    <a:pt x="1" y="27"/>
                  </a:lnTo>
                  <a:lnTo>
                    <a:pt x="13" y="40"/>
                  </a:lnTo>
                  <a:lnTo>
                    <a:pt x="27" y="40"/>
                  </a:lnTo>
                  <a:lnTo>
                    <a:pt x="27" y="27"/>
                  </a:lnTo>
                  <a:cubicBezTo>
                    <a:pt x="27" y="13"/>
                    <a:pt x="27" y="13"/>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8" name="Google Shape;3228;p30"/>
            <p:cNvSpPr/>
            <p:nvPr/>
          </p:nvSpPr>
          <p:spPr>
            <a:xfrm>
              <a:off x="4236428" y="1786301"/>
              <a:ext cx="2203" cy="1513"/>
            </a:xfrm>
            <a:custGeom>
              <a:rect b="b" l="l" r="r" t="t"/>
              <a:pathLst>
                <a:path extrusionOk="0" h="46" w="67">
                  <a:moveTo>
                    <a:pt x="40" y="1"/>
                  </a:moveTo>
                  <a:cubicBezTo>
                    <a:pt x="40" y="1"/>
                    <a:pt x="27" y="1"/>
                    <a:pt x="14" y="13"/>
                  </a:cubicBezTo>
                  <a:lnTo>
                    <a:pt x="0" y="27"/>
                  </a:lnTo>
                  <a:cubicBezTo>
                    <a:pt x="0" y="40"/>
                    <a:pt x="0" y="40"/>
                    <a:pt x="14" y="40"/>
                  </a:cubicBezTo>
                  <a:cubicBezTo>
                    <a:pt x="14" y="44"/>
                    <a:pt x="15" y="46"/>
                    <a:pt x="17" y="46"/>
                  </a:cubicBezTo>
                  <a:cubicBezTo>
                    <a:pt x="21" y="46"/>
                    <a:pt x="27" y="40"/>
                    <a:pt x="27" y="40"/>
                  </a:cubicBezTo>
                  <a:cubicBezTo>
                    <a:pt x="40" y="40"/>
                    <a:pt x="53" y="27"/>
                    <a:pt x="53" y="27"/>
                  </a:cubicBezTo>
                  <a:lnTo>
                    <a:pt x="67" y="27"/>
                  </a:lnTo>
                  <a:lnTo>
                    <a:pt x="6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9" name="Google Shape;3229;p30"/>
            <p:cNvSpPr/>
            <p:nvPr/>
          </p:nvSpPr>
          <p:spPr>
            <a:xfrm>
              <a:off x="4234685" y="1788471"/>
              <a:ext cx="1776" cy="888"/>
            </a:xfrm>
            <a:custGeom>
              <a:rect b="b" l="l" r="r" t="t"/>
              <a:pathLst>
                <a:path extrusionOk="0" h="27" w="54">
                  <a:moveTo>
                    <a:pt x="14" y="0"/>
                  </a:moveTo>
                  <a:cubicBezTo>
                    <a:pt x="14" y="14"/>
                    <a:pt x="0" y="14"/>
                    <a:pt x="0" y="14"/>
                  </a:cubicBezTo>
                  <a:cubicBezTo>
                    <a:pt x="0" y="27"/>
                    <a:pt x="0" y="27"/>
                    <a:pt x="14" y="27"/>
                  </a:cubicBezTo>
                  <a:lnTo>
                    <a:pt x="27" y="27"/>
                  </a:lnTo>
                  <a:cubicBezTo>
                    <a:pt x="27" y="27"/>
                    <a:pt x="40" y="27"/>
                    <a:pt x="40" y="14"/>
                  </a:cubicBezTo>
                  <a:cubicBezTo>
                    <a:pt x="53" y="14"/>
                    <a:pt x="53" y="0"/>
                    <a:pt x="5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0" name="Google Shape;3230;p30"/>
            <p:cNvSpPr/>
            <p:nvPr/>
          </p:nvSpPr>
          <p:spPr>
            <a:xfrm>
              <a:off x="4235540" y="1777159"/>
              <a:ext cx="1776" cy="1085"/>
            </a:xfrm>
            <a:custGeom>
              <a:rect b="b" l="l" r="r" t="t"/>
              <a:pathLst>
                <a:path extrusionOk="0" h="33" w="54">
                  <a:moveTo>
                    <a:pt x="41" y="0"/>
                  </a:moveTo>
                  <a:cubicBezTo>
                    <a:pt x="27" y="0"/>
                    <a:pt x="14" y="0"/>
                    <a:pt x="14" y="14"/>
                  </a:cubicBezTo>
                  <a:cubicBezTo>
                    <a:pt x="14" y="14"/>
                    <a:pt x="1" y="14"/>
                    <a:pt x="1" y="27"/>
                  </a:cubicBezTo>
                  <a:lnTo>
                    <a:pt x="14" y="27"/>
                  </a:lnTo>
                  <a:cubicBezTo>
                    <a:pt x="14" y="31"/>
                    <a:pt x="14" y="33"/>
                    <a:pt x="15" y="33"/>
                  </a:cubicBezTo>
                  <a:cubicBezTo>
                    <a:pt x="16" y="33"/>
                    <a:pt x="19" y="27"/>
                    <a:pt x="27" y="27"/>
                  </a:cubicBezTo>
                  <a:lnTo>
                    <a:pt x="41" y="27"/>
                  </a:lnTo>
                  <a:lnTo>
                    <a:pt x="41" y="14"/>
                  </a:lnTo>
                  <a:cubicBezTo>
                    <a:pt x="54" y="14"/>
                    <a:pt x="54" y="14"/>
                    <a:pt x="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1" name="Google Shape;3231;p30"/>
            <p:cNvSpPr/>
            <p:nvPr/>
          </p:nvSpPr>
          <p:spPr>
            <a:xfrm>
              <a:off x="4199432" y="1806756"/>
              <a:ext cx="1776" cy="2203"/>
            </a:xfrm>
            <a:custGeom>
              <a:rect b="b" l="l" r="r" t="t"/>
              <a:pathLst>
                <a:path extrusionOk="0" h="67" w="54">
                  <a:moveTo>
                    <a:pt x="1" y="0"/>
                  </a:moveTo>
                  <a:lnTo>
                    <a:pt x="1" y="27"/>
                  </a:lnTo>
                  <a:cubicBezTo>
                    <a:pt x="13" y="40"/>
                    <a:pt x="13" y="53"/>
                    <a:pt x="27" y="53"/>
                  </a:cubicBezTo>
                  <a:cubicBezTo>
                    <a:pt x="27" y="67"/>
                    <a:pt x="40" y="67"/>
                    <a:pt x="40" y="67"/>
                  </a:cubicBezTo>
                  <a:cubicBezTo>
                    <a:pt x="54" y="67"/>
                    <a:pt x="54" y="67"/>
                    <a:pt x="54" y="53"/>
                  </a:cubicBezTo>
                  <a:lnTo>
                    <a:pt x="54" y="40"/>
                  </a:lnTo>
                  <a:cubicBezTo>
                    <a:pt x="40" y="27"/>
                    <a:pt x="40" y="14"/>
                    <a:pt x="27" y="14"/>
                  </a:cubicBezTo>
                  <a:cubicBezTo>
                    <a:pt x="27" y="0"/>
                    <a:pt x="13" y="0"/>
                    <a:pt x="1"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2" name="Google Shape;3232;p30"/>
            <p:cNvSpPr/>
            <p:nvPr/>
          </p:nvSpPr>
          <p:spPr>
            <a:xfrm>
              <a:off x="4200714" y="1809814"/>
              <a:ext cx="1381" cy="1315"/>
            </a:xfrm>
            <a:custGeom>
              <a:rect b="b" l="l" r="r" t="t"/>
              <a:pathLst>
                <a:path extrusionOk="0" h="40" w="42">
                  <a:moveTo>
                    <a:pt x="1" y="0"/>
                  </a:moveTo>
                  <a:lnTo>
                    <a:pt x="1" y="13"/>
                  </a:lnTo>
                  <a:cubicBezTo>
                    <a:pt x="1" y="27"/>
                    <a:pt x="15" y="27"/>
                    <a:pt x="15" y="40"/>
                  </a:cubicBezTo>
                  <a:lnTo>
                    <a:pt x="41" y="40"/>
                  </a:lnTo>
                  <a:lnTo>
                    <a:pt x="41" y="27"/>
                  </a:lnTo>
                  <a:lnTo>
                    <a:pt x="15"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3" name="Google Shape;3233;p30"/>
            <p:cNvSpPr/>
            <p:nvPr/>
          </p:nvSpPr>
          <p:spPr>
            <a:xfrm>
              <a:off x="4204661" y="1799356"/>
              <a:ext cx="1315" cy="1315"/>
            </a:xfrm>
            <a:custGeom>
              <a:rect b="b" l="l" r="r" t="t"/>
              <a:pathLst>
                <a:path extrusionOk="0" h="40" w="40">
                  <a:moveTo>
                    <a:pt x="0" y="1"/>
                  </a:moveTo>
                  <a:lnTo>
                    <a:pt x="0" y="13"/>
                  </a:lnTo>
                  <a:cubicBezTo>
                    <a:pt x="0" y="27"/>
                    <a:pt x="13" y="27"/>
                    <a:pt x="13" y="40"/>
                  </a:cubicBezTo>
                  <a:lnTo>
                    <a:pt x="27" y="40"/>
                  </a:lnTo>
                  <a:cubicBezTo>
                    <a:pt x="27" y="40"/>
                    <a:pt x="40" y="40"/>
                    <a:pt x="40" y="27"/>
                  </a:cubicBezTo>
                  <a:lnTo>
                    <a:pt x="27" y="13"/>
                  </a:lnTo>
                  <a:cubicBezTo>
                    <a:pt x="27" y="13"/>
                    <a:pt x="27"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4" name="Google Shape;3234;p30"/>
            <p:cNvSpPr/>
            <p:nvPr/>
          </p:nvSpPr>
          <p:spPr>
            <a:xfrm>
              <a:off x="4229456" y="1812412"/>
              <a:ext cx="2236" cy="1776"/>
            </a:xfrm>
            <a:custGeom>
              <a:rect b="b" l="l" r="r" t="t"/>
              <a:pathLst>
                <a:path extrusionOk="0" h="54" w="68">
                  <a:moveTo>
                    <a:pt x="41" y="1"/>
                  </a:moveTo>
                  <a:lnTo>
                    <a:pt x="14" y="27"/>
                  </a:lnTo>
                  <a:cubicBezTo>
                    <a:pt x="0" y="27"/>
                    <a:pt x="0" y="27"/>
                    <a:pt x="0" y="40"/>
                  </a:cubicBezTo>
                  <a:cubicBezTo>
                    <a:pt x="0" y="40"/>
                    <a:pt x="0" y="54"/>
                    <a:pt x="14" y="54"/>
                  </a:cubicBezTo>
                  <a:lnTo>
                    <a:pt x="27" y="54"/>
                  </a:lnTo>
                  <a:cubicBezTo>
                    <a:pt x="41" y="40"/>
                    <a:pt x="41" y="40"/>
                    <a:pt x="53" y="40"/>
                  </a:cubicBezTo>
                  <a:lnTo>
                    <a:pt x="67" y="27"/>
                  </a:lnTo>
                  <a:lnTo>
                    <a:pt x="67" y="14"/>
                  </a:lnTo>
                  <a:cubicBezTo>
                    <a:pt x="67" y="1"/>
                    <a:pt x="53"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5" name="Google Shape;3235;p30"/>
            <p:cNvSpPr/>
            <p:nvPr/>
          </p:nvSpPr>
          <p:spPr>
            <a:xfrm>
              <a:off x="4227713" y="1815043"/>
              <a:ext cx="1776" cy="888"/>
            </a:xfrm>
            <a:custGeom>
              <a:rect b="b" l="l" r="r" t="t"/>
              <a:pathLst>
                <a:path extrusionOk="0" h="27" w="54">
                  <a:moveTo>
                    <a:pt x="14" y="0"/>
                  </a:moveTo>
                  <a:cubicBezTo>
                    <a:pt x="14" y="13"/>
                    <a:pt x="0" y="13"/>
                    <a:pt x="0" y="13"/>
                  </a:cubicBezTo>
                  <a:cubicBezTo>
                    <a:pt x="0" y="27"/>
                    <a:pt x="14" y="27"/>
                    <a:pt x="14" y="27"/>
                  </a:cubicBezTo>
                  <a:lnTo>
                    <a:pt x="27" y="27"/>
                  </a:lnTo>
                  <a:cubicBezTo>
                    <a:pt x="27" y="27"/>
                    <a:pt x="41" y="27"/>
                    <a:pt x="41" y="13"/>
                  </a:cubicBezTo>
                  <a:lnTo>
                    <a:pt x="53" y="13"/>
                  </a:lnTo>
                  <a:lnTo>
                    <a:pt x="53"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6" name="Google Shape;3236;p30"/>
            <p:cNvSpPr/>
            <p:nvPr/>
          </p:nvSpPr>
          <p:spPr>
            <a:xfrm>
              <a:off x="4228174" y="1803730"/>
              <a:ext cx="1776" cy="1085"/>
            </a:xfrm>
            <a:custGeom>
              <a:rect b="b" l="l" r="r" t="t"/>
              <a:pathLst>
                <a:path extrusionOk="0" h="33" w="54">
                  <a:moveTo>
                    <a:pt x="27" y="0"/>
                  </a:moveTo>
                  <a:cubicBezTo>
                    <a:pt x="27" y="0"/>
                    <a:pt x="13" y="0"/>
                    <a:pt x="13" y="13"/>
                  </a:cubicBezTo>
                  <a:cubicBezTo>
                    <a:pt x="0" y="13"/>
                    <a:pt x="0" y="13"/>
                    <a:pt x="0" y="27"/>
                  </a:cubicBezTo>
                  <a:lnTo>
                    <a:pt x="13" y="27"/>
                  </a:lnTo>
                  <a:cubicBezTo>
                    <a:pt x="13" y="31"/>
                    <a:pt x="13" y="32"/>
                    <a:pt x="13" y="32"/>
                  </a:cubicBezTo>
                  <a:cubicBezTo>
                    <a:pt x="14" y="32"/>
                    <a:pt x="17" y="27"/>
                    <a:pt x="27" y="27"/>
                  </a:cubicBezTo>
                  <a:cubicBezTo>
                    <a:pt x="27" y="27"/>
                    <a:pt x="39" y="27"/>
                    <a:pt x="39" y="13"/>
                  </a:cubicBezTo>
                  <a:cubicBezTo>
                    <a:pt x="39" y="13"/>
                    <a:pt x="53" y="13"/>
                    <a:pt x="39"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7" name="Google Shape;3237;p30"/>
            <p:cNvSpPr/>
            <p:nvPr/>
          </p:nvSpPr>
          <p:spPr>
            <a:xfrm>
              <a:off x="4198117" y="1841581"/>
              <a:ext cx="2236" cy="1776"/>
            </a:xfrm>
            <a:custGeom>
              <a:rect b="b" l="l" r="r" t="t"/>
              <a:pathLst>
                <a:path extrusionOk="0" h="54" w="68">
                  <a:moveTo>
                    <a:pt x="27" y="0"/>
                  </a:moveTo>
                  <a:cubicBezTo>
                    <a:pt x="14" y="0"/>
                    <a:pt x="14" y="0"/>
                    <a:pt x="0" y="14"/>
                  </a:cubicBezTo>
                  <a:cubicBezTo>
                    <a:pt x="0" y="14"/>
                    <a:pt x="0" y="27"/>
                    <a:pt x="14" y="27"/>
                  </a:cubicBezTo>
                  <a:lnTo>
                    <a:pt x="14" y="40"/>
                  </a:lnTo>
                  <a:cubicBezTo>
                    <a:pt x="27" y="40"/>
                    <a:pt x="41" y="40"/>
                    <a:pt x="41" y="53"/>
                  </a:cubicBezTo>
                  <a:lnTo>
                    <a:pt x="67" y="53"/>
                  </a:lnTo>
                  <a:lnTo>
                    <a:pt x="67" y="40"/>
                  </a:lnTo>
                  <a:cubicBezTo>
                    <a:pt x="67" y="27"/>
                    <a:pt x="67" y="27"/>
                    <a:pt x="53" y="27"/>
                  </a:cubicBezTo>
                  <a:cubicBezTo>
                    <a:pt x="53" y="14"/>
                    <a:pt x="41" y="14"/>
                    <a:pt x="27"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8" name="Google Shape;3238;p30"/>
            <p:cNvSpPr/>
            <p:nvPr/>
          </p:nvSpPr>
          <p:spPr>
            <a:xfrm>
              <a:off x="4200320" y="1844179"/>
              <a:ext cx="1776" cy="888"/>
            </a:xfrm>
            <a:custGeom>
              <a:rect b="b" l="l" r="r" t="t"/>
              <a:pathLst>
                <a:path extrusionOk="0" h="27" w="54">
                  <a:moveTo>
                    <a:pt x="13" y="1"/>
                  </a:moveTo>
                  <a:cubicBezTo>
                    <a:pt x="0" y="1"/>
                    <a:pt x="13" y="14"/>
                    <a:pt x="13" y="14"/>
                  </a:cubicBezTo>
                  <a:cubicBezTo>
                    <a:pt x="13" y="27"/>
                    <a:pt x="27" y="27"/>
                    <a:pt x="27" y="27"/>
                  </a:cubicBezTo>
                  <a:lnTo>
                    <a:pt x="39" y="27"/>
                  </a:lnTo>
                  <a:cubicBezTo>
                    <a:pt x="53" y="27"/>
                    <a:pt x="53" y="27"/>
                    <a:pt x="53" y="14"/>
                  </a:cubicBezTo>
                  <a:lnTo>
                    <a:pt x="39" y="14"/>
                  </a:lnTo>
                  <a:cubicBezTo>
                    <a:pt x="39" y="1"/>
                    <a:pt x="27"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9" name="Google Shape;3239;p30"/>
            <p:cNvSpPr/>
            <p:nvPr/>
          </p:nvSpPr>
          <p:spPr>
            <a:xfrm>
              <a:off x="4200320" y="1832867"/>
              <a:ext cx="1315" cy="1348"/>
            </a:xfrm>
            <a:custGeom>
              <a:rect b="b" l="l" r="r" t="t"/>
              <a:pathLst>
                <a:path extrusionOk="0" h="41" w="40">
                  <a:moveTo>
                    <a:pt x="0" y="0"/>
                  </a:moveTo>
                  <a:lnTo>
                    <a:pt x="0" y="14"/>
                  </a:lnTo>
                  <a:lnTo>
                    <a:pt x="0" y="27"/>
                  </a:lnTo>
                  <a:lnTo>
                    <a:pt x="27" y="27"/>
                  </a:lnTo>
                  <a:cubicBezTo>
                    <a:pt x="27" y="41"/>
                    <a:pt x="27" y="41"/>
                    <a:pt x="39" y="41"/>
                  </a:cubicBezTo>
                  <a:lnTo>
                    <a:pt x="39" y="27"/>
                  </a:lnTo>
                  <a:lnTo>
                    <a:pt x="39" y="14"/>
                  </a:lnTo>
                  <a:cubicBezTo>
                    <a:pt x="27" y="0"/>
                    <a:pt x="27" y="0"/>
                    <a:pt x="13"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0" name="Google Shape;3240;p30"/>
            <p:cNvSpPr/>
            <p:nvPr/>
          </p:nvSpPr>
          <p:spPr>
            <a:xfrm>
              <a:off x="4228568" y="1835464"/>
              <a:ext cx="1776" cy="2236"/>
            </a:xfrm>
            <a:custGeom>
              <a:rect b="b" l="l" r="r" t="t"/>
              <a:pathLst>
                <a:path extrusionOk="0" h="68" w="54">
                  <a:moveTo>
                    <a:pt x="54" y="1"/>
                  </a:moveTo>
                  <a:cubicBezTo>
                    <a:pt x="41" y="1"/>
                    <a:pt x="41" y="1"/>
                    <a:pt x="27" y="15"/>
                  </a:cubicBezTo>
                  <a:cubicBezTo>
                    <a:pt x="15" y="15"/>
                    <a:pt x="15" y="27"/>
                    <a:pt x="1" y="41"/>
                  </a:cubicBezTo>
                  <a:lnTo>
                    <a:pt x="1" y="54"/>
                  </a:lnTo>
                  <a:cubicBezTo>
                    <a:pt x="1" y="67"/>
                    <a:pt x="1" y="67"/>
                    <a:pt x="15" y="67"/>
                  </a:cubicBezTo>
                  <a:cubicBezTo>
                    <a:pt x="27" y="67"/>
                    <a:pt x="27" y="67"/>
                    <a:pt x="27" y="54"/>
                  </a:cubicBezTo>
                  <a:cubicBezTo>
                    <a:pt x="41" y="54"/>
                    <a:pt x="41" y="41"/>
                    <a:pt x="54" y="27"/>
                  </a:cubicBezTo>
                  <a:lnTo>
                    <a:pt x="54"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1" name="Google Shape;3241;p30"/>
            <p:cNvSpPr/>
            <p:nvPr/>
          </p:nvSpPr>
          <p:spPr>
            <a:xfrm>
              <a:off x="4227713" y="1838523"/>
              <a:ext cx="1348" cy="1348"/>
            </a:xfrm>
            <a:custGeom>
              <a:rect b="b" l="l" r="r" t="t"/>
              <a:pathLst>
                <a:path extrusionOk="0" h="41" w="41">
                  <a:moveTo>
                    <a:pt x="27" y="1"/>
                  </a:moveTo>
                  <a:lnTo>
                    <a:pt x="0" y="27"/>
                  </a:lnTo>
                  <a:lnTo>
                    <a:pt x="0" y="40"/>
                  </a:lnTo>
                  <a:lnTo>
                    <a:pt x="27" y="40"/>
                  </a:lnTo>
                  <a:cubicBezTo>
                    <a:pt x="27" y="27"/>
                    <a:pt x="41" y="27"/>
                    <a:pt x="41" y="27"/>
                  </a:cubicBezTo>
                  <a:lnTo>
                    <a:pt x="41" y="14"/>
                  </a:lnTo>
                  <a:lnTo>
                    <a:pt x="41"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2" name="Google Shape;3242;p30"/>
            <p:cNvSpPr/>
            <p:nvPr/>
          </p:nvSpPr>
          <p:spPr>
            <a:xfrm>
              <a:off x="4223800" y="1828098"/>
              <a:ext cx="1315" cy="1315"/>
            </a:xfrm>
            <a:custGeom>
              <a:rect b="b" l="l" r="r" t="t"/>
              <a:pathLst>
                <a:path extrusionOk="0" h="40" w="40">
                  <a:moveTo>
                    <a:pt x="27" y="0"/>
                  </a:moveTo>
                  <a:cubicBezTo>
                    <a:pt x="14" y="0"/>
                    <a:pt x="14" y="13"/>
                    <a:pt x="14" y="13"/>
                  </a:cubicBezTo>
                  <a:cubicBezTo>
                    <a:pt x="14" y="27"/>
                    <a:pt x="1" y="27"/>
                    <a:pt x="14" y="27"/>
                  </a:cubicBezTo>
                  <a:lnTo>
                    <a:pt x="14" y="39"/>
                  </a:lnTo>
                  <a:lnTo>
                    <a:pt x="27" y="39"/>
                  </a:lnTo>
                  <a:cubicBezTo>
                    <a:pt x="27" y="27"/>
                    <a:pt x="40" y="27"/>
                    <a:pt x="40" y="13"/>
                  </a:cubicBezTo>
                  <a:lnTo>
                    <a:pt x="40"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3" name="Google Shape;3243;p30"/>
            <p:cNvSpPr/>
            <p:nvPr/>
          </p:nvSpPr>
          <p:spPr>
            <a:xfrm>
              <a:off x="4209002" y="1866804"/>
              <a:ext cx="1315" cy="1250"/>
            </a:xfrm>
            <a:custGeom>
              <a:rect b="b" l="l" r="r" t="t"/>
              <a:pathLst>
                <a:path extrusionOk="0" h="38" w="40">
                  <a:moveTo>
                    <a:pt x="13" y="1"/>
                  </a:moveTo>
                  <a:cubicBezTo>
                    <a:pt x="1" y="1"/>
                    <a:pt x="1" y="1"/>
                    <a:pt x="1" y="15"/>
                  </a:cubicBezTo>
                  <a:lnTo>
                    <a:pt x="1" y="27"/>
                  </a:lnTo>
                  <a:lnTo>
                    <a:pt x="27" y="27"/>
                  </a:lnTo>
                  <a:cubicBezTo>
                    <a:pt x="27" y="34"/>
                    <a:pt x="30" y="38"/>
                    <a:pt x="34" y="38"/>
                  </a:cubicBezTo>
                  <a:cubicBezTo>
                    <a:pt x="37" y="38"/>
                    <a:pt x="40" y="34"/>
                    <a:pt x="40" y="27"/>
                  </a:cubicBezTo>
                  <a:lnTo>
                    <a:pt x="40" y="15"/>
                  </a:lnTo>
                  <a:cubicBezTo>
                    <a:pt x="27" y="1"/>
                    <a:pt x="13" y="1"/>
                    <a:pt x="13"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4" name="Google Shape;3244;p30"/>
            <p:cNvSpPr/>
            <p:nvPr/>
          </p:nvSpPr>
          <p:spPr>
            <a:xfrm>
              <a:off x="4237283" y="1863318"/>
              <a:ext cx="1776" cy="2433"/>
            </a:xfrm>
            <a:custGeom>
              <a:rect b="b" l="l" r="r" t="t"/>
              <a:pathLst>
                <a:path extrusionOk="0" h="74" w="54">
                  <a:moveTo>
                    <a:pt x="41" y="1"/>
                  </a:moveTo>
                  <a:cubicBezTo>
                    <a:pt x="41" y="1"/>
                    <a:pt x="27" y="1"/>
                    <a:pt x="27" y="15"/>
                  </a:cubicBezTo>
                  <a:cubicBezTo>
                    <a:pt x="14" y="15"/>
                    <a:pt x="14" y="27"/>
                    <a:pt x="1" y="41"/>
                  </a:cubicBezTo>
                  <a:lnTo>
                    <a:pt x="1" y="68"/>
                  </a:lnTo>
                  <a:cubicBezTo>
                    <a:pt x="10" y="68"/>
                    <a:pt x="13" y="73"/>
                    <a:pt x="18" y="73"/>
                  </a:cubicBezTo>
                  <a:cubicBezTo>
                    <a:pt x="20" y="73"/>
                    <a:pt x="23" y="72"/>
                    <a:pt x="27" y="68"/>
                  </a:cubicBezTo>
                  <a:lnTo>
                    <a:pt x="41" y="54"/>
                  </a:lnTo>
                  <a:cubicBezTo>
                    <a:pt x="41" y="54"/>
                    <a:pt x="41" y="41"/>
                    <a:pt x="54" y="27"/>
                  </a:cubicBezTo>
                  <a:cubicBezTo>
                    <a:pt x="54" y="15"/>
                    <a:pt x="54" y="1"/>
                    <a:pt x="41"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5" name="Google Shape;3245;p30"/>
            <p:cNvSpPr/>
            <p:nvPr/>
          </p:nvSpPr>
          <p:spPr>
            <a:xfrm>
              <a:off x="4237283" y="1866640"/>
              <a:ext cx="921" cy="1513"/>
            </a:xfrm>
            <a:custGeom>
              <a:rect b="b" l="l" r="r" t="t"/>
              <a:pathLst>
                <a:path extrusionOk="0" h="46" w="28">
                  <a:moveTo>
                    <a:pt x="24" y="0"/>
                  </a:moveTo>
                  <a:cubicBezTo>
                    <a:pt x="20" y="0"/>
                    <a:pt x="14" y="6"/>
                    <a:pt x="14" y="6"/>
                  </a:cubicBezTo>
                  <a:cubicBezTo>
                    <a:pt x="1" y="6"/>
                    <a:pt x="1" y="20"/>
                    <a:pt x="1" y="20"/>
                  </a:cubicBezTo>
                  <a:lnTo>
                    <a:pt x="1" y="32"/>
                  </a:lnTo>
                  <a:cubicBezTo>
                    <a:pt x="1" y="46"/>
                    <a:pt x="14" y="46"/>
                    <a:pt x="14" y="46"/>
                  </a:cubicBezTo>
                  <a:cubicBezTo>
                    <a:pt x="14" y="46"/>
                    <a:pt x="14" y="32"/>
                    <a:pt x="27" y="32"/>
                  </a:cubicBezTo>
                  <a:lnTo>
                    <a:pt x="27" y="20"/>
                  </a:lnTo>
                  <a:lnTo>
                    <a:pt x="27" y="6"/>
                  </a:lnTo>
                  <a:cubicBezTo>
                    <a:pt x="27" y="2"/>
                    <a:pt x="26" y="0"/>
                    <a:pt x="2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6" name="Google Shape;3246;p30"/>
            <p:cNvSpPr/>
            <p:nvPr/>
          </p:nvSpPr>
          <p:spPr>
            <a:xfrm>
              <a:off x="4231199" y="1857235"/>
              <a:ext cx="1348" cy="1348"/>
            </a:xfrm>
            <a:custGeom>
              <a:rect b="b" l="l" r="r" t="t"/>
              <a:pathLst>
                <a:path extrusionOk="0" h="41" w="41">
                  <a:moveTo>
                    <a:pt x="14" y="1"/>
                  </a:moveTo>
                  <a:lnTo>
                    <a:pt x="0" y="14"/>
                  </a:lnTo>
                  <a:lnTo>
                    <a:pt x="0" y="27"/>
                  </a:lnTo>
                  <a:cubicBezTo>
                    <a:pt x="0" y="41"/>
                    <a:pt x="14" y="41"/>
                    <a:pt x="14" y="41"/>
                  </a:cubicBezTo>
                  <a:cubicBezTo>
                    <a:pt x="27" y="41"/>
                    <a:pt x="27" y="41"/>
                    <a:pt x="27" y="27"/>
                  </a:cubicBezTo>
                  <a:cubicBezTo>
                    <a:pt x="27" y="27"/>
                    <a:pt x="27" y="14"/>
                    <a:pt x="41" y="14"/>
                  </a:cubicBezTo>
                  <a:cubicBezTo>
                    <a:pt x="41" y="1"/>
                    <a:pt x="41" y="1"/>
                    <a:pt x="27"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7" name="Google Shape;3247;p30"/>
            <p:cNvSpPr/>
            <p:nvPr/>
          </p:nvSpPr>
          <p:spPr>
            <a:xfrm>
              <a:off x="4206831" y="1905576"/>
              <a:ext cx="2203" cy="1940"/>
            </a:xfrm>
            <a:custGeom>
              <a:rect b="b" l="l" r="r" t="t"/>
              <a:pathLst>
                <a:path extrusionOk="0" h="59" w="67">
                  <a:moveTo>
                    <a:pt x="0" y="0"/>
                  </a:moveTo>
                  <a:lnTo>
                    <a:pt x="0" y="27"/>
                  </a:lnTo>
                  <a:cubicBezTo>
                    <a:pt x="14" y="39"/>
                    <a:pt x="27" y="39"/>
                    <a:pt x="27" y="53"/>
                  </a:cubicBezTo>
                  <a:cubicBezTo>
                    <a:pt x="36" y="53"/>
                    <a:pt x="39" y="59"/>
                    <a:pt x="44" y="59"/>
                  </a:cubicBezTo>
                  <a:cubicBezTo>
                    <a:pt x="46" y="59"/>
                    <a:pt x="49" y="57"/>
                    <a:pt x="53" y="53"/>
                  </a:cubicBezTo>
                  <a:lnTo>
                    <a:pt x="67" y="39"/>
                  </a:lnTo>
                  <a:lnTo>
                    <a:pt x="53" y="27"/>
                  </a:lnTo>
                  <a:lnTo>
                    <a:pt x="2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8" name="Google Shape;3248;p30"/>
            <p:cNvSpPr/>
            <p:nvPr/>
          </p:nvSpPr>
          <p:spPr>
            <a:xfrm>
              <a:off x="4208574" y="1908174"/>
              <a:ext cx="1348" cy="1315"/>
            </a:xfrm>
            <a:custGeom>
              <a:rect b="b" l="l" r="r" t="t"/>
              <a:pathLst>
                <a:path extrusionOk="0" h="40" w="41">
                  <a:moveTo>
                    <a:pt x="14" y="1"/>
                  </a:moveTo>
                  <a:cubicBezTo>
                    <a:pt x="14" y="1"/>
                    <a:pt x="0" y="1"/>
                    <a:pt x="0" y="13"/>
                  </a:cubicBezTo>
                  <a:lnTo>
                    <a:pt x="0" y="27"/>
                  </a:lnTo>
                  <a:cubicBezTo>
                    <a:pt x="0" y="27"/>
                    <a:pt x="14" y="27"/>
                    <a:pt x="14" y="40"/>
                  </a:cubicBezTo>
                  <a:lnTo>
                    <a:pt x="26" y="40"/>
                  </a:lnTo>
                  <a:cubicBezTo>
                    <a:pt x="26" y="40"/>
                    <a:pt x="40" y="40"/>
                    <a:pt x="40" y="27"/>
                  </a:cubicBezTo>
                  <a:lnTo>
                    <a:pt x="40" y="13"/>
                  </a:lnTo>
                  <a:cubicBezTo>
                    <a:pt x="26" y="13"/>
                    <a:pt x="26" y="13"/>
                    <a:pt x="14"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9" name="Google Shape;3249;p30"/>
            <p:cNvSpPr/>
            <p:nvPr/>
          </p:nvSpPr>
          <p:spPr>
            <a:xfrm>
              <a:off x="4237283" y="1906858"/>
              <a:ext cx="2236" cy="1776"/>
            </a:xfrm>
            <a:custGeom>
              <a:rect b="b" l="l" r="r" t="t"/>
              <a:pathLst>
                <a:path extrusionOk="0" h="54" w="68">
                  <a:moveTo>
                    <a:pt x="41" y="0"/>
                  </a:moveTo>
                  <a:cubicBezTo>
                    <a:pt x="27" y="0"/>
                    <a:pt x="27" y="14"/>
                    <a:pt x="14" y="27"/>
                  </a:cubicBezTo>
                  <a:lnTo>
                    <a:pt x="1" y="41"/>
                  </a:lnTo>
                  <a:cubicBezTo>
                    <a:pt x="1" y="53"/>
                    <a:pt x="14" y="53"/>
                    <a:pt x="14" y="53"/>
                  </a:cubicBezTo>
                  <a:lnTo>
                    <a:pt x="27" y="53"/>
                  </a:lnTo>
                  <a:cubicBezTo>
                    <a:pt x="41" y="41"/>
                    <a:pt x="54" y="41"/>
                    <a:pt x="54" y="27"/>
                  </a:cubicBezTo>
                  <a:lnTo>
                    <a:pt x="67" y="27"/>
                  </a:lnTo>
                  <a:lnTo>
                    <a:pt x="67" y="0"/>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0" name="Google Shape;3250;p30"/>
            <p:cNvSpPr/>
            <p:nvPr/>
          </p:nvSpPr>
          <p:spPr>
            <a:xfrm>
              <a:off x="4236000" y="1909456"/>
              <a:ext cx="1776" cy="1381"/>
            </a:xfrm>
            <a:custGeom>
              <a:rect b="b" l="l" r="r" t="t"/>
              <a:pathLst>
                <a:path extrusionOk="0" h="42" w="54">
                  <a:moveTo>
                    <a:pt x="27" y="1"/>
                  </a:moveTo>
                  <a:lnTo>
                    <a:pt x="13" y="15"/>
                  </a:lnTo>
                  <a:lnTo>
                    <a:pt x="0" y="27"/>
                  </a:lnTo>
                  <a:lnTo>
                    <a:pt x="13" y="41"/>
                  </a:lnTo>
                  <a:cubicBezTo>
                    <a:pt x="13" y="41"/>
                    <a:pt x="27" y="41"/>
                    <a:pt x="27" y="27"/>
                  </a:cubicBezTo>
                  <a:cubicBezTo>
                    <a:pt x="27" y="27"/>
                    <a:pt x="40" y="27"/>
                    <a:pt x="40" y="15"/>
                  </a:cubicBezTo>
                  <a:lnTo>
                    <a:pt x="53" y="15"/>
                  </a:lnTo>
                  <a:lnTo>
                    <a:pt x="40"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1" name="Google Shape;3251;p30"/>
            <p:cNvSpPr/>
            <p:nvPr/>
          </p:nvSpPr>
          <p:spPr>
            <a:xfrm>
              <a:off x="4235113" y="1898144"/>
              <a:ext cx="1348" cy="1348"/>
            </a:xfrm>
            <a:custGeom>
              <a:rect b="b" l="l" r="r" t="t"/>
              <a:pathLst>
                <a:path extrusionOk="0" h="41" w="41">
                  <a:moveTo>
                    <a:pt x="27" y="1"/>
                  </a:moveTo>
                  <a:cubicBezTo>
                    <a:pt x="14" y="14"/>
                    <a:pt x="1" y="14"/>
                    <a:pt x="1" y="14"/>
                  </a:cubicBezTo>
                  <a:lnTo>
                    <a:pt x="1" y="27"/>
                  </a:lnTo>
                  <a:lnTo>
                    <a:pt x="1" y="41"/>
                  </a:lnTo>
                  <a:lnTo>
                    <a:pt x="14" y="41"/>
                  </a:lnTo>
                  <a:lnTo>
                    <a:pt x="27" y="27"/>
                  </a:lnTo>
                  <a:lnTo>
                    <a:pt x="40" y="27"/>
                  </a:lnTo>
                  <a:lnTo>
                    <a:pt x="40" y="14"/>
                  </a:lnTo>
                  <a:lnTo>
                    <a:pt x="27" y="1"/>
                  </a:ln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2" name="Google Shape;3252;p30"/>
            <p:cNvSpPr/>
            <p:nvPr/>
          </p:nvSpPr>
          <p:spPr>
            <a:xfrm>
              <a:off x="4210284" y="1924255"/>
              <a:ext cx="2236" cy="1381"/>
            </a:xfrm>
            <a:custGeom>
              <a:rect b="b" l="l" r="r" t="t"/>
              <a:pathLst>
                <a:path extrusionOk="0" h="42" w="68">
                  <a:moveTo>
                    <a:pt x="41" y="1"/>
                  </a:moveTo>
                  <a:cubicBezTo>
                    <a:pt x="41" y="1"/>
                    <a:pt x="27" y="1"/>
                    <a:pt x="15" y="15"/>
                  </a:cubicBezTo>
                  <a:cubicBezTo>
                    <a:pt x="15" y="15"/>
                    <a:pt x="1" y="15"/>
                    <a:pt x="1" y="27"/>
                  </a:cubicBezTo>
                  <a:lnTo>
                    <a:pt x="1" y="41"/>
                  </a:lnTo>
                  <a:lnTo>
                    <a:pt x="27" y="41"/>
                  </a:lnTo>
                  <a:cubicBezTo>
                    <a:pt x="27" y="41"/>
                    <a:pt x="41" y="27"/>
                    <a:pt x="54" y="27"/>
                  </a:cubicBezTo>
                  <a:lnTo>
                    <a:pt x="68" y="15"/>
                  </a:lnTo>
                  <a:cubicBezTo>
                    <a:pt x="54" y="1"/>
                    <a:pt x="54" y="1"/>
                    <a:pt x="41"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3" name="Google Shape;3253;p30"/>
            <p:cNvSpPr/>
            <p:nvPr/>
          </p:nvSpPr>
          <p:spPr>
            <a:xfrm>
              <a:off x="4208574" y="1925998"/>
              <a:ext cx="1348" cy="921"/>
            </a:xfrm>
            <a:custGeom>
              <a:rect b="b" l="l" r="r" t="t"/>
              <a:pathLst>
                <a:path extrusionOk="0" h="28" w="41">
                  <a:moveTo>
                    <a:pt x="14" y="1"/>
                  </a:moveTo>
                  <a:cubicBezTo>
                    <a:pt x="0" y="1"/>
                    <a:pt x="0" y="1"/>
                    <a:pt x="0" y="15"/>
                  </a:cubicBezTo>
                  <a:lnTo>
                    <a:pt x="0" y="27"/>
                  </a:lnTo>
                  <a:lnTo>
                    <a:pt x="14" y="27"/>
                  </a:lnTo>
                  <a:cubicBezTo>
                    <a:pt x="26" y="15"/>
                    <a:pt x="26" y="15"/>
                    <a:pt x="40" y="15"/>
                  </a:cubicBezTo>
                  <a:lnTo>
                    <a:pt x="40"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4" name="Google Shape;3254;p30"/>
            <p:cNvSpPr/>
            <p:nvPr/>
          </p:nvSpPr>
          <p:spPr>
            <a:xfrm>
              <a:off x="4222485" y="1924715"/>
              <a:ext cx="1776" cy="921"/>
            </a:xfrm>
            <a:custGeom>
              <a:rect b="b" l="l" r="r" t="t"/>
              <a:pathLst>
                <a:path extrusionOk="0" h="28" w="54">
                  <a:moveTo>
                    <a:pt x="14" y="1"/>
                  </a:moveTo>
                  <a:lnTo>
                    <a:pt x="1" y="13"/>
                  </a:lnTo>
                  <a:cubicBezTo>
                    <a:pt x="1" y="27"/>
                    <a:pt x="14" y="27"/>
                    <a:pt x="14" y="27"/>
                  </a:cubicBezTo>
                  <a:lnTo>
                    <a:pt x="41" y="27"/>
                  </a:lnTo>
                  <a:cubicBezTo>
                    <a:pt x="54" y="27"/>
                    <a:pt x="54" y="13"/>
                    <a:pt x="54" y="13"/>
                  </a:cubicBezTo>
                  <a:lnTo>
                    <a:pt x="54"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5" name="Google Shape;3255;p30"/>
            <p:cNvSpPr/>
            <p:nvPr/>
          </p:nvSpPr>
          <p:spPr>
            <a:xfrm>
              <a:off x="4160693" y="1923498"/>
              <a:ext cx="2203" cy="2138"/>
            </a:xfrm>
            <a:custGeom>
              <a:rect b="b" l="l" r="r" t="t"/>
              <a:pathLst>
                <a:path extrusionOk="0" h="65" w="67">
                  <a:moveTo>
                    <a:pt x="20" y="1"/>
                  </a:moveTo>
                  <a:cubicBezTo>
                    <a:pt x="17" y="1"/>
                    <a:pt x="14" y="4"/>
                    <a:pt x="14" y="11"/>
                  </a:cubicBezTo>
                  <a:cubicBezTo>
                    <a:pt x="0" y="11"/>
                    <a:pt x="0" y="24"/>
                    <a:pt x="14" y="24"/>
                  </a:cubicBezTo>
                  <a:cubicBezTo>
                    <a:pt x="14" y="38"/>
                    <a:pt x="27" y="50"/>
                    <a:pt x="40" y="50"/>
                  </a:cubicBezTo>
                  <a:cubicBezTo>
                    <a:pt x="40" y="64"/>
                    <a:pt x="53" y="64"/>
                    <a:pt x="53" y="64"/>
                  </a:cubicBezTo>
                  <a:cubicBezTo>
                    <a:pt x="67" y="64"/>
                    <a:pt x="67" y="50"/>
                    <a:pt x="67" y="50"/>
                  </a:cubicBezTo>
                  <a:cubicBezTo>
                    <a:pt x="67" y="38"/>
                    <a:pt x="67" y="38"/>
                    <a:pt x="53" y="38"/>
                  </a:cubicBezTo>
                  <a:cubicBezTo>
                    <a:pt x="53" y="24"/>
                    <a:pt x="40" y="11"/>
                    <a:pt x="40" y="11"/>
                  </a:cubicBezTo>
                  <a:lnTo>
                    <a:pt x="27" y="11"/>
                  </a:lnTo>
                  <a:cubicBezTo>
                    <a:pt x="27" y="4"/>
                    <a:pt x="23" y="1"/>
                    <a:pt x="2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6" name="Google Shape;3256;p30"/>
            <p:cNvSpPr/>
            <p:nvPr/>
          </p:nvSpPr>
          <p:spPr>
            <a:xfrm>
              <a:off x="4163751" y="1925143"/>
              <a:ext cx="1315" cy="1348"/>
            </a:xfrm>
            <a:custGeom>
              <a:rect b="b" l="l" r="r" t="t"/>
              <a:pathLst>
                <a:path extrusionOk="0" h="41" w="40">
                  <a:moveTo>
                    <a:pt x="0" y="0"/>
                  </a:moveTo>
                  <a:lnTo>
                    <a:pt x="0" y="14"/>
                  </a:lnTo>
                  <a:cubicBezTo>
                    <a:pt x="13" y="27"/>
                    <a:pt x="13" y="27"/>
                    <a:pt x="13" y="41"/>
                  </a:cubicBezTo>
                  <a:lnTo>
                    <a:pt x="27" y="41"/>
                  </a:lnTo>
                  <a:cubicBezTo>
                    <a:pt x="39" y="41"/>
                    <a:pt x="39" y="41"/>
                    <a:pt x="39" y="27"/>
                  </a:cubicBezTo>
                  <a:lnTo>
                    <a:pt x="39" y="14"/>
                  </a:lnTo>
                  <a:cubicBezTo>
                    <a:pt x="27" y="14"/>
                    <a:pt x="27" y="14"/>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7" name="Google Shape;3257;p30"/>
            <p:cNvSpPr/>
            <p:nvPr/>
          </p:nvSpPr>
          <p:spPr>
            <a:xfrm>
              <a:off x="4154576" y="1911462"/>
              <a:ext cx="1381" cy="1710"/>
            </a:xfrm>
            <a:custGeom>
              <a:rect b="b" l="l" r="r" t="t"/>
              <a:pathLst>
                <a:path extrusionOk="0" h="52" w="42">
                  <a:moveTo>
                    <a:pt x="10" y="0"/>
                  </a:moveTo>
                  <a:cubicBezTo>
                    <a:pt x="8" y="0"/>
                    <a:pt x="5" y="2"/>
                    <a:pt x="1" y="7"/>
                  </a:cubicBezTo>
                  <a:lnTo>
                    <a:pt x="1" y="19"/>
                  </a:lnTo>
                  <a:cubicBezTo>
                    <a:pt x="1" y="33"/>
                    <a:pt x="15" y="46"/>
                    <a:pt x="15" y="46"/>
                  </a:cubicBezTo>
                  <a:cubicBezTo>
                    <a:pt x="23" y="46"/>
                    <a:pt x="26" y="52"/>
                    <a:pt x="31" y="52"/>
                  </a:cubicBezTo>
                  <a:cubicBezTo>
                    <a:pt x="33" y="52"/>
                    <a:pt x="36" y="50"/>
                    <a:pt x="41" y="46"/>
                  </a:cubicBezTo>
                  <a:cubicBezTo>
                    <a:pt x="41" y="46"/>
                    <a:pt x="41" y="33"/>
                    <a:pt x="27" y="33"/>
                  </a:cubicBezTo>
                  <a:cubicBezTo>
                    <a:pt x="27" y="19"/>
                    <a:pt x="15" y="19"/>
                    <a:pt x="15" y="7"/>
                  </a:cubicBezTo>
                  <a:cubicBezTo>
                    <a:pt x="15" y="7"/>
                    <a:pt x="15" y="0"/>
                    <a:pt x="10"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8" name="Google Shape;3258;p30"/>
            <p:cNvSpPr/>
            <p:nvPr/>
          </p:nvSpPr>
          <p:spPr>
            <a:xfrm>
              <a:off x="4182036" y="1864667"/>
              <a:ext cx="6544" cy="6182"/>
            </a:xfrm>
            <a:custGeom>
              <a:rect b="b" l="l" r="r" t="t"/>
              <a:pathLst>
                <a:path extrusionOk="0" h="188" w="199">
                  <a:moveTo>
                    <a:pt x="92" y="0"/>
                  </a:moveTo>
                  <a:cubicBezTo>
                    <a:pt x="39" y="0"/>
                    <a:pt x="0" y="53"/>
                    <a:pt x="0" y="106"/>
                  </a:cubicBezTo>
                  <a:cubicBezTo>
                    <a:pt x="11" y="152"/>
                    <a:pt x="43" y="188"/>
                    <a:pt x="86" y="188"/>
                  </a:cubicBezTo>
                  <a:cubicBezTo>
                    <a:pt x="93" y="188"/>
                    <a:pt x="99" y="187"/>
                    <a:pt x="106" y="185"/>
                  </a:cubicBezTo>
                  <a:cubicBezTo>
                    <a:pt x="159" y="185"/>
                    <a:pt x="198" y="132"/>
                    <a:pt x="198" y="80"/>
                  </a:cubicBezTo>
                  <a:cubicBezTo>
                    <a:pt x="185" y="39"/>
                    <a:pt x="145" y="0"/>
                    <a:pt x="9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259" name="Google Shape;3259;p30"/>
          <p:cNvGrpSpPr/>
          <p:nvPr/>
        </p:nvGrpSpPr>
        <p:grpSpPr>
          <a:xfrm flipH="1" rot="721924">
            <a:off x="7978576" y="3458423"/>
            <a:ext cx="1202120" cy="1818285"/>
            <a:chOff x="3587009" y="1983415"/>
            <a:chExt cx="119735" cy="181132"/>
          </a:xfrm>
        </p:grpSpPr>
        <p:sp>
          <p:nvSpPr>
            <p:cNvPr id="3260" name="Google Shape;3260;p30"/>
            <p:cNvSpPr/>
            <p:nvPr/>
          </p:nvSpPr>
          <p:spPr>
            <a:xfrm>
              <a:off x="3633147" y="2031494"/>
              <a:ext cx="48374" cy="52123"/>
            </a:xfrm>
            <a:custGeom>
              <a:rect b="b" l="l" r="r" t="t"/>
              <a:pathLst>
                <a:path extrusionOk="0" h="1585" w="1471">
                  <a:moveTo>
                    <a:pt x="1219" y="1"/>
                  </a:moveTo>
                  <a:cubicBezTo>
                    <a:pt x="1187" y="1"/>
                    <a:pt x="1155" y="8"/>
                    <a:pt x="1126" y="22"/>
                  </a:cubicBezTo>
                  <a:cubicBezTo>
                    <a:pt x="941" y="115"/>
                    <a:pt x="650" y="472"/>
                    <a:pt x="1" y="1518"/>
                  </a:cubicBezTo>
                  <a:lnTo>
                    <a:pt x="41" y="1584"/>
                  </a:lnTo>
                  <a:cubicBezTo>
                    <a:pt x="662" y="1372"/>
                    <a:pt x="1100" y="922"/>
                    <a:pt x="1351" y="460"/>
                  </a:cubicBezTo>
                  <a:cubicBezTo>
                    <a:pt x="1417" y="340"/>
                    <a:pt x="1470" y="181"/>
                    <a:pt x="1377" y="75"/>
                  </a:cubicBezTo>
                  <a:cubicBezTo>
                    <a:pt x="1335" y="24"/>
                    <a:pt x="1276" y="1"/>
                    <a:pt x="1219"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1" name="Google Shape;3261;p30"/>
            <p:cNvSpPr/>
            <p:nvPr/>
          </p:nvSpPr>
          <p:spPr>
            <a:xfrm>
              <a:off x="3636205" y="2047016"/>
              <a:ext cx="31372" cy="32688"/>
            </a:xfrm>
            <a:custGeom>
              <a:rect b="b" l="l" r="r" t="t"/>
              <a:pathLst>
                <a:path extrusionOk="0" h="994" w="954">
                  <a:moveTo>
                    <a:pt x="940" y="0"/>
                  </a:moveTo>
                  <a:cubicBezTo>
                    <a:pt x="675" y="371"/>
                    <a:pt x="358" y="702"/>
                    <a:pt x="13" y="980"/>
                  </a:cubicBezTo>
                  <a:cubicBezTo>
                    <a:pt x="1" y="980"/>
                    <a:pt x="1" y="994"/>
                    <a:pt x="1" y="994"/>
                  </a:cubicBezTo>
                  <a:lnTo>
                    <a:pt x="13" y="994"/>
                  </a:lnTo>
                  <a:cubicBezTo>
                    <a:pt x="371" y="715"/>
                    <a:pt x="689" y="385"/>
                    <a:pt x="954" y="14"/>
                  </a:cubicBezTo>
                  <a:lnTo>
                    <a:pt x="95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2" name="Google Shape;3262;p30"/>
            <p:cNvSpPr/>
            <p:nvPr/>
          </p:nvSpPr>
          <p:spPr>
            <a:xfrm>
              <a:off x="3613120" y="2080690"/>
              <a:ext cx="58371" cy="43408"/>
            </a:xfrm>
            <a:custGeom>
              <a:rect b="b" l="l" r="r" t="t"/>
              <a:pathLst>
                <a:path extrusionOk="0" h="1320" w="1775">
                  <a:moveTo>
                    <a:pt x="1522" y="1"/>
                  </a:moveTo>
                  <a:cubicBezTo>
                    <a:pt x="1504" y="1"/>
                    <a:pt x="1487" y="3"/>
                    <a:pt x="1470" y="9"/>
                  </a:cubicBezTo>
                  <a:cubicBezTo>
                    <a:pt x="1245" y="62"/>
                    <a:pt x="954" y="314"/>
                    <a:pt x="67" y="1226"/>
                  </a:cubicBezTo>
                  <a:lnTo>
                    <a:pt x="1" y="1320"/>
                  </a:lnTo>
                  <a:cubicBezTo>
                    <a:pt x="689" y="1226"/>
                    <a:pt x="1232" y="896"/>
                    <a:pt x="1589" y="485"/>
                  </a:cubicBezTo>
                  <a:cubicBezTo>
                    <a:pt x="1682" y="379"/>
                    <a:pt x="1774" y="234"/>
                    <a:pt x="1709" y="102"/>
                  </a:cubicBezTo>
                  <a:cubicBezTo>
                    <a:pt x="1667" y="39"/>
                    <a:pt x="1591" y="1"/>
                    <a:pt x="152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3" name="Google Shape;3263;p30"/>
            <p:cNvSpPr/>
            <p:nvPr/>
          </p:nvSpPr>
          <p:spPr>
            <a:xfrm>
              <a:off x="3619237" y="2094897"/>
              <a:ext cx="35713" cy="25256"/>
            </a:xfrm>
            <a:custGeom>
              <a:rect b="b" l="l" r="r" t="t"/>
              <a:pathLst>
                <a:path extrusionOk="0" h="768" w="1086">
                  <a:moveTo>
                    <a:pt x="1073" y="0"/>
                  </a:moveTo>
                  <a:cubicBezTo>
                    <a:pt x="741" y="305"/>
                    <a:pt x="384" y="556"/>
                    <a:pt x="0" y="755"/>
                  </a:cubicBezTo>
                  <a:lnTo>
                    <a:pt x="0" y="768"/>
                  </a:lnTo>
                  <a:lnTo>
                    <a:pt x="14" y="768"/>
                  </a:lnTo>
                  <a:cubicBezTo>
                    <a:pt x="159" y="688"/>
                    <a:pt x="318" y="596"/>
                    <a:pt x="464" y="503"/>
                  </a:cubicBezTo>
                  <a:cubicBezTo>
                    <a:pt x="676" y="358"/>
                    <a:pt x="887" y="199"/>
                    <a:pt x="1085" y="14"/>
                  </a:cubicBezTo>
                  <a:lnTo>
                    <a:pt x="1085"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4" name="Google Shape;3264;p30"/>
            <p:cNvSpPr/>
            <p:nvPr/>
          </p:nvSpPr>
          <p:spPr>
            <a:xfrm>
              <a:off x="3606609" y="2025936"/>
              <a:ext cx="27459" cy="59423"/>
            </a:xfrm>
            <a:custGeom>
              <a:rect b="b" l="l" r="r" t="t"/>
              <a:pathLst>
                <a:path extrusionOk="0" h="1807" w="835">
                  <a:moveTo>
                    <a:pt x="225" y="0"/>
                  </a:moveTo>
                  <a:cubicBezTo>
                    <a:pt x="195" y="0"/>
                    <a:pt x="164" y="6"/>
                    <a:pt x="133" y="20"/>
                  </a:cubicBezTo>
                  <a:cubicBezTo>
                    <a:pt x="13" y="85"/>
                    <a:pt x="1" y="258"/>
                    <a:pt x="13" y="377"/>
                  </a:cubicBezTo>
                  <a:cubicBezTo>
                    <a:pt x="66" y="880"/>
                    <a:pt x="305" y="1409"/>
                    <a:pt x="795" y="1806"/>
                  </a:cubicBezTo>
                  <a:lnTo>
                    <a:pt x="834" y="1727"/>
                  </a:lnTo>
                  <a:cubicBezTo>
                    <a:pt x="636" y="562"/>
                    <a:pt x="516" y="205"/>
                    <a:pt x="371" y="59"/>
                  </a:cubicBezTo>
                  <a:cubicBezTo>
                    <a:pt x="336" y="24"/>
                    <a:pt x="283" y="0"/>
                    <a:pt x="22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5" name="Google Shape;3265;p30"/>
            <p:cNvSpPr/>
            <p:nvPr/>
          </p:nvSpPr>
          <p:spPr>
            <a:xfrm>
              <a:off x="3615323" y="2044385"/>
              <a:ext cx="16114" cy="38804"/>
            </a:xfrm>
            <a:custGeom>
              <a:rect b="b" l="l" r="r" t="t"/>
              <a:pathLst>
                <a:path extrusionOk="0" h="1180" w="490">
                  <a:moveTo>
                    <a:pt x="13" y="1"/>
                  </a:moveTo>
                  <a:cubicBezTo>
                    <a:pt x="13" y="1"/>
                    <a:pt x="0" y="1"/>
                    <a:pt x="13" y="15"/>
                  </a:cubicBezTo>
                  <a:cubicBezTo>
                    <a:pt x="106" y="424"/>
                    <a:pt x="265" y="809"/>
                    <a:pt x="477" y="1179"/>
                  </a:cubicBezTo>
                  <a:lnTo>
                    <a:pt x="490" y="1179"/>
                  </a:lnTo>
                  <a:lnTo>
                    <a:pt x="490" y="1166"/>
                  </a:lnTo>
                  <a:cubicBezTo>
                    <a:pt x="278" y="809"/>
                    <a:pt x="119" y="412"/>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6" name="Google Shape;3266;p30"/>
            <p:cNvSpPr/>
            <p:nvPr/>
          </p:nvSpPr>
          <p:spPr>
            <a:xfrm>
              <a:off x="3591810" y="2072041"/>
              <a:ext cx="20948" cy="62909"/>
            </a:xfrm>
            <a:custGeom>
              <a:rect b="b" l="l" r="r" t="t"/>
              <a:pathLst>
                <a:path extrusionOk="0" h="1913" w="637">
                  <a:moveTo>
                    <a:pt x="354" y="0"/>
                  </a:moveTo>
                  <a:cubicBezTo>
                    <a:pt x="338" y="0"/>
                    <a:pt x="321" y="2"/>
                    <a:pt x="305" y="7"/>
                  </a:cubicBezTo>
                  <a:cubicBezTo>
                    <a:pt x="172" y="33"/>
                    <a:pt x="107" y="180"/>
                    <a:pt x="93" y="312"/>
                  </a:cubicBezTo>
                  <a:cubicBezTo>
                    <a:pt x="1" y="801"/>
                    <a:pt x="66" y="1436"/>
                    <a:pt x="424" y="1913"/>
                  </a:cubicBezTo>
                  <a:lnTo>
                    <a:pt x="504" y="1807"/>
                  </a:lnTo>
                  <a:cubicBezTo>
                    <a:pt x="636" y="642"/>
                    <a:pt x="622" y="285"/>
                    <a:pt x="530" y="113"/>
                  </a:cubicBezTo>
                  <a:cubicBezTo>
                    <a:pt x="497" y="48"/>
                    <a:pt x="429" y="0"/>
                    <a:pt x="354"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7" name="Google Shape;3267;p30"/>
            <p:cNvSpPr/>
            <p:nvPr/>
          </p:nvSpPr>
          <p:spPr>
            <a:xfrm>
              <a:off x="3601380" y="2088385"/>
              <a:ext cx="5262" cy="41797"/>
            </a:xfrm>
            <a:custGeom>
              <a:rect b="b" l="l" r="r" t="t"/>
              <a:pathLst>
                <a:path extrusionOk="0" h="1271" w="160">
                  <a:moveTo>
                    <a:pt x="40" y="0"/>
                  </a:moveTo>
                  <a:cubicBezTo>
                    <a:pt x="27" y="0"/>
                    <a:pt x="27" y="0"/>
                    <a:pt x="27" y="13"/>
                  </a:cubicBezTo>
                  <a:cubicBezTo>
                    <a:pt x="1" y="436"/>
                    <a:pt x="40" y="860"/>
                    <a:pt x="146" y="1271"/>
                  </a:cubicBezTo>
                  <a:lnTo>
                    <a:pt x="160" y="1271"/>
                  </a:lnTo>
                  <a:cubicBezTo>
                    <a:pt x="67" y="860"/>
                    <a:pt x="27" y="436"/>
                    <a:pt x="40" y="13"/>
                  </a:cubicBezTo>
                  <a:lnTo>
                    <a:pt x="40"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8" name="Google Shape;3268;p30"/>
            <p:cNvSpPr/>
            <p:nvPr/>
          </p:nvSpPr>
          <p:spPr>
            <a:xfrm>
              <a:off x="3587009" y="2051817"/>
              <a:ext cx="55740" cy="104048"/>
            </a:xfrm>
            <a:custGeom>
              <a:rect b="b" l="l" r="r" t="t"/>
              <a:pathLst>
                <a:path extrusionOk="0" h="3164" w="1695">
                  <a:moveTo>
                    <a:pt x="1668" y="0"/>
                  </a:moveTo>
                  <a:cubicBezTo>
                    <a:pt x="1629" y="146"/>
                    <a:pt x="1603" y="292"/>
                    <a:pt x="1550" y="437"/>
                  </a:cubicBezTo>
                  <a:cubicBezTo>
                    <a:pt x="1509" y="583"/>
                    <a:pt x="1470" y="728"/>
                    <a:pt x="1417" y="860"/>
                  </a:cubicBezTo>
                  <a:cubicBezTo>
                    <a:pt x="1324" y="1151"/>
                    <a:pt x="1206" y="1430"/>
                    <a:pt x="1059" y="1695"/>
                  </a:cubicBezTo>
                  <a:cubicBezTo>
                    <a:pt x="927" y="1959"/>
                    <a:pt x="768" y="2224"/>
                    <a:pt x="597" y="2462"/>
                  </a:cubicBezTo>
                  <a:cubicBezTo>
                    <a:pt x="504" y="2581"/>
                    <a:pt x="411" y="2701"/>
                    <a:pt x="306" y="2819"/>
                  </a:cubicBezTo>
                  <a:cubicBezTo>
                    <a:pt x="265" y="2872"/>
                    <a:pt x="212" y="2925"/>
                    <a:pt x="159" y="2978"/>
                  </a:cubicBezTo>
                  <a:cubicBezTo>
                    <a:pt x="106" y="3031"/>
                    <a:pt x="41" y="3098"/>
                    <a:pt x="1" y="3124"/>
                  </a:cubicBezTo>
                  <a:lnTo>
                    <a:pt x="1" y="3163"/>
                  </a:lnTo>
                  <a:lnTo>
                    <a:pt x="27" y="3137"/>
                  </a:lnTo>
                  <a:lnTo>
                    <a:pt x="54" y="3124"/>
                  </a:lnTo>
                  <a:lnTo>
                    <a:pt x="94" y="3084"/>
                  </a:lnTo>
                  <a:cubicBezTo>
                    <a:pt x="120" y="3057"/>
                    <a:pt x="159" y="3031"/>
                    <a:pt x="173" y="3004"/>
                  </a:cubicBezTo>
                  <a:cubicBezTo>
                    <a:pt x="239" y="2951"/>
                    <a:pt x="279" y="2899"/>
                    <a:pt x="332" y="2846"/>
                  </a:cubicBezTo>
                  <a:cubicBezTo>
                    <a:pt x="438" y="2727"/>
                    <a:pt x="530" y="2607"/>
                    <a:pt x="623" y="2489"/>
                  </a:cubicBezTo>
                  <a:cubicBezTo>
                    <a:pt x="808" y="2250"/>
                    <a:pt x="967" y="1986"/>
                    <a:pt x="1112" y="1721"/>
                  </a:cubicBezTo>
                  <a:cubicBezTo>
                    <a:pt x="1245" y="1443"/>
                    <a:pt x="1377" y="1178"/>
                    <a:pt x="1470" y="887"/>
                  </a:cubicBezTo>
                  <a:cubicBezTo>
                    <a:pt x="1576" y="596"/>
                    <a:pt x="1656" y="304"/>
                    <a:pt x="1695" y="0"/>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9" name="Google Shape;3269;p30"/>
            <p:cNvSpPr/>
            <p:nvPr/>
          </p:nvSpPr>
          <p:spPr>
            <a:xfrm>
              <a:off x="3630977" y="1983415"/>
              <a:ext cx="22691" cy="74517"/>
            </a:xfrm>
            <a:custGeom>
              <a:rect b="b" l="l" r="r" t="t"/>
              <a:pathLst>
                <a:path extrusionOk="0" h="2266" w="690">
                  <a:moveTo>
                    <a:pt x="272" y="1"/>
                  </a:moveTo>
                  <a:cubicBezTo>
                    <a:pt x="186" y="1"/>
                    <a:pt x="105" y="75"/>
                    <a:pt x="80" y="161"/>
                  </a:cubicBezTo>
                  <a:cubicBezTo>
                    <a:pt x="1" y="386"/>
                    <a:pt x="40" y="889"/>
                    <a:pt x="305" y="2199"/>
                  </a:cubicBezTo>
                  <a:lnTo>
                    <a:pt x="331" y="2266"/>
                  </a:lnTo>
                  <a:cubicBezTo>
                    <a:pt x="636" y="1590"/>
                    <a:pt x="689" y="863"/>
                    <a:pt x="543" y="307"/>
                  </a:cubicBezTo>
                  <a:cubicBezTo>
                    <a:pt x="504" y="161"/>
                    <a:pt x="437" y="2"/>
                    <a:pt x="292" y="2"/>
                  </a:cubicBezTo>
                  <a:cubicBezTo>
                    <a:pt x="285" y="1"/>
                    <a:pt x="279" y="1"/>
                    <a:pt x="272" y="1"/>
                  </a:cubicBezTo>
                  <a:close/>
                </a:path>
              </a:pathLst>
            </a:custGeom>
            <a:solidFill>
              <a:srgbClr val="5B7C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0" name="Google Shape;3270;p30"/>
            <p:cNvSpPr/>
            <p:nvPr/>
          </p:nvSpPr>
          <p:spPr>
            <a:xfrm>
              <a:off x="3641434" y="2002193"/>
              <a:ext cx="2631" cy="50939"/>
            </a:xfrm>
            <a:custGeom>
              <a:rect b="b" l="l" r="r" t="t"/>
              <a:pathLst>
                <a:path extrusionOk="0" h="1549" w="80">
                  <a:moveTo>
                    <a:pt x="13" y="1"/>
                  </a:moveTo>
                  <a:cubicBezTo>
                    <a:pt x="1" y="1"/>
                    <a:pt x="1" y="13"/>
                    <a:pt x="1" y="13"/>
                  </a:cubicBezTo>
                  <a:cubicBezTo>
                    <a:pt x="66" y="516"/>
                    <a:pt x="66" y="1033"/>
                    <a:pt x="1" y="1536"/>
                  </a:cubicBezTo>
                  <a:cubicBezTo>
                    <a:pt x="1" y="1536"/>
                    <a:pt x="1" y="1549"/>
                    <a:pt x="13" y="1549"/>
                  </a:cubicBezTo>
                  <a:lnTo>
                    <a:pt x="13" y="1536"/>
                  </a:lnTo>
                  <a:cubicBezTo>
                    <a:pt x="80" y="1033"/>
                    <a:pt x="80" y="516"/>
                    <a:pt x="13" y="13"/>
                  </a:cubicBezTo>
                  <a:lnTo>
                    <a:pt x="13" y="1"/>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1" name="Google Shape;3271;p30"/>
            <p:cNvSpPr/>
            <p:nvPr/>
          </p:nvSpPr>
          <p:spPr>
            <a:xfrm>
              <a:off x="3676260" y="2038301"/>
              <a:ext cx="2203" cy="3519"/>
            </a:xfrm>
            <a:custGeom>
              <a:rect b="b" l="l" r="r" t="t"/>
              <a:pathLst>
                <a:path extrusionOk="0" h="107" w="67">
                  <a:moveTo>
                    <a:pt x="40" y="1"/>
                  </a:moveTo>
                  <a:cubicBezTo>
                    <a:pt x="27" y="1"/>
                    <a:pt x="27" y="1"/>
                    <a:pt x="13" y="14"/>
                  </a:cubicBezTo>
                  <a:lnTo>
                    <a:pt x="13" y="41"/>
                  </a:lnTo>
                  <a:cubicBezTo>
                    <a:pt x="13" y="54"/>
                    <a:pt x="13" y="67"/>
                    <a:pt x="0" y="80"/>
                  </a:cubicBezTo>
                  <a:lnTo>
                    <a:pt x="0" y="94"/>
                  </a:lnTo>
                  <a:cubicBezTo>
                    <a:pt x="13" y="106"/>
                    <a:pt x="13" y="106"/>
                    <a:pt x="27" y="106"/>
                  </a:cubicBezTo>
                  <a:cubicBezTo>
                    <a:pt x="27" y="106"/>
                    <a:pt x="40" y="106"/>
                    <a:pt x="40" y="94"/>
                  </a:cubicBezTo>
                  <a:cubicBezTo>
                    <a:pt x="53" y="80"/>
                    <a:pt x="66" y="54"/>
                    <a:pt x="66" y="27"/>
                  </a:cubicBezTo>
                  <a:lnTo>
                    <a:pt x="66" y="14"/>
                  </a:lnTo>
                  <a:cubicBezTo>
                    <a:pt x="66" y="1"/>
                    <a:pt x="53" y="1"/>
                    <a:pt x="4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2" name="Google Shape;3272;p30"/>
            <p:cNvSpPr/>
            <p:nvPr/>
          </p:nvSpPr>
          <p:spPr>
            <a:xfrm>
              <a:off x="3623577" y="2049877"/>
              <a:ext cx="2631" cy="3584"/>
            </a:xfrm>
            <a:custGeom>
              <a:rect b="b" l="l" r="r" t="t"/>
              <a:pathLst>
                <a:path extrusionOk="0" h="109" w="80">
                  <a:moveTo>
                    <a:pt x="23" y="0"/>
                  </a:moveTo>
                  <a:cubicBezTo>
                    <a:pt x="18" y="0"/>
                    <a:pt x="10" y="6"/>
                    <a:pt x="0" y="6"/>
                  </a:cubicBezTo>
                  <a:lnTo>
                    <a:pt x="0" y="33"/>
                  </a:lnTo>
                  <a:cubicBezTo>
                    <a:pt x="0" y="46"/>
                    <a:pt x="14" y="59"/>
                    <a:pt x="14" y="59"/>
                  </a:cubicBezTo>
                  <a:cubicBezTo>
                    <a:pt x="14" y="72"/>
                    <a:pt x="27" y="86"/>
                    <a:pt x="27" y="86"/>
                  </a:cubicBezTo>
                  <a:lnTo>
                    <a:pt x="41" y="99"/>
                  </a:lnTo>
                  <a:cubicBezTo>
                    <a:pt x="47" y="105"/>
                    <a:pt x="54" y="109"/>
                    <a:pt x="59" y="109"/>
                  </a:cubicBezTo>
                  <a:cubicBezTo>
                    <a:pt x="64" y="109"/>
                    <a:pt x="67" y="105"/>
                    <a:pt x="67" y="99"/>
                  </a:cubicBezTo>
                  <a:cubicBezTo>
                    <a:pt x="80" y="99"/>
                    <a:pt x="80" y="86"/>
                    <a:pt x="67" y="72"/>
                  </a:cubicBezTo>
                  <a:cubicBezTo>
                    <a:pt x="67" y="59"/>
                    <a:pt x="53" y="33"/>
                    <a:pt x="41" y="19"/>
                  </a:cubicBezTo>
                  <a:lnTo>
                    <a:pt x="27" y="6"/>
                  </a:lnTo>
                  <a:cubicBezTo>
                    <a:pt x="27" y="2"/>
                    <a:pt x="25" y="0"/>
                    <a:pt x="23"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3" name="Google Shape;3273;p30"/>
            <p:cNvSpPr/>
            <p:nvPr/>
          </p:nvSpPr>
          <p:spPr>
            <a:xfrm>
              <a:off x="3674944" y="2043102"/>
              <a:ext cx="1348" cy="2664"/>
            </a:xfrm>
            <a:custGeom>
              <a:rect b="b" l="l" r="r" t="t"/>
              <a:pathLst>
                <a:path extrusionOk="0" h="81" w="41">
                  <a:moveTo>
                    <a:pt x="27" y="1"/>
                  </a:moveTo>
                  <a:cubicBezTo>
                    <a:pt x="14" y="1"/>
                    <a:pt x="14" y="1"/>
                    <a:pt x="0" y="13"/>
                  </a:cubicBezTo>
                  <a:lnTo>
                    <a:pt x="0" y="27"/>
                  </a:lnTo>
                  <a:lnTo>
                    <a:pt x="0" y="54"/>
                  </a:lnTo>
                  <a:lnTo>
                    <a:pt x="0" y="66"/>
                  </a:lnTo>
                  <a:lnTo>
                    <a:pt x="0" y="80"/>
                  </a:lnTo>
                  <a:cubicBezTo>
                    <a:pt x="14" y="80"/>
                    <a:pt x="14" y="66"/>
                    <a:pt x="27" y="66"/>
                  </a:cubicBezTo>
                  <a:cubicBezTo>
                    <a:pt x="27" y="54"/>
                    <a:pt x="40" y="40"/>
                    <a:pt x="40" y="27"/>
                  </a:cubicBezTo>
                  <a:lnTo>
                    <a:pt x="40" y="13"/>
                  </a:lnTo>
                  <a:cubicBezTo>
                    <a:pt x="40" y="1"/>
                    <a:pt x="27" y="1"/>
                    <a:pt x="2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4" name="Google Shape;3274;p30"/>
            <p:cNvSpPr/>
            <p:nvPr/>
          </p:nvSpPr>
          <p:spPr>
            <a:xfrm>
              <a:off x="3647945" y="2105584"/>
              <a:ext cx="3091" cy="3256"/>
            </a:xfrm>
            <a:custGeom>
              <a:rect b="b" l="l" r="r" t="t"/>
              <a:pathLst>
                <a:path extrusionOk="0" h="99" w="94">
                  <a:moveTo>
                    <a:pt x="67" y="1"/>
                  </a:moveTo>
                  <a:cubicBezTo>
                    <a:pt x="58" y="1"/>
                    <a:pt x="49" y="7"/>
                    <a:pt x="41" y="7"/>
                  </a:cubicBezTo>
                  <a:cubicBezTo>
                    <a:pt x="41" y="19"/>
                    <a:pt x="27" y="19"/>
                    <a:pt x="27" y="33"/>
                  </a:cubicBezTo>
                  <a:cubicBezTo>
                    <a:pt x="14" y="46"/>
                    <a:pt x="14" y="46"/>
                    <a:pt x="14" y="60"/>
                  </a:cubicBezTo>
                  <a:cubicBezTo>
                    <a:pt x="1" y="60"/>
                    <a:pt x="1" y="72"/>
                    <a:pt x="1" y="72"/>
                  </a:cubicBezTo>
                  <a:lnTo>
                    <a:pt x="1" y="99"/>
                  </a:lnTo>
                  <a:cubicBezTo>
                    <a:pt x="14" y="99"/>
                    <a:pt x="27" y="99"/>
                    <a:pt x="27" y="86"/>
                  </a:cubicBezTo>
                  <a:cubicBezTo>
                    <a:pt x="54" y="72"/>
                    <a:pt x="67" y="60"/>
                    <a:pt x="80" y="46"/>
                  </a:cubicBezTo>
                  <a:lnTo>
                    <a:pt x="80" y="33"/>
                  </a:lnTo>
                  <a:cubicBezTo>
                    <a:pt x="94" y="19"/>
                    <a:pt x="80" y="7"/>
                    <a:pt x="80" y="7"/>
                  </a:cubicBezTo>
                  <a:cubicBezTo>
                    <a:pt x="76" y="2"/>
                    <a:pt x="71" y="1"/>
                    <a:pt x="67"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5" name="Google Shape;3275;p30"/>
            <p:cNvSpPr/>
            <p:nvPr/>
          </p:nvSpPr>
          <p:spPr>
            <a:xfrm>
              <a:off x="3644460" y="2109070"/>
              <a:ext cx="2236" cy="2170"/>
            </a:xfrm>
            <a:custGeom>
              <a:rect b="b" l="l" r="r" t="t"/>
              <a:pathLst>
                <a:path extrusionOk="0" h="66" w="68">
                  <a:moveTo>
                    <a:pt x="54" y="0"/>
                  </a:moveTo>
                  <a:cubicBezTo>
                    <a:pt x="47" y="0"/>
                    <a:pt x="41" y="7"/>
                    <a:pt x="41" y="7"/>
                  </a:cubicBezTo>
                  <a:lnTo>
                    <a:pt x="27" y="19"/>
                  </a:lnTo>
                  <a:lnTo>
                    <a:pt x="14" y="33"/>
                  </a:lnTo>
                  <a:cubicBezTo>
                    <a:pt x="14" y="46"/>
                    <a:pt x="14" y="46"/>
                    <a:pt x="1" y="46"/>
                  </a:cubicBezTo>
                  <a:cubicBezTo>
                    <a:pt x="1" y="59"/>
                    <a:pt x="1" y="59"/>
                    <a:pt x="14" y="59"/>
                  </a:cubicBezTo>
                  <a:cubicBezTo>
                    <a:pt x="14" y="64"/>
                    <a:pt x="16" y="65"/>
                    <a:pt x="18" y="65"/>
                  </a:cubicBezTo>
                  <a:cubicBezTo>
                    <a:pt x="22" y="65"/>
                    <a:pt x="27" y="59"/>
                    <a:pt x="27" y="59"/>
                  </a:cubicBezTo>
                  <a:cubicBezTo>
                    <a:pt x="41" y="46"/>
                    <a:pt x="54" y="46"/>
                    <a:pt x="67" y="33"/>
                  </a:cubicBezTo>
                  <a:lnTo>
                    <a:pt x="67" y="19"/>
                  </a:lnTo>
                  <a:lnTo>
                    <a:pt x="67" y="7"/>
                  </a:lnTo>
                  <a:cubicBezTo>
                    <a:pt x="63" y="2"/>
                    <a:pt x="58" y="0"/>
                    <a:pt x="5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6" name="Google Shape;3276;p30"/>
            <p:cNvSpPr/>
            <p:nvPr/>
          </p:nvSpPr>
          <p:spPr>
            <a:xfrm>
              <a:off x="3596579" y="2107952"/>
              <a:ext cx="2236" cy="3716"/>
            </a:xfrm>
            <a:custGeom>
              <a:rect b="b" l="l" r="r" t="t"/>
              <a:pathLst>
                <a:path extrusionOk="0" h="113" w="68">
                  <a:moveTo>
                    <a:pt x="15" y="0"/>
                  </a:moveTo>
                  <a:cubicBezTo>
                    <a:pt x="1" y="0"/>
                    <a:pt x="1" y="14"/>
                    <a:pt x="1" y="27"/>
                  </a:cubicBezTo>
                  <a:cubicBezTo>
                    <a:pt x="1" y="41"/>
                    <a:pt x="15" y="67"/>
                    <a:pt x="15" y="93"/>
                  </a:cubicBezTo>
                  <a:lnTo>
                    <a:pt x="27" y="106"/>
                  </a:lnTo>
                  <a:cubicBezTo>
                    <a:pt x="27" y="106"/>
                    <a:pt x="33" y="112"/>
                    <a:pt x="41" y="112"/>
                  </a:cubicBezTo>
                  <a:cubicBezTo>
                    <a:pt x="45" y="112"/>
                    <a:pt x="49" y="111"/>
                    <a:pt x="54" y="106"/>
                  </a:cubicBezTo>
                  <a:cubicBezTo>
                    <a:pt x="67" y="106"/>
                    <a:pt x="67" y="93"/>
                    <a:pt x="67" y="80"/>
                  </a:cubicBezTo>
                  <a:cubicBezTo>
                    <a:pt x="67" y="67"/>
                    <a:pt x="67" y="53"/>
                    <a:pt x="54" y="53"/>
                  </a:cubicBezTo>
                  <a:cubicBezTo>
                    <a:pt x="54" y="41"/>
                    <a:pt x="54" y="27"/>
                    <a:pt x="41" y="27"/>
                  </a:cubicBezTo>
                  <a:lnTo>
                    <a:pt x="41"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7" name="Google Shape;3277;p30"/>
            <p:cNvSpPr/>
            <p:nvPr/>
          </p:nvSpPr>
          <p:spPr>
            <a:xfrm>
              <a:off x="3596579" y="2103578"/>
              <a:ext cx="1348" cy="2861"/>
            </a:xfrm>
            <a:custGeom>
              <a:rect b="b" l="l" r="r" t="t"/>
              <a:pathLst>
                <a:path extrusionOk="0" h="87" w="41">
                  <a:moveTo>
                    <a:pt x="15" y="1"/>
                  </a:moveTo>
                  <a:cubicBezTo>
                    <a:pt x="1" y="15"/>
                    <a:pt x="1" y="15"/>
                    <a:pt x="1" y="27"/>
                  </a:cubicBezTo>
                  <a:cubicBezTo>
                    <a:pt x="1" y="41"/>
                    <a:pt x="1" y="54"/>
                    <a:pt x="15" y="68"/>
                  </a:cubicBezTo>
                  <a:lnTo>
                    <a:pt x="15" y="80"/>
                  </a:lnTo>
                  <a:cubicBezTo>
                    <a:pt x="23" y="80"/>
                    <a:pt x="26" y="86"/>
                    <a:pt x="31" y="86"/>
                  </a:cubicBezTo>
                  <a:cubicBezTo>
                    <a:pt x="33" y="86"/>
                    <a:pt x="36" y="85"/>
                    <a:pt x="41" y="80"/>
                  </a:cubicBezTo>
                  <a:lnTo>
                    <a:pt x="41" y="68"/>
                  </a:lnTo>
                  <a:lnTo>
                    <a:pt x="41" y="41"/>
                  </a:lnTo>
                  <a:cubicBezTo>
                    <a:pt x="41" y="41"/>
                    <a:pt x="41" y="27"/>
                    <a:pt x="27" y="27"/>
                  </a:cubicBezTo>
                  <a:lnTo>
                    <a:pt x="27" y="15"/>
                  </a:lnTo>
                  <a:cubicBezTo>
                    <a:pt x="27" y="1"/>
                    <a:pt x="15" y="1"/>
                    <a:pt x="15"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8" name="Google Shape;3278;p30"/>
            <p:cNvSpPr/>
            <p:nvPr/>
          </p:nvSpPr>
          <p:spPr>
            <a:xfrm>
              <a:off x="3648406" y="2011302"/>
              <a:ext cx="1315" cy="2664"/>
            </a:xfrm>
            <a:custGeom>
              <a:rect b="b" l="l" r="r" t="t"/>
              <a:pathLst>
                <a:path extrusionOk="0" h="81" w="40">
                  <a:moveTo>
                    <a:pt x="0" y="1"/>
                  </a:moveTo>
                  <a:lnTo>
                    <a:pt x="0" y="27"/>
                  </a:lnTo>
                  <a:lnTo>
                    <a:pt x="0" y="68"/>
                  </a:lnTo>
                  <a:lnTo>
                    <a:pt x="13" y="80"/>
                  </a:lnTo>
                  <a:lnTo>
                    <a:pt x="27" y="80"/>
                  </a:lnTo>
                  <a:cubicBezTo>
                    <a:pt x="40" y="80"/>
                    <a:pt x="40" y="68"/>
                    <a:pt x="40" y="68"/>
                  </a:cubicBezTo>
                  <a:cubicBezTo>
                    <a:pt x="40" y="54"/>
                    <a:pt x="40" y="54"/>
                    <a:pt x="27" y="41"/>
                  </a:cubicBezTo>
                  <a:lnTo>
                    <a:pt x="27" y="27"/>
                  </a:lnTo>
                  <a:cubicBezTo>
                    <a:pt x="27" y="15"/>
                    <a:pt x="27" y="15"/>
                    <a:pt x="13" y="15"/>
                  </a:cubicBezTo>
                  <a:cubicBezTo>
                    <a:pt x="13" y="1"/>
                    <a:pt x="13" y="1"/>
                    <a:pt x="0"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9" name="Google Shape;3279;p30"/>
            <p:cNvSpPr/>
            <p:nvPr/>
          </p:nvSpPr>
          <p:spPr>
            <a:xfrm>
              <a:off x="3644032" y="1989565"/>
              <a:ext cx="2203" cy="4374"/>
            </a:xfrm>
            <a:custGeom>
              <a:rect b="b" l="l" r="r" t="t"/>
              <a:pathLst>
                <a:path extrusionOk="0" h="133" w="67">
                  <a:moveTo>
                    <a:pt x="14" y="0"/>
                  </a:moveTo>
                  <a:cubicBezTo>
                    <a:pt x="1" y="0"/>
                    <a:pt x="1" y="14"/>
                    <a:pt x="1" y="27"/>
                  </a:cubicBezTo>
                  <a:cubicBezTo>
                    <a:pt x="1" y="53"/>
                    <a:pt x="1" y="80"/>
                    <a:pt x="14" y="106"/>
                  </a:cubicBezTo>
                  <a:lnTo>
                    <a:pt x="27" y="133"/>
                  </a:lnTo>
                  <a:lnTo>
                    <a:pt x="54" y="133"/>
                  </a:lnTo>
                  <a:cubicBezTo>
                    <a:pt x="67" y="120"/>
                    <a:pt x="67" y="106"/>
                    <a:pt x="67" y="93"/>
                  </a:cubicBezTo>
                  <a:cubicBezTo>
                    <a:pt x="67" y="80"/>
                    <a:pt x="67" y="80"/>
                    <a:pt x="54" y="67"/>
                  </a:cubicBezTo>
                  <a:lnTo>
                    <a:pt x="54" y="27"/>
                  </a:lnTo>
                  <a:cubicBezTo>
                    <a:pt x="40" y="27"/>
                    <a:pt x="40" y="14"/>
                    <a:pt x="40" y="14"/>
                  </a:cubicBezTo>
                  <a:cubicBezTo>
                    <a:pt x="27" y="0"/>
                    <a:pt x="27" y="0"/>
                    <a:pt x="14"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0" name="Google Shape;3280;p30"/>
            <p:cNvSpPr/>
            <p:nvPr/>
          </p:nvSpPr>
          <p:spPr>
            <a:xfrm>
              <a:off x="3641434" y="2094042"/>
              <a:ext cx="17857" cy="39166"/>
            </a:xfrm>
            <a:custGeom>
              <a:rect b="b" l="l" r="r" t="t"/>
              <a:pathLst>
                <a:path extrusionOk="0" h="1191" w="543">
                  <a:moveTo>
                    <a:pt x="149" y="0"/>
                  </a:moveTo>
                  <a:cubicBezTo>
                    <a:pt x="130" y="0"/>
                    <a:pt x="110" y="5"/>
                    <a:pt x="93" y="14"/>
                  </a:cubicBezTo>
                  <a:cubicBezTo>
                    <a:pt x="1" y="53"/>
                    <a:pt x="1" y="172"/>
                    <a:pt x="13" y="264"/>
                  </a:cubicBezTo>
                  <a:cubicBezTo>
                    <a:pt x="54" y="622"/>
                    <a:pt x="172" y="887"/>
                    <a:pt x="504" y="1191"/>
                  </a:cubicBezTo>
                  <a:lnTo>
                    <a:pt x="543" y="1152"/>
                  </a:lnTo>
                  <a:cubicBezTo>
                    <a:pt x="410" y="317"/>
                    <a:pt x="345" y="159"/>
                    <a:pt x="252" y="53"/>
                  </a:cubicBezTo>
                  <a:cubicBezTo>
                    <a:pt x="226" y="18"/>
                    <a:pt x="187" y="0"/>
                    <a:pt x="149"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1" name="Google Shape;3281;p30"/>
            <p:cNvSpPr/>
            <p:nvPr/>
          </p:nvSpPr>
          <p:spPr>
            <a:xfrm>
              <a:off x="3647945" y="2105782"/>
              <a:ext cx="10063" cy="27031"/>
            </a:xfrm>
            <a:custGeom>
              <a:rect b="b" l="l" r="r" t="t"/>
              <a:pathLst>
                <a:path extrusionOk="0" h="822" w="306">
                  <a:moveTo>
                    <a:pt x="1" y="1"/>
                  </a:moveTo>
                  <a:cubicBezTo>
                    <a:pt x="41" y="172"/>
                    <a:pt x="94" y="345"/>
                    <a:pt x="159" y="504"/>
                  </a:cubicBezTo>
                  <a:cubicBezTo>
                    <a:pt x="200" y="609"/>
                    <a:pt x="253" y="715"/>
                    <a:pt x="306" y="821"/>
                  </a:cubicBezTo>
                  <a:cubicBezTo>
                    <a:pt x="173" y="557"/>
                    <a:pt x="80" y="292"/>
                    <a:pt x="14"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2" name="Google Shape;3282;p30"/>
            <p:cNvSpPr/>
            <p:nvPr/>
          </p:nvSpPr>
          <p:spPr>
            <a:xfrm>
              <a:off x="3653635" y="2128209"/>
              <a:ext cx="40942" cy="14798"/>
            </a:xfrm>
            <a:custGeom>
              <a:rect b="b" l="l" r="r" t="t"/>
              <a:pathLst>
                <a:path extrusionOk="0" h="450" w="1245">
                  <a:moveTo>
                    <a:pt x="1036" y="0"/>
                  </a:moveTo>
                  <a:cubicBezTo>
                    <a:pt x="897" y="0"/>
                    <a:pt x="677" y="67"/>
                    <a:pt x="13" y="311"/>
                  </a:cubicBezTo>
                  <a:lnTo>
                    <a:pt x="0" y="364"/>
                  </a:lnTo>
                  <a:cubicBezTo>
                    <a:pt x="193" y="422"/>
                    <a:pt x="357" y="450"/>
                    <a:pt x="509" y="450"/>
                  </a:cubicBezTo>
                  <a:cubicBezTo>
                    <a:pt x="701" y="450"/>
                    <a:pt x="874" y="406"/>
                    <a:pt x="1059" y="325"/>
                  </a:cubicBezTo>
                  <a:cubicBezTo>
                    <a:pt x="1138" y="284"/>
                    <a:pt x="1244" y="231"/>
                    <a:pt x="1231" y="126"/>
                  </a:cubicBezTo>
                  <a:cubicBezTo>
                    <a:pt x="1231" y="73"/>
                    <a:pt x="1178" y="20"/>
                    <a:pt x="1112" y="7"/>
                  </a:cubicBezTo>
                  <a:cubicBezTo>
                    <a:pt x="1088" y="3"/>
                    <a:pt x="1064" y="0"/>
                    <a:pt x="103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3" name="Google Shape;3283;p30"/>
            <p:cNvSpPr/>
            <p:nvPr/>
          </p:nvSpPr>
          <p:spPr>
            <a:xfrm>
              <a:off x="3654029" y="2134918"/>
              <a:ext cx="28774" cy="5262"/>
            </a:xfrm>
            <a:custGeom>
              <a:rect b="b" l="l" r="r" t="t"/>
              <a:pathLst>
                <a:path extrusionOk="0" h="160" w="875">
                  <a:moveTo>
                    <a:pt x="862" y="1"/>
                  </a:moveTo>
                  <a:cubicBezTo>
                    <a:pt x="583" y="94"/>
                    <a:pt x="292" y="133"/>
                    <a:pt x="1" y="147"/>
                  </a:cubicBezTo>
                  <a:lnTo>
                    <a:pt x="1" y="160"/>
                  </a:lnTo>
                  <a:cubicBezTo>
                    <a:pt x="121" y="160"/>
                    <a:pt x="239" y="147"/>
                    <a:pt x="359" y="133"/>
                  </a:cubicBezTo>
                  <a:cubicBezTo>
                    <a:pt x="530" y="107"/>
                    <a:pt x="689" y="68"/>
                    <a:pt x="862" y="15"/>
                  </a:cubicBezTo>
                  <a:cubicBezTo>
                    <a:pt x="862" y="15"/>
                    <a:pt x="874" y="15"/>
                    <a:pt x="862"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4" name="Google Shape;3284;p30"/>
            <p:cNvSpPr/>
            <p:nvPr/>
          </p:nvSpPr>
          <p:spPr>
            <a:xfrm>
              <a:off x="3645775" y="2113181"/>
              <a:ext cx="1348" cy="2631"/>
            </a:xfrm>
            <a:custGeom>
              <a:rect b="b" l="l" r="r" t="t"/>
              <a:pathLst>
                <a:path extrusionOk="0" h="80" w="41">
                  <a:moveTo>
                    <a:pt x="27" y="0"/>
                  </a:moveTo>
                  <a:cubicBezTo>
                    <a:pt x="14" y="0"/>
                    <a:pt x="1" y="0"/>
                    <a:pt x="1" y="14"/>
                  </a:cubicBezTo>
                  <a:lnTo>
                    <a:pt x="1" y="27"/>
                  </a:lnTo>
                  <a:cubicBezTo>
                    <a:pt x="1" y="40"/>
                    <a:pt x="1" y="53"/>
                    <a:pt x="14" y="67"/>
                  </a:cubicBezTo>
                  <a:cubicBezTo>
                    <a:pt x="14" y="67"/>
                    <a:pt x="14" y="80"/>
                    <a:pt x="27" y="80"/>
                  </a:cubicBezTo>
                  <a:cubicBezTo>
                    <a:pt x="27" y="80"/>
                    <a:pt x="27" y="67"/>
                    <a:pt x="40" y="67"/>
                  </a:cubicBezTo>
                  <a:lnTo>
                    <a:pt x="40" y="53"/>
                  </a:lnTo>
                  <a:lnTo>
                    <a:pt x="40" y="40"/>
                  </a:lnTo>
                  <a:lnTo>
                    <a:pt x="40" y="14"/>
                  </a:lnTo>
                  <a:cubicBezTo>
                    <a:pt x="27" y="14"/>
                    <a:pt x="27" y="0"/>
                    <a:pt x="27" y="0"/>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5" name="Google Shape;3285;p30"/>
            <p:cNvSpPr/>
            <p:nvPr/>
          </p:nvSpPr>
          <p:spPr>
            <a:xfrm>
              <a:off x="3647090" y="2116667"/>
              <a:ext cx="460" cy="1743"/>
            </a:xfrm>
            <a:custGeom>
              <a:rect b="b" l="l" r="r" t="t"/>
              <a:pathLst>
                <a:path extrusionOk="0" h="53" w="14">
                  <a:moveTo>
                    <a:pt x="0" y="0"/>
                  </a:moveTo>
                  <a:lnTo>
                    <a:pt x="0" y="14"/>
                  </a:lnTo>
                  <a:lnTo>
                    <a:pt x="0" y="40"/>
                  </a:lnTo>
                  <a:cubicBezTo>
                    <a:pt x="0" y="40"/>
                    <a:pt x="0" y="53"/>
                    <a:pt x="14" y="53"/>
                  </a:cubicBezTo>
                  <a:lnTo>
                    <a:pt x="14" y="40"/>
                  </a:lnTo>
                  <a:lnTo>
                    <a:pt x="14" y="14"/>
                  </a:lnTo>
                  <a:lnTo>
                    <a:pt x="14"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6" name="Google Shape;3286;p30"/>
            <p:cNvSpPr/>
            <p:nvPr/>
          </p:nvSpPr>
          <p:spPr>
            <a:xfrm>
              <a:off x="3674517" y="2140147"/>
              <a:ext cx="2631" cy="1348"/>
            </a:xfrm>
            <a:custGeom>
              <a:rect b="b" l="l" r="r" t="t"/>
              <a:pathLst>
                <a:path extrusionOk="0" h="41" w="80">
                  <a:moveTo>
                    <a:pt x="40" y="1"/>
                  </a:moveTo>
                  <a:cubicBezTo>
                    <a:pt x="27" y="15"/>
                    <a:pt x="27" y="15"/>
                    <a:pt x="13" y="15"/>
                  </a:cubicBezTo>
                  <a:cubicBezTo>
                    <a:pt x="13" y="15"/>
                    <a:pt x="13" y="27"/>
                    <a:pt x="0" y="27"/>
                  </a:cubicBezTo>
                  <a:lnTo>
                    <a:pt x="0" y="41"/>
                  </a:lnTo>
                  <a:lnTo>
                    <a:pt x="27" y="41"/>
                  </a:lnTo>
                  <a:cubicBezTo>
                    <a:pt x="40" y="41"/>
                    <a:pt x="53" y="41"/>
                    <a:pt x="66" y="27"/>
                  </a:cubicBezTo>
                  <a:lnTo>
                    <a:pt x="66" y="15"/>
                  </a:lnTo>
                  <a:cubicBezTo>
                    <a:pt x="80" y="15"/>
                    <a:pt x="80" y="1"/>
                    <a:pt x="66" y="1"/>
                  </a:cubicBez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7" name="Google Shape;3287;p30"/>
            <p:cNvSpPr/>
            <p:nvPr/>
          </p:nvSpPr>
          <p:spPr>
            <a:xfrm>
              <a:off x="3671919" y="2141035"/>
              <a:ext cx="1743" cy="888"/>
            </a:xfrm>
            <a:custGeom>
              <a:rect b="b" l="l" r="r" t="t"/>
              <a:pathLst>
                <a:path extrusionOk="0" h="27" w="53">
                  <a:moveTo>
                    <a:pt x="27" y="0"/>
                  </a:moveTo>
                  <a:lnTo>
                    <a:pt x="13" y="14"/>
                  </a:lnTo>
                  <a:lnTo>
                    <a:pt x="0" y="14"/>
                  </a:lnTo>
                  <a:lnTo>
                    <a:pt x="0" y="27"/>
                  </a:lnTo>
                  <a:lnTo>
                    <a:pt x="39" y="27"/>
                  </a:lnTo>
                  <a:lnTo>
                    <a:pt x="53" y="14"/>
                  </a:lnTo>
                  <a:lnTo>
                    <a:pt x="53" y="0"/>
                  </a:lnTo>
                  <a:close/>
                </a:path>
              </a:pathLst>
            </a:custGeom>
            <a:solidFill>
              <a:srgbClr val="C8A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8" name="Google Shape;3288;p30"/>
            <p:cNvSpPr/>
            <p:nvPr/>
          </p:nvSpPr>
          <p:spPr>
            <a:xfrm>
              <a:off x="3638836" y="2104039"/>
              <a:ext cx="30484" cy="60508"/>
            </a:xfrm>
            <a:custGeom>
              <a:rect b="b" l="l" r="r" t="t"/>
              <a:pathLst>
                <a:path extrusionOk="0" h="1840" w="927">
                  <a:moveTo>
                    <a:pt x="886" y="1"/>
                  </a:moveTo>
                  <a:cubicBezTo>
                    <a:pt x="860" y="1"/>
                    <a:pt x="833" y="13"/>
                    <a:pt x="833" y="40"/>
                  </a:cubicBezTo>
                  <a:cubicBezTo>
                    <a:pt x="833" y="54"/>
                    <a:pt x="807" y="569"/>
                    <a:pt x="397" y="1060"/>
                  </a:cubicBezTo>
                  <a:cubicBezTo>
                    <a:pt x="225" y="1271"/>
                    <a:pt x="106" y="1483"/>
                    <a:pt x="27" y="1695"/>
                  </a:cubicBezTo>
                  <a:cubicBezTo>
                    <a:pt x="13" y="1721"/>
                    <a:pt x="13" y="1748"/>
                    <a:pt x="0" y="1774"/>
                  </a:cubicBezTo>
                  <a:cubicBezTo>
                    <a:pt x="13" y="1774"/>
                    <a:pt x="13" y="1787"/>
                    <a:pt x="27" y="1787"/>
                  </a:cubicBezTo>
                  <a:cubicBezTo>
                    <a:pt x="39" y="1813"/>
                    <a:pt x="53" y="1827"/>
                    <a:pt x="66" y="1840"/>
                  </a:cubicBezTo>
                  <a:lnTo>
                    <a:pt x="80" y="1840"/>
                  </a:lnTo>
                  <a:cubicBezTo>
                    <a:pt x="145" y="1615"/>
                    <a:pt x="265" y="1363"/>
                    <a:pt x="463" y="1125"/>
                  </a:cubicBezTo>
                  <a:cubicBezTo>
                    <a:pt x="900" y="610"/>
                    <a:pt x="927" y="80"/>
                    <a:pt x="927" y="54"/>
                  </a:cubicBezTo>
                  <a:cubicBezTo>
                    <a:pt x="927" y="27"/>
                    <a:pt x="913" y="1"/>
                    <a:pt x="886"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9" name="Google Shape;3289;p30"/>
            <p:cNvSpPr/>
            <p:nvPr/>
          </p:nvSpPr>
          <p:spPr>
            <a:xfrm>
              <a:off x="3681883" y="2045733"/>
              <a:ext cx="9208" cy="24828"/>
            </a:xfrm>
            <a:custGeom>
              <a:rect b="b" l="l" r="r" t="t"/>
              <a:pathLst>
                <a:path extrusionOk="0" h="755" w="280">
                  <a:moveTo>
                    <a:pt x="213" y="0"/>
                  </a:moveTo>
                  <a:cubicBezTo>
                    <a:pt x="226" y="251"/>
                    <a:pt x="147" y="516"/>
                    <a:pt x="1" y="728"/>
                  </a:cubicBezTo>
                  <a:lnTo>
                    <a:pt x="41" y="754"/>
                  </a:lnTo>
                  <a:cubicBezTo>
                    <a:pt x="200" y="542"/>
                    <a:pt x="279" y="265"/>
                    <a:pt x="266" y="0"/>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0" name="Google Shape;3290;p30"/>
            <p:cNvSpPr/>
            <p:nvPr/>
          </p:nvSpPr>
          <p:spPr>
            <a:xfrm>
              <a:off x="3671919" y="2042642"/>
              <a:ext cx="4801" cy="26604"/>
            </a:xfrm>
            <a:custGeom>
              <a:rect b="b" l="l" r="r" t="t"/>
              <a:pathLst>
                <a:path extrusionOk="0" h="809" w="146">
                  <a:moveTo>
                    <a:pt x="92" y="1"/>
                  </a:moveTo>
                  <a:cubicBezTo>
                    <a:pt x="0" y="677"/>
                    <a:pt x="27" y="809"/>
                    <a:pt x="27" y="809"/>
                  </a:cubicBezTo>
                  <a:lnTo>
                    <a:pt x="79" y="795"/>
                  </a:lnTo>
                  <a:cubicBezTo>
                    <a:pt x="79" y="795"/>
                    <a:pt x="53" y="663"/>
                    <a:pt x="14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1" name="Google Shape;3291;p30"/>
            <p:cNvSpPr/>
            <p:nvPr/>
          </p:nvSpPr>
          <p:spPr>
            <a:xfrm>
              <a:off x="3654029" y="2048759"/>
              <a:ext cx="52715" cy="55378"/>
            </a:xfrm>
            <a:custGeom>
              <a:rect b="b" l="l" r="r" t="t"/>
              <a:pathLst>
                <a:path extrusionOk="0" h="1684" w="1603">
                  <a:moveTo>
                    <a:pt x="465" y="0"/>
                  </a:moveTo>
                  <a:cubicBezTo>
                    <a:pt x="465" y="0"/>
                    <a:pt x="319" y="252"/>
                    <a:pt x="292" y="450"/>
                  </a:cubicBezTo>
                  <a:cubicBezTo>
                    <a:pt x="292" y="450"/>
                    <a:pt x="200" y="226"/>
                    <a:pt x="121" y="146"/>
                  </a:cubicBezTo>
                  <a:lnTo>
                    <a:pt x="121" y="146"/>
                  </a:lnTo>
                  <a:cubicBezTo>
                    <a:pt x="120" y="146"/>
                    <a:pt x="1" y="794"/>
                    <a:pt x="160" y="1244"/>
                  </a:cubicBezTo>
                  <a:cubicBezTo>
                    <a:pt x="254" y="1544"/>
                    <a:pt x="442" y="1683"/>
                    <a:pt x="639" y="1683"/>
                  </a:cubicBezTo>
                  <a:cubicBezTo>
                    <a:pt x="746" y="1683"/>
                    <a:pt x="856" y="1642"/>
                    <a:pt x="954" y="1562"/>
                  </a:cubicBezTo>
                  <a:cubicBezTo>
                    <a:pt x="954" y="1562"/>
                    <a:pt x="1377" y="1324"/>
                    <a:pt x="1603" y="636"/>
                  </a:cubicBezTo>
                  <a:cubicBezTo>
                    <a:pt x="1603" y="636"/>
                    <a:pt x="1568" y="624"/>
                    <a:pt x="1512" y="624"/>
                  </a:cubicBezTo>
                  <a:cubicBezTo>
                    <a:pt x="1448" y="624"/>
                    <a:pt x="1357" y="639"/>
                    <a:pt x="1259" y="702"/>
                  </a:cubicBezTo>
                  <a:cubicBezTo>
                    <a:pt x="1259" y="702"/>
                    <a:pt x="1259" y="305"/>
                    <a:pt x="1206" y="226"/>
                  </a:cubicBezTo>
                  <a:cubicBezTo>
                    <a:pt x="1206" y="226"/>
                    <a:pt x="994" y="397"/>
                    <a:pt x="941" y="503"/>
                  </a:cubicBezTo>
                  <a:cubicBezTo>
                    <a:pt x="941" y="503"/>
                    <a:pt x="888" y="159"/>
                    <a:pt x="835" y="93"/>
                  </a:cubicBezTo>
                  <a:cubicBezTo>
                    <a:pt x="835" y="93"/>
                    <a:pt x="650" y="252"/>
                    <a:pt x="610" y="397"/>
                  </a:cubicBezTo>
                  <a:cubicBezTo>
                    <a:pt x="610" y="397"/>
                    <a:pt x="557" y="53"/>
                    <a:pt x="465" y="0"/>
                  </a:cubicBezTo>
                  <a:close/>
                </a:path>
              </a:pathLst>
            </a:custGeom>
            <a:solidFill>
              <a:srgbClr val="E96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2" name="Google Shape;3292;p30"/>
            <p:cNvSpPr/>
            <p:nvPr/>
          </p:nvSpPr>
          <p:spPr>
            <a:xfrm>
              <a:off x="3653174" y="2079671"/>
              <a:ext cx="39659" cy="29070"/>
            </a:xfrm>
            <a:custGeom>
              <a:rect b="b" l="l" r="r" t="t"/>
              <a:pathLst>
                <a:path extrusionOk="0" h="884" w="1206">
                  <a:moveTo>
                    <a:pt x="768" y="1"/>
                  </a:moveTo>
                  <a:cubicBezTo>
                    <a:pt x="768" y="1"/>
                    <a:pt x="491" y="252"/>
                    <a:pt x="450" y="556"/>
                  </a:cubicBezTo>
                  <a:cubicBezTo>
                    <a:pt x="450" y="556"/>
                    <a:pt x="318" y="119"/>
                    <a:pt x="147" y="40"/>
                  </a:cubicBezTo>
                  <a:lnTo>
                    <a:pt x="147" y="40"/>
                  </a:lnTo>
                  <a:cubicBezTo>
                    <a:pt x="146" y="40"/>
                    <a:pt x="0" y="649"/>
                    <a:pt x="438" y="874"/>
                  </a:cubicBezTo>
                  <a:cubicBezTo>
                    <a:pt x="438" y="874"/>
                    <a:pt x="479" y="884"/>
                    <a:pt x="545" y="884"/>
                  </a:cubicBezTo>
                  <a:cubicBezTo>
                    <a:pt x="697" y="884"/>
                    <a:pt x="984" y="832"/>
                    <a:pt x="1205" y="490"/>
                  </a:cubicBezTo>
                  <a:cubicBezTo>
                    <a:pt x="1205" y="490"/>
                    <a:pt x="1174" y="484"/>
                    <a:pt x="1125" y="484"/>
                  </a:cubicBezTo>
                  <a:cubicBezTo>
                    <a:pt x="1019" y="484"/>
                    <a:pt x="829" y="509"/>
                    <a:pt x="676" y="662"/>
                  </a:cubicBezTo>
                  <a:cubicBezTo>
                    <a:pt x="676" y="662"/>
                    <a:pt x="847" y="239"/>
                    <a:pt x="768"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3" name="Google Shape;3293;p30"/>
            <p:cNvSpPr/>
            <p:nvPr/>
          </p:nvSpPr>
          <p:spPr>
            <a:xfrm>
              <a:off x="3687572" y="2041622"/>
              <a:ext cx="5262" cy="4604"/>
            </a:xfrm>
            <a:custGeom>
              <a:rect b="b" l="l" r="r" t="t"/>
              <a:pathLst>
                <a:path extrusionOk="0" h="140" w="160">
                  <a:moveTo>
                    <a:pt x="83" y="1"/>
                  </a:moveTo>
                  <a:cubicBezTo>
                    <a:pt x="59" y="1"/>
                    <a:pt x="33" y="13"/>
                    <a:pt x="13" y="32"/>
                  </a:cubicBezTo>
                  <a:cubicBezTo>
                    <a:pt x="1" y="72"/>
                    <a:pt x="13" y="111"/>
                    <a:pt x="40" y="125"/>
                  </a:cubicBezTo>
                  <a:cubicBezTo>
                    <a:pt x="50" y="135"/>
                    <a:pt x="63" y="139"/>
                    <a:pt x="78" y="139"/>
                  </a:cubicBezTo>
                  <a:cubicBezTo>
                    <a:pt x="101" y="139"/>
                    <a:pt x="124" y="128"/>
                    <a:pt x="133" y="111"/>
                  </a:cubicBezTo>
                  <a:cubicBezTo>
                    <a:pt x="159" y="85"/>
                    <a:pt x="146" y="46"/>
                    <a:pt x="119" y="19"/>
                  </a:cubicBezTo>
                  <a:lnTo>
                    <a:pt x="106" y="5"/>
                  </a:lnTo>
                  <a:cubicBezTo>
                    <a:pt x="99" y="2"/>
                    <a:pt x="91" y="1"/>
                    <a:pt x="83"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4" name="Google Shape;3294;p30"/>
            <p:cNvSpPr/>
            <p:nvPr/>
          </p:nvSpPr>
          <p:spPr>
            <a:xfrm>
              <a:off x="3673629" y="2039879"/>
              <a:ext cx="4834" cy="4407"/>
            </a:xfrm>
            <a:custGeom>
              <a:rect b="b" l="l" r="r" t="t"/>
              <a:pathLst>
                <a:path extrusionOk="0" h="134" w="147">
                  <a:moveTo>
                    <a:pt x="75" y="1"/>
                  </a:moveTo>
                  <a:cubicBezTo>
                    <a:pt x="48" y="1"/>
                    <a:pt x="24" y="13"/>
                    <a:pt x="14" y="32"/>
                  </a:cubicBezTo>
                  <a:cubicBezTo>
                    <a:pt x="1" y="58"/>
                    <a:pt x="14" y="111"/>
                    <a:pt x="40" y="125"/>
                  </a:cubicBezTo>
                  <a:cubicBezTo>
                    <a:pt x="51" y="130"/>
                    <a:pt x="64" y="133"/>
                    <a:pt x="78" y="133"/>
                  </a:cubicBezTo>
                  <a:cubicBezTo>
                    <a:pt x="97" y="133"/>
                    <a:pt x="118" y="127"/>
                    <a:pt x="133" y="111"/>
                  </a:cubicBezTo>
                  <a:cubicBezTo>
                    <a:pt x="146" y="85"/>
                    <a:pt x="146" y="32"/>
                    <a:pt x="120" y="19"/>
                  </a:cubicBezTo>
                  <a:lnTo>
                    <a:pt x="107" y="6"/>
                  </a:lnTo>
                  <a:cubicBezTo>
                    <a:pt x="96" y="2"/>
                    <a:pt x="86" y="1"/>
                    <a:pt x="75" y="1"/>
                  </a:cubicBezTo>
                  <a:close/>
                </a:path>
              </a:pathLst>
            </a:custGeom>
            <a:solidFill>
              <a:srgbClr val="7C73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lt2"/>
              </a:buClr>
              <a:buSzPts val="3200"/>
              <a:buFont typeface="Shadows Into Light Two"/>
              <a:buNone/>
              <a:defRPr b="1" i="0" sz="3200" u="none" cap="none" strike="noStrike">
                <a:solidFill>
                  <a:schemeClr val="lt2"/>
                </a:solidFill>
                <a:latin typeface="Shadows Into Light Two"/>
                <a:ea typeface="Shadows Into Light Two"/>
                <a:cs typeface="Shadows Into Light Two"/>
                <a:sym typeface="Shadows Into Light Two"/>
              </a:defRPr>
            </a:lvl1pPr>
            <a:lvl2pPr lvl="1" marR="0" rtl="0" algn="l">
              <a:lnSpc>
                <a:spcPct val="100000"/>
              </a:lnSpc>
              <a:spcBef>
                <a:spcPts val="0"/>
              </a:spcBef>
              <a:spcAft>
                <a:spcPts val="0"/>
              </a:spcAft>
              <a:buClr>
                <a:schemeClr val="lt2"/>
              </a:buClr>
              <a:buSzPts val="3200"/>
              <a:buFont typeface="Shadows Into Light Two"/>
              <a:buNone/>
              <a:defRPr b="1" i="0" sz="3200" u="none" cap="none" strike="noStrike">
                <a:solidFill>
                  <a:schemeClr val="lt2"/>
                </a:solidFill>
                <a:latin typeface="Shadows Into Light Two"/>
                <a:ea typeface="Shadows Into Light Two"/>
                <a:cs typeface="Shadows Into Light Two"/>
                <a:sym typeface="Shadows Into Light Two"/>
              </a:defRPr>
            </a:lvl2pPr>
            <a:lvl3pPr lvl="2" marR="0" rtl="0" algn="l">
              <a:lnSpc>
                <a:spcPct val="100000"/>
              </a:lnSpc>
              <a:spcBef>
                <a:spcPts val="0"/>
              </a:spcBef>
              <a:spcAft>
                <a:spcPts val="0"/>
              </a:spcAft>
              <a:buClr>
                <a:schemeClr val="lt2"/>
              </a:buClr>
              <a:buSzPts val="3200"/>
              <a:buFont typeface="Shadows Into Light Two"/>
              <a:buNone/>
              <a:defRPr b="1" i="0" sz="3200" u="none" cap="none" strike="noStrike">
                <a:solidFill>
                  <a:schemeClr val="lt2"/>
                </a:solidFill>
                <a:latin typeface="Shadows Into Light Two"/>
                <a:ea typeface="Shadows Into Light Two"/>
                <a:cs typeface="Shadows Into Light Two"/>
                <a:sym typeface="Shadows Into Light Two"/>
              </a:defRPr>
            </a:lvl3pPr>
            <a:lvl4pPr lvl="3" marR="0" rtl="0" algn="l">
              <a:lnSpc>
                <a:spcPct val="100000"/>
              </a:lnSpc>
              <a:spcBef>
                <a:spcPts val="0"/>
              </a:spcBef>
              <a:spcAft>
                <a:spcPts val="0"/>
              </a:spcAft>
              <a:buClr>
                <a:schemeClr val="lt2"/>
              </a:buClr>
              <a:buSzPts val="3200"/>
              <a:buFont typeface="Shadows Into Light Two"/>
              <a:buNone/>
              <a:defRPr b="1" i="0" sz="3200" u="none" cap="none" strike="noStrike">
                <a:solidFill>
                  <a:schemeClr val="lt2"/>
                </a:solidFill>
                <a:latin typeface="Shadows Into Light Two"/>
                <a:ea typeface="Shadows Into Light Two"/>
                <a:cs typeface="Shadows Into Light Two"/>
                <a:sym typeface="Shadows Into Light Two"/>
              </a:defRPr>
            </a:lvl4pPr>
            <a:lvl5pPr lvl="4" marR="0" rtl="0" algn="l">
              <a:lnSpc>
                <a:spcPct val="100000"/>
              </a:lnSpc>
              <a:spcBef>
                <a:spcPts val="0"/>
              </a:spcBef>
              <a:spcAft>
                <a:spcPts val="0"/>
              </a:spcAft>
              <a:buClr>
                <a:schemeClr val="lt2"/>
              </a:buClr>
              <a:buSzPts val="3200"/>
              <a:buFont typeface="Shadows Into Light Two"/>
              <a:buNone/>
              <a:defRPr b="1" i="0" sz="3200" u="none" cap="none" strike="noStrike">
                <a:solidFill>
                  <a:schemeClr val="lt2"/>
                </a:solidFill>
                <a:latin typeface="Shadows Into Light Two"/>
                <a:ea typeface="Shadows Into Light Two"/>
                <a:cs typeface="Shadows Into Light Two"/>
                <a:sym typeface="Shadows Into Light Two"/>
              </a:defRPr>
            </a:lvl5pPr>
            <a:lvl6pPr lvl="5" marR="0" rtl="0" algn="l">
              <a:lnSpc>
                <a:spcPct val="100000"/>
              </a:lnSpc>
              <a:spcBef>
                <a:spcPts val="0"/>
              </a:spcBef>
              <a:spcAft>
                <a:spcPts val="0"/>
              </a:spcAft>
              <a:buClr>
                <a:schemeClr val="lt2"/>
              </a:buClr>
              <a:buSzPts val="3200"/>
              <a:buFont typeface="Shadows Into Light Two"/>
              <a:buNone/>
              <a:defRPr b="1" i="0" sz="3200" u="none" cap="none" strike="noStrike">
                <a:solidFill>
                  <a:schemeClr val="lt2"/>
                </a:solidFill>
                <a:latin typeface="Shadows Into Light Two"/>
                <a:ea typeface="Shadows Into Light Two"/>
                <a:cs typeface="Shadows Into Light Two"/>
                <a:sym typeface="Shadows Into Light Two"/>
              </a:defRPr>
            </a:lvl6pPr>
            <a:lvl7pPr lvl="6" marR="0" rtl="0" algn="l">
              <a:lnSpc>
                <a:spcPct val="100000"/>
              </a:lnSpc>
              <a:spcBef>
                <a:spcPts val="0"/>
              </a:spcBef>
              <a:spcAft>
                <a:spcPts val="0"/>
              </a:spcAft>
              <a:buClr>
                <a:schemeClr val="lt2"/>
              </a:buClr>
              <a:buSzPts val="3200"/>
              <a:buFont typeface="Shadows Into Light Two"/>
              <a:buNone/>
              <a:defRPr b="1" i="0" sz="3200" u="none" cap="none" strike="noStrike">
                <a:solidFill>
                  <a:schemeClr val="lt2"/>
                </a:solidFill>
                <a:latin typeface="Shadows Into Light Two"/>
                <a:ea typeface="Shadows Into Light Two"/>
                <a:cs typeface="Shadows Into Light Two"/>
                <a:sym typeface="Shadows Into Light Two"/>
              </a:defRPr>
            </a:lvl7pPr>
            <a:lvl8pPr lvl="7" marR="0" rtl="0" algn="l">
              <a:lnSpc>
                <a:spcPct val="100000"/>
              </a:lnSpc>
              <a:spcBef>
                <a:spcPts val="0"/>
              </a:spcBef>
              <a:spcAft>
                <a:spcPts val="0"/>
              </a:spcAft>
              <a:buClr>
                <a:schemeClr val="lt2"/>
              </a:buClr>
              <a:buSzPts val="3200"/>
              <a:buFont typeface="Shadows Into Light Two"/>
              <a:buNone/>
              <a:defRPr b="1" i="0" sz="3200" u="none" cap="none" strike="noStrike">
                <a:solidFill>
                  <a:schemeClr val="lt2"/>
                </a:solidFill>
                <a:latin typeface="Shadows Into Light Two"/>
                <a:ea typeface="Shadows Into Light Two"/>
                <a:cs typeface="Shadows Into Light Two"/>
                <a:sym typeface="Shadows Into Light Two"/>
              </a:defRPr>
            </a:lvl8pPr>
            <a:lvl9pPr lvl="8" marR="0" rtl="0" algn="l">
              <a:lnSpc>
                <a:spcPct val="100000"/>
              </a:lnSpc>
              <a:spcBef>
                <a:spcPts val="0"/>
              </a:spcBef>
              <a:spcAft>
                <a:spcPts val="0"/>
              </a:spcAft>
              <a:buClr>
                <a:schemeClr val="lt2"/>
              </a:buClr>
              <a:buSzPts val="3200"/>
              <a:buFont typeface="Shadows Into Light Two"/>
              <a:buNone/>
              <a:defRPr b="1" i="0" sz="3200" u="none" cap="none" strike="noStrike">
                <a:solidFill>
                  <a:schemeClr val="lt2"/>
                </a:solidFill>
                <a:latin typeface="Shadows Into Light Two"/>
                <a:ea typeface="Shadows Into Light Two"/>
                <a:cs typeface="Shadows Into Light Two"/>
                <a:sym typeface="Shadows Into Light Two"/>
              </a:defRPr>
            </a:lvl9pPr>
          </a:lstStyle>
          <a:p/>
        </p:txBody>
      </p:sp>
      <p:sp>
        <p:nvSpPr>
          <p:cNvPr id="7" name="Google Shape;7;p1"/>
          <p:cNvSpPr txBox="1"/>
          <p:nvPr>
            <p:ph idx="1" type="body"/>
          </p:nvPr>
        </p:nvSpPr>
        <p:spPr>
          <a:xfrm>
            <a:off x="720000" y="1152475"/>
            <a:ext cx="7704000" cy="34164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chemeClr val="dk1"/>
              </a:buClr>
              <a:buSzPts val="1600"/>
              <a:buFont typeface="Varela Round"/>
              <a:buChar char="●"/>
              <a:defRPr b="0" i="0" sz="1600" u="none" cap="none" strike="noStrike">
                <a:solidFill>
                  <a:schemeClr val="dk1"/>
                </a:solidFill>
                <a:latin typeface="Varela Round"/>
                <a:ea typeface="Varela Round"/>
                <a:cs typeface="Varela Round"/>
                <a:sym typeface="Varela Round"/>
              </a:defRPr>
            </a:lvl1pPr>
            <a:lvl2pPr indent="-330200" lvl="1" marL="914400" marR="0" rtl="0" algn="l">
              <a:lnSpc>
                <a:spcPct val="100000"/>
              </a:lnSpc>
              <a:spcBef>
                <a:spcPts val="0"/>
              </a:spcBef>
              <a:spcAft>
                <a:spcPts val="0"/>
              </a:spcAft>
              <a:buClr>
                <a:schemeClr val="dk1"/>
              </a:buClr>
              <a:buSzPts val="1600"/>
              <a:buFont typeface="Varela Round"/>
              <a:buChar char="○"/>
              <a:defRPr b="0" i="0" sz="1600" u="none" cap="none" strike="noStrike">
                <a:solidFill>
                  <a:schemeClr val="dk1"/>
                </a:solidFill>
                <a:latin typeface="Varela Round"/>
                <a:ea typeface="Varela Round"/>
                <a:cs typeface="Varela Round"/>
                <a:sym typeface="Varela Round"/>
              </a:defRPr>
            </a:lvl2pPr>
            <a:lvl3pPr indent="-330200" lvl="2" marL="1371600" marR="0" rtl="0" algn="l">
              <a:lnSpc>
                <a:spcPct val="100000"/>
              </a:lnSpc>
              <a:spcBef>
                <a:spcPts val="0"/>
              </a:spcBef>
              <a:spcAft>
                <a:spcPts val="0"/>
              </a:spcAft>
              <a:buClr>
                <a:schemeClr val="dk1"/>
              </a:buClr>
              <a:buSzPts val="1600"/>
              <a:buFont typeface="Varela Round"/>
              <a:buChar char="■"/>
              <a:defRPr b="0" i="0" sz="1600" u="none" cap="none" strike="noStrike">
                <a:solidFill>
                  <a:schemeClr val="dk1"/>
                </a:solidFill>
                <a:latin typeface="Varela Round"/>
                <a:ea typeface="Varela Round"/>
                <a:cs typeface="Varela Round"/>
                <a:sym typeface="Varela Round"/>
              </a:defRPr>
            </a:lvl3pPr>
            <a:lvl4pPr indent="-330200" lvl="3" marL="1828800" marR="0" rtl="0" algn="l">
              <a:lnSpc>
                <a:spcPct val="100000"/>
              </a:lnSpc>
              <a:spcBef>
                <a:spcPts val="0"/>
              </a:spcBef>
              <a:spcAft>
                <a:spcPts val="0"/>
              </a:spcAft>
              <a:buClr>
                <a:schemeClr val="dk1"/>
              </a:buClr>
              <a:buSzPts val="1600"/>
              <a:buFont typeface="Varela Round"/>
              <a:buChar char="●"/>
              <a:defRPr b="0" i="0" sz="1600" u="none" cap="none" strike="noStrike">
                <a:solidFill>
                  <a:schemeClr val="dk1"/>
                </a:solidFill>
                <a:latin typeface="Varela Round"/>
                <a:ea typeface="Varela Round"/>
                <a:cs typeface="Varela Round"/>
                <a:sym typeface="Varela Round"/>
              </a:defRPr>
            </a:lvl4pPr>
            <a:lvl5pPr indent="-330200" lvl="4" marL="2286000" marR="0" rtl="0" algn="l">
              <a:lnSpc>
                <a:spcPct val="100000"/>
              </a:lnSpc>
              <a:spcBef>
                <a:spcPts val="0"/>
              </a:spcBef>
              <a:spcAft>
                <a:spcPts val="0"/>
              </a:spcAft>
              <a:buClr>
                <a:schemeClr val="dk1"/>
              </a:buClr>
              <a:buSzPts val="1600"/>
              <a:buFont typeface="Varela Round"/>
              <a:buChar char="○"/>
              <a:defRPr b="0" i="0" sz="1600" u="none" cap="none" strike="noStrike">
                <a:solidFill>
                  <a:schemeClr val="dk1"/>
                </a:solidFill>
                <a:latin typeface="Varela Round"/>
                <a:ea typeface="Varela Round"/>
                <a:cs typeface="Varela Round"/>
                <a:sym typeface="Varela Round"/>
              </a:defRPr>
            </a:lvl5pPr>
            <a:lvl6pPr indent="-330200" lvl="5" marL="2743200" marR="0" rtl="0" algn="l">
              <a:lnSpc>
                <a:spcPct val="100000"/>
              </a:lnSpc>
              <a:spcBef>
                <a:spcPts val="0"/>
              </a:spcBef>
              <a:spcAft>
                <a:spcPts val="0"/>
              </a:spcAft>
              <a:buClr>
                <a:schemeClr val="dk1"/>
              </a:buClr>
              <a:buSzPts val="1600"/>
              <a:buFont typeface="Varela Round"/>
              <a:buChar char="■"/>
              <a:defRPr b="0" i="0" sz="1600" u="none" cap="none" strike="noStrike">
                <a:solidFill>
                  <a:schemeClr val="dk1"/>
                </a:solidFill>
                <a:latin typeface="Varela Round"/>
                <a:ea typeface="Varela Round"/>
                <a:cs typeface="Varela Round"/>
                <a:sym typeface="Varela Round"/>
              </a:defRPr>
            </a:lvl6pPr>
            <a:lvl7pPr indent="-330200" lvl="6" marL="3200400" marR="0" rtl="0" algn="l">
              <a:lnSpc>
                <a:spcPct val="100000"/>
              </a:lnSpc>
              <a:spcBef>
                <a:spcPts val="0"/>
              </a:spcBef>
              <a:spcAft>
                <a:spcPts val="0"/>
              </a:spcAft>
              <a:buClr>
                <a:schemeClr val="dk1"/>
              </a:buClr>
              <a:buSzPts val="1600"/>
              <a:buFont typeface="Varela Round"/>
              <a:buChar char="●"/>
              <a:defRPr b="0" i="0" sz="1600" u="none" cap="none" strike="noStrike">
                <a:solidFill>
                  <a:schemeClr val="dk1"/>
                </a:solidFill>
                <a:latin typeface="Varela Round"/>
                <a:ea typeface="Varela Round"/>
                <a:cs typeface="Varela Round"/>
                <a:sym typeface="Varela Round"/>
              </a:defRPr>
            </a:lvl7pPr>
            <a:lvl8pPr indent="-330200" lvl="7" marL="3657600" marR="0" rtl="0" algn="l">
              <a:lnSpc>
                <a:spcPct val="100000"/>
              </a:lnSpc>
              <a:spcBef>
                <a:spcPts val="0"/>
              </a:spcBef>
              <a:spcAft>
                <a:spcPts val="0"/>
              </a:spcAft>
              <a:buClr>
                <a:schemeClr val="dk1"/>
              </a:buClr>
              <a:buSzPts val="1600"/>
              <a:buFont typeface="Varela Round"/>
              <a:buChar char="○"/>
              <a:defRPr b="0" i="0" sz="1600" u="none" cap="none" strike="noStrike">
                <a:solidFill>
                  <a:schemeClr val="dk1"/>
                </a:solidFill>
                <a:latin typeface="Varela Round"/>
                <a:ea typeface="Varela Round"/>
                <a:cs typeface="Varela Round"/>
                <a:sym typeface="Varela Round"/>
              </a:defRPr>
            </a:lvl8pPr>
            <a:lvl9pPr indent="-330200" lvl="8" marL="4114800" marR="0" rtl="0" algn="l">
              <a:lnSpc>
                <a:spcPct val="100000"/>
              </a:lnSpc>
              <a:spcBef>
                <a:spcPts val="0"/>
              </a:spcBef>
              <a:spcAft>
                <a:spcPts val="0"/>
              </a:spcAft>
              <a:buClr>
                <a:schemeClr val="dk1"/>
              </a:buClr>
              <a:buSzPts val="1600"/>
              <a:buFont typeface="Varela Round"/>
              <a:buChar char="■"/>
              <a:defRPr b="0" i="0" sz="1600" u="none" cap="none" strike="noStrike">
                <a:solidFill>
                  <a:schemeClr val="dk1"/>
                </a:solidFill>
                <a:latin typeface="Varela Round"/>
                <a:ea typeface="Varela Round"/>
                <a:cs typeface="Varela Round"/>
                <a:sym typeface="Varela Round"/>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8" name="Shape 3298"/>
        <p:cNvGrpSpPr/>
        <p:nvPr/>
      </p:nvGrpSpPr>
      <p:grpSpPr>
        <a:xfrm>
          <a:off x="0" y="0"/>
          <a:ext cx="0" cy="0"/>
          <a:chOff x="0" y="0"/>
          <a:chExt cx="0" cy="0"/>
        </a:xfrm>
      </p:grpSpPr>
      <p:sp>
        <p:nvSpPr>
          <p:cNvPr id="3299" name="Google Shape;3299;p31"/>
          <p:cNvSpPr txBox="1"/>
          <p:nvPr>
            <p:ph type="ctrTitle"/>
          </p:nvPr>
        </p:nvSpPr>
        <p:spPr>
          <a:xfrm>
            <a:off x="946950" y="2280600"/>
            <a:ext cx="7250100" cy="1597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a:solidFill>
                  <a:srgbClr val="000000"/>
                </a:solidFill>
                <a:latin typeface="Inria Serif"/>
                <a:ea typeface="Inria Serif"/>
                <a:cs typeface="Inria Serif"/>
                <a:sym typeface="Inria Serif"/>
              </a:rPr>
              <a:t>Fostering </a:t>
            </a:r>
            <a:r>
              <a:rPr b="0" lang="en">
                <a:solidFill>
                  <a:srgbClr val="000000"/>
                </a:solidFill>
                <a:latin typeface="Inria Serif"/>
                <a:ea typeface="Inria Serif"/>
                <a:cs typeface="Inria Serif"/>
                <a:sym typeface="Inria Serif"/>
              </a:rPr>
              <a:t>Diversity</a:t>
            </a:r>
            <a:r>
              <a:rPr b="0" lang="en">
                <a:solidFill>
                  <a:srgbClr val="000000"/>
                </a:solidFill>
                <a:latin typeface="Inria Serif"/>
                <a:ea typeface="Inria Serif"/>
                <a:cs typeface="Inria Serif"/>
                <a:sym typeface="Inria Serif"/>
              </a:rPr>
              <a:t> in Sustainability at BU</a:t>
            </a:r>
            <a:endParaRPr b="0">
              <a:solidFill>
                <a:srgbClr val="000000"/>
              </a:solidFill>
              <a:latin typeface="Inria Serif"/>
              <a:ea typeface="Inria Serif"/>
              <a:cs typeface="Inria Serif"/>
              <a:sym typeface="Inria Serif"/>
            </a:endParaRPr>
          </a:p>
          <a:p>
            <a:pPr indent="0" lvl="0" marL="0" rtl="0" algn="ctr">
              <a:spcBef>
                <a:spcPts val="0"/>
              </a:spcBef>
              <a:spcAft>
                <a:spcPts val="0"/>
              </a:spcAft>
              <a:buNone/>
            </a:pPr>
            <a:r>
              <a:t/>
            </a:r>
            <a:endParaRPr/>
          </a:p>
        </p:txBody>
      </p:sp>
      <p:sp>
        <p:nvSpPr>
          <p:cNvPr id="3300" name="Google Shape;3300;p31"/>
          <p:cNvSpPr txBox="1"/>
          <p:nvPr>
            <p:ph idx="1" type="subTitle"/>
          </p:nvPr>
        </p:nvSpPr>
        <p:spPr>
          <a:xfrm>
            <a:off x="946950" y="3070325"/>
            <a:ext cx="7250100" cy="45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rgbClr val="000000"/>
                </a:solidFill>
                <a:latin typeface="Inria Serif"/>
                <a:ea typeface="Inria Serif"/>
                <a:cs typeface="Inria Serif"/>
                <a:sym typeface="Inria Serif"/>
              </a:rPr>
              <a:t>Mya Briones (CAS ‘24), Beverly Ge (BU SPH), Alice Scollins (CAS ‘24), Assoc. Prof. Anne Short, Asst. Prof. Abigail Sullivan, Lisa Tornatore </a:t>
            </a:r>
            <a:endParaRPr sz="2300">
              <a:solidFill>
                <a:srgbClr val="000000"/>
              </a:solidFill>
              <a:latin typeface="Inria Serif"/>
              <a:ea typeface="Inria Serif"/>
              <a:cs typeface="Inria Serif"/>
              <a:sym typeface="Inria Serif"/>
            </a:endParaRPr>
          </a:p>
          <a:p>
            <a:pPr indent="0" lvl="0" marL="0" rtl="0" algn="ctr">
              <a:spcBef>
                <a:spcPts val="0"/>
              </a:spcBef>
              <a:spcAft>
                <a:spcPts val="0"/>
              </a:spcAft>
              <a:buNone/>
            </a:pPr>
            <a:r>
              <a:t/>
            </a:r>
            <a:endParaRPr sz="13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4" name="Shape 3304"/>
        <p:cNvGrpSpPr/>
        <p:nvPr/>
      </p:nvGrpSpPr>
      <p:grpSpPr>
        <a:xfrm>
          <a:off x="0" y="0"/>
          <a:ext cx="0" cy="0"/>
          <a:chOff x="0" y="0"/>
          <a:chExt cx="0" cy="0"/>
        </a:xfrm>
      </p:grpSpPr>
      <p:sp>
        <p:nvSpPr>
          <p:cNvPr id="3305" name="Google Shape;3305;p32"/>
          <p:cNvSpPr txBox="1"/>
          <p:nvPr>
            <p:ph idx="1" type="body"/>
          </p:nvPr>
        </p:nvSpPr>
        <p:spPr>
          <a:xfrm>
            <a:off x="1012350" y="1000075"/>
            <a:ext cx="7119300" cy="34164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400"/>
              <a:t>Our Project Investigates:</a:t>
            </a:r>
            <a:endParaRPr sz="2400"/>
          </a:p>
          <a:p>
            <a:pPr indent="-482600" lvl="0" marL="457200" marR="0" rtl="0" algn="l">
              <a:lnSpc>
                <a:spcPct val="100000"/>
              </a:lnSpc>
              <a:spcBef>
                <a:spcPts val="0"/>
              </a:spcBef>
              <a:spcAft>
                <a:spcPts val="0"/>
              </a:spcAft>
              <a:buSzPts val="2400"/>
              <a:buChar char="●"/>
            </a:pPr>
            <a:r>
              <a:rPr lang="en" sz="2400"/>
              <a:t>Diversity in sustainability courses</a:t>
            </a:r>
            <a:endParaRPr sz="2400"/>
          </a:p>
          <a:p>
            <a:pPr indent="-482600" lvl="0" marL="457200" marR="0" rtl="0" algn="l">
              <a:lnSpc>
                <a:spcPct val="100000"/>
              </a:lnSpc>
              <a:spcBef>
                <a:spcPts val="0"/>
              </a:spcBef>
              <a:spcAft>
                <a:spcPts val="0"/>
              </a:spcAft>
              <a:buSzPts val="2400"/>
              <a:buChar char="●"/>
            </a:pPr>
            <a:r>
              <a:rPr lang="en" sz="2400"/>
              <a:t>Student experiences in sustainability courses</a:t>
            </a:r>
            <a:endParaRPr sz="2400"/>
          </a:p>
          <a:p>
            <a:pPr indent="-482600" lvl="0" marL="457200" marR="0" rtl="0" algn="l">
              <a:lnSpc>
                <a:spcPct val="100000"/>
              </a:lnSpc>
              <a:spcBef>
                <a:spcPts val="0"/>
              </a:spcBef>
              <a:spcAft>
                <a:spcPts val="0"/>
              </a:spcAft>
              <a:buSzPts val="2400"/>
              <a:buChar char="●"/>
            </a:pPr>
            <a:r>
              <a:rPr lang="en" sz="2400"/>
              <a:t>Perceptions of sustainability courses</a:t>
            </a:r>
            <a:endParaRPr sz="2400"/>
          </a:p>
          <a:p>
            <a:pPr indent="-482600" lvl="0" marL="457200" marR="0" rtl="0" algn="l">
              <a:lnSpc>
                <a:spcPct val="100000"/>
              </a:lnSpc>
              <a:spcBef>
                <a:spcPts val="0"/>
              </a:spcBef>
              <a:spcAft>
                <a:spcPts val="0"/>
              </a:spcAft>
              <a:buSzPts val="2400"/>
              <a:buChar char="●"/>
            </a:pPr>
            <a:r>
              <a:rPr lang="en" sz="2400"/>
              <a:t>Barriers to sustainability courses</a:t>
            </a:r>
            <a:endParaRPr sz="2400"/>
          </a:p>
          <a:p>
            <a:pPr indent="-482600" lvl="0" marL="457200" marR="0" rtl="0" algn="l">
              <a:lnSpc>
                <a:spcPct val="100000"/>
              </a:lnSpc>
              <a:spcBef>
                <a:spcPts val="0"/>
              </a:spcBef>
              <a:spcAft>
                <a:spcPts val="0"/>
              </a:spcAft>
              <a:buSzPts val="2400"/>
              <a:buChar char="●"/>
            </a:pPr>
            <a:r>
              <a:rPr lang="en" sz="2400"/>
              <a:t>Potential action items for increasing student participation and inclusivity in sustainability courses</a:t>
            </a:r>
            <a:endParaRPr sz="2400"/>
          </a:p>
          <a:p>
            <a:pPr indent="0" lvl="0" marL="0" marR="0" rtl="0" algn="l">
              <a:lnSpc>
                <a:spcPct val="100000"/>
              </a:lnSpc>
              <a:spcBef>
                <a:spcPts val="0"/>
              </a:spcBef>
              <a:spcAft>
                <a:spcPts val="0"/>
              </a:spcAft>
              <a:buNone/>
            </a:pPr>
            <a:r>
              <a:t/>
            </a:r>
            <a:endParaRPr sz="2400"/>
          </a:p>
        </p:txBody>
      </p:sp>
      <p:sp>
        <p:nvSpPr>
          <p:cNvPr id="3306" name="Google Shape;3306;p3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 Project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0" name="Shape 3310"/>
        <p:cNvGrpSpPr/>
        <p:nvPr/>
      </p:nvGrpSpPr>
      <p:grpSpPr>
        <a:xfrm>
          <a:off x="0" y="0"/>
          <a:ext cx="0" cy="0"/>
          <a:chOff x="0" y="0"/>
          <a:chExt cx="0" cy="0"/>
        </a:xfrm>
      </p:grpSpPr>
      <p:sp>
        <p:nvSpPr>
          <p:cNvPr id="3311" name="Google Shape;3311;p33"/>
          <p:cNvSpPr txBox="1"/>
          <p:nvPr>
            <p:ph type="title"/>
          </p:nvPr>
        </p:nvSpPr>
        <p:spPr>
          <a:xfrm>
            <a:off x="720000" y="1402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Results of Previous Work</a:t>
            </a:r>
            <a:endParaRPr/>
          </a:p>
        </p:txBody>
      </p:sp>
      <p:pic>
        <p:nvPicPr>
          <p:cNvPr id="3312" name="Google Shape;3312;p33"/>
          <p:cNvPicPr preferRelativeResize="0"/>
          <p:nvPr/>
        </p:nvPicPr>
        <p:blipFill>
          <a:blip r:embed="rId3">
            <a:alphaModFix/>
          </a:blip>
          <a:stretch>
            <a:fillRect/>
          </a:stretch>
        </p:blipFill>
        <p:spPr>
          <a:xfrm>
            <a:off x="176763" y="1076975"/>
            <a:ext cx="8790477" cy="41934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6" name="Shape 3316"/>
        <p:cNvGrpSpPr/>
        <p:nvPr/>
      </p:nvGrpSpPr>
      <p:grpSpPr>
        <a:xfrm>
          <a:off x="0" y="0"/>
          <a:ext cx="0" cy="0"/>
          <a:chOff x="0" y="0"/>
          <a:chExt cx="0" cy="0"/>
        </a:xfrm>
      </p:grpSpPr>
      <p:sp>
        <p:nvSpPr>
          <p:cNvPr id="3317" name="Google Shape;3317;p34"/>
          <p:cNvSpPr txBox="1"/>
          <p:nvPr>
            <p:ph idx="1" type="body"/>
          </p:nvPr>
        </p:nvSpPr>
        <p:spPr>
          <a:xfrm>
            <a:off x="817200" y="538750"/>
            <a:ext cx="7961100" cy="334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200"/>
          </a:p>
          <a:p>
            <a:pPr indent="0" lvl="0" marL="457200" rtl="0" algn="l">
              <a:spcBef>
                <a:spcPts val="0"/>
              </a:spcBef>
              <a:spcAft>
                <a:spcPts val="0"/>
              </a:spcAft>
              <a:buNone/>
            </a:pPr>
            <a:r>
              <a:t/>
            </a:r>
            <a:endParaRPr sz="2200"/>
          </a:p>
          <a:p>
            <a:pPr indent="-368300" lvl="0" marL="457200" rtl="0" algn="l">
              <a:spcBef>
                <a:spcPts val="0"/>
              </a:spcBef>
              <a:spcAft>
                <a:spcPts val="0"/>
              </a:spcAft>
              <a:buSzPts val="2200"/>
              <a:buChar char="●"/>
            </a:pPr>
            <a:r>
              <a:rPr lang="en" sz="2200"/>
              <a:t>Our survey data also suggested that most students found sustainability classes to be reasonably inclusive across demographic categories such as race, ethnicity, and gender </a:t>
            </a:r>
            <a:endParaRPr sz="2200"/>
          </a:p>
          <a:p>
            <a:pPr indent="0" lvl="0" marL="457200" rtl="0" algn="l">
              <a:spcBef>
                <a:spcPts val="0"/>
              </a:spcBef>
              <a:spcAft>
                <a:spcPts val="0"/>
              </a:spcAft>
              <a:buNone/>
            </a:pPr>
            <a:r>
              <a:t/>
            </a:r>
            <a:endParaRPr sz="2200"/>
          </a:p>
        </p:txBody>
      </p:sp>
      <p:sp>
        <p:nvSpPr>
          <p:cNvPr id="3318" name="Google Shape;3318;p34"/>
          <p:cNvSpPr txBox="1"/>
          <p:nvPr>
            <p:ph type="title"/>
          </p:nvPr>
        </p:nvSpPr>
        <p:spPr>
          <a:xfrm>
            <a:off x="720000" y="1402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Results of Previous Work</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2" name="Shape 3322"/>
        <p:cNvGrpSpPr/>
        <p:nvPr/>
      </p:nvGrpSpPr>
      <p:grpSpPr>
        <a:xfrm>
          <a:off x="0" y="0"/>
          <a:ext cx="0" cy="0"/>
          <a:chOff x="0" y="0"/>
          <a:chExt cx="0" cy="0"/>
        </a:xfrm>
      </p:grpSpPr>
      <p:sp>
        <p:nvSpPr>
          <p:cNvPr id="3323" name="Google Shape;3323;p35"/>
          <p:cNvSpPr txBox="1"/>
          <p:nvPr>
            <p:ph idx="1" type="body"/>
          </p:nvPr>
        </p:nvSpPr>
        <p:spPr>
          <a:xfrm>
            <a:off x="817200" y="290675"/>
            <a:ext cx="7961100" cy="334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200"/>
          </a:p>
          <a:p>
            <a:pPr indent="0" lvl="0" marL="0" rtl="0" algn="l">
              <a:spcBef>
                <a:spcPts val="0"/>
              </a:spcBef>
              <a:spcAft>
                <a:spcPts val="0"/>
              </a:spcAft>
              <a:buNone/>
            </a:pPr>
            <a:r>
              <a:t/>
            </a:r>
            <a:endParaRPr sz="2200"/>
          </a:p>
          <a:p>
            <a:pPr indent="-368300" lvl="0" marL="457200" rtl="0" algn="l">
              <a:spcBef>
                <a:spcPts val="0"/>
              </a:spcBef>
              <a:spcAft>
                <a:spcPts val="0"/>
              </a:spcAft>
              <a:buSzPts val="2200"/>
              <a:buChar char="●"/>
            </a:pPr>
            <a:r>
              <a:rPr lang="en" sz="2200"/>
              <a:t>To enhance our understanding of student experiences of sustainability classes, we have began hosting focus groups.</a:t>
            </a:r>
            <a:endParaRPr sz="2200"/>
          </a:p>
          <a:p>
            <a:pPr indent="0" lvl="0" marL="457200" rtl="0" algn="l">
              <a:spcBef>
                <a:spcPts val="0"/>
              </a:spcBef>
              <a:spcAft>
                <a:spcPts val="0"/>
              </a:spcAft>
              <a:buNone/>
            </a:pPr>
            <a:r>
              <a:t/>
            </a:r>
            <a:endParaRPr sz="2200"/>
          </a:p>
        </p:txBody>
      </p:sp>
      <p:sp>
        <p:nvSpPr>
          <p:cNvPr id="3324" name="Google Shape;3324;p35"/>
          <p:cNvSpPr txBox="1"/>
          <p:nvPr>
            <p:ph type="title"/>
          </p:nvPr>
        </p:nvSpPr>
        <p:spPr>
          <a:xfrm>
            <a:off x="720000" y="1402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Ongoing</a:t>
            </a:r>
            <a:r>
              <a:rPr lang="en"/>
              <a:t> Work</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328" name="Shape 3328"/>
        <p:cNvGrpSpPr/>
        <p:nvPr/>
      </p:nvGrpSpPr>
      <p:grpSpPr>
        <a:xfrm>
          <a:off x="0" y="0"/>
          <a:ext cx="0" cy="0"/>
          <a:chOff x="0" y="0"/>
          <a:chExt cx="0" cy="0"/>
        </a:xfrm>
      </p:grpSpPr>
      <p:sp>
        <p:nvSpPr>
          <p:cNvPr id="3329" name="Google Shape;3329;p36"/>
          <p:cNvSpPr txBox="1"/>
          <p:nvPr>
            <p:ph idx="1" type="subTitle"/>
          </p:nvPr>
        </p:nvSpPr>
        <p:spPr>
          <a:xfrm>
            <a:off x="526175" y="1215375"/>
            <a:ext cx="8404200" cy="2595900"/>
          </a:xfrm>
          <a:prstGeom prst="rect">
            <a:avLst/>
          </a:prstGeom>
        </p:spPr>
        <p:txBody>
          <a:bodyPr anchorCtr="0" anchor="t" bIns="91425" lIns="91425" spcFirstLastPara="1" rIns="91425" wrap="square" tIns="91425">
            <a:noAutofit/>
          </a:bodyPr>
          <a:lstStyle/>
          <a:p>
            <a:pPr indent="-482600" lvl="0" marL="457200" rtl="0" algn="l">
              <a:spcBef>
                <a:spcPts val="0"/>
              </a:spcBef>
              <a:spcAft>
                <a:spcPts val="0"/>
              </a:spcAft>
              <a:buClr>
                <a:schemeClr val="lt1"/>
              </a:buClr>
              <a:buSzPts val="2400"/>
              <a:buChar char="●"/>
            </a:pPr>
            <a:r>
              <a:rPr lang="en" sz="2400">
                <a:solidFill>
                  <a:schemeClr val="lt1"/>
                </a:solidFill>
              </a:rPr>
              <a:t>Recruited 2 new members of research team</a:t>
            </a:r>
            <a:endParaRPr sz="2400">
              <a:solidFill>
                <a:schemeClr val="lt1"/>
              </a:solidFill>
            </a:endParaRPr>
          </a:p>
          <a:p>
            <a:pPr indent="-482600" lvl="0" marL="457200" rtl="0" algn="l">
              <a:spcBef>
                <a:spcPts val="0"/>
              </a:spcBef>
              <a:spcAft>
                <a:spcPts val="0"/>
              </a:spcAft>
              <a:buClr>
                <a:schemeClr val="lt1"/>
              </a:buClr>
              <a:buSzPts val="2400"/>
              <a:buChar char="●"/>
            </a:pPr>
            <a:r>
              <a:rPr lang="en" sz="2400">
                <a:solidFill>
                  <a:schemeClr val="lt1"/>
                </a:solidFill>
              </a:rPr>
              <a:t>D</a:t>
            </a:r>
            <a:r>
              <a:rPr lang="en" sz="2400">
                <a:solidFill>
                  <a:schemeClr val="lt1"/>
                </a:solidFill>
              </a:rPr>
              <a:t>eveloped focus group guide and materials </a:t>
            </a:r>
            <a:endParaRPr sz="2400">
              <a:solidFill>
                <a:schemeClr val="lt1"/>
              </a:solidFill>
            </a:endParaRPr>
          </a:p>
          <a:p>
            <a:pPr indent="-482600" lvl="0" marL="457200" rtl="0" algn="l">
              <a:spcBef>
                <a:spcPts val="0"/>
              </a:spcBef>
              <a:spcAft>
                <a:spcPts val="0"/>
              </a:spcAft>
              <a:buClr>
                <a:schemeClr val="lt1"/>
              </a:buClr>
              <a:buSzPts val="2400"/>
              <a:buChar char="●"/>
            </a:pPr>
            <a:r>
              <a:rPr lang="en" sz="2400">
                <a:solidFill>
                  <a:schemeClr val="lt1"/>
                </a:solidFill>
              </a:rPr>
              <a:t>Obtained </a:t>
            </a:r>
            <a:r>
              <a:rPr lang="en" sz="2400">
                <a:solidFill>
                  <a:schemeClr val="lt1"/>
                </a:solidFill>
              </a:rPr>
              <a:t>Institutional Review Board approval</a:t>
            </a:r>
            <a:endParaRPr sz="2400">
              <a:solidFill>
                <a:schemeClr val="lt1"/>
              </a:solidFill>
            </a:endParaRPr>
          </a:p>
          <a:p>
            <a:pPr indent="-482600" lvl="0" marL="457200" rtl="0" algn="l">
              <a:spcBef>
                <a:spcPts val="0"/>
              </a:spcBef>
              <a:spcAft>
                <a:spcPts val="0"/>
              </a:spcAft>
              <a:buClr>
                <a:schemeClr val="lt1"/>
              </a:buClr>
              <a:buSzPts val="2400"/>
              <a:buChar char="●"/>
            </a:pPr>
            <a:r>
              <a:rPr lang="en" sz="2400">
                <a:solidFill>
                  <a:schemeClr val="lt1"/>
                </a:solidFill>
              </a:rPr>
              <a:t>Recruited ~20 student</a:t>
            </a:r>
            <a:r>
              <a:rPr lang="en" sz="2400">
                <a:solidFill>
                  <a:schemeClr val="lt1"/>
                </a:solidFill>
              </a:rPr>
              <a:t> participants</a:t>
            </a:r>
            <a:endParaRPr sz="2400">
              <a:solidFill>
                <a:schemeClr val="lt1"/>
              </a:solidFill>
            </a:endParaRPr>
          </a:p>
          <a:p>
            <a:pPr indent="-482600" lvl="0" marL="457200" rtl="0" algn="l">
              <a:spcBef>
                <a:spcPts val="0"/>
              </a:spcBef>
              <a:spcAft>
                <a:spcPts val="0"/>
              </a:spcAft>
              <a:buClr>
                <a:schemeClr val="lt1"/>
              </a:buClr>
              <a:buSzPts val="2400"/>
              <a:buChar char="●"/>
            </a:pPr>
            <a:r>
              <a:rPr lang="en" sz="2400">
                <a:solidFill>
                  <a:schemeClr val="lt1"/>
                </a:solidFill>
              </a:rPr>
              <a:t>Conducted one</a:t>
            </a:r>
            <a:r>
              <a:rPr lang="en" sz="2400">
                <a:solidFill>
                  <a:schemeClr val="lt1"/>
                </a:solidFill>
              </a:rPr>
              <a:t> focus group </a:t>
            </a:r>
            <a:endParaRPr sz="2400">
              <a:solidFill>
                <a:schemeClr val="lt1"/>
              </a:solidFill>
            </a:endParaRPr>
          </a:p>
          <a:p>
            <a:pPr indent="0" lvl="0" marL="457200" rtl="0" algn="l">
              <a:spcBef>
                <a:spcPts val="0"/>
              </a:spcBef>
              <a:spcAft>
                <a:spcPts val="0"/>
              </a:spcAft>
              <a:buNone/>
            </a:pPr>
            <a:r>
              <a:t/>
            </a:r>
            <a:endParaRPr sz="2400">
              <a:solidFill>
                <a:schemeClr val="lt1"/>
              </a:solidFill>
            </a:endParaRPr>
          </a:p>
          <a:p>
            <a:pPr indent="0" lvl="0" marL="457200" rtl="0" algn="l">
              <a:spcBef>
                <a:spcPts val="0"/>
              </a:spcBef>
              <a:spcAft>
                <a:spcPts val="0"/>
              </a:spcAft>
              <a:buNone/>
            </a:pPr>
            <a:r>
              <a:t/>
            </a:r>
            <a:endParaRPr sz="2400"/>
          </a:p>
        </p:txBody>
      </p:sp>
      <p:sp>
        <p:nvSpPr>
          <p:cNvPr id="3330" name="Google Shape;3330;p36"/>
          <p:cNvSpPr txBox="1"/>
          <p:nvPr>
            <p:ph type="title"/>
          </p:nvPr>
        </p:nvSpPr>
        <p:spPr>
          <a:xfrm>
            <a:off x="857375" y="22950"/>
            <a:ext cx="7704000" cy="1374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700">
                <a:solidFill>
                  <a:schemeClr val="lt1"/>
                </a:solidFill>
              </a:rPr>
              <a:t>Key Milestones This Semester </a:t>
            </a:r>
            <a:endParaRPr sz="370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accent6"/>
        </a:solidFill>
      </p:bgPr>
    </p:bg>
    <p:spTree>
      <p:nvGrpSpPr>
        <p:cNvPr id="3334" name="Shape 3334"/>
        <p:cNvGrpSpPr/>
        <p:nvPr/>
      </p:nvGrpSpPr>
      <p:grpSpPr>
        <a:xfrm>
          <a:off x="0" y="0"/>
          <a:ext cx="0" cy="0"/>
          <a:chOff x="0" y="0"/>
          <a:chExt cx="0" cy="0"/>
        </a:xfrm>
      </p:grpSpPr>
      <p:sp>
        <p:nvSpPr>
          <p:cNvPr id="3335" name="Google Shape;3335;p37"/>
          <p:cNvSpPr txBox="1"/>
          <p:nvPr>
            <p:ph idx="1" type="body"/>
          </p:nvPr>
        </p:nvSpPr>
        <p:spPr>
          <a:xfrm>
            <a:off x="581275" y="712925"/>
            <a:ext cx="8086200" cy="40926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chemeClr val="lt1"/>
              </a:buClr>
              <a:buSzPts val="2000"/>
              <a:buChar char="●"/>
            </a:pPr>
            <a:r>
              <a:rPr b="1" lang="en" sz="2000">
                <a:solidFill>
                  <a:schemeClr val="lt1"/>
                </a:solidFill>
              </a:rPr>
              <a:t>Introductions + consent script</a:t>
            </a:r>
            <a:endParaRPr b="1" sz="2000">
              <a:solidFill>
                <a:schemeClr val="lt1"/>
              </a:solidFill>
            </a:endParaRPr>
          </a:p>
          <a:p>
            <a:pPr indent="-355600" lvl="0" marL="457200" rtl="0" algn="l">
              <a:spcBef>
                <a:spcPts val="0"/>
              </a:spcBef>
              <a:spcAft>
                <a:spcPts val="0"/>
              </a:spcAft>
              <a:buClr>
                <a:schemeClr val="lt1"/>
              </a:buClr>
              <a:buSzPts val="2000"/>
              <a:buChar char="●"/>
            </a:pPr>
            <a:r>
              <a:rPr b="1" lang="en" sz="2000">
                <a:solidFill>
                  <a:schemeClr val="lt1"/>
                </a:solidFill>
              </a:rPr>
              <a:t>Warm-up activity:</a:t>
            </a:r>
            <a:r>
              <a:rPr lang="en" sz="2000">
                <a:solidFill>
                  <a:schemeClr val="lt1"/>
                </a:solidFill>
              </a:rPr>
              <a:t> what counts as a sustainability class?</a:t>
            </a:r>
            <a:endParaRPr sz="2000">
              <a:solidFill>
                <a:schemeClr val="lt1"/>
              </a:solidFill>
            </a:endParaRPr>
          </a:p>
          <a:p>
            <a:pPr indent="-355600" lvl="0" marL="457200" rtl="0" algn="l">
              <a:spcBef>
                <a:spcPts val="0"/>
              </a:spcBef>
              <a:spcAft>
                <a:spcPts val="0"/>
              </a:spcAft>
              <a:buClr>
                <a:schemeClr val="lt1"/>
              </a:buClr>
              <a:buSzPts val="2000"/>
              <a:buChar char="●"/>
            </a:pPr>
            <a:r>
              <a:rPr b="1" lang="en" sz="2000">
                <a:solidFill>
                  <a:schemeClr val="lt1"/>
                </a:solidFill>
              </a:rPr>
              <a:t>Discuss </a:t>
            </a:r>
            <a:r>
              <a:rPr lang="en" sz="2000">
                <a:solidFill>
                  <a:schemeClr val="lt1"/>
                </a:solidFill>
              </a:rPr>
              <a:t>BU’s definition of sustainability, alignment of classes with this definition</a:t>
            </a:r>
            <a:endParaRPr sz="2000">
              <a:solidFill>
                <a:schemeClr val="lt1"/>
              </a:solidFill>
            </a:endParaRPr>
          </a:p>
          <a:p>
            <a:pPr indent="-355600" lvl="0" marL="457200" rtl="0" algn="l">
              <a:spcBef>
                <a:spcPts val="0"/>
              </a:spcBef>
              <a:spcAft>
                <a:spcPts val="0"/>
              </a:spcAft>
              <a:buClr>
                <a:schemeClr val="lt1"/>
              </a:buClr>
              <a:buSzPts val="2000"/>
              <a:buChar char="●"/>
            </a:pPr>
            <a:r>
              <a:rPr b="1" lang="en" sz="2000">
                <a:solidFill>
                  <a:schemeClr val="lt1"/>
                </a:solidFill>
              </a:rPr>
              <a:t>Discuss </a:t>
            </a:r>
            <a:r>
              <a:rPr lang="en" sz="2000">
                <a:solidFill>
                  <a:schemeClr val="lt1"/>
                </a:solidFill>
              </a:rPr>
              <a:t>experiences in sustainability classes (diversity, inclusion)</a:t>
            </a:r>
            <a:endParaRPr sz="2000">
              <a:solidFill>
                <a:schemeClr val="lt1"/>
              </a:solidFill>
            </a:endParaRPr>
          </a:p>
          <a:p>
            <a:pPr indent="-355600" lvl="0" marL="457200" rtl="0" algn="l">
              <a:spcBef>
                <a:spcPts val="0"/>
              </a:spcBef>
              <a:spcAft>
                <a:spcPts val="0"/>
              </a:spcAft>
              <a:buClr>
                <a:schemeClr val="lt1"/>
              </a:buClr>
              <a:buSzPts val="2000"/>
              <a:buChar char="●"/>
            </a:pPr>
            <a:r>
              <a:rPr b="1" lang="en" sz="2000">
                <a:solidFill>
                  <a:schemeClr val="lt1"/>
                </a:solidFill>
              </a:rPr>
              <a:t>Barriers activity: </a:t>
            </a:r>
            <a:r>
              <a:rPr lang="en" sz="2000">
                <a:solidFill>
                  <a:schemeClr val="lt1"/>
                </a:solidFill>
              </a:rPr>
              <a:t>rank barriers to taking sustainability courses</a:t>
            </a:r>
            <a:endParaRPr sz="2000">
              <a:solidFill>
                <a:schemeClr val="lt1"/>
              </a:solidFill>
            </a:endParaRPr>
          </a:p>
          <a:p>
            <a:pPr indent="-355600" lvl="0" marL="457200" rtl="0" algn="l">
              <a:spcBef>
                <a:spcPts val="0"/>
              </a:spcBef>
              <a:spcAft>
                <a:spcPts val="0"/>
              </a:spcAft>
              <a:buClr>
                <a:schemeClr val="lt1"/>
              </a:buClr>
              <a:buSzPts val="2000"/>
              <a:buChar char="●"/>
            </a:pPr>
            <a:r>
              <a:rPr b="1" lang="en" sz="2000">
                <a:solidFill>
                  <a:schemeClr val="lt1"/>
                </a:solidFill>
              </a:rPr>
              <a:t>Discuss</a:t>
            </a:r>
            <a:r>
              <a:rPr lang="en" sz="2000">
                <a:solidFill>
                  <a:schemeClr val="lt1"/>
                </a:solidFill>
              </a:rPr>
              <a:t> barriers to taking sustainability courses + potential improvements</a:t>
            </a:r>
            <a:endParaRPr sz="2000">
              <a:solidFill>
                <a:schemeClr val="lt1"/>
              </a:solidFill>
            </a:endParaRPr>
          </a:p>
          <a:p>
            <a:pPr indent="-355600" lvl="0" marL="457200" rtl="0" algn="l">
              <a:spcBef>
                <a:spcPts val="0"/>
              </a:spcBef>
              <a:spcAft>
                <a:spcPts val="0"/>
              </a:spcAft>
              <a:buClr>
                <a:schemeClr val="lt1"/>
              </a:buClr>
              <a:buSzPts val="2000"/>
              <a:buChar char="●"/>
            </a:pPr>
            <a:r>
              <a:rPr b="1" lang="en" sz="2000">
                <a:solidFill>
                  <a:schemeClr val="lt1"/>
                </a:solidFill>
              </a:rPr>
              <a:t>Discuss</a:t>
            </a:r>
            <a:r>
              <a:rPr lang="en" sz="2000">
                <a:solidFill>
                  <a:schemeClr val="lt1"/>
                </a:solidFill>
              </a:rPr>
              <a:t> the role of identity in experiencing sustainability courses + potential improvements </a:t>
            </a:r>
            <a:endParaRPr sz="2000">
              <a:solidFill>
                <a:schemeClr val="lt1"/>
              </a:solidFill>
            </a:endParaRPr>
          </a:p>
          <a:p>
            <a:pPr indent="-355600" lvl="0" marL="457200" rtl="0" algn="l">
              <a:spcBef>
                <a:spcPts val="0"/>
              </a:spcBef>
              <a:spcAft>
                <a:spcPts val="0"/>
              </a:spcAft>
              <a:buClr>
                <a:schemeClr val="lt1"/>
              </a:buClr>
              <a:buSzPts val="2000"/>
              <a:buChar char="●"/>
            </a:pPr>
            <a:r>
              <a:rPr b="1" lang="en" sz="2000">
                <a:solidFill>
                  <a:schemeClr val="lt1"/>
                </a:solidFill>
              </a:rPr>
              <a:t>Closing</a:t>
            </a:r>
            <a:endParaRPr sz="2000">
              <a:solidFill>
                <a:schemeClr val="lt1"/>
              </a:solidFill>
            </a:endParaRPr>
          </a:p>
        </p:txBody>
      </p:sp>
      <p:sp>
        <p:nvSpPr>
          <p:cNvPr id="3336" name="Google Shape;3336;p37"/>
          <p:cNvSpPr txBox="1"/>
          <p:nvPr>
            <p:ph type="title"/>
          </p:nvPr>
        </p:nvSpPr>
        <p:spPr>
          <a:xfrm>
            <a:off x="720000" y="64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Focus Group Script Outline</a:t>
            </a:r>
            <a:endParaRPr>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accent6"/>
        </a:solidFill>
      </p:bgPr>
    </p:bg>
    <p:spTree>
      <p:nvGrpSpPr>
        <p:cNvPr id="3340" name="Shape 3340"/>
        <p:cNvGrpSpPr/>
        <p:nvPr/>
      </p:nvGrpSpPr>
      <p:grpSpPr>
        <a:xfrm>
          <a:off x="0" y="0"/>
          <a:ext cx="0" cy="0"/>
          <a:chOff x="0" y="0"/>
          <a:chExt cx="0" cy="0"/>
        </a:xfrm>
      </p:grpSpPr>
      <p:sp>
        <p:nvSpPr>
          <p:cNvPr id="3341" name="Google Shape;3341;p3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F</a:t>
            </a:r>
            <a:r>
              <a:rPr lang="en">
                <a:solidFill>
                  <a:schemeClr val="lt1"/>
                </a:solidFill>
              </a:rPr>
              <a:t>ocus Group Materials</a:t>
            </a:r>
            <a:endParaRPr>
              <a:solidFill>
                <a:schemeClr val="lt1"/>
              </a:solidFill>
            </a:endParaRPr>
          </a:p>
        </p:txBody>
      </p:sp>
      <p:pic>
        <p:nvPicPr>
          <p:cNvPr id="3342" name="Google Shape;3342;p38"/>
          <p:cNvPicPr preferRelativeResize="0"/>
          <p:nvPr/>
        </p:nvPicPr>
        <p:blipFill rotWithShape="1">
          <a:blip r:embed="rId3">
            <a:alphaModFix/>
          </a:blip>
          <a:srcRect b="3591" l="0" r="0" t="9444"/>
          <a:stretch/>
        </p:blipFill>
        <p:spPr>
          <a:xfrm>
            <a:off x="249100" y="1123600"/>
            <a:ext cx="4253000" cy="2273924"/>
          </a:xfrm>
          <a:prstGeom prst="rect">
            <a:avLst/>
          </a:prstGeom>
          <a:noFill/>
          <a:ln>
            <a:noFill/>
          </a:ln>
        </p:spPr>
      </p:pic>
      <p:pic>
        <p:nvPicPr>
          <p:cNvPr id="3343" name="Google Shape;3343;p38"/>
          <p:cNvPicPr preferRelativeResize="0"/>
          <p:nvPr/>
        </p:nvPicPr>
        <p:blipFill>
          <a:blip r:embed="rId4">
            <a:alphaModFix/>
          </a:blip>
          <a:stretch>
            <a:fillRect/>
          </a:stretch>
        </p:blipFill>
        <p:spPr>
          <a:xfrm>
            <a:off x="1205703" y="3397525"/>
            <a:ext cx="2147508" cy="2016923"/>
          </a:xfrm>
          <a:prstGeom prst="rect">
            <a:avLst/>
          </a:prstGeom>
          <a:noFill/>
          <a:ln>
            <a:noFill/>
          </a:ln>
        </p:spPr>
      </p:pic>
      <p:pic>
        <p:nvPicPr>
          <p:cNvPr id="3344" name="Google Shape;3344;p38"/>
          <p:cNvPicPr preferRelativeResize="0"/>
          <p:nvPr/>
        </p:nvPicPr>
        <p:blipFill>
          <a:blip r:embed="rId5">
            <a:alphaModFix/>
          </a:blip>
          <a:stretch>
            <a:fillRect/>
          </a:stretch>
        </p:blipFill>
        <p:spPr>
          <a:xfrm>
            <a:off x="393294" y="3397525"/>
            <a:ext cx="3849723" cy="2016925"/>
          </a:xfrm>
          <a:prstGeom prst="rect">
            <a:avLst/>
          </a:prstGeom>
          <a:noFill/>
          <a:ln>
            <a:noFill/>
          </a:ln>
        </p:spPr>
      </p:pic>
      <p:pic>
        <p:nvPicPr>
          <p:cNvPr id="3345" name="Google Shape;3345;p38"/>
          <p:cNvPicPr preferRelativeResize="0"/>
          <p:nvPr/>
        </p:nvPicPr>
        <p:blipFill>
          <a:blip r:embed="rId4">
            <a:alphaModFix/>
          </a:blip>
          <a:stretch>
            <a:fillRect/>
          </a:stretch>
        </p:blipFill>
        <p:spPr>
          <a:xfrm>
            <a:off x="4817202" y="1017725"/>
            <a:ext cx="3606806" cy="43193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9" name="Shape 3349"/>
        <p:cNvGrpSpPr/>
        <p:nvPr/>
      </p:nvGrpSpPr>
      <p:grpSpPr>
        <a:xfrm>
          <a:off x="0" y="0"/>
          <a:ext cx="0" cy="0"/>
          <a:chOff x="0" y="0"/>
          <a:chExt cx="0" cy="0"/>
        </a:xfrm>
      </p:grpSpPr>
      <p:sp>
        <p:nvSpPr>
          <p:cNvPr id="3350" name="Google Shape;3350;p39"/>
          <p:cNvSpPr txBox="1"/>
          <p:nvPr>
            <p:ph idx="1" type="body"/>
          </p:nvPr>
        </p:nvSpPr>
        <p:spPr>
          <a:xfrm>
            <a:off x="720000" y="1044200"/>
            <a:ext cx="7704000" cy="29454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t>Participants described </a:t>
            </a:r>
            <a:r>
              <a:rPr b="1" lang="en" sz="2000"/>
              <a:t>varying experiences </a:t>
            </a:r>
            <a:r>
              <a:rPr lang="en" sz="2000"/>
              <a:t>with sustainability courses in terms of </a:t>
            </a:r>
            <a:r>
              <a:rPr b="1" lang="en" sz="2000"/>
              <a:t>topic coverage</a:t>
            </a:r>
            <a:r>
              <a:rPr lang="en" sz="2000"/>
              <a:t>, </a:t>
            </a:r>
            <a:r>
              <a:rPr b="1" lang="en" sz="2000"/>
              <a:t>inclusivity</a:t>
            </a:r>
            <a:r>
              <a:rPr lang="en" sz="2000"/>
              <a:t>, and </a:t>
            </a:r>
            <a:r>
              <a:rPr b="1" lang="en" sz="2000"/>
              <a:t>diversity</a:t>
            </a:r>
            <a:r>
              <a:rPr lang="en" sz="2000"/>
              <a:t>.</a:t>
            </a:r>
            <a:endParaRPr sz="2000"/>
          </a:p>
          <a:p>
            <a:pPr indent="0" lvl="0" marL="457200" rtl="0" algn="l">
              <a:spcBef>
                <a:spcPts val="0"/>
              </a:spcBef>
              <a:spcAft>
                <a:spcPts val="0"/>
              </a:spcAft>
              <a:buNone/>
            </a:pPr>
            <a:r>
              <a:t/>
            </a:r>
            <a:endParaRPr sz="2000"/>
          </a:p>
          <a:p>
            <a:pPr indent="-355600" lvl="0" marL="457200" rtl="0" algn="l">
              <a:spcBef>
                <a:spcPts val="0"/>
              </a:spcBef>
              <a:spcAft>
                <a:spcPts val="0"/>
              </a:spcAft>
              <a:buSzPts val="2000"/>
              <a:buChar char="●"/>
            </a:pPr>
            <a:r>
              <a:rPr lang="en" sz="2000"/>
              <a:t>BU HUB </a:t>
            </a:r>
            <a:r>
              <a:rPr lang="en" sz="2000"/>
              <a:t>requirements: providing an</a:t>
            </a:r>
            <a:r>
              <a:rPr b="1" lang="en" sz="2000"/>
              <a:t> opportunity for students to gain exposure to sustainability</a:t>
            </a:r>
            <a:r>
              <a:rPr lang="en" sz="2000"/>
              <a:t> and also </a:t>
            </a:r>
            <a:r>
              <a:rPr b="1" lang="en" sz="2000"/>
              <a:t>serve as a barrier to exposure due to structural challenges.</a:t>
            </a:r>
            <a:endParaRPr b="1" sz="2000"/>
          </a:p>
          <a:p>
            <a:pPr indent="0" lvl="0" marL="457200" rtl="0" algn="l">
              <a:spcBef>
                <a:spcPts val="0"/>
              </a:spcBef>
              <a:spcAft>
                <a:spcPts val="0"/>
              </a:spcAft>
              <a:buNone/>
            </a:pPr>
            <a:r>
              <a:t/>
            </a:r>
            <a:endParaRPr b="1" sz="2000"/>
          </a:p>
          <a:p>
            <a:pPr indent="-355600" lvl="0" marL="457200" rtl="0" algn="l">
              <a:spcBef>
                <a:spcPts val="0"/>
              </a:spcBef>
              <a:spcAft>
                <a:spcPts val="0"/>
              </a:spcAft>
              <a:buSzPts val="2000"/>
              <a:buChar char="●"/>
            </a:pPr>
            <a:r>
              <a:rPr lang="en" sz="2000"/>
              <a:t>Participants had concrete suggestions for</a:t>
            </a:r>
            <a:r>
              <a:rPr b="1" lang="en" sz="2000"/>
              <a:t> increasing participation in sustainability courses</a:t>
            </a:r>
            <a:r>
              <a:rPr lang="en" sz="2000"/>
              <a:t> and </a:t>
            </a:r>
            <a:r>
              <a:rPr b="1" lang="en" sz="2000"/>
              <a:t>improving diversity/inclusion within sustainability classrooms.</a:t>
            </a:r>
            <a:endParaRPr b="1" sz="2000"/>
          </a:p>
        </p:txBody>
      </p:sp>
      <p:sp>
        <p:nvSpPr>
          <p:cNvPr id="3351" name="Google Shape;3351;p39"/>
          <p:cNvSpPr txBox="1"/>
          <p:nvPr>
            <p:ph type="title"/>
          </p:nvPr>
        </p:nvSpPr>
        <p:spPr>
          <a:xfrm>
            <a:off x="720000" y="311400"/>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Preliminary Results - Focus Group 1 </a:t>
            </a:r>
            <a:r>
              <a:rPr lang="en"/>
              <a:t>(n=5)</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355" name="Shape 3355"/>
        <p:cNvGrpSpPr/>
        <p:nvPr/>
      </p:nvGrpSpPr>
      <p:grpSpPr>
        <a:xfrm>
          <a:off x="0" y="0"/>
          <a:ext cx="0" cy="0"/>
          <a:chOff x="0" y="0"/>
          <a:chExt cx="0" cy="0"/>
        </a:xfrm>
      </p:grpSpPr>
      <p:sp>
        <p:nvSpPr>
          <p:cNvPr id="3356" name="Google Shape;3356;p4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Focus Group Data</a:t>
            </a:r>
            <a:endParaRPr/>
          </a:p>
        </p:txBody>
      </p:sp>
      <p:pic>
        <p:nvPicPr>
          <p:cNvPr descr="Forms response chart. Question title: Please mark which courses you perceive to be related to sustainability. Number of responses: 5 responses." id="3357" name="Google Shape;3357;p40" title="Please mark which courses you perceive to be related to sustainability"/>
          <p:cNvPicPr preferRelativeResize="0"/>
          <p:nvPr/>
        </p:nvPicPr>
        <p:blipFill>
          <a:blip r:embed="rId3">
            <a:alphaModFix/>
          </a:blip>
          <a:stretch>
            <a:fillRect/>
          </a:stretch>
        </p:blipFill>
        <p:spPr>
          <a:xfrm>
            <a:off x="264325" y="1220725"/>
            <a:ext cx="4307676" cy="2048675"/>
          </a:xfrm>
          <a:prstGeom prst="rect">
            <a:avLst/>
          </a:prstGeom>
          <a:noFill/>
          <a:ln>
            <a:noFill/>
          </a:ln>
        </p:spPr>
      </p:pic>
      <p:pic>
        <p:nvPicPr>
          <p:cNvPr descr="Forms response chart. Question title: Please rank the following barriers that might prevent someone from taking a sustainability class based on how important each of the barriers is to you.. Number of responses: ." id="3358" name="Google Shape;3358;p40" title="Please rank the following barriers that might prevent someone from taking a sustainability class based on how important each of the barriers is to you."/>
          <p:cNvPicPr preferRelativeResize="0"/>
          <p:nvPr/>
        </p:nvPicPr>
        <p:blipFill>
          <a:blip r:embed="rId4">
            <a:alphaModFix/>
          </a:blip>
          <a:stretch>
            <a:fillRect/>
          </a:stretch>
        </p:blipFill>
        <p:spPr>
          <a:xfrm>
            <a:off x="2314675" y="3171623"/>
            <a:ext cx="6698250" cy="1857725"/>
          </a:xfrm>
          <a:prstGeom prst="rect">
            <a:avLst/>
          </a:prstGeom>
          <a:noFill/>
          <a:ln>
            <a:noFill/>
          </a:ln>
        </p:spPr>
      </p:pic>
      <p:pic>
        <p:nvPicPr>
          <p:cNvPr id="3359" name="Google Shape;3359;p40"/>
          <p:cNvPicPr preferRelativeResize="0"/>
          <p:nvPr/>
        </p:nvPicPr>
        <p:blipFill>
          <a:blip r:embed="rId5">
            <a:alphaModFix/>
          </a:blip>
          <a:stretch>
            <a:fillRect/>
          </a:stretch>
        </p:blipFill>
        <p:spPr>
          <a:xfrm>
            <a:off x="4724401" y="1170125"/>
            <a:ext cx="3285199" cy="184909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3" name="Shape 3363"/>
        <p:cNvGrpSpPr/>
        <p:nvPr/>
      </p:nvGrpSpPr>
      <p:grpSpPr>
        <a:xfrm>
          <a:off x="0" y="0"/>
          <a:ext cx="0" cy="0"/>
          <a:chOff x="0" y="0"/>
          <a:chExt cx="0" cy="0"/>
        </a:xfrm>
      </p:grpSpPr>
      <p:sp>
        <p:nvSpPr>
          <p:cNvPr id="3364" name="Google Shape;3364;p41"/>
          <p:cNvSpPr txBox="1"/>
          <p:nvPr>
            <p:ph idx="1" type="body"/>
          </p:nvPr>
        </p:nvSpPr>
        <p:spPr>
          <a:xfrm>
            <a:off x="720000" y="1017725"/>
            <a:ext cx="7704000" cy="30645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From a facilitation perspective, brainstorm ways to keep the conversation centered on sustainability courses &amp; ensure more equitable distribution of speaking time among participants</a:t>
            </a:r>
            <a:endParaRPr sz="2400"/>
          </a:p>
          <a:p>
            <a:pPr indent="-381000" lvl="0" marL="457200" rtl="0" algn="l">
              <a:spcBef>
                <a:spcPts val="0"/>
              </a:spcBef>
              <a:spcAft>
                <a:spcPts val="0"/>
              </a:spcAft>
              <a:buSzPts val="2400"/>
              <a:buChar char="●"/>
            </a:pPr>
            <a:r>
              <a:rPr lang="en" sz="2400"/>
              <a:t>Reconsider discussion norms </a:t>
            </a:r>
            <a:endParaRPr sz="2400"/>
          </a:p>
          <a:p>
            <a:pPr indent="-381000" lvl="0" marL="457200" rtl="0" algn="l">
              <a:spcBef>
                <a:spcPts val="0"/>
              </a:spcBef>
              <a:spcAft>
                <a:spcPts val="0"/>
              </a:spcAft>
              <a:buSzPts val="2400"/>
              <a:buChar char="●"/>
            </a:pPr>
            <a:r>
              <a:rPr lang="en" sz="2400"/>
              <a:t>Review transcript of first focus group and refine script if necessary</a:t>
            </a:r>
            <a:endParaRPr sz="2400"/>
          </a:p>
        </p:txBody>
      </p:sp>
      <p:sp>
        <p:nvSpPr>
          <p:cNvPr id="3365" name="Google Shape;3365;p4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Lessons Learned and Next Steps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3369" name="Shape 3369"/>
        <p:cNvGrpSpPr/>
        <p:nvPr/>
      </p:nvGrpSpPr>
      <p:grpSpPr>
        <a:xfrm>
          <a:off x="0" y="0"/>
          <a:ext cx="0" cy="0"/>
          <a:chOff x="0" y="0"/>
          <a:chExt cx="0" cy="0"/>
        </a:xfrm>
      </p:grpSpPr>
      <p:sp>
        <p:nvSpPr>
          <p:cNvPr id="3370" name="Google Shape;3370;p4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rPr>
              <a:t>Looking Forward: Spring ‘23</a:t>
            </a:r>
            <a:endParaRPr>
              <a:solidFill>
                <a:schemeClr val="lt1"/>
              </a:solidFill>
            </a:endParaRPr>
          </a:p>
        </p:txBody>
      </p:sp>
      <p:sp>
        <p:nvSpPr>
          <p:cNvPr id="3371" name="Google Shape;3371;p42"/>
          <p:cNvSpPr txBox="1"/>
          <p:nvPr>
            <p:ph idx="1" type="body"/>
          </p:nvPr>
        </p:nvSpPr>
        <p:spPr>
          <a:xfrm>
            <a:off x="720000" y="1063625"/>
            <a:ext cx="7704000" cy="32349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chemeClr val="lt1"/>
              </a:buClr>
              <a:buSzPts val="2400"/>
              <a:buChar char="●"/>
            </a:pPr>
            <a:r>
              <a:rPr lang="en" sz="2400">
                <a:solidFill>
                  <a:schemeClr val="lt1"/>
                </a:solidFill>
              </a:rPr>
              <a:t>Conduct 3-5 additional focus groups (including one limited to BIPOC students)</a:t>
            </a:r>
            <a:endParaRPr sz="2400">
              <a:solidFill>
                <a:schemeClr val="lt1"/>
              </a:solidFill>
            </a:endParaRPr>
          </a:p>
          <a:p>
            <a:pPr indent="-381000" lvl="0" marL="457200" rtl="0" algn="l">
              <a:spcBef>
                <a:spcPts val="0"/>
              </a:spcBef>
              <a:spcAft>
                <a:spcPts val="0"/>
              </a:spcAft>
              <a:buClr>
                <a:schemeClr val="lt1"/>
              </a:buClr>
              <a:buSzPts val="2400"/>
              <a:buChar char="●"/>
            </a:pPr>
            <a:r>
              <a:rPr lang="en" sz="2400">
                <a:solidFill>
                  <a:schemeClr val="lt1"/>
                </a:solidFill>
              </a:rPr>
              <a:t>Complete analysis of survey and focus group data</a:t>
            </a:r>
            <a:endParaRPr sz="2400">
              <a:solidFill>
                <a:schemeClr val="lt1"/>
              </a:solidFill>
            </a:endParaRPr>
          </a:p>
          <a:p>
            <a:pPr indent="-381000" lvl="0" marL="457200" rtl="0" algn="l">
              <a:spcBef>
                <a:spcPts val="0"/>
              </a:spcBef>
              <a:spcAft>
                <a:spcPts val="0"/>
              </a:spcAft>
              <a:buClr>
                <a:schemeClr val="lt1"/>
              </a:buClr>
              <a:buSzPts val="2400"/>
              <a:buChar char="●"/>
            </a:pPr>
            <a:r>
              <a:rPr lang="en" sz="2400">
                <a:solidFill>
                  <a:schemeClr val="lt1"/>
                </a:solidFill>
              </a:rPr>
              <a:t>Synthesize results into summary report and action plan</a:t>
            </a:r>
            <a:endParaRPr sz="2400">
              <a:solidFill>
                <a:schemeClr val="lt1"/>
              </a:solidFill>
            </a:endParaRPr>
          </a:p>
          <a:p>
            <a:pPr indent="-381000" lvl="0" marL="457200" rtl="0" algn="l">
              <a:spcBef>
                <a:spcPts val="0"/>
              </a:spcBef>
              <a:spcAft>
                <a:spcPts val="0"/>
              </a:spcAft>
              <a:buClr>
                <a:schemeClr val="lt1"/>
              </a:buClr>
              <a:buSzPts val="2400"/>
              <a:buChar char="●"/>
            </a:pPr>
            <a:r>
              <a:rPr lang="en" sz="2400">
                <a:solidFill>
                  <a:schemeClr val="lt1"/>
                </a:solidFill>
              </a:rPr>
              <a:t>Meet with BU sustainability faculty and staff to get feedback on action plan</a:t>
            </a:r>
            <a:endParaRPr sz="2400">
              <a:solidFill>
                <a:schemeClr val="lt1"/>
              </a:solidFill>
            </a:endParaRPr>
          </a:p>
          <a:p>
            <a:pPr indent="-381000" lvl="0" marL="457200" rtl="0" algn="l">
              <a:spcBef>
                <a:spcPts val="0"/>
              </a:spcBef>
              <a:spcAft>
                <a:spcPts val="0"/>
              </a:spcAft>
              <a:buClr>
                <a:schemeClr val="lt1"/>
              </a:buClr>
              <a:buSzPts val="2400"/>
              <a:buChar char="●"/>
            </a:pPr>
            <a:r>
              <a:rPr lang="en" sz="2400">
                <a:solidFill>
                  <a:schemeClr val="lt1"/>
                </a:solidFill>
              </a:rPr>
              <a:t>Write and submit journal article based on demographic analysis, survey, and focus groups</a:t>
            </a:r>
            <a:endParaRPr sz="24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5" name="Shape 3375"/>
        <p:cNvGrpSpPr/>
        <p:nvPr/>
      </p:nvGrpSpPr>
      <p:grpSpPr>
        <a:xfrm>
          <a:off x="0" y="0"/>
          <a:ext cx="0" cy="0"/>
          <a:chOff x="0" y="0"/>
          <a:chExt cx="0" cy="0"/>
        </a:xfrm>
      </p:grpSpPr>
      <p:sp>
        <p:nvSpPr>
          <p:cNvPr id="3376" name="Google Shape;3376;p43"/>
          <p:cNvSpPr txBox="1"/>
          <p:nvPr>
            <p:ph type="ctrTitle"/>
          </p:nvPr>
        </p:nvSpPr>
        <p:spPr>
          <a:xfrm>
            <a:off x="900525" y="979125"/>
            <a:ext cx="7250100" cy="292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6400">
                <a:solidFill>
                  <a:srgbClr val="000000"/>
                </a:solidFill>
                <a:latin typeface="Inria Serif"/>
                <a:ea typeface="Inria Serif"/>
                <a:cs typeface="Inria Serif"/>
                <a:sym typeface="Inria Serif"/>
              </a:rPr>
              <a:t>Thanks for listening! Any questions?</a:t>
            </a:r>
            <a:endParaRPr sz="6400"/>
          </a:p>
        </p:txBody>
      </p:sp>
      <p:sp>
        <p:nvSpPr>
          <p:cNvPr id="3377" name="Google Shape;3377;p43"/>
          <p:cNvSpPr txBox="1"/>
          <p:nvPr>
            <p:ph idx="1" type="subTitle"/>
          </p:nvPr>
        </p:nvSpPr>
        <p:spPr>
          <a:xfrm>
            <a:off x="946950" y="1407475"/>
            <a:ext cx="7250100" cy="45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sz="2300">
              <a:solidFill>
                <a:srgbClr val="000000"/>
              </a:solidFill>
              <a:latin typeface="Inria Serif"/>
              <a:ea typeface="Inria Serif"/>
              <a:cs typeface="Inria Serif"/>
              <a:sym typeface="Inria Serif"/>
            </a:endParaRPr>
          </a:p>
          <a:p>
            <a:pPr indent="0" lvl="0" marL="0" rtl="0" algn="ctr">
              <a:spcBef>
                <a:spcPts val="0"/>
              </a:spcBef>
              <a:spcAft>
                <a:spcPts val="0"/>
              </a:spcAft>
              <a:buNone/>
            </a:pPr>
            <a:r>
              <a:t/>
            </a:r>
            <a:endParaRPr sz="13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iddle School Awareness-raising Activities on Environmental Education Day by Slidesgo">
  <a:themeElements>
    <a:clrScheme name="Simple Light">
      <a:dk1>
        <a:srgbClr val="66423E"/>
      </a:dk1>
      <a:lt1>
        <a:srgbClr val="FFFFFF"/>
      </a:lt1>
      <a:dk2>
        <a:srgbClr val="5B7C41"/>
      </a:dk2>
      <a:lt2>
        <a:srgbClr val="7C732F"/>
      </a:lt2>
      <a:accent1>
        <a:srgbClr val="C8A555"/>
      </a:accent1>
      <a:accent2>
        <a:srgbClr val="6FB5B1"/>
      </a:accent2>
      <a:accent3>
        <a:srgbClr val="75B9CC"/>
      </a:accent3>
      <a:accent4>
        <a:srgbClr val="92D3D1"/>
      </a:accent4>
      <a:accent5>
        <a:srgbClr val="E96D47"/>
      </a:accent5>
      <a:accent6>
        <a:srgbClr val="F4BB9A"/>
      </a:accent6>
      <a:hlink>
        <a:srgbClr val="66423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