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handoutMasterIdLst>
    <p:handoutMasterId r:id="rId16"/>
  </p:handoutMasterIdLst>
  <p:sldIdLst>
    <p:sldId id="260" r:id="rId2"/>
    <p:sldId id="357" r:id="rId3"/>
    <p:sldId id="360" r:id="rId4"/>
    <p:sldId id="356" r:id="rId5"/>
    <p:sldId id="362" r:id="rId6"/>
    <p:sldId id="380" r:id="rId7"/>
    <p:sldId id="308" r:id="rId8"/>
    <p:sldId id="375" r:id="rId9"/>
    <p:sldId id="371" r:id="rId10"/>
    <p:sldId id="377" r:id="rId11"/>
    <p:sldId id="378" r:id="rId12"/>
    <p:sldId id="364" r:id="rId13"/>
    <p:sldId id="379" r:id="rId14"/>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1D31"/>
    <a:srgbClr val="60C4AE"/>
    <a:srgbClr val="DC5F13"/>
    <a:srgbClr val="62C4B1"/>
    <a:srgbClr val="99FF99"/>
    <a:srgbClr val="A32B38"/>
    <a:srgbClr val="CEC238"/>
    <a:srgbClr val="52B19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56" autoAdjust="0"/>
    <p:restoredTop sz="86234" autoAdjust="0"/>
  </p:normalViewPr>
  <p:slideViewPr>
    <p:cSldViewPr snapToGrid="0" snapToObjects="1">
      <p:cViewPr>
        <p:scale>
          <a:sx n="78" d="100"/>
          <a:sy n="78" d="100"/>
        </p:scale>
        <p:origin x="980" y="26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73D160E5-2261-A243-B092-F8C7D4355F7A}" type="datetimeFigureOut">
              <a:rPr lang="en-US"/>
              <a:pPr>
                <a:defRPr/>
              </a:pPr>
              <a:t>1/22/2023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D08D63D0-D587-1445-AEA0-C1B5EB1768C4}" type="slidenum">
              <a:rPr lang="en-US"/>
              <a:pPr>
                <a:defRPr/>
              </a:pPr>
              <a:t>‹#›</a:t>
            </a:fld>
            <a:endParaRPr lang="en-US"/>
          </a:p>
        </p:txBody>
      </p:sp>
    </p:spTree>
    <p:extLst>
      <p:ext uri="{BB962C8B-B14F-4D97-AF65-F5344CB8AC3E}">
        <p14:creationId xmlns:p14="http://schemas.microsoft.com/office/powerpoint/2010/main" val="26642091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C5187E25-5E8D-F248-8CEF-2E975660216A}" type="datetimeFigureOut">
              <a:rPr lang="en-US"/>
              <a:pPr>
                <a:defRPr/>
              </a:pPr>
              <a:t>1/22/2023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F1E1510E-3534-2646-A4E3-DE062A9007B0}" type="slidenum">
              <a:rPr lang="en-US"/>
              <a:pPr>
                <a:defRPr/>
              </a:pPr>
              <a:t>‹#›</a:t>
            </a:fld>
            <a:endParaRPr lang="en-US"/>
          </a:p>
        </p:txBody>
      </p:sp>
    </p:spTree>
    <p:extLst>
      <p:ext uri="{BB962C8B-B14F-4D97-AF65-F5344CB8AC3E}">
        <p14:creationId xmlns:p14="http://schemas.microsoft.com/office/powerpoint/2010/main" val="925106453"/>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1E1510E-3534-2646-A4E3-DE062A9007B0}" type="slidenum">
              <a:rPr lang="en-US" smtClean="0"/>
              <a:pPr>
                <a:defRPr/>
              </a:pPr>
              <a:t>1</a:t>
            </a:fld>
            <a:endParaRPr lang="en-US"/>
          </a:p>
        </p:txBody>
      </p:sp>
    </p:spTree>
    <p:extLst>
      <p:ext uri="{BB962C8B-B14F-4D97-AF65-F5344CB8AC3E}">
        <p14:creationId xmlns:p14="http://schemas.microsoft.com/office/powerpoint/2010/main" val="3718050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So here is my team made of three students with common interest for climate change and the preservation of the planet as we have come to know it and worship it, from three different countries and continents.</a:t>
            </a:r>
          </a:p>
          <a:p>
            <a:r>
              <a:rPr lang="it-IT" dirty="0"/>
              <a:t>+ just read briefly our short bio, and mention that Valerio is the graduate student mentor for the project </a:t>
            </a:r>
          </a:p>
        </p:txBody>
      </p:sp>
      <p:sp>
        <p:nvSpPr>
          <p:cNvPr id="4" name="Slide Number Placeholder 3"/>
          <p:cNvSpPr>
            <a:spLocks noGrp="1"/>
          </p:cNvSpPr>
          <p:nvPr>
            <p:ph type="sldNum" sz="quarter" idx="5"/>
          </p:nvPr>
        </p:nvSpPr>
        <p:spPr/>
        <p:txBody>
          <a:bodyPr/>
          <a:lstStyle/>
          <a:p>
            <a:pPr>
              <a:defRPr/>
            </a:pPr>
            <a:fld id="{F1E1510E-3534-2646-A4E3-DE062A9007B0}" type="slidenum">
              <a:rPr lang="en-US" smtClean="0"/>
              <a:pPr>
                <a:defRPr/>
              </a:pPr>
              <a:t>2</a:t>
            </a:fld>
            <a:endParaRPr lang="en-US"/>
          </a:p>
        </p:txBody>
      </p:sp>
    </p:spTree>
    <p:extLst>
      <p:ext uri="{BB962C8B-B14F-4D97-AF65-F5344CB8AC3E}">
        <p14:creationId xmlns:p14="http://schemas.microsoft.com/office/powerpoint/2010/main" val="395534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 and climate activists have recently made the news for the Van Gogh attack, first in London (UK), and then </a:t>
            </a:r>
            <a:r>
              <a:rPr lang="en-US" b="1" dirty="0"/>
              <a:t>[click] </a:t>
            </a:r>
            <a:r>
              <a:rPr lang="en-US" b="0" dirty="0"/>
              <a:t>also in Rome (Italy).</a:t>
            </a:r>
          </a:p>
          <a:p>
            <a:r>
              <a:rPr lang="en-US" b="0" dirty="0"/>
              <a:t>Public reception of these events has been rather ambiguous. While some say that the painting was perfectly fine </a:t>
            </a:r>
            <a:r>
              <a:rPr lang="en-US" b="1" dirty="0"/>
              <a:t>[click</a:t>
            </a:r>
            <a:r>
              <a:rPr lang="en-US" b="0" dirty="0"/>
              <a:t>], some others </a:t>
            </a:r>
            <a:r>
              <a:rPr lang="en-US" b="1" dirty="0"/>
              <a:t>[click] </a:t>
            </a:r>
            <a:r>
              <a:rPr lang="en-US" b="0" dirty="0"/>
              <a:t>believe that this is not the right way to protest.</a:t>
            </a:r>
          </a:p>
          <a:p>
            <a:r>
              <a:rPr lang="en-US" b="0" dirty="0"/>
              <a:t>What we should all agree on – though – is that art and activism have historically been deeply correlated, in a more broadly acceptable way.</a:t>
            </a:r>
          </a:p>
        </p:txBody>
      </p:sp>
      <p:sp>
        <p:nvSpPr>
          <p:cNvPr id="4" name="Slide Number Placeholder 3"/>
          <p:cNvSpPr>
            <a:spLocks noGrp="1"/>
          </p:cNvSpPr>
          <p:nvPr>
            <p:ph type="sldNum" sz="quarter" idx="5"/>
          </p:nvPr>
        </p:nvSpPr>
        <p:spPr/>
        <p:txBody>
          <a:bodyPr/>
          <a:lstStyle/>
          <a:p>
            <a:pPr>
              <a:defRPr/>
            </a:pPr>
            <a:fld id="{F1E1510E-3534-2646-A4E3-DE062A9007B0}" type="slidenum">
              <a:rPr lang="en-US" smtClean="0"/>
              <a:pPr>
                <a:defRPr/>
              </a:pPr>
              <a:t>3</a:t>
            </a:fld>
            <a:endParaRPr lang="en-US"/>
          </a:p>
        </p:txBody>
      </p:sp>
    </p:spTree>
    <p:extLst>
      <p:ext uri="{BB962C8B-B14F-4D97-AF65-F5344CB8AC3E}">
        <p14:creationId xmlns:p14="http://schemas.microsoft.com/office/powerpoint/2010/main" val="2023030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So our agenda for today basically includes: telling a little bit on the journey so far, and introducing what we would like to do next</a:t>
            </a:r>
          </a:p>
        </p:txBody>
      </p:sp>
      <p:sp>
        <p:nvSpPr>
          <p:cNvPr id="4" name="Slide Number Placeholder 3"/>
          <p:cNvSpPr>
            <a:spLocks noGrp="1"/>
          </p:cNvSpPr>
          <p:nvPr>
            <p:ph type="sldNum" sz="quarter" idx="5"/>
          </p:nvPr>
        </p:nvSpPr>
        <p:spPr/>
        <p:txBody>
          <a:bodyPr/>
          <a:lstStyle/>
          <a:p>
            <a:pPr>
              <a:defRPr/>
            </a:pPr>
            <a:fld id="{F1E1510E-3534-2646-A4E3-DE062A9007B0}" type="slidenum">
              <a:rPr lang="en-US" smtClean="0"/>
              <a:pPr>
                <a:defRPr/>
              </a:pPr>
              <a:t>4</a:t>
            </a:fld>
            <a:endParaRPr lang="en-US"/>
          </a:p>
        </p:txBody>
      </p:sp>
    </p:spTree>
    <p:extLst>
      <p:ext uri="{BB962C8B-B14F-4D97-AF65-F5344CB8AC3E}">
        <p14:creationId xmlns:p14="http://schemas.microsoft.com/office/powerpoint/2010/main" val="3910265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intent to produce an academic article out of this research, the team reviewed the literature on social protest by retrieving articles in worldwide peer-reviewed sociology outlets in search of </a:t>
            </a:r>
            <a:r>
              <a:rPr lang="en-US" dirty="0" err="1"/>
              <a:t>th</a:t>
            </a:r>
            <a:r>
              <a:rPr lang="en-US" dirty="0"/>
              <a:t> different roles that art played over time in social protests</a:t>
            </a:r>
          </a:p>
        </p:txBody>
      </p:sp>
      <p:sp>
        <p:nvSpPr>
          <p:cNvPr id="4" name="Slide Number Placeholder 3"/>
          <p:cNvSpPr>
            <a:spLocks noGrp="1"/>
          </p:cNvSpPr>
          <p:nvPr>
            <p:ph type="sldNum" sz="quarter" idx="5"/>
          </p:nvPr>
        </p:nvSpPr>
        <p:spPr/>
        <p:txBody>
          <a:bodyPr/>
          <a:lstStyle/>
          <a:p>
            <a:pPr>
              <a:defRPr/>
            </a:pPr>
            <a:fld id="{F1E1510E-3534-2646-A4E3-DE062A9007B0}" type="slidenum">
              <a:rPr lang="en-US" smtClean="0"/>
              <a:pPr>
                <a:defRPr/>
              </a:pPr>
              <a:t>5</a:t>
            </a:fld>
            <a:endParaRPr lang="en-US"/>
          </a:p>
        </p:txBody>
      </p:sp>
    </p:spTree>
    <p:extLst>
      <p:ext uri="{BB962C8B-B14F-4D97-AF65-F5344CB8AC3E}">
        <p14:creationId xmlns:p14="http://schemas.microsoft.com/office/powerpoint/2010/main" val="1917757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then also went online and visited the archives of one of the biggest collections of social protest in the nation – at the University of Michigan – to read about work of protest art that made the history with the purpose of finding how those pieces of art did relate to community at all.</a:t>
            </a:r>
          </a:p>
          <a:p>
            <a:r>
              <a:rPr lang="en-US" dirty="0"/>
              <a:t>+ on the left, we see Breonna Taylor’s projection of a collective work of art that was produced by black US artists and featured kaleidoscopic display of graffiti and black-life-matter art. </a:t>
            </a:r>
            <a:r>
              <a:rPr lang="en-US" b="0" i="0" dirty="0">
                <a:solidFill>
                  <a:srgbClr val="363636"/>
                </a:solidFill>
                <a:effectLst/>
                <a:latin typeface="nyt-imperial"/>
              </a:rPr>
              <a:t>People who once avoided the statue now make pilgrimages to see what has become an emblem of the Black Lives Matter movement as well as a newly, diverse public space.</a:t>
            </a:r>
          </a:p>
          <a:p>
            <a:r>
              <a:rPr lang="en-US" b="0" i="0" dirty="0">
                <a:solidFill>
                  <a:srgbClr val="363636"/>
                </a:solidFill>
                <a:effectLst/>
                <a:latin typeface="nyt-imperial"/>
              </a:rPr>
              <a:t>+ on the center, we see this artistic effort to turn community members into ambassadors of social protest, by – in this case – wearing the tag while enjoying a visit at the </a:t>
            </a:r>
            <a:r>
              <a:rPr lang="en-US" b="0" i="0" dirty="0" err="1">
                <a:solidFill>
                  <a:srgbClr val="363636"/>
                </a:solidFill>
                <a:effectLst/>
                <a:latin typeface="nyt-imperial"/>
              </a:rPr>
              <a:t>MoMa</a:t>
            </a:r>
            <a:r>
              <a:rPr lang="en-US" b="0" i="0" dirty="0">
                <a:solidFill>
                  <a:srgbClr val="363636"/>
                </a:solidFill>
                <a:effectLst/>
                <a:latin typeface="nyt-imperial"/>
              </a:rPr>
              <a:t> museum of NYC. The artist thought of it as a series of entry buttons for visitors to wear inside the museum, modeled on the usual colorful metal tags viewers received as proof of admission.</a:t>
            </a:r>
          </a:p>
          <a:p>
            <a:r>
              <a:rPr lang="en-US" b="0" i="0" dirty="0">
                <a:solidFill>
                  <a:srgbClr val="363636"/>
                </a:solidFill>
                <a:effectLst/>
                <a:latin typeface="nyt-imperial"/>
              </a:rPr>
              <a:t>+ finally on the right, we see a couple of very iconic works of art that functioned as an advertisement for the mobilization of the masses – just read the titles</a:t>
            </a:r>
            <a:endParaRPr lang="en-US" dirty="0"/>
          </a:p>
        </p:txBody>
      </p:sp>
      <p:sp>
        <p:nvSpPr>
          <p:cNvPr id="4" name="Slide Number Placeholder 3"/>
          <p:cNvSpPr>
            <a:spLocks noGrp="1"/>
          </p:cNvSpPr>
          <p:nvPr>
            <p:ph type="sldNum" sz="quarter" idx="5"/>
          </p:nvPr>
        </p:nvSpPr>
        <p:spPr/>
        <p:txBody>
          <a:bodyPr/>
          <a:lstStyle/>
          <a:p>
            <a:pPr>
              <a:defRPr/>
            </a:pPr>
            <a:fld id="{F1E1510E-3534-2646-A4E3-DE062A9007B0}" type="slidenum">
              <a:rPr lang="en-US" smtClean="0"/>
              <a:pPr>
                <a:defRPr/>
              </a:pPr>
              <a:t>6</a:t>
            </a:fld>
            <a:endParaRPr lang="en-US"/>
          </a:p>
        </p:txBody>
      </p:sp>
    </p:spTree>
    <p:extLst>
      <p:ext uri="{BB962C8B-B14F-4D97-AF65-F5344CB8AC3E}">
        <p14:creationId xmlns:p14="http://schemas.microsoft.com/office/powerpoint/2010/main" val="349237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collected primary data in the form of semi-structured interviews that informed us about how “practitioners” in this field, activists and artists, think of art as a tool to foster communication and commitment on the message. </a:t>
            </a:r>
          </a:p>
          <a:p>
            <a:r>
              <a:rPr lang="en-US" dirty="0"/>
              <a:t>+</a:t>
            </a:r>
            <a:r>
              <a:rPr lang="en-US" b="1" dirty="0"/>
              <a:t>click</a:t>
            </a:r>
            <a:r>
              <a:rPr lang="en-US" dirty="0"/>
              <a:t> to show quotes (3 times)</a:t>
            </a:r>
          </a:p>
          <a:p>
            <a:r>
              <a:rPr lang="en-US" dirty="0"/>
              <a:t>+ just read the quotes (or at least the underlined part)</a:t>
            </a:r>
          </a:p>
          <a:p>
            <a:r>
              <a:rPr lang="en-US" dirty="0"/>
              <a:t>+ add that we are working on a theoretical model</a:t>
            </a:r>
          </a:p>
        </p:txBody>
      </p:sp>
      <p:sp>
        <p:nvSpPr>
          <p:cNvPr id="4" name="Slide Number Placeholder 3"/>
          <p:cNvSpPr>
            <a:spLocks noGrp="1"/>
          </p:cNvSpPr>
          <p:nvPr>
            <p:ph type="sldNum" sz="quarter" idx="5"/>
          </p:nvPr>
        </p:nvSpPr>
        <p:spPr/>
        <p:txBody>
          <a:bodyPr/>
          <a:lstStyle/>
          <a:p>
            <a:pPr>
              <a:defRPr/>
            </a:pPr>
            <a:fld id="{F1E1510E-3534-2646-A4E3-DE062A9007B0}" type="slidenum">
              <a:rPr lang="en-US" smtClean="0"/>
              <a:pPr>
                <a:defRPr/>
              </a:pPr>
              <a:t>7</a:t>
            </a:fld>
            <a:endParaRPr lang="en-US"/>
          </a:p>
        </p:txBody>
      </p:sp>
    </p:spTree>
    <p:extLst>
      <p:ext uri="{BB962C8B-B14F-4D97-AF65-F5344CB8AC3E}">
        <p14:creationId xmlns:p14="http://schemas.microsoft.com/office/powerpoint/2010/main" val="1297835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Now we want to quickly show you what our next steps in the project look like</a:t>
            </a:r>
          </a:p>
        </p:txBody>
      </p:sp>
      <p:sp>
        <p:nvSpPr>
          <p:cNvPr id="4" name="Slide Number Placeholder 3"/>
          <p:cNvSpPr>
            <a:spLocks noGrp="1"/>
          </p:cNvSpPr>
          <p:nvPr>
            <p:ph type="sldNum" sz="quarter" idx="5"/>
          </p:nvPr>
        </p:nvSpPr>
        <p:spPr/>
        <p:txBody>
          <a:bodyPr/>
          <a:lstStyle/>
          <a:p>
            <a:pPr>
              <a:defRPr/>
            </a:pPr>
            <a:fld id="{F1E1510E-3534-2646-A4E3-DE062A9007B0}" type="slidenum">
              <a:rPr lang="en-US" smtClean="0"/>
              <a:pPr>
                <a:defRPr/>
              </a:pPr>
              <a:t>9</a:t>
            </a:fld>
            <a:endParaRPr lang="en-US"/>
          </a:p>
        </p:txBody>
      </p:sp>
    </p:spTree>
    <p:extLst>
      <p:ext uri="{BB962C8B-B14F-4D97-AF65-F5344CB8AC3E}">
        <p14:creationId xmlns:p14="http://schemas.microsoft.com/office/powerpoint/2010/main" val="2612125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the next few months we expect to take turns and attend the performances of the Red Rebel brigade – a performing art group that attends climate action protests in Boston and whole </a:t>
            </a:r>
            <a:r>
              <a:rPr lang="en-US" dirty="0" err="1"/>
              <a:t>Massattcussets</a:t>
            </a:r>
            <a:r>
              <a:rPr lang="en-US" dirty="0"/>
              <a:t>. These opportunities will give us exposure to people who first-hand believe in art as a way to communicate and achieve change.</a:t>
            </a:r>
          </a:p>
          <a:p>
            <a:r>
              <a:rPr lang="en-US" dirty="0"/>
              <a:t>Recent protests which the Red Rebel brigade attended include Earth day 22, 09/21 traffic block in Seaport Boston, the 11/11 sit in in front of Chase Bank HQ in Boston, and flight block on 01/06 at Worchester Regional Airport.</a:t>
            </a:r>
          </a:p>
        </p:txBody>
      </p:sp>
      <p:sp>
        <p:nvSpPr>
          <p:cNvPr id="4" name="Slide Number Placeholder 3"/>
          <p:cNvSpPr>
            <a:spLocks noGrp="1"/>
          </p:cNvSpPr>
          <p:nvPr>
            <p:ph type="sldNum" sz="quarter" idx="5"/>
          </p:nvPr>
        </p:nvSpPr>
        <p:spPr/>
        <p:txBody>
          <a:bodyPr/>
          <a:lstStyle/>
          <a:p>
            <a:pPr>
              <a:defRPr/>
            </a:pPr>
            <a:fld id="{F1E1510E-3534-2646-A4E3-DE062A9007B0}" type="slidenum">
              <a:rPr lang="en-US" smtClean="0"/>
              <a:pPr>
                <a:defRPr/>
              </a:pPr>
              <a:t>10</a:t>
            </a:fld>
            <a:endParaRPr lang="en-US"/>
          </a:p>
        </p:txBody>
      </p:sp>
    </p:spTree>
    <p:extLst>
      <p:ext uri="{BB962C8B-B14F-4D97-AF65-F5344CB8AC3E}">
        <p14:creationId xmlns:p14="http://schemas.microsoft.com/office/powerpoint/2010/main" val="1854484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Just read</a:t>
            </a:r>
          </a:p>
        </p:txBody>
      </p:sp>
      <p:sp>
        <p:nvSpPr>
          <p:cNvPr id="4" name="Slide Number Placeholder 3"/>
          <p:cNvSpPr>
            <a:spLocks noGrp="1"/>
          </p:cNvSpPr>
          <p:nvPr>
            <p:ph type="sldNum" sz="quarter" idx="5"/>
          </p:nvPr>
        </p:nvSpPr>
        <p:spPr/>
        <p:txBody>
          <a:bodyPr/>
          <a:lstStyle/>
          <a:p>
            <a:pPr>
              <a:defRPr/>
            </a:pPr>
            <a:fld id="{F1E1510E-3534-2646-A4E3-DE062A9007B0}" type="slidenum">
              <a:rPr lang="en-US" smtClean="0"/>
              <a:pPr>
                <a:defRPr/>
              </a:pPr>
              <a:t>11</a:t>
            </a:fld>
            <a:endParaRPr lang="en-US"/>
          </a:p>
        </p:txBody>
      </p:sp>
    </p:spTree>
    <p:extLst>
      <p:ext uri="{BB962C8B-B14F-4D97-AF65-F5344CB8AC3E}">
        <p14:creationId xmlns:p14="http://schemas.microsoft.com/office/powerpoint/2010/main" val="2438147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pPr>
              <a:defRPr/>
            </a:pPr>
            <a:fld id="{F1E1510E-3534-2646-A4E3-DE062A9007B0}" type="slidenum">
              <a:rPr lang="en-US" smtClean="0"/>
              <a:pPr>
                <a:defRPr/>
              </a:pPr>
              <a:t>12</a:t>
            </a:fld>
            <a:endParaRPr lang="en-US"/>
          </a:p>
        </p:txBody>
      </p:sp>
    </p:spTree>
    <p:extLst>
      <p:ext uri="{BB962C8B-B14F-4D97-AF65-F5344CB8AC3E}">
        <p14:creationId xmlns:p14="http://schemas.microsoft.com/office/powerpoint/2010/main" val="40883912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hemeOverride" Target="../theme/themeOverride1.xml"/><Relationship Id="rId5" Type="http://schemas.openxmlformats.org/officeDocument/2006/relationships/image" Target="../media/image1.emf"/><Relationship Id="rId4" Type="http://schemas.openxmlformats.org/officeDocument/2006/relationships/image" Target="../media/image3.tif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Master" Target="../slideMasters/slideMaster1.xml"/><Relationship Id="rId1" Type="http://schemas.openxmlformats.org/officeDocument/2006/relationships/themeOverride" Target="../theme/themeOverride2.xml"/><Relationship Id="rId4" Type="http://schemas.openxmlformats.org/officeDocument/2006/relationships/image" Target="../media/image5.tif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3.tiff"/><Relationship Id="rId4" Type="http://schemas.openxmlformats.org/officeDocument/2006/relationships/image" Target="../media/image4.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1"/>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8883A61C-D877-EC46-BEE0-B87CB3259E05}"/>
              </a:ext>
            </a:extLst>
          </p:cNvPr>
          <p:cNvPicPr>
            <a:picLocks noChangeAspect="1"/>
          </p:cNvPicPr>
          <p:nvPr userDrawn="1"/>
        </p:nvPicPr>
        <p:blipFill>
          <a:blip r:embed="rId3"/>
          <a:stretch>
            <a:fillRect/>
          </a:stretch>
        </p:blipFill>
        <p:spPr>
          <a:xfrm>
            <a:off x="0" y="-25400"/>
            <a:ext cx="12192000" cy="6883400"/>
          </a:xfrm>
          <a:prstGeom prst="rect">
            <a:avLst/>
          </a:prstGeom>
        </p:spPr>
      </p:pic>
      <p:sp>
        <p:nvSpPr>
          <p:cNvPr id="2" name="Title 1"/>
          <p:cNvSpPr>
            <a:spLocks noGrp="1"/>
          </p:cNvSpPr>
          <p:nvPr>
            <p:ph type="ctrTitle" hasCustomPrompt="1"/>
          </p:nvPr>
        </p:nvSpPr>
        <p:spPr>
          <a:xfrm>
            <a:off x="5229877" y="995269"/>
            <a:ext cx="5908024" cy="3390900"/>
          </a:xfrm>
        </p:spPr>
        <p:txBody>
          <a:bodyPr>
            <a:noAutofit/>
          </a:bodyPr>
          <a:lstStyle>
            <a:lvl1pPr>
              <a:lnSpc>
                <a:spcPct val="70000"/>
              </a:lnSpc>
              <a:spcBef>
                <a:spcPts val="0"/>
              </a:spcBef>
              <a:spcAft>
                <a:spcPts val="0"/>
              </a:spcAft>
              <a:defRPr sz="9000" b="1" i="0" kern="0" spc="0" baseline="0">
                <a:solidFill>
                  <a:srgbClr val="A32B38"/>
                </a:solidFill>
                <a:latin typeface="Impact" panose="020B0806030902050204" pitchFamily="34" charset="0"/>
                <a:cs typeface="Arial" panose="020B0604020202020204" pitchFamily="34" charset="0"/>
              </a:defRPr>
            </a:lvl1pPr>
          </a:lstStyle>
          <a:p>
            <a:r>
              <a:rPr lang="en-US" dirty="0"/>
              <a:t>PUT YOUR OWN TITLE IN THIS BOX</a:t>
            </a:r>
          </a:p>
        </p:txBody>
      </p:sp>
      <p:sp>
        <p:nvSpPr>
          <p:cNvPr id="3" name="Subtitle 2"/>
          <p:cNvSpPr>
            <a:spLocks noGrp="1"/>
          </p:cNvSpPr>
          <p:nvPr>
            <p:ph type="subTitle" idx="1" hasCustomPrompt="1"/>
          </p:nvPr>
        </p:nvSpPr>
        <p:spPr>
          <a:xfrm>
            <a:off x="5229876" y="4122908"/>
            <a:ext cx="6022323" cy="936351"/>
          </a:xfrm>
        </p:spPr>
        <p:txBody>
          <a:bodyPr/>
          <a:lstStyle>
            <a:lvl1pPr marL="0" indent="0" algn="l">
              <a:lnSpc>
                <a:spcPct val="60000"/>
              </a:lnSpc>
              <a:buNone/>
              <a:defRPr sz="2400" b="1" i="0" baseline="0">
                <a:solidFill>
                  <a:schemeClr val="bg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nSpc>
                <a:spcPct val="80000"/>
              </a:lnSpc>
            </a:pPr>
            <a:r>
              <a:rPr lang="en-US" sz="2800" dirty="0"/>
              <a:t>Put Your Own Subtitle in This Box</a:t>
            </a:r>
          </a:p>
        </p:txBody>
      </p:sp>
      <p:pic>
        <p:nvPicPr>
          <p:cNvPr id="4" name="Picture 3">
            <a:extLst>
              <a:ext uri="{FF2B5EF4-FFF2-40B4-BE49-F238E27FC236}">
                <a16:creationId xmlns:a16="http://schemas.microsoft.com/office/drawing/2014/main" id="{E25EC940-AE6E-5349-870A-1CE2A872F55D}"/>
              </a:ext>
            </a:extLst>
          </p:cNvPr>
          <p:cNvPicPr>
            <a:picLocks noChangeAspect="1"/>
          </p:cNvPicPr>
          <p:nvPr userDrawn="1"/>
        </p:nvPicPr>
        <p:blipFill rotWithShape="1">
          <a:blip r:embed="rId4">
            <a:extLst>
              <a:ext uri="{28A0092B-C50C-407E-A947-70E740481C1C}">
                <a14:useLocalDpi xmlns:a14="http://schemas.microsoft.com/office/drawing/2010/main"/>
              </a:ext>
            </a:extLst>
          </a:blip>
          <a:srcRect t="-9246" b="-9839"/>
          <a:stretch/>
        </p:blipFill>
        <p:spPr>
          <a:xfrm>
            <a:off x="609600" y="6070872"/>
            <a:ext cx="950976" cy="507380"/>
          </a:xfrm>
          <a:prstGeom prst="rect">
            <a:avLst/>
          </a:prstGeom>
        </p:spPr>
      </p:pic>
      <p:pic>
        <p:nvPicPr>
          <p:cNvPr id="10" name="Picture 9">
            <a:extLst>
              <a:ext uri="{FF2B5EF4-FFF2-40B4-BE49-F238E27FC236}">
                <a16:creationId xmlns:a16="http://schemas.microsoft.com/office/drawing/2014/main" id="{2FE1FB86-A3C6-D045-9C68-2DD09E346C66}"/>
              </a:ext>
            </a:extLst>
          </p:cNvPr>
          <p:cNvPicPr>
            <a:picLocks noChangeAspect="1"/>
          </p:cNvPicPr>
          <p:nvPr userDrawn="1"/>
        </p:nvPicPr>
        <p:blipFill>
          <a:blip r:embed="rId5"/>
          <a:stretch>
            <a:fillRect/>
          </a:stretch>
        </p:blipFill>
        <p:spPr>
          <a:xfrm>
            <a:off x="8534516" y="6257632"/>
            <a:ext cx="3047884" cy="133860"/>
          </a:xfrm>
          <a:prstGeom prst="rect">
            <a:avLst/>
          </a:prstGeom>
        </p:spPr>
      </p:pic>
    </p:spTree>
    <p:extLst>
      <p:ext uri="{BB962C8B-B14F-4D97-AF65-F5344CB8AC3E}">
        <p14:creationId xmlns:p14="http://schemas.microsoft.com/office/powerpoint/2010/main" val="165332013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212AACA-D1B3-BE49-B1C9-90365F7A8881}"/>
              </a:ext>
            </a:extLst>
          </p:cNvPr>
          <p:cNvSpPr/>
          <p:nvPr userDrawn="1"/>
        </p:nvSpPr>
        <p:spPr>
          <a:xfrm>
            <a:off x="0" y="-9308"/>
            <a:ext cx="12192000" cy="6858000"/>
          </a:xfrm>
          <a:prstGeom prst="rect">
            <a:avLst/>
          </a:prstGeom>
          <a:solidFill>
            <a:srgbClr val="A32B38"/>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p:cNvSpPr>
            <a:spLocks noGrp="1"/>
          </p:cNvSpPr>
          <p:nvPr>
            <p:ph type="ctrTitle" hasCustomPrompt="1"/>
          </p:nvPr>
        </p:nvSpPr>
        <p:spPr>
          <a:xfrm>
            <a:off x="-164219" y="1148240"/>
            <a:ext cx="9613019" cy="4493952"/>
          </a:xfrm>
        </p:spPr>
        <p:txBody>
          <a:bodyPr>
            <a:noAutofit/>
          </a:bodyPr>
          <a:lstStyle>
            <a:lvl1pPr>
              <a:lnSpc>
                <a:spcPct val="70000"/>
              </a:lnSpc>
              <a:spcBef>
                <a:spcPts val="0"/>
              </a:spcBef>
              <a:spcAft>
                <a:spcPts val="0"/>
              </a:spcAft>
              <a:defRPr sz="12000" b="1" i="0" kern="0" spc="0" baseline="0">
                <a:solidFill>
                  <a:schemeClr val="tx1"/>
                </a:solidFill>
                <a:latin typeface="Impact" panose="020B0806030902050204" pitchFamily="34" charset="0"/>
                <a:cs typeface="Arial" panose="020B0604020202020204" pitchFamily="34" charset="0"/>
              </a:defRPr>
            </a:lvl1pPr>
          </a:lstStyle>
          <a:p>
            <a:r>
              <a:rPr lang="en-US" dirty="0"/>
              <a:t>PUT YOUR OWN TITLE IN THIS BOX</a:t>
            </a:r>
          </a:p>
        </p:txBody>
      </p:sp>
      <p:sp>
        <p:nvSpPr>
          <p:cNvPr id="3" name="Subtitle 2"/>
          <p:cNvSpPr>
            <a:spLocks noGrp="1"/>
          </p:cNvSpPr>
          <p:nvPr>
            <p:ph type="subTitle" idx="1" hasCustomPrompt="1"/>
          </p:nvPr>
        </p:nvSpPr>
        <p:spPr>
          <a:xfrm>
            <a:off x="2655181" y="4361998"/>
            <a:ext cx="6103584" cy="500068"/>
          </a:xfrm>
        </p:spPr>
        <p:txBody>
          <a:bodyPr/>
          <a:lstStyle>
            <a:lvl1pPr marL="0" indent="0" algn="l">
              <a:lnSpc>
                <a:spcPct val="60000"/>
              </a:lnSpc>
              <a:buNone/>
              <a:defRPr sz="2800" b="1" i="0" baseline="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6" name="Picture 5">
            <a:extLst>
              <a:ext uri="{FF2B5EF4-FFF2-40B4-BE49-F238E27FC236}">
                <a16:creationId xmlns:a16="http://schemas.microsoft.com/office/drawing/2014/main" id="{7529776E-0145-5249-B850-8230F2779521}"/>
              </a:ext>
            </a:extLst>
          </p:cNvPr>
          <p:cNvPicPr>
            <a:picLocks noChangeAspect="1"/>
          </p:cNvPicPr>
          <p:nvPr userDrawn="1"/>
        </p:nvPicPr>
        <p:blipFill>
          <a:blip r:embed="rId3"/>
          <a:stretch>
            <a:fillRect/>
          </a:stretch>
        </p:blipFill>
        <p:spPr>
          <a:xfrm>
            <a:off x="8337819" y="6257632"/>
            <a:ext cx="3047883" cy="133860"/>
          </a:xfrm>
          <a:prstGeom prst="rect">
            <a:avLst/>
          </a:prstGeom>
        </p:spPr>
      </p:pic>
      <p:pic>
        <p:nvPicPr>
          <p:cNvPr id="7" name="Picture 6">
            <a:extLst>
              <a:ext uri="{FF2B5EF4-FFF2-40B4-BE49-F238E27FC236}">
                <a16:creationId xmlns:a16="http://schemas.microsoft.com/office/drawing/2014/main" id="{9F44C836-D7A2-4374-8BA7-41C5B81FE98D}"/>
              </a:ext>
            </a:extLst>
          </p:cNvPr>
          <p:cNvPicPr>
            <a:picLocks noChangeAspect="1"/>
          </p:cNvPicPr>
          <p:nvPr userDrawn="1"/>
        </p:nvPicPr>
        <p:blipFill rotWithShape="1">
          <a:blip r:embed="rId4">
            <a:extLst>
              <a:ext uri="{28A0092B-C50C-407E-A947-70E740481C1C}">
                <a14:useLocalDpi xmlns:a14="http://schemas.microsoft.com/office/drawing/2010/main"/>
              </a:ext>
            </a:extLst>
          </a:blip>
          <a:srcRect l="-928" r="-171"/>
          <a:stretch/>
        </p:blipFill>
        <p:spPr>
          <a:xfrm>
            <a:off x="502508" y="6097136"/>
            <a:ext cx="950976" cy="421436"/>
          </a:xfrm>
          <a:prstGeom prst="rect">
            <a:avLst/>
          </a:prstGeom>
        </p:spPr>
      </p:pic>
    </p:spTree>
    <p:extLst>
      <p:ext uri="{BB962C8B-B14F-4D97-AF65-F5344CB8AC3E}">
        <p14:creationId xmlns:p14="http://schemas.microsoft.com/office/powerpoint/2010/main" val="534719567"/>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20572F2-4C6A-BD40-B7EF-63CE9E6DFC9E}"/>
              </a:ext>
            </a:extLst>
          </p:cNvPr>
          <p:cNvSpPr/>
          <p:nvPr userDrawn="1"/>
        </p:nvSpPr>
        <p:spPr>
          <a:xfrm rot="16200000">
            <a:off x="-1021977" y="1021977"/>
            <a:ext cx="6858001" cy="4814047"/>
          </a:xfrm>
          <a:prstGeom prst="rect">
            <a:avLst/>
          </a:prstGeom>
          <a:solidFill>
            <a:srgbClr val="62C4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4673600" y="6126164"/>
            <a:ext cx="2844800" cy="365125"/>
          </a:xfrm>
          <a:prstGeom prst="rect">
            <a:avLst/>
          </a:prstGeom>
        </p:spPr>
        <p:txBody>
          <a:bodyPr/>
          <a:lstStyle>
            <a:lvl1pPr>
              <a:defRPr/>
            </a:lvl1pPr>
          </a:lstStyle>
          <a:p>
            <a:pPr>
              <a:defRPr/>
            </a:pPr>
            <a:fld id="{79625273-BE34-CF40-A6B2-154B9E634A10}" type="slidenum">
              <a:rPr lang="en-US"/>
              <a:pPr>
                <a:defRPr/>
              </a:pPr>
              <a:t>‹#›</a:t>
            </a:fld>
            <a:endParaRPr lang="en-US"/>
          </a:p>
        </p:txBody>
      </p:sp>
      <p:pic>
        <p:nvPicPr>
          <p:cNvPr id="12" name="Picture 11">
            <a:extLst>
              <a:ext uri="{FF2B5EF4-FFF2-40B4-BE49-F238E27FC236}">
                <a16:creationId xmlns:a16="http://schemas.microsoft.com/office/drawing/2014/main" id="{CB1B7071-8DE2-8343-81C6-F7FA1DB69D27}"/>
              </a:ext>
            </a:extLst>
          </p:cNvPr>
          <p:cNvPicPr>
            <a:picLocks noChangeAspect="1"/>
          </p:cNvPicPr>
          <p:nvPr userDrawn="1"/>
        </p:nvPicPr>
        <p:blipFill>
          <a:blip r:embed="rId2"/>
          <a:stretch>
            <a:fillRect/>
          </a:stretch>
        </p:blipFill>
        <p:spPr>
          <a:xfrm>
            <a:off x="8534516" y="6257632"/>
            <a:ext cx="3047884" cy="133860"/>
          </a:xfrm>
          <a:prstGeom prst="rect">
            <a:avLst/>
          </a:prstGeom>
        </p:spPr>
      </p:pic>
      <p:sp>
        <p:nvSpPr>
          <p:cNvPr id="15" name="Date Placeholder 3">
            <a:extLst>
              <a:ext uri="{FF2B5EF4-FFF2-40B4-BE49-F238E27FC236}">
                <a16:creationId xmlns:a16="http://schemas.microsoft.com/office/drawing/2014/main" id="{1C837EC4-22F5-9E43-84C3-1A5AAC6A7DF4}"/>
              </a:ext>
            </a:extLst>
          </p:cNvPr>
          <p:cNvSpPr>
            <a:spLocks noGrp="1"/>
          </p:cNvSpPr>
          <p:nvPr>
            <p:ph type="dt" sz="half" idx="10"/>
          </p:nvPr>
        </p:nvSpPr>
        <p:spPr>
          <a:xfrm>
            <a:off x="8826500" y="245537"/>
            <a:ext cx="2844800" cy="106096"/>
          </a:xfrm>
          <a:prstGeom prst="rect">
            <a:avLst/>
          </a:prstGeom>
        </p:spPr>
        <p:txBody>
          <a:bodyPr/>
          <a:lstStyle>
            <a:lvl1pPr>
              <a:defRPr sz="1000">
                <a:solidFill>
                  <a:schemeClr val="tx1"/>
                </a:solidFill>
              </a:defRPr>
            </a:lvl1pPr>
          </a:lstStyle>
          <a:p>
            <a:pPr>
              <a:defRPr/>
            </a:pPr>
            <a:fld id="{CEF4C3B1-97DF-5F44-B091-7BCA31EA2402}" type="datetime1">
              <a:rPr lang="en-US" smtClean="0"/>
              <a:pPr>
                <a:defRPr/>
              </a:pPr>
              <a:t>1/22/2023</a:t>
            </a:fld>
            <a:endParaRPr lang="en-US" dirty="0"/>
          </a:p>
        </p:txBody>
      </p:sp>
      <p:sp>
        <p:nvSpPr>
          <p:cNvPr id="16" name="Footer Placeholder 4">
            <a:extLst>
              <a:ext uri="{FF2B5EF4-FFF2-40B4-BE49-F238E27FC236}">
                <a16:creationId xmlns:a16="http://schemas.microsoft.com/office/drawing/2014/main" id="{11533DB3-1916-424C-AA57-0F84ADFE5CC9}"/>
              </a:ext>
            </a:extLst>
          </p:cNvPr>
          <p:cNvSpPr>
            <a:spLocks noGrp="1"/>
          </p:cNvSpPr>
          <p:nvPr>
            <p:ph type="ftr" sz="quarter" idx="11"/>
          </p:nvPr>
        </p:nvSpPr>
        <p:spPr>
          <a:xfrm>
            <a:off x="546100" y="266493"/>
            <a:ext cx="3860800" cy="80696"/>
          </a:xfrm>
          <a:prstGeom prst="rect">
            <a:avLst/>
          </a:prstGeom>
        </p:spPr>
        <p:txBody>
          <a:bodyPr/>
          <a:lstStyle>
            <a:lvl1pPr>
              <a:defRPr sz="1000" b="1" i="0">
                <a:solidFill>
                  <a:schemeClr val="bg1"/>
                </a:solidFill>
                <a:latin typeface="Arial" panose="020B0604020202020204" pitchFamily="34" charset="0"/>
                <a:cs typeface="Arial" panose="020B0604020202020204" pitchFamily="34" charset="0"/>
              </a:defRPr>
            </a:lvl1pPr>
          </a:lstStyle>
          <a:p>
            <a:pPr>
              <a:defRPr/>
            </a:pPr>
            <a:r>
              <a:rPr lang="en-US" dirty="0"/>
              <a:t>PRESENTATION TITLE</a:t>
            </a:r>
          </a:p>
        </p:txBody>
      </p:sp>
      <p:cxnSp>
        <p:nvCxnSpPr>
          <p:cNvPr id="17" name="Straight Connector 16">
            <a:extLst>
              <a:ext uri="{FF2B5EF4-FFF2-40B4-BE49-F238E27FC236}">
                <a16:creationId xmlns:a16="http://schemas.microsoft.com/office/drawing/2014/main" id="{D59AB774-8A76-CA46-B4E3-9885480C035F}"/>
              </a:ext>
            </a:extLst>
          </p:cNvPr>
          <p:cNvCxnSpPr/>
          <p:nvPr userDrawn="1"/>
        </p:nvCxnSpPr>
        <p:spPr>
          <a:xfrm>
            <a:off x="609600" y="431801"/>
            <a:ext cx="109728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A70A6E9F-D58E-7549-B453-264D50D571F7}"/>
              </a:ext>
            </a:extLst>
          </p:cNvPr>
          <p:cNvSpPr txBox="1"/>
          <p:nvPr userDrawn="1"/>
        </p:nvSpPr>
        <p:spPr>
          <a:xfrm>
            <a:off x="853887" y="2828835"/>
            <a:ext cx="3106271" cy="1200329"/>
          </a:xfrm>
          <a:prstGeom prst="rect">
            <a:avLst/>
          </a:prstGeom>
          <a:noFill/>
        </p:spPr>
        <p:txBody>
          <a:bodyPr wrap="square" rtlCol="0">
            <a:spAutoFit/>
          </a:bodyPr>
          <a:lstStyle/>
          <a:p>
            <a:r>
              <a:rPr lang="en-US" sz="7200" b="1" dirty="0">
                <a:solidFill>
                  <a:schemeClr val="bg1"/>
                </a:solidFill>
                <a:latin typeface="Impact" panose="020B0806030902050204" pitchFamily="34" charset="0"/>
              </a:rPr>
              <a:t>AGENDA</a:t>
            </a:r>
          </a:p>
        </p:txBody>
      </p:sp>
      <p:sp>
        <p:nvSpPr>
          <p:cNvPr id="13" name="Title 1">
            <a:extLst>
              <a:ext uri="{FF2B5EF4-FFF2-40B4-BE49-F238E27FC236}">
                <a16:creationId xmlns:a16="http://schemas.microsoft.com/office/drawing/2014/main" id="{E5B66AE5-2719-254F-9C71-8796F1EDC4E7}"/>
              </a:ext>
            </a:extLst>
          </p:cNvPr>
          <p:cNvSpPr>
            <a:spLocks noGrp="1"/>
          </p:cNvSpPr>
          <p:nvPr>
            <p:ph type="title" hasCustomPrompt="1"/>
          </p:nvPr>
        </p:nvSpPr>
        <p:spPr>
          <a:xfrm>
            <a:off x="5667935" y="998595"/>
            <a:ext cx="1129991" cy="551366"/>
          </a:xfrm>
        </p:spPr>
        <p:txBody>
          <a:bodyPr/>
          <a:lstStyle>
            <a:lvl1pPr>
              <a:lnSpc>
                <a:spcPct val="80000"/>
              </a:lnSpc>
              <a:defRPr>
                <a:latin typeface="Impact" panose="020B0806030902050204" pitchFamily="34" charset="0"/>
              </a:defRPr>
            </a:lvl1pPr>
          </a:lstStyle>
          <a:p>
            <a:r>
              <a:rPr lang="en-US" dirty="0"/>
              <a:t>1</a:t>
            </a:r>
          </a:p>
        </p:txBody>
      </p:sp>
      <p:sp>
        <p:nvSpPr>
          <p:cNvPr id="14" name="Text Placeholder 11">
            <a:extLst>
              <a:ext uri="{FF2B5EF4-FFF2-40B4-BE49-F238E27FC236}">
                <a16:creationId xmlns:a16="http://schemas.microsoft.com/office/drawing/2014/main" id="{7D225756-DD91-B44A-B03F-3CFBF9847C43}"/>
              </a:ext>
            </a:extLst>
          </p:cNvPr>
          <p:cNvSpPr>
            <a:spLocks noGrp="1"/>
          </p:cNvSpPr>
          <p:nvPr>
            <p:ph type="body" sz="quarter" idx="14" hasCustomPrompt="1"/>
          </p:nvPr>
        </p:nvSpPr>
        <p:spPr>
          <a:xfrm>
            <a:off x="5668489" y="1557271"/>
            <a:ext cx="2469278" cy="567598"/>
          </a:xfrm>
        </p:spPr>
        <p:txBody>
          <a:bodyPr/>
          <a:lstStyle>
            <a:lvl1pPr marL="0" indent="0" algn="l">
              <a:buNone/>
              <a:defRPr lang="en-US" sz="1800" b="1"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Title Of First Topic Goes In This Box</a:t>
            </a:r>
          </a:p>
        </p:txBody>
      </p:sp>
      <p:sp>
        <p:nvSpPr>
          <p:cNvPr id="19" name="Text Placeholder 11">
            <a:extLst>
              <a:ext uri="{FF2B5EF4-FFF2-40B4-BE49-F238E27FC236}">
                <a16:creationId xmlns:a16="http://schemas.microsoft.com/office/drawing/2014/main" id="{4A506422-AC83-F24B-A67B-7C45F1FAD020}"/>
              </a:ext>
            </a:extLst>
          </p:cNvPr>
          <p:cNvSpPr>
            <a:spLocks noGrp="1"/>
          </p:cNvSpPr>
          <p:nvPr>
            <p:ph type="body" sz="quarter" idx="15" hasCustomPrompt="1"/>
          </p:nvPr>
        </p:nvSpPr>
        <p:spPr>
          <a:xfrm>
            <a:off x="5668488" y="3222557"/>
            <a:ext cx="2588005" cy="619563"/>
          </a:xfrm>
        </p:spPr>
        <p:txBody>
          <a:bodyPr/>
          <a:lstStyle>
            <a:lvl1pPr marL="0" indent="0" algn="l">
              <a:buNone/>
              <a:defRPr lang="en-US" sz="1800" b="1"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Title Of Second Topic Goes In This Box</a:t>
            </a:r>
          </a:p>
        </p:txBody>
      </p:sp>
      <p:sp>
        <p:nvSpPr>
          <p:cNvPr id="23" name="Text Placeholder 11">
            <a:extLst>
              <a:ext uri="{FF2B5EF4-FFF2-40B4-BE49-F238E27FC236}">
                <a16:creationId xmlns:a16="http://schemas.microsoft.com/office/drawing/2014/main" id="{7EF7516D-6C07-0E47-BC44-57A08AD291DE}"/>
              </a:ext>
            </a:extLst>
          </p:cNvPr>
          <p:cNvSpPr>
            <a:spLocks noGrp="1"/>
          </p:cNvSpPr>
          <p:nvPr>
            <p:ph type="body" sz="quarter" idx="16" hasCustomPrompt="1"/>
          </p:nvPr>
        </p:nvSpPr>
        <p:spPr>
          <a:xfrm>
            <a:off x="5668489" y="4939808"/>
            <a:ext cx="2469278" cy="619563"/>
          </a:xfrm>
        </p:spPr>
        <p:txBody>
          <a:bodyPr/>
          <a:lstStyle>
            <a:lvl1pPr marL="0" indent="0" algn="l">
              <a:buNone/>
              <a:defRPr lang="en-US" sz="1800" b="1"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Title Of Third Topic Goes In This Box</a:t>
            </a:r>
          </a:p>
        </p:txBody>
      </p:sp>
      <p:sp>
        <p:nvSpPr>
          <p:cNvPr id="25" name="Text Placeholder 11">
            <a:extLst>
              <a:ext uri="{FF2B5EF4-FFF2-40B4-BE49-F238E27FC236}">
                <a16:creationId xmlns:a16="http://schemas.microsoft.com/office/drawing/2014/main" id="{5BF8BF19-E2CB-F643-8593-91137F518292}"/>
              </a:ext>
            </a:extLst>
          </p:cNvPr>
          <p:cNvSpPr>
            <a:spLocks noGrp="1"/>
          </p:cNvSpPr>
          <p:nvPr>
            <p:ph type="body" sz="quarter" idx="17" hasCustomPrompt="1"/>
          </p:nvPr>
        </p:nvSpPr>
        <p:spPr>
          <a:xfrm>
            <a:off x="9113122" y="1557271"/>
            <a:ext cx="2469278" cy="567598"/>
          </a:xfrm>
        </p:spPr>
        <p:txBody>
          <a:bodyPr/>
          <a:lstStyle>
            <a:lvl1pPr marL="0" indent="0" algn="l">
              <a:buNone/>
              <a:defRPr lang="en-US" sz="1800" b="1"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Title Of Fourth Topic Goes In This Box</a:t>
            </a:r>
          </a:p>
        </p:txBody>
      </p:sp>
      <p:sp>
        <p:nvSpPr>
          <p:cNvPr id="27" name="Text Placeholder 11">
            <a:extLst>
              <a:ext uri="{FF2B5EF4-FFF2-40B4-BE49-F238E27FC236}">
                <a16:creationId xmlns:a16="http://schemas.microsoft.com/office/drawing/2014/main" id="{37F00C9A-1BE7-D74C-BB50-353280B151EB}"/>
              </a:ext>
            </a:extLst>
          </p:cNvPr>
          <p:cNvSpPr>
            <a:spLocks noGrp="1"/>
          </p:cNvSpPr>
          <p:nvPr>
            <p:ph type="body" sz="quarter" idx="18" hasCustomPrompt="1"/>
          </p:nvPr>
        </p:nvSpPr>
        <p:spPr>
          <a:xfrm>
            <a:off x="9113122" y="3222557"/>
            <a:ext cx="2469278" cy="619563"/>
          </a:xfrm>
        </p:spPr>
        <p:txBody>
          <a:bodyPr/>
          <a:lstStyle>
            <a:lvl1pPr marL="0" indent="0" algn="l">
              <a:buNone/>
              <a:defRPr lang="en-US" sz="1800" b="1"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Title Of Fifth Topic Goes In This Box</a:t>
            </a:r>
          </a:p>
        </p:txBody>
      </p:sp>
      <p:sp>
        <p:nvSpPr>
          <p:cNvPr id="29" name="Text Placeholder 11">
            <a:extLst>
              <a:ext uri="{FF2B5EF4-FFF2-40B4-BE49-F238E27FC236}">
                <a16:creationId xmlns:a16="http://schemas.microsoft.com/office/drawing/2014/main" id="{DC9253C4-F152-484C-8B72-2321E28DC3B5}"/>
              </a:ext>
            </a:extLst>
          </p:cNvPr>
          <p:cNvSpPr>
            <a:spLocks noGrp="1"/>
          </p:cNvSpPr>
          <p:nvPr>
            <p:ph type="body" sz="quarter" idx="19" hasCustomPrompt="1"/>
          </p:nvPr>
        </p:nvSpPr>
        <p:spPr>
          <a:xfrm>
            <a:off x="9113122" y="4939808"/>
            <a:ext cx="2469278" cy="619563"/>
          </a:xfrm>
        </p:spPr>
        <p:txBody>
          <a:bodyPr/>
          <a:lstStyle>
            <a:lvl1pPr marL="0" indent="0" algn="l">
              <a:buNone/>
              <a:defRPr lang="en-US" sz="1800" b="1"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Title Of Sixth Topic Goes In This Box</a:t>
            </a:r>
          </a:p>
        </p:txBody>
      </p:sp>
      <p:cxnSp>
        <p:nvCxnSpPr>
          <p:cNvPr id="30" name="Straight Connector 29">
            <a:extLst>
              <a:ext uri="{FF2B5EF4-FFF2-40B4-BE49-F238E27FC236}">
                <a16:creationId xmlns:a16="http://schemas.microsoft.com/office/drawing/2014/main" id="{88B1FB9F-63E9-1745-BC2E-AF6BFDB67ABE}"/>
              </a:ext>
            </a:extLst>
          </p:cNvPr>
          <p:cNvCxnSpPr>
            <a:cxnSpLocks/>
          </p:cNvCxnSpPr>
          <p:nvPr userDrawn="1"/>
        </p:nvCxnSpPr>
        <p:spPr>
          <a:xfrm>
            <a:off x="8627783" y="837086"/>
            <a:ext cx="0" cy="5025832"/>
          </a:xfrm>
          <a:prstGeom prst="line">
            <a:avLst/>
          </a:prstGeom>
          <a:ln w="127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8" name="Text Placeholder 7">
            <a:extLst>
              <a:ext uri="{FF2B5EF4-FFF2-40B4-BE49-F238E27FC236}">
                <a16:creationId xmlns:a16="http://schemas.microsoft.com/office/drawing/2014/main" id="{B31FFC26-C2AA-6D47-B09A-5260CB9A19B0}"/>
              </a:ext>
            </a:extLst>
          </p:cNvPr>
          <p:cNvSpPr>
            <a:spLocks noGrp="1"/>
          </p:cNvSpPr>
          <p:nvPr>
            <p:ph type="body" sz="quarter" idx="20" hasCustomPrompt="1"/>
          </p:nvPr>
        </p:nvSpPr>
        <p:spPr>
          <a:xfrm>
            <a:off x="5667935" y="2603432"/>
            <a:ext cx="1411288" cy="619125"/>
          </a:xfrm>
        </p:spPr>
        <p:txBody>
          <a:bodyPr/>
          <a:lstStyle>
            <a:lvl1pPr marL="0" indent="0">
              <a:buNone/>
              <a:defRPr sz="3600">
                <a:solidFill>
                  <a:srgbClr val="A32B38"/>
                </a:solidFill>
                <a:latin typeface="Impact" panose="020B0806030902050204" pitchFamily="34" charset="0"/>
              </a:defRPr>
            </a:lvl1pPr>
            <a:lvl2pPr marL="457200" indent="0">
              <a:buNone/>
              <a:defRPr>
                <a:latin typeface="Impact" panose="020B0806030902050204" pitchFamily="34" charset="0"/>
              </a:defRPr>
            </a:lvl2pPr>
            <a:lvl3pPr marL="914400" indent="0">
              <a:buNone/>
              <a:defRPr>
                <a:latin typeface="Impact" panose="020B0806030902050204" pitchFamily="34" charset="0"/>
              </a:defRPr>
            </a:lvl3pPr>
            <a:lvl4pPr marL="1371600" indent="0">
              <a:buNone/>
              <a:defRPr>
                <a:latin typeface="Impact" panose="020B0806030902050204" pitchFamily="34" charset="0"/>
              </a:defRPr>
            </a:lvl4pPr>
            <a:lvl5pPr marL="1828800" indent="0">
              <a:buNone/>
              <a:defRPr>
                <a:latin typeface="Impact" panose="020B0806030902050204" pitchFamily="34" charset="0"/>
              </a:defRPr>
            </a:lvl5pPr>
          </a:lstStyle>
          <a:p>
            <a:pPr lvl="0"/>
            <a:r>
              <a:rPr lang="en-US" dirty="0"/>
              <a:t>2</a:t>
            </a:r>
          </a:p>
        </p:txBody>
      </p:sp>
      <p:sp>
        <p:nvSpPr>
          <p:cNvPr id="31" name="Text Placeholder 7">
            <a:extLst>
              <a:ext uri="{FF2B5EF4-FFF2-40B4-BE49-F238E27FC236}">
                <a16:creationId xmlns:a16="http://schemas.microsoft.com/office/drawing/2014/main" id="{93C53705-05BE-3E43-8348-287EFB379A4C}"/>
              </a:ext>
            </a:extLst>
          </p:cNvPr>
          <p:cNvSpPr>
            <a:spLocks noGrp="1"/>
          </p:cNvSpPr>
          <p:nvPr>
            <p:ph type="body" sz="quarter" idx="21" hasCustomPrompt="1"/>
          </p:nvPr>
        </p:nvSpPr>
        <p:spPr>
          <a:xfrm>
            <a:off x="5667935" y="4297762"/>
            <a:ext cx="1411288" cy="619125"/>
          </a:xfrm>
        </p:spPr>
        <p:txBody>
          <a:bodyPr/>
          <a:lstStyle>
            <a:lvl1pPr marL="0" indent="0">
              <a:buNone/>
              <a:defRPr sz="3600">
                <a:solidFill>
                  <a:srgbClr val="A32B38"/>
                </a:solidFill>
                <a:latin typeface="Impact" panose="020B0806030902050204" pitchFamily="34" charset="0"/>
              </a:defRPr>
            </a:lvl1pPr>
            <a:lvl2pPr marL="457200" indent="0">
              <a:buNone/>
              <a:defRPr>
                <a:latin typeface="Impact" panose="020B0806030902050204" pitchFamily="34" charset="0"/>
              </a:defRPr>
            </a:lvl2pPr>
            <a:lvl3pPr marL="914400" indent="0">
              <a:buNone/>
              <a:defRPr>
                <a:latin typeface="Impact" panose="020B0806030902050204" pitchFamily="34" charset="0"/>
              </a:defRPr>
            </a:lvl3pPr>
            <a:lvl4pPr marL="1371600" indent="0">
              <a:buNone/>
              <a:defRPr>
                <a:latin typeface="Impact" panose="020B0806030902050204" pitchFamily="34" charset="0"/>
              </a:defRPr>
            </a:lvl4pPr>
            <a:lvl5pPr marL="1828800" indent="0">
              <a:buNone/>
              <a:defRPr>
                <a:latin typeface="Impact" panose="020B0806030902050204" pitchFamily="34" charset="0"/>
              </a:defRPr>
            </a:lvl5pPr>
          </a:lstStyle>
          <a:p>
            <a:pPr lvl="0"/>
            <a:r>
              <a:rPr lang="en-US" dirty="0"/>
              <a:t>3</a:t>
            </a:r>
          </a:p>
        </p:txBody>
      </p:sp>
      <p:sp>
        <p:nvSpPr>
          <p:cNvPr id="32" name="Text Placeholder 7">
            <a:extLst>
              <a:ext uri="{FF2B5EF4-FFF2-40B4-BE49-F238E27FC236}">
                <a16:creationId xmlns:a16="http://schemas.microsoft.com/office/drawing/2014/main" id="{1EB57398-9CB0-594E-822D-A4539153F6C1}"/>
              </a:ext>
            </a:extLst>
          </p:cNvPr>
          <p:cNvSpPr>
            <a:spLocks noGrp="1"/>
          </p:cNvSpPr>
          <p:nvPr>
            <p:ph type="body" sz="quarter" idx="22" hasCustomPrompt="1"/>
          </p:nvPr>
        </p:nvSpPr>
        <p:spPr>
          <a:xfrm>
            <a:off x="9096935" y="2603432"/>
            <a:ext cx="1411288" cy="619125"/>
          </a:xfrm>
        </p:spPr>
        <p:txBody>
          <a:bodyPr/>
          <a:lstStyle>
            <a:lvl1pPr marL="0" indent="0">
              <a:buNone/>
              <a:defRPr sz="3600">
                <a:solidFill>
                  <a:srgbClr val="A32B38"/>
                </a:solidFill>
                <a:latin typeface="Impact" panose="020B0806030902050204" pitchFamily="34" charset="0"/>
              </a:defRPr>
            </a:lvl1pPr>
            <a:lvl2pPr marL="457200" indent="0">
              <a:buNone/>
              <a:defRPr>
                <a:latin typeface="Impact" panose="020B0806030902050204" pitchFamily="34" charset="0"/>
              </a:defRPr>
            </a:lvl2pPr>
            <a:lvl3pPr marL="914400" indent="0">
              <a:buNone/>
              <a:defRPr>
                <a:latin typeface="Impact" panose="020B0806030902050204" pitchFamily="34" charset="0"/>
              </a:defRPr>
            </a:lvl3pPr>
            <a:lvl4pPr marL="1371600" indent="0">
              <a:buNone/>
              <a:defRPr>
                <a:latin typeface="Impact" panose="020B0806030902050204" pitchFamily="34" charset="0"/>
              </a:defRPr>
            </a:lvl4pPr>
            <a:lvl5pPr marL="1828800" indent="0">
              <a:buNone/>
              <a:defRPr>
                <a:latin typeface="Impact" panose="020B0806030902050204" pitchFamily="34" charset="0"/>
              </a:defRPr>
            </a:lvl5pPr>
          </a:lstStyle>
          <a:p>
            <a:pPr lvl="0"/>
            <a:r>
              <a:rPr lang="en-US" dirty="0"/>
              <a:t>5</a:t>
            </a:r>
          </a:p>
        </p:txBody>
      </p:sp>
      <p:sp>
        <p:nvSpPr>
          <p:cNvPr id="33" name="Text Placeholder 7">
            <a:extLst>
              <a:ext uri="{FF2B5EF4-FFF2-40B4-BE49-F238E27FC236}">
                <a16:creationId xmlns:a16="http://schemas.microsoft.com/office/drawing/2014/main" id="{7A1519BD-B13F-7840-90F2-0175CC375A55}"/>
              </a:ext>
            </a:extLst>
          </p:cNvPr>
          <p:cNvSpPr>
            <a:spLocks noGrp="1"/>
          </p:cNvSpPr>
          <p:nvPr>
            <p:ph type="body" sz="quarter" idx="23" hasCustomPrompt="1"/>
          </p:nvPr>
        </p:nvSpPr>
        <p:spPr>
          <a:xfrm>
            <a:off x="9096935" y="922550"/>
            <a:ext cx="1411288" cy="619125"/>
          </a:xfrm>
        </p:spPr>
        <p:txBody>
          <a:bodyPr/>
          <a:lstStyle>
            <a:lvl1pPr marL="0" indent="0">
              <a:buNone/>
              <a:defRPr sz="3600">
                <a:solidFill>
                  <a:srgbClr val="A32B38"/>
                </a:solidFill>
                <a:latin typeface="Impact" panose="020B0806030902050204" pitchFamily="34" charset="0"/>
              </a:defRPr>
            </a:lvl1pPr>
            <a:lvl2pPr marL="457200" indent="0">
              <a:buNone/>
              <a:defRPr>
                <a:latin typeface="Impact" panose="020B0806030902050204" pitchFamily="34" charset="0"/>
              </a:defRPr>
            </a:lvl2pPr>
            <a:lvl3pPr marL="914400" indent="0">
              <a:buNone/>
              <a:defRPr>
                <a:latin typeface="Impact" panose="020B0806030902050204" pitchFamily="34" charset="0"/>
              </a:defRPr>
            </a:lvl3pPr>
            <a:lvl4pPr marL="1371600" indent="0">
              <a:buNone/>
              <a:defRPr>
                <a:latin typeface="Impact" panose="020B0806030902050204" pitchFamily="34" charset="0"/>
              </a:defRPr>
            </a:lvl4pPr>
            <a:lvl5pPr marL="1828800" indent="0">
              <a:buNone/>
              <a:defRPr>
                <a:latin typeface="Impact" panose="020B0806030902050204" pitchFamily="34" charset="0"/>
              </a:defRPr>
            </a:lvl5pPr>
          </a:lstStyle>
          <a:p>
            <a:pPr lvl="0"/>
            <a:r>
              <a:rPr lang="en-US" dirty="0"/>
              <a:t>4</a:t>
            </a:r>
          </a:p>
        </p:txBody>
      </p:sp>
      <p:sp>
        <p:nvSpPr>
          <p:cNvPr id="34" name="Text Placeholder 7">
            <a:extLst>
              <a:ext uri="{FF2B5EF4-FFF2-40B4-BE49-F238E27FC236}">
                <a16:creationId xmlns:a16="http://schemas.microsoft.com/office/drawing/2014/main" id="{605E5713-4943-634C-8988-A28B0D9B5B3C}"/>
              </a:ext>
            </a:extLst>
          </p:cNvPr>
          <p:cNvSpPr>
            <a:spLocks noGrp="1"/>
          </p:cNvSpPr>
          <p:nvPr>
            <p:ph type="body" sz="quarter" idx="24" hasCustomPrompt="1"/>
          </p:nvPr>
        </p:nvSpPr>
        <p:spPr>
          <a:xfrm>
            <a:off x="9096935" y="4324656"/>
            <a:ext cx="1411288" cy="619125"/>
          </a:xfrm>
        </p:spPr>
        <p:txBody>
          <a:bodyPr/>
          <a:lstStyle>
            <a:lvl1pPr marL="0" indent="0">
              <a:buNone/>
              <a:defRPr sz="3600">
                <a:solidFill>
                  <a:srgbClr val="A32B38"/>
                </a:solidFill>
                <a:latin typeface="Impact" panose="020B0806030902050204" pitchFamily="34" charset="0"/>
              </a:defRPr>
            </a:lvl1pPr>
            <a:lvl2pPr marL="457200" indent="0">
              <a:buNone/>
              <a:defRPr>
                <a:latin typeface="Impact" panose="020B0806030902050204" pitchFamily="34" charset="0"/>
              </a:defRPr>
            </a:lvl2pPr>
            <a:lvl3pPr marL="914400" indent="0">
              <a:buNone/>
              <a:defRPr>
                <a:latin typeface="Impact" panose="020B0806030902050204" pitchFamily="34" charset="0"/>
              </a:defRPr>
            </a:lvl3pPr>
            <a:lvl4pPr marL="1371600" indent="0">
              <a:buNone/>
              <a:defRPr>
                <a:latin typeface="Impact" panose="020B0806030902050204" pitchFamily="34" charset="0"/>
              </a:defRPr>
            </a:lvl4pPr>
            <a:lvl5pPr marL="1828800" indent="0">
              <a:buNone/>
              <a:defRPr>
                <a:latin typeface="Impact" panose="020B0806030902050204" pitchFamily="34" charset="0"/>
              </a:defRPr>
            </a:lvl5pPr>
          </a:lstStyle>
          <a:p>
            <a:pPr lvl="0"/>
            <a:r>
              <a:rPr lang="en-US" dirty="0"/>
              <a:t>6</a:t>
            </a:r>
          </a:p>
        </p:txBody>
      </p:sp>
      <p:cxnSp>
        <p:nvCxnSpPr>
          <p:cNvPr id="35" name="Straight Connector 34">
            <a:extLst>
              <a:ext uri="{FF2B5EF4-FFF2-40B4-BE49-F238E27FC236}">
                <a16:creationId xmlns:a16="http://schemas.microsoft.com/office/drawing/2014/main" id="{3AACECB6-3BE5-D34C-A747-348752A9C71D}"/>
              </a:ext>
            </a:extLst>
          </p:cNvPr>
          <p:cNvCxnSpPr>
            <a:cxnSpLocks/>
          </p:cNvCxnSpPr>
          <p:nvPr userDrawn="1"/>
        </p:nvCxnSpPr>
        <p:spPr>
          <a:xfrm>
            <a:off x="609600" y="431801"/>
            <a:ext cx="4204447" cy="0"/>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36" name="Picture 35">
            <a:extLst>
              <a:ext uri="{FF2B5EF4-FFF2-40B4-BE49-F238E27FC236}">
                <a16:creationId xmlns:a16="http://schemas.microsoft.com/office/drawing/2014/main" id="{0CF8E506-989A-4A26-8348-674253C92A42}"/>
              </a:ext>
            </a:extLst>
          </p:cNvPr>
          <p:cNvPicPr>
            <a:picLocks noChangeAspect="1"/>
          </p:cNvPicPr>
          <p:nvPr userDrawn="1"/>
        </p:nvPicPr>
        <p:blipFill rotWithShape="1">
          <a:blip r:embed="rId3">
            <a:extLst>
              <a:ext uri="{28A0092B-C50C-407E-A947-70E740481C1C}">
                <a14:useLocalDpi xmlns:a14="http://schemas.microsoft.com/office/drawing/2010/main"/>
              </a:ext>
            </a:extLst>
          </a:blip>
          <a:srcRect t="-9246" b="-9839"/>
          <a:stretch/>
        </p:blipFill>
        <p:spPr>
          <a:xfrm>
            <a:off x="609600" y="6070872"/>
            <a:ext cx="950976" cy="507380"/>
          </a:xfrm>
          <a:prstGeom prst="rect">
            <a:avLst/>
          </a:prstGeom>
        </p:spPr>
      </p:pic>
    </p:spTree>
    <p:extLst>
      <p:ext uri="{BB962C8B-B14F-4D97-AF65-F5344CB8AC3E}">
        <p14:creationId xmlns:p14="http://schemas.microsoft.com/office/powerpoint/2010/main" val="2810373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4773" y="838200"/>
            <a:ext cx="10917627" cy="803275"/>
          </a:xfrm>
        </p:spPr>
        <p:txBody>
          <a:bodyPr/>
          <a:lstStyle>
            <a:lvl1pPr>
              <a:defRPr sz="4800">
                <a:latin typeface="Impact" panose="020B0806030902050204" pitchFamily="34" charset="0"/>
              </a:defRPr>
            </a:lvl1pPr>
          </a:lstStyle>
          <a:p>
            <a:r>
              <a:rPr lang="en-US" dirty="0"/>
              <a:t>CLICK TO EDIT MASTER TITLE STYLE</a:t>
            </a:r>
          </a:p>
        </p:txBody>
      </p:sp>
      <p:sp>
        <p:nvSpPr>
          <p:cNvPr id="3" name="Content Placeholder 2"/>
          <p:cNvSpPr>
            <a:spLocks noGrp="1"/>
          </p:cNvSpPr>
          <p:nvPr>
            <p:ph idx="1" hasCustomPrompt="1"/>
          </p:nvPr>
        </p:nvSpPr>
        <p:spPr>
          <a:xfrm>
            <a:off x="664774" y="2059439"/>
            <a:ext cx="8682426" cy="3827463"/>
          </a:xfrm>
        </p:spPr>
        <p:txBody>
          <a:bodyPr/>
          <a:lstStyle>
            <a:lvl1pPr marL="0" indent="0">
              <a:buFont typeface="Arial" panose="020B0604020202020204" pitchFamily="34" charset="0"/>
              <a:buNone/>
              <a:defRPr sz="2400"/>
            </a:lvl1pPr>
            <a:lvl2pPr marL="457200" indent="0">
              <a:buFont typeface="Arial" panose="020B0604020202020204" pitchFamily="34" charset="0"/>
              <a:buNone/>
              <a:defRPr/>
            </a:lvl2pPr>
            <a:lvl3pPr marL="914400" indent="0">
              <a:buFont typeface="Arial" panose="020B0604020202020204" pitchFamily="34" charset="0"/>
              <a:buNone/>
              <a:defRPr/>
            </a:lvl3pPr>
            <a:lvl4pPr marL="1371600" indent="0">
              <a:buFont typeface="Arial" panose="020B0604020202020204" pitchFamily="34" charset="0"/>
              <a:buNone/>
              <a:defRPr/>
            </a:lvl4pPr>
            <a:lvl5pPr marL="1828800" indent="0">
              <a:buFont typeface="Arial" panose="020B0604020202020204" pitchFamily="34" charset="0"/>
              <a:buNone/>
              <a:defRPr/>
            </a:lvl5pPr>
          </a:lstStyle>
          <a:p>
            <a:pPr lvl="0"/>
            <a:r>
              <a:rPr lang="en-US" dirty="0"/>
              <a:t>Put your body copy in this box.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a:t>
            </a:r>
            <a:br>
              <a:rPr lang="en-US" dirty="0"/>
            </a:br>
            <a:br>
              <a:rPr lang="en-US" dirty="0"/>
            </a:br>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endParaRPr lang="en-US" dirty="0"/>
          </a:p>
        </p:txBody>
      </p:sp>
      <p:sp>
        <p:nvSpPr>
          <p:cNvPr id="16" name="Footer Placeholder 4">
            <a:extLst>
              <a:ext uri="{FF2B5EF4-FFF2-40B4-BE49-F238E27FC236}">
                <a16:creationId xmlns:a16="http://schemas.microsoft.com/office/drawing/2014/main" id="{11533DB3-1916-424C-AA57-0F84ADFE5CC9}"/>
              </a:ext>
            </a:extLst>
          </p:cNvPr>
          <p:cNvSpPr>
            <a:spLocks noGrp="1"/>
          </p:cNvSpPr>
          <p:nvPr>
            <p:ph type="ftr" sz="quarter" idx="11"/>
          </p:nvPr>
        </p:nvSpPr>
        <p:spPr>
          <a:xfrm>
            <a:off x="546099" y="253202"/>
            <a:ext cx="4835369" cy="107278"/>
          </a:xfrm>
          <a:prstGeom prst="rect">
            <a:avLst/>
          </a:prstGeom>
        </p:spPr>
        <p:txBody>
          <a:bodyPr/>
          <a:lstStyle>
            <a:lvl1pPr>
              <a:defRPr sz="1000" b="1" i="0">
                <a:solidFill>
                  <a:schemeClr val="tx1"/>
                </a:solidFill>
                <a:latin typeface="Arial" panose="020B0604020202020204" pitchFamily="34" charset="0"/>
                <a:cs typeface="Arial" panose="020B0604020202020204" pitchFamily="34" charset="0"/>
              </a:defRPr>
            </a:lvl1pPr>
          </a:lstStyle>
          <a:p>
            <a:pPr>
              <a:defRPr/>
            </a:pPr>
            <a:r>
              <a:rPr lang="en-US" dirty="0"/>
              <a:t>WHAT THE PANDEMIC CAN TEACH US ABOUT GRASSROOTS INNOVATION</a:t>
            </a:r>
          </a:p>
        </p:txBody>
      </p:sp>
      <p:cxnSp>
        <p:nvCxnSpPr>
          <p:cNvPr id="17" name="Straight Connector 16">
            <a:extLst>
              <a:ext uri="{FF2B5EF4-FFF2-40B4-BE49-F238E27FC236}">
                <a16:creationId xmlns:a16="http://schemas.microsoft.com/office/drawing/2014/main" id="{D59AB774-8A76-CA46-B4E3-9885480C035F}"/>
              </a:ext>
            </a:extLst>
          </p:cNvPr>
          <p:cNvCxnSpPr/>
          <p:nvPr userDrawn="1"/>
        </p:nvCxnSpPr>
        <p:spPr>
          <a:xfrm>
            <a:off x="609600" y="431801"/>
            <a:ext cx="109728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06AF6A8C-E788-2F08-98B3-4F9196DAB8D6}"/>
              </a:ext>
            </a:extLst>
          </p:cNvPr>
          <p:cNvPicPr>
            <a:picLocks noChangeAspect="1"/>
          </p:cNvPicPr>
          <p:nvPr userDrawn="1"/>
        </p:nvPicPr>
        <p:blipFill>
          <a:blip r:embed="rId2"/>
          <a:stretch>
            <a:fillRect/>
          </a:stretch>
        </p:blipFill>
        <p:spPr>
          <a:xfrm>
            <a:off x="8534516" y="6257632"/>
            <a:ext cx="3047884" cy="133860"/>
          </a:xfrm>
          <a:prstGeom prst="rect">
            <a:avLst/>
          </a:prstGeom>
        </p:spPr>
      </p:pic>
    </p:spTree>
    <p:extLst>
      <p:ext uri="{BB962C8B-B14F-4D97-AF65-F5344CB8AC3E}">
        <p14:creationId xmlns:p14="http://schemas.microsoft.com/office/powerpoint/2010/main" val="1706347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4773" y="838200"/>
            <a:ext cx="10917627" cy="803275"/>
          </a:xfrm>
        </p:spPr>
        <p:txBody>
          <a:bodyPr/>
          <a:lstStyle>
            <a:lvl1pPr>
              <a:defRPr sz="4800">
                <a:latin typeface="Impact" panose="020B0806030902050204" pitchFamily="34" charset="0"/>
              </a:defRPr>
            </a:lvl1pPr>
          </a:lstStyle>
          <a:p>
            <a:r>
              <a:rPr lang="en-US" dirty="0"/>
              <a:t>CLICK TO EDIT MASTER TITLE STYLE</a:t>
            </a:r>
          </a:p>
        </p:txBody>
      </p:sp>
      <p:sp>
        <p:nvSpPr>
          <p:cNvPr id="3" name="Content Placeholder 2"/>
          <p:cNvSpPr>
            <a:spLocks noGrp="1"/>
          </p:cNvSpPr>
          <p:nvPr>
            <p:ph idx="1" hasCustomPrompt="1"/>
          </p:nvPr>
        </p:nvSpPr>
        <p:spPr>
          <a:xfrm>
            <a:off x="664773" y="2059439"/>
            <a:ext cx="9952427" cy="3827463"/>
          </a:xfrm>
        </p:spPr>
        <p:txBody>
          <a:bodyPr/>
          <a:lstStyle>
            <a:lvl1pPr marL="342900" indent="-342900">
              <a:lnSpc>
                <a:spcPct val="80000"/>
              </a:lnSpc>
              <a:buClr>
                <a:srgbClr val="62C4B1"/>
              </a:buClr>
              <a:buFont typeface="Arial" panose="020B0604020202020204" pitchFamily="34" charset="0"/>
              <a:buChar char="•"/>
              <a:defRPr sz="2400"/>
            </a:lvl1pPr>
            <a:lvl2pPr marL="457200" indent="0">
              <a:buFont typeface="Arial" panose="020B0604020202020204" pitchFamily="34" charset="0"/>
              <a:buNone/>
              <a:defRPr/>
            </a:lvl2pPr>
            <a:lvl3pPr marL="914400" indent="0">
              <a:buFont typeface="Arial" panose="020B0604020202020204" pitchFamily="34" charset="0"/>
              <a:buNone/>
              <a:defRPr/>
            </a:lvl3pPr>
            <a:lvl4pPr marL="1371600" indent="0">
              <a:buFont typeface="Arial" panose="020B0604020202020204" pitchFamily="34" charset="0"/>
              <a:buNone/>
              <a:defRPr/>
            </a:lvl4pPr>
            <a:lvl5pPr marL="1828800" indent="0">
              <a:buFont typeface="Arial" panose="020B0604020202020204" pitchFamily="34" charset="0"/>
              <a:buNone/>
              <a:defRPr/>
            </a:lvl5pPr>
          </a:lstStyle>
          <a:p>
            <a:pPr lvl="0"/>
            <a:r>
              <a:rPr lang="en-US" dirty="0"/>
              <a:t>Put your body copy in this box. As Bullets!</a:t>
            </a:r>
            <a:br>
              <a:rPr lang="en-US" dirty="0"/>
            </a:br>
            <a:endParaRPr lang="en-US" dirty="0"/>
          </a:p>
          <a:p>
            <a:pPr lvl="0"/>
            <a:r>
              <a:rPr lang="en-US" dirty="0"/>
              <a:t>Lorem ipsum dolor sit </a:t>
            </a:r>
            <a:r>
              <a:rPr lang="en-US" dirty="0" err="1"/>
              <a:t>amet</a:t>
            </a:r>
            <a:r>
              <a:rPr lang="en-US" dirty="0"/>
              <a:t>, </a:t>
            </a:r>
            <a:r>
              <a:rPr lang="en-US" dirty="0" err="1"/>
              <a:t>consectetur</a:t>
            </a:r>
            <a:r>
              <a:rPr lang="en-US" dirty="0"/>
              <a:t> </a:t>
            </a:r>
            <a:br>
              <a:rPr lang="en-US" dirty="0"/>
            </a:br>
            <a:r>
              <a:rPr lang="en-US" dirty="0" err="1"/>
              <a:t>adipiscing</a:t>
            </a:r>
            <a:r>
              <a:rPr lang="en-US" dirty="0"/>
              <a:t> </a:t>
            </a:r>
            <a:r>
              <a:rPr lang="en-US" dirty="0" err="1"/>
              <a:t>elit</a:t>
            </a:r>
            <a:r>
              <a:rPr lang="en-US" dirty="0"/>
              <a:t>, </a:t>
            </a:r>
            <a:r>
              <a:rPr lang="en-US" dirty="0" err="1"/>
              <a:t>sed</a:t>
            </a:r>
            <a:r>
              <a:rPr lang="en-US" dirty="0"/>
              <a:t> </a:t>
            </a:r>
            <a:br>
              <a:rPr lang="en-US" dirty="0"/>
            </a:br>
            <a:endParaRPr lang="en-US" dirty="0"/>
          </a:p>
          <a:p>
            <a:pPr lvl="0"/>
            <a:r>
              <a:rPr lang="en-US" dirty="0"/>
              <a:t>Do </a:t>
            </a:r>
            <a:r>
              <a:rPr lang="en-US" dirty="0" err="1"/>
              <a:t>eiusmod</a:t>
            </a:r>
            <a:r>
              <a:rPr lang="en-US" dirty="0"/>
              <a:t> </a:t>
            </a:r>
            <a:r>
              <a:rPr lang="en-US" dirty="0" err="1"/>
              <a:t>tempor</a:t>
            </a:r>
            <a:r>
              <a:rPr lang="en-US" dirty="0"/>
              <a:t> </a:t>
            </a:r>
            <a:r>
              <a:rPr lang="en-US" dirty="0" err="1"/>
              <a:t>icididunt</a:t>
            </a:r>
            <a:r>
              <a:rPr lang="en-US" dirty="0"/>
              <a:t> </a:t>
            </a:r>
            <a:r>
              <a:rPr lang="en-US" dirty="0" err="1"/>
              <a:t>ut</a:t>
            </a:r>
            <a:r>
              <a:rPr lang="en-US" dirty="0"/>
              <a:t> </a:t>
            </a:r>
            <a:r>
              <a:rPr lang="en-US" dirty="0" err="1"/>
              <a:t>labore</a:t>
            </a:r>
            <a:r>
              <a:rPr lang="en-US" dirty="0"/>
              <a:t> </a:t>
            </a:r>
            <a:br>
              <a:rPr lang="en-US" dirty="0"/>
            </a:br>
            <a:r>
              <a:rPr lang="en-US" dirty="0"/>
              <a:t>et dolore magna </a:t>
            </a:r>
            <a:r>
              <a:rPr lang="en-US" dirty="0" err="1"/>
              <a:t>aliqua</a:t>
            </a:r>
            <a:r>
              <a:rPr lang="en-US" dirty="0"/>
              <a:t>. </a:t>
            </a:r>
            <a:br>
              <a:rPr lang="en-US" dirty="0"/>
            </a:br>
            <a:endParaRPr lang="en-US" dirty="0"/>
          </a:p>
          <a:p>
            <a:pPr lvl="0"/>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br>
              <a:rPr lang="en-US" dirty="0"/>
            </a:br>
            <a:r>
              <a:rPr lang="en-US" dirty="0"/>
              <a:t>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a:t>
            </a:r>
            <a:br>
              <a:rPr lang="en-US" dirty="0"/>
            </a:br>
            <a:r>
              <a:rPr lang="en-US" dirty="0"/>
              <a:t>ex </a:t>
            </a:r>
            <a:r>
              <a:rPr lang="en-US" dirty="0" err="1"/>
              <a:t>ea</a:t>
            </a:r>
            <a:r>
              <a:rPr lang="en-US" dirty="0"/>
              <a:t> </a:t>
            </a:r>
            <a:r>
              <a:rPr lang="en-US" dirty="0" err="1"/>
              <a:t>commodo</a:t>
            </a:r>
            <a:r>
              <a:rPr lang="en-US" dirty="0"/>
              <a:t> </a:t>
            </a:r>
            <a:r>
              <a:rPr lang="en-US" dirty="0" err="1"/>
              <a:t>consequat</a:t>
            </a:r>
            <a:endParaRPr lang="en-US" dirty="0"/>
          </a:p>
        </p:txBody>
      </p:sp>
      <p:cxnSp>
        <p:nvCxnSpPr>
          <p:cNvPr id="18" name="Straight Connector 17">
            <a:extLst>
              <a:ext uri="{FF2B5EF4-FFF2-40B4-BE49-F238E27FC236}">
                <a16:creationId xmlns:a16="http://schemas.microsoft.com/office/drawing/2014/main" id="{5D459127-653F-994C-A2A5-157D3832E1DF}"/>
              </a:ext>
            </a:extLst>
          </p:cNvPr>
          <p:cNvCxnSpPr/>
          <p:nvPr userDrawn="1"/>
        </p:nvCxnSpPr>
        <p:spPr>
          <a:xfrm>
            <a:off x="609600" y="431801"/>
            <a:ext cx="109728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72F618DD-A23C-C137-E05D-161E9DDEF05F}"/>
              </a:ext>
            </a:extLst>
          </p:cNvPr>
          <p:cNvPicPr>
            <a:picLocks noChangeAspect="1"/>
          </p:cNvPicPr>
          <p:nvPr userDrawn="1"/>
        </p:nvPicPr>
        <p:blipFill>
          <a:blip r:embed="rId2"/>
          <a:stretch>
            <a:fillRect/>
          </a:stretch>
        </p:blipFill>
        <p:spPr>
          <a:xfrm>
            <a:off x="8534516" y="239911"/>
            <a:ext cx="3047884" cy="133860"/>
          </a:xfrm>
          <a:prstGeom prst="rect">
            <a:avLst/>
          </a:prstGeom>
        </p:spPr>
      </p:pic>
      <p:sp>
        <p:nvSpPr>
          <p:cNvPr id="5" name="Footer Placeholder 4">
            <a:extLst>
              <a:ext uri="{FF2B5EF4-FFF2-40B4-BE49-F238E27FC236}">
                <a16:creationId xmlns:a16="http://schemas.microsoft.com/office/drawing/2014/main" id="{85901940-6B9D-D54A-1E08-461DD77BC860}"/>
              </a:ext>
            </a:extLst>
          </p:cNvPr>
          <p:cNvSpPr>
            <a:spLocks noGrp="1"/>
          </p:cNvSpPr>
          <p:nvPr>
            <p:ph type="ftr" sz="quarter" idx="11"/>
          </p:nvPr>
        </p:nvSpPr>
        <p:spPr>
          <a:xfrm>
            <a:off x="546099" y="253202"/>
            <a:ext cx="4835369" cy="107278"/>
          </a:xfrm>
          <a:prstGeom prst="rect">
            <a:avLst/>
          </a:prstGeom>
        </p:spPr>
        <p:txBody>
          <a:bodyPr/>
          <a:lstStyle>
            <a:lvl1pPr>
              <a:defRPr sz="1000" b="1" i="0">
                <a:solidFill>
                  <a:schemeClr val="tx1"/>
                </a:solidFill>
                <a:latin typeface="Arial" panose="020B0604020202020204" pitchFamily="34" charset="0"/>
                <a:cs typeface="Arial" panose="020B0604020202020204" pitchFamily="34" charset="0"/>
              </a:defRPr>
            </a:lvl1pPr>
          </a:lstStyle>
          <a:p>
            <a:pPr>
              <a:defRPr/>
            </a:pPr>
            <a:r>
              <a:rPr lang="en-US" dirty="0"/>
              <a:t>WHAT THE PANDEMIC CAN TEACH US ABOUT GRASSROOTS INNOVATION</a:t>
            </a:r>
          </a:p>
        </p:txBody>
      </p:sp>
    </p:spTree>
    <p:extLst>
      <p:ext uri="{BB962C8B-B14F-4D97-AF65-F5344CB8AC3E}">
        <p14:creationId xmlns:p14="http://schemas.microsoft.com/office/powerpoint/2010/main" val="2197853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6E59CB6-6FD2-3340-A5FF-0D872CE5D2C8}"/>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7865331" y="-2"/>
            <a:ext cx="4326670" cy="6858000"/>
          </a:xfrm>
          <a:prstGeom prst="rect">
            <a:avLst/>
          </a:prstGeom>
          <a:effectLst>
            <a:outerShdw blurRad="50800" dist="50800" dir="5400000" algn="ctr" rotWithShape="0">
              <a:schemeClr val="bg1"/>
            </a:outerShdw>
          </a:effectLst>
        </p:spPr>
      </p:pic>
      <p:sp>
        <p:nvSpPr>
          <p:cNvPr id="13" name="Rectangle 12">
            <a:extLst>
              <a:ext uri="{FF2B5EF4-FFF2-40B4-BE49-F238E27FC236}">
                <a16:creationId xmlns:a16="http://schemas.microsoft.com/office/drawing/2014/main" id="{E581C4CA-9FFA-2D4F-997F-0B6E1CA23336}"/>
              </a:ext>
            </a:extLst>
          </p:cNvPr>
          <p:cNvSpPr/>
          <p:nvPr userDrawn="1"/>
        </p:nvSpPr>
        <p:spPr>
          <a:xfrm rot="16200000">
            <a:off x="6599666" y="1265663"/>
            <a:ext cx="6858001" cy="4326669"/>
          </a:xfrm>
          <a:prstGeom prst="rect">
            <a:avLst/>
          </a:prstGeom>
          <a:solidFill>
            <a:srgbClr val="62C4B1">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09601" y="1226634"/>
            <a:ext cx="4252332" cy="1573755"/>
          </a:xfrm>
        </p:spPr>
        <p:txBody>
          <a:bodyPr/>
          <a:lstStyle>
            <a:lvl1pPr>
              <a:lnSpc>
                <a:spcPct val="80000"/>
              </a:lnSpc>
              <a:defRPr>
                <a:latin typeface="Impact" panose="020B0806030902050204" pitchFamily="34" charset="0"/>
              </a:defRPr>
            </a:lvl1pPr>
          </a:lstStyle>
          <a:p>
            <a:r>
              <a:rPr lang="en-US" dirty="0"/>
              <a:t>CLICK TO EDIT MASTER TITLE STYLE</a:t>
            </a:r>
          </a:p>
        </p:txBody>
      </p:sp>
      <p:sp>
        <p:nvSpPr>
          <p:cNvPr id="6" name="Slide Number Placeholder 5"/>
          <p:cNvSpPr>
            <a:spLocks noGrp="1"/>
          </p:cNvSpPr>
          <p:nvPr>
            <p:ph type="sldNum" sz="quarter" idx="12"/>
          </p:nvPr>
        </p:nvSpPr>
        <p:spPr>
          <a:xfrm>
            <a:off x="4673600" y="6126164"/>
            <a:ext cx="2844800" cy="365125"/>
          </a:xfrm>
          <a:prstGeom prst="rect">
            <a:avLst/>
          </a:prstGeom>
        </p:spPr>
        <p:txBody>
          <a:bodyPr/>
          <a:lstStyle>
            <a:lvl1pPr>
              <a:defRPr/>
            </a:lvl1pPr>
          </a:lstStyle>
          <a:p>
            <a:pPr>
              <a:defRPr/>
            </a:pPr>
            <a:fld id="{79625273-BE34-CF40-A6B2-154B9E634A10}" type="slidenum">
              <a:rPr lang="en-US"/>
              <a:pPr>
                <a:defRPr/>
              </a:pPr>
              <a:t>‹#›</a:t>
            </a:fld>
            <a:endParaRPr lang="en-US"/>
          </a:p>
        </p:txBody>
      </p:sp>
      <p:sp>
        <p:nvSpPr>
          <p:cNvPr id="12" name="Text Placeholder 11">
            <a:extLst>
              <a:ext uri="{FF2B5EF4-FFF2-40B4-BE49-F238E27FC236}">
                <a16:creationId xmlns:a16="http://schemas.microsoft.com/office/drawing/2014/main" id="{EA5EFFAB-240B-CF47-B119-CF6FF864B346}"/>
              </a:ext>
            </a:extLst>
          </p:cNvPr>
          <p:cNvSpPr>
            <a:spLocks noGrp="1"/>
          </p:cNvSpPr>
          <p:nvPr>
            <p:ph type="body" sz="quarter" idx="13" hasCustomPrompt="1"/>
          </p:nvPr>
        </p:nvSpPr>
        <p:spPr>
          <a:xfrm>
            <a:off x="664633" y="3055939"/>
            <a:ext cx="6502400" cy="2408237"/>
          </a:xfrm>
        </p:spPr>
        <p:txBody>
          <a:bodyPr/>
          <a:lstStyle>
            <a:lvl1pPr marL="0" indent="0" algn="l">
              <a:buNone/>
              <a:defRPr lang="en-US" sz="1800" b="0"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Put your body copy in this box.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a:t>
            </a:r>
            <a:br>
              <a:rPr lang="en-US" dirty="0"/>
            </a:br>
            <a:br>
              <a:rPr lang="en-US" dirty="0"/>
            </a:br>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endParaRPr lang="en-US" dirty="0"/>
          </a:p>
        </p:txBody>
      </p:sp>
      <p:pic>
        <p:nvPicPr>
          <p:cNvPr id="24" name="Picture 23">
            <a:extLst>
              <a:ext uri="{FF2B5EF4-FFF2-40B4-BE49-F238E27FC236}">
                <a16:creationId xmlns:a16="http://schemas.microsoft.com/office/drawing/2014/main" id="{A46CD9CC-D8A4-AE47-B2D3-7B4C70008D5D}"/>
              </a:ext>
            </a:extLst>
          </p:cNvPr>
          <p:cNvPicPr>
            <a:picLocks noChangeAspect="1"/>
          </p:cNvPicPr>
          <p:nvPr userDrawn="1"/>
        </p:nvPicPr>
        <p:blipFill>
          <a:blip r:embed="rId4"/>
          <a:stretch>
            <a:fillRect/>
          </a:stretch>
        </p:blipFill>
        <p:spPr>
          <a:xfrm>
            <a:off x="8534517" y="6257632"/>
            <a:ext cx="3047883" cy="133860"/>
          </a:xfrm>
          <a:prstGeom prst="rect">
            <a:avLst/>
          </a:prstGeom>
        </p:spPr>
      </p:pic>
      <p:sp>
        <p:nvSpPr>
          <p:cNvPr id="25" name="Date Placeholder 3">
            <a:extLst>
              <a:ext uri="{FF2B5EF4-FFF2-40B4-BE49-F238E27FC236}">
                <a16:creationId xmlns:a16="http://schemas.microsoft.com/office/drawing/2014/main" id="{50F38DBA-2130-0644-AA07-968F29437DC2}"/>
              </a:ext>
            </a:extLst>
          </p:cNvPr>
          <p:cNvSpPr>
            <a:spLocks noGrp="1"/>
          </p:cNvSpPr>
          <p:nvPr>
            <p:ph type="dt" sz="half" idx="10"/>
          </p:nvPr>
        </p:nvSpPr>
        <p:spPr>
          <a:xfrm>
            <a:off x="8826500" y="245537"/>
            <a:ext cx="2844800" cy="106096"/>
          </a:xfrm>
          <a:prstGeom prst="rect">
            <a:avLst/>
          </a:prstGeom>
        </p:spPr>
        <p:txBody>
          <a:bodyPr/>
          <a:lstStyle>
            <a:lvl1pPr>
              <a:defRPr sz="1000">
                <a:solidFill>
                  <a:schemeClr val="bg1"/>
                </a:solidFill>
              </a:defRPr>
            </a:lvl1pPr>
          </a:lstStyle>
          <a:p>
            <a:pPr>
              <a:defRPr/>
            </a:pPr>
            <a:fld id="{CEF4C3B1-97DF-5F44-B091-7BCA31EA2402}" type="datetime1">
              <a:rPr lang="en-US" smtClean="0"/>
              <a:pPr>
                <a:defRPr/>
              </a:pPr>
              <a:t>1/22/2023</a:t>
            </a:fld>
            <a:endParaRPr lang="en-US" dirty="0"/>
          </a:p>
        </p:txBody>
      </p:sp>
      <p:sp>
        <p:nvSpPr>
          <p:cNvPr id="26" name="Footer Placeholder 4">
            <a:extLst>
              <a:ext uri="{FF2B5EF4-FFF2-40B4-BE49-F238E27FC236}">
                <a16:creationId xmlns:a16="http://schemas.microsoft.com/office/drawing/2014/main" id="{068DC8C5-BA8A-6741-9E99-6FE3BBD63F46}"/>
              </a:ext>
            </a:extLst>
          </p:cNvPr>
          <p:cNvSpPr>
            <a:spLocks noGrp="1"/>
          </p:cNvSpPr>
          <p:nvPr>
            <p:ph type="ftr" sz="quarter" idx="11"/>
          </p:nvPr>
        </p:nvSpPr>
        <p:spPr>
          <a:xfrm>
            <a:off x="546100" y="266493"/>
            <a:ext cx="3860800" cy="80696"/>
          </a:xfrm>
          <a:prstGeom prst="rect">
            <a:avLst/>
          </a:prstGeom>
        </p:spPr>
        <p:txBody>
          <a:bodyPr/>
          <a:lstStyle>
            <a:lvl1pPr>
              <a:defRPr sz="1000" b="1" i="0">
                <a:solidFill>
                  <a:schemeClr val="tx1"/>
                </a:solidFill>
                <a:latin typeface="Arial" panose="020B0604020202020204" pitchFamily="34" charset="0"/>
                <a:cs typeface="Arial" panose="020B0604020202020204" pitchFamily="34" charset="0"/>
              </a:defRPr>
            </a:lvl1pPr>
          </a:lstStyle>
          <a:p>
            <a:pPr>
              <a:defRPr/>
            </a:pPr>
            <a:r>
              <a:rPr lang="en-US"/>
              <a:t>PRESENTATION TITLE</a:t>
            </a:r>
            <a:endParaRPr lang="en-US" dirty="0"/>
          </a:p>
        </p:txBody>
      </p:sp>
      <p:cxnSp>
        <p:nvCxnSpPr>
          <p:cNvPr id="27" name="Straight Connector 26">
            <a:extLst>
              <a:ext uri="{FF2B5EF4-FFF2-40B4-BE49-F238E27FC236}">
                <a16:creationId xmlns:a16="http://schemas.microsoft.com/office/drawing/2014/main" id="{5836ABEB-C090-5846-97D8-221C1E8C7112}"/>
              </a:ext>
            </a:extLst>
          </p:cNvPr>
          <p:cNvCxnSpPr/>
          <p:nvPr userDrawn="1"/>
        </p:nvCxnSpPr>
        <p:spPr>
          <a:xfrm>
            <a:off x="609600" y="431801"/>
            <a:ext cx="10972800" cy="0"/>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A3E32A65-4823-C14D-B7E3-D7F16CE5A43A}"/>
              </a:ext>
            </a:extLst>
          </p:cNvPr>
          <p:cNvCxnSpPr>
            <a:cxnSpLocks/>
          </p:cNvCxnSpPr>
          <p:nvPr userDrawn="1"/>
        </p:nvCxnSpPr>
        <p:spPr>
          <a:xfrm>
            <a:off x="582706" y="424331"/>
            <a:ext cx="7282625"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DE76AC8F-4D06-4703-BC77-80B7A44EE808}"/>
              </a:ext>
            </a:extLst>
          </p:cNvPr>
          <p:cNvPicPr>
            <a:picLocks noChangeAspect="1"/>
          </p:cNvPicPr>
          <p:nvPr userDrawn="1"/>
        </p:nvPicPr>
        <p:blipFill rotWithShape="1">
          <a:blip r:embed="rId5">
            <a:extLst>
              <a:ext uri="{28A0092B-C50C-407E-A947-70E740481C1C}">
                <a14:useLocalDpi xmlns:a14="http://schemas.microsoft.com/office/drawing/2010/main"/>
              </a:ext>
            </a:extLst>
          </a:blip>
          <a:srcRect t="-9246" b="-9839"/>
          <a:stretch/>
        </p:blipFill>
        <p:spPr>
          <a:xfrm>
            <a:off x="609600" y="6070872"/>
            <a:ext cx="950976" cy="507380"/>
          </a:xfrm>
          <a:prstGeom prst="rect">
            <a:avLst/>
          </a:prstGeom>
        </p:spPr>
      </p:pic>
    </p:spTree>
    <p:extLst>
      <p:ext uri="{BB962C8B-B14F-4D97-AF65-F5344CB8AC3E}">
        <p14:creationId xmlns:p14="http://schemas.microsoft.com/office/powerpoint/2010/main" val="3232804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B8CB298-7EAD-3846-8D7C-18E994A5A7A8}"/>
              </a:ext>
            </a:extLst>
          </p:cNvPr>
          <p:cNvSpPr/>
          <p:nvPr userDrawn="1"/>
        </p:nvSpPr>
        <p:spPr>
          <a:xfrm>
            <a:off x="0" y="2590800"/>
            <a:ext cx="12192000" cy="4267200"/>
          </a:xfrm>
          <a:prstGeom prst="rect">
            <a:avLst/>
          </a:prstGeom>
          <a:solidFill>
            <a:srgbClr val="A32B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47700" y="880954"/>
            <a:ext cx="10917627" cy="1286092"/>
          </a:xfrm>
        </p:spPr>
        <p:txBody>
          <a:bodyPr/>
          <a:lstStyle>
            <a:lvl1pPr algn="ctr">
              <a:defRPr sz="4800">
                <a:latin typeface="Impact" panose="020B0806030902050204" pitchFamily="34" charset="0"/>
              </a:defRPr>
            </a:lvl1pPr>
          </a:lstStyle>
          <a:p>
            <a:r>
              <a:rPr lang="en-US" dirty="0"/>
              <a:t>PUT YOUR HEADLINE IN </a:t>
            </a:r>
            <a:br>
              <a:rPr lang="en-US" dirty="0"/>
            </a:br>
            <a:r>
              <a:rPr lang="en-US" dirty="0"/>
              <a:t>THIS TEXT BOX</a:t>
            </a:r>
          </a:p>
        </p:txBody>
      </p:sp>
      <p:sp>
        <p:nvSpPr>
          <p:cNvPr id="6" name="Slide Number Placeholder 5"/>
          <p:cNvSpPr>
            <a:spLocks noGrp="1"/>
          </p:cNvSpPr>
          <p:nvPr>
            <p:ph type="sldNum" sz="quarter" idx="12"/>
          </p:nvPr>
        </p:nvSpPr>
        <p:spPr>
          <a:xfrm>
            <a:off x="4673600" y="6126164"/>
            <a:ext cx="2844800" cy="365125"/>
          </a:xfrm>
          <a:prstGeom prst="rect">
            <a:avLst/>
          </a:prstGeom>
        </p:spPr>
        <p:txBody>
          <a:bodyPr/>
          <a:lstStyle>
            <a:lvl1pPr>
              <a:defRPr/>
            </a:lvl1pPr>
          </a:lstStyle>
          <a:p>
            <a:pPr>
              <a:defRPr/>
            </a:pPr>
            <a:fld id="{79625273-BE34-CF40-A6B2-154B9E634A10}" type="slidenum">
              <a:rPr lang="en-US"/>
              <a:pPr>
                <a:defRPr/>
              </a:pPr>
              <a:t>‹#›</a:t>
            </a:fld>
            <a:endParaRPr lang="en-US"/>
          </a:p>
        </p:txBody>
      </p:sp>
      <p:sp>
        <p:nvSpPr>
          <p:cNvPr id="11" name="Text Placeholder 11">
            <a:extLst>
              <a:ext uri="{FF2B5EF4-FFF2-40B4-BE49-F238E27FC236}">
                <a16:creationId xmlns:a16="http://schemas.microsoft.com/office/drawing/2014/main" id="{9E2DC406-912D-5F48-9574-34EA44D04D6F}"/>
              </a:ext>
            </a:extLst>
          </p:cNvPr>
          <p:cNvSpPr>
            <a:spLocks noGrp="1"/>
          </p:cNvSpPr>
          <p:nvPr>
            <p:ph type="body" sz="quarter" idx="13" hasCustomPrompt="1"/>
          </p:nvPr>
        </p:nvSpPr>
        <p:spPr>
          <a:xfrm>
            <a:off x="2493573" y="3532836"/>
            <a:ext cx="3246967" cy="1782761"/>
          </a:xfrm>
        </p:spPr>
        <p:txBody>
          <a:bodyPr/>
          <a:lstStyle>
            <a:lvl1pPr marL="0" indent="0" algn="l">
              <a:buNone/>
              <a:defRPr lang="en-US" sz="1800" b="0" i="0" smtClean="0">
                <a:solidFill>
                  <a:schemeClr val="bg1"/>
                </a:solidFill>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Put your body copy in this box.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a:t>
            </a:r>
          </a:p>
        </p:txBody>
      </p:sp>
      <p:sp>
        <p:nvSpPr>
          <p:cNvPr id="13" name="Text Placeholder 11">
            <a:extLst>
              <a:ext uri="{FF2B5EF4-FFF2-40B4-BE49-F238E27FC236}">
                <a16:creationId xmlns:a16="http://schemas.microsoft.com/office/drawing/2014/main" id="{CDFD3CF9-A873-6247-A3C5-CCA49B749D31}"/>
              </a:ext>
            </a:extLst>
          </p:cNvPr>
          <p:cNvSpPr>
            <a:spLocks noGrp="1"/>
          </p:cNvSpPr>
          <p:nvPr>
            <p:ph type="body" sz="quarter" idx="14" hasCustomPrompt="1"/>
          </p:nvPr>
        </p:nvSpPr>
        <p:spPr>
          <a:xfrm>
            <a:off x="6405313" y="3532836"/>
            <a:ext cx="3246967" cy="1782761"/>
          </a:xfrm>
        </p:spPr>
        <p:txBody>
          <a:bodyPr/>
          <a:lstStyle>
            <a:lvl1pPr marL="0" indent="0" algn="l">
              <a:buNone/>
              <a:defRPr lang="en-US" sz="1800" b="0" i="0" smtClean="0">
                <a:solidFill>
                  <a:schemeClr val="bg1"/>
                </a:solidFill>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pic>
        <p:nvPicPr>
          <p:cNvPr id="15" name="Picture 14">
            <a:extLst>
              <a:ext uri="{FF2B5EF4-FFF2-40B4-BE49-F238E27FC236}">
                <a16:creationId xmlns:a16="http://schemas.microsoft.com/office/drawing/2014/main" id="{C9DD85F6-FC6D-7D48-AFA6-24B346768052}"/>
              </a:ext>
            </a:extLst>
          </p:cNvPr>
          <p:cNvPicPr>
            <a:picLocks noChangeAspect="1"/>
          </p:cNvPicPr>
          <p:nvPr userDrawn="1"/>
        </p:nvPicPr>
        <p:blipFill>
          <a:blip r:embed="rId2"/>
          <a:stretch>
            <a:fillRect/>
          </a:stretch>
        </p:blipFill>
        <p:spPr>
          <a:xfrm>
            <a:off x="8534517" y="6257632"/>
            <a:ext cx="3047883" cy="133860"/>
          </a:xfrm>
          <a:prstGeom prst="rect">
            <a:avLst/>
          </a:prstGeom>
        </p:spPr>
      </p:pic>
      <p:sp>
        <p:nvSpPr>
          <p:cNvPr id="19" name="Date Placeholder 3">
            <a:extLst>
              <a:ext uri="{FF2B5EF4-FFF2-40B4-BE49-F238E27FC236}">
                <a16:creationId xmlns:a16="http://schemas.microsoft.com/office/drawing/2014/main" id="{FBA45E7E-63FA-744D-96FA-B75E5D7DDF96}"/>
              </a:ext>
            </a:extLst>
          </p:cNvPr>
          <p:cNvSpPr>
            <a:spLocks noGrp="1"/>
          </p:cNvSpPr>
          <p:nvPr>
            <p:ph type="dt" sz="half" idx="10"/>
          </p:nvPr>
        </p:nvSpPr>
        <p:spPr>
          <a:xfrm>
            <a:off x="8826500" y="245537"/>
            <a:ext cx="2844800" cy="106096"/>
          </a:xfrm>
          <a:prstGeom prst="rect">
            <a:avLst/>
          </a:prstGeom>
        </p:spPr>
        <p:txBody>
          <a:bodyPr/>
          <a:lstStyle>
            <a:lvl1pPr>
              <a:defRPr sz="1000">
                <a:solidFill>
                  <a:schemeClr val="tx1"/>
                </a:solidFill>
              </a:defRPr>
            </a:lvl1pPr>
          </a:lstStyle>
          <a:p>
            <a:pPr>
              <a:defRPr/>
            </a:pPr>
            <a:fld id="{CEF4C3B1-97DF-5F44-B091-7BCA31EA2402}" type="datetime1">
              <a:rPr lang="en-US" smtClean="0"/>
              <a:pPr>
                <a:defRPr/>
              </a:pPr>
              <a:t>1/22/2023</a:t>
            </a:fld>
            <a:endParaRPr lang="en-US" dirty="0"/>
          </a:p>
        </p:txBody>
      </p:sp>
      <p:sp>
        <p:nvSpPr>
          <p:cNvPr id="20" name="Footer Placeholder 4">
            <a:extLst>
              <a:ext uri="{FF2B5EF4-FFF2-40B4-BE49-F238E27FC236}">
                <a16:creationId xmlns:a16="http://schemas.microsoft.com/office/drawing/2014/main" id="{1350FB57-CADC-CB41-982B-17026E80068F}"/>
              </a:ext>
            </a:extLst>
          </p:cNvPr>
          <p:cNvSpPr>
            <a:spLocks noGrp="1"/>
          </p:cNvSpPr>
          <p:nvPr>
            <p:ph type="ftr" sz="quarter" idx="11"/>
          </p:nvPr>
        </p:nvSpPr>
        <p:spPr>
          <a:xfrm>
            <a:off x="546100" y="266493"/>
            <a:ext cx="3860800" cy="80696"/>
          </a:xfrm>
          <a:prstGeom prst="rect">
            <a:avLst/>
          </a:prstGeom>
        </p:spPr>
        <p:txBody>
          <a:bodyPr/>
          <a:lstStyle>
            <a:lvl1pPr>
              <a:defRPr sz="1000" b="1" i="0">
                <a:solidFill>
                  <a:schemeClr val="tx1"/>
                </a:solidFill>
                <a:latin typeface="Arial" panose="020B0604020202020204" pitchFamily="34" charset="0"/>
                <a:cs typeface="Arial" panose="020B0604020202020204" pitchFamily="34" charset="0"/>
              </a:defRPr>
            </a:lvl1pPr>
          </a:lstStyle>
          <a:p>
            <a:pPr>
              <a:defRPr/>
            </a:pPr>
            <a:r>
              <a:rPr lang="en-US" dirty="0"/>
              <a:t>PRESENTATION TITLE</a:t>
            </a:r>
          </a:p>
        </p:txBody>
      </p:sp>
      <p:cxnSp>
        <p:nvCxnSpPr>
          <p:cNvPr id="21" name="Straight Connector 20">
            <a:extLst>
              <a:ext uri="{FF2B5EF4-FFF2-40B4-BE49-F238E27FC236}">
                <a16:creationId xmlns:a16="http://schemas.microsoft.com/office/drawing/2014/main" id="{AF975003-8E67-344B-BBFE-044499EF78D0}"/>
              </a:ext>
            </a:extLst>
          </p:cNvPr>
          <p:cNvCxnSpPr/>
          <p:nvPr userDrawn="1"/>
        </p:nvCxnSpPr>
        <p:spPr>
          <a:xfrm>
            <a:off x="609600" y="431801"/>
            <a:ext cx="109728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6" name="Picture 15">
            <a:extLst>
              <a:ext uri="{FF2B5EF4-FFF2-40B4-BE49-F238E27FC236}">
                <a16:creationId xmlns:a16="http://schemas.microsoft.com/office/drawing/2014/main" id="{8D8A7B9D-4ACD-4E31-A610-58D46D0AC102}"/>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928" r="-171"/>
          <a:stretch/>
        </p:blipFill>
        <p:spPr>
          <a:xfrm>
            <a:off x="502508" y="6097136"/>
            <a:ext cx="950976" cy="421436"/>
          </a:xfrm>
          <a:prstGeom prst="rect">
            <a:avLst/>
          </a:prstGeom>
        </p:spPr>
      </p:pic>
    </p:spTree>
    <p:extLst>
      <p:ext uri="{BB962C8B-B14F-4D97-AF65-F5344CB8AC3E}">
        <p14:creationId xmlns:p14="http://schemas.microsoft.com/office/powerpoint/2010/main" val="2245651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bg>
      <p:bgPr>
        <a:solidFill>
          <a:srgbClr val="A32B3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4566" y="1814366"/>
            <a:ext cx="3852417" cy="3086100"/>
          </a:xfrm>
        </p:spPr>
        <p:txBody>
          <a:bodyPr/>
          <a:lstStyle>
            <a:lvl1pPr>
              <a:lnSpc>
                <a:spcPct val="80000"/>
              </a:lnSpc>
              <a:defRPr sz="6000">
                <a:solidFill>
                  <a:schemeClr val="bg1">
                    <a:lumMod val="95000"/>
                  </a:schemeClr>
                </a:solidFill>
                <a:latin typeface="Impact" panose="020B0806030902050204" pitchFamily="34" charset="0"/>
              </a:defRPr>
            </a:lvl1pPr>
          </a:lstStyle>
          <a:p>
            <a:r>
              <a:rPr lang="en-US" dirty="0"/>
              <a:t>PUT </a:t>
            </a:r>
            <a:br>
              <a:rPr lang="en-US" dirty="0"/>
            </a:br>
            <a:r>
              <a:rPr lang="en-US" dirty="0"/>
              <a:t>YOUR OWN HEADLINE HERE</a:t>
            </a:r>
          </a:p>
        </p:txBody>
      </p:sp>
      <p:sp>
        <p:nvSpPr>
          <p:cNvPr id="6" name="Slide Number Placeholder 5"/>
          <p:cNvSpPr>
            <a:spLocks noGrp="1"/>
          </p:cNvSpPr>
          <p:nvPr>
            <p:ph type="sldNum" sz="quarter" idx="12"/>
          </p:nvPr>
        </p:nvSpPr>
        <p:spPr>
          <a:xfrm>
            <a:off x="4673600" y="6126164"/>
            <a:ext cx="2844800" cy="365125"/>
          </a:xfrm>
          <a:prstGeom prst="rect">
            <a:avLst/>
          </a:prstGeom>
        </p:spPr>
        <p:txBody>
          <a:bodyPr/>
          <a:lstStyle>
            <a:lvl1pPr>
              <a:defRPr/>
            </a:lvl1pPr>
          </a:lstStyle>
          <a:p>
            <a:pPr>
              <a:defRPr/>
            </a:pPr>
            <a:fld id="{79625273-BE34-CF40-A6B2-154B9E634A10}" type="slidenum">
              <a:rPr lang="en-US"/>
              <a:pPr>
                <a:defRPr/>
              </a:pPr>
              <a:t>‹#›</a:t>
            </a:fld>
            <a:endParaRPr lang="en-US"/>
          </a:p>
        </p:txBody>
      </p:sp>
      <p:sp>
        <p:nvSpPr>
          <p:cNvPr id="12" name="Text Placeholder 11">
            <a:extLst>
              <a:ext uri="{FF2B5EF4-FFF2-40B4-BE49-F238E27FC236}">
                <a16:creationId xmlns:a16="http://schemas.microsoft.com/office/drawing/2014/main" id="{EA5EFFAB-240B-CF47-B119-CF6FF864B346}"/>
              </a:ext>
            </a:extLst>
          </p:cNvPr>
          <p:cNvSpPr>
            <a:spLocks noGrp="1"/>
          </p:cNvSpPr>
          <p:nvPr>
            <p:ph type="body" sz="quarter" idx="13" hasCustomPrompt="1"/>
          </p:nvPr>
        </p:nvSpPr>
        <p:spPr>
          <a:xfrm>
            <a:off x="5763952" y="1814366"/>
            <a:ext cx="5147733" cy="3086100"/>
          </a:xfrm>
        </p:spPr>
        <p:txBody>
          <a:bodyPr/>
          <a:lstStyle>
            <a:lvl1pPr marL="0" indent="0" algn="l">
              <a:buNone/>
              <a:defRPr lang="en-US" sz="1800" b="0" i="0" smtClean="0">
                <a:solidFill>
                  <a:schemeClr val="bg1">
                    <a:lumMod val="95000"/>
                  </a:schemeClr>
                </a:solidFill>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Put your body copy in this box.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a:t>
            </a:r>
            <a:br>
              <a:rPr lang="en-US" dirty="0"/>
            </a:br>
            <a:br>
              <a:rPr lang="en-US" dirty="0"/>
            </a:br>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endParaRPr lang="en-US" dirty="0"/>
          </a:p>
        </p:txBody>
      </p:sp>
      <p:pic>
        <p:nvPicPr>
          <p:cNvPr id="21" name="Picture 20">
            <a:extLst>
              <a:ext uri="{FF2B5EF4-FFF2-40B4-BE49-F238E27FC236}">
                <a16:creationId xmlns:a16="http://schemas.microsoft.com/office/drawing/2014/main" id="{5A97E7FA-3F80-5243-906B-08F6D6942DAE}"/>
              </a:ext>
            </a:extLst>
          </p:cNvPr>
          <p:cNvPicPr>
            <a:picLocks noChangeAspect="1"/>
          </p:cNvPicPr>
          <p:nvPr userDrawn="1"/>
        </p:nvPicPr>
        <p:blipFill>
          <a:blip r:embed="rId2"/>
          <a:stretch>
            <a:fillRect/>
          </a:stretch>
        </p:blipFill>
        <p:spPr>
          <a:xfrm>
            <a:off x="8534517" y="6257632"/>
            <a:ext cx="3047883" cy="133860"/>
          </a:xfrm>
          <a:prstGeom prst="rect">
            <a:avLst/>
          </a:prstGeom>
        </p:spPr>
      </p:pic>
      <p:sp>
        <p:nvSpPr>
          <p:cNvPr id="22" name="Date Placeholder 3">
            <a:extLst>
              <a:ext uri="{FF2B5EF4-FFF2-40B4-BE49-F238E27FC236}">
                <a16:creationId xmlns:a16="http://schemas.microsoft.com/office/drawing/2014/main" id="{9483857E-CC71-644F-AD46-98B666257FAD}"/>
              </a:ext>
            </a:extLst>
          </p:cNvPr>
          <p:cNvSpPr>
            <a:spLocks noGrp="1"/>
          </p:cNvSpPr>
          <p:nvPr>
            <p:ph type="dt" sz="half" idx="10"/>
          </p:nvPr>
        </p:nvSpPr>
        <p:spPr>
          <a:xfrm>
            <a:off x="8826500" y="245537"/>
            <a:ext cx="2844800" cy="106096"/>
          </a:xfrm>
          <a:prstGeom prst="rect">
            <a:avLst/>
          </a:prstGeom>
        </p:spPr>
        <p:txBody>
          <a:bodyPr/>
          <a:lstStyle>
            <a:lvl1pPr>
              <a:defRPr sz="1000">
                <a:solidFill>
                  <a:schemeClr val="bg1"/>
                </a:solidFill>
              </a:defRPr>
            </a:lvl1pPr>
          </a:lstStyle>
          <a:p>
            <a:pPr>
              <a:defRPr/>
            </a:pPr>
            <a:fld id="{CEF4C3B1-97DF-5F44-B091-7BCA31EA2402}" type="datetime1">
              <a:rPr lang="en-US" smtClean="0"/>
              <a:pPr>
                <a:defRPr/>
              </a:pPr>
              <a:t>1/22/2023</a:t>
            </a:fld>
            <a:endParaRPr lang="en-US" dirty="0"/>
          </a:p>
        </p:txBody>
      </p:sp>
      <p:sp>
        <p:nvSpPr>
          <p:cNvPr id="23" name="Footer Placeholder 4">
            <a:extLst>
              <a:ext uri="{FF2B5EF4-FFF2-40B4-BE49-F238E27FC236}">
                <a16:creationId xmlns:a16="http://schemas.microsoft.com/office/drawing/2014/main" id="{B618D9C3-60BC-4342-9542-937B37A860CF}"/>
              </a:ext>
            </a:extLst>
          </p:cNvPr>
          <p:cNvSpPr>
            <a:spLocks noGrp="1"/>
          </p:cNvSpPr>
          <p:nvPr>
            <p:ph type="ftr" sz="quarter" idx="11"/>
          </p:nvPr>
        </p:nvSpPr>
        <p:spPr>
          <a:xfrm>
            <a:off x="546100" y="266493"/>
            <a:ext cx="3860800" cy="80696"/>
          </a:xfrm>
          <a:prstGeom prst="rect">
            <a:avLst/>
          </a:prstGeom>
        </p:spPr>
        <p:txBody>
          <a:bodyPr/>
          <a:lstStyle>
            <a:lvl1pPr>
              <a:defRPr sz="1000" b="1" i="0">
                <a:solidFill>
                  <a:schemeClr val="bg1"/>
                </a:solidFill>
                <a:latin typeface="Arial" panose="020B0604020202020204" pitchFamily="34" charset="0"/>
                <a:cs typeface="Arial" panose="020B0604020202020204" pitchFamily="34" charset="0"/>
              </a:defRPr>
            </a:lvl1pPr>
          </a:lstStyle>
          <a:p>
            <a:pPr>
              <a:defRPr/>
            </a:pPr>
            <a:r>
              <a:rPr lang="en-US" dirty="0"/>
              <a:t>PRESENTATION TITLE</a:t>
            </a:r>
          </a:p>
        </p:txBody>
      </p:sp>
      <p:cxnSp>
        <p:nvCxnSpPr>
          <p:cNvPr id="24" name="Straight Connector 23">
            <a:extLst>
              <a:ext uri="{FF2B5EF4-FFF2-40B4-BE49-F238E27FC236}">
                <a16:creationId xmlns:a16="http://schemas.microsoft.com/office/drawing/2014/main" id="{FEBB85AF-FFE4-9F4F-A718-7300D5B5DF8A}"/>
              </a:ext>
            </a:extLst>
          </p:cNvPr>
          <p:cNvCxnSpPr/>
          <p:nvPr userDrawn="1"/>
        </p:nvCxnSpPr>
        <p:spPr>
          <a:xfrm>
            <a:off x="609600" y="431801"/>
            <a:ext cx="10972800" cy="0"/>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3DC79A5F-39E8-4635-B8AF-2ECBD2F56A06}"/>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928" r="-171"/>
          <a:stretch/>
        </p:blipFill>
        <p:spPr>
          <a:xfrm>
            <a:off x="502508" y="6097136"/>
            <a:ext cx="950976" cy="421436"/>
          </a:xfrm>
          <a:prstGeom prst="rect">
            <a:avLst/>
          </a:prstGeom>
        </p:spPr>
      </p:pic>
    </p:spTree>
    <p:extLst>
      <p:ext uri="{BB962C8B-B14F-4D97-AF65-F5344CB8AC3E}">
        <p14:creationId xmlns:p14="http://schemas.microsoft.com/office/powerpoint/2010/main" val="3792525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bg>
      <p:bgPr>
        <a:solidFill>
          <a:srgbClr val="62C4B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4673600" y="6126164"/>
            <a:ext cx="2844800" cy="365125"/>
          </a:xfrm>
          <a:prstGeom prst="rect">
            <a:avLst/>
          </a:prstGeom>
        </p:spPr>
        <p:txBody>
          <a:bodyPr/>
          <a:lstStyle>
            <a:lvl1pPr>
              <a:defRPr/>
            </a:lvl1pPr>
          </a:lstStyle>
          <a:p>
            <a:pPr>
              <a:defRPr/>
            </a:pPr>
            <a:fld id="{79625273-BE34-CF40-A6B2-154B9E634A10}" type="slidenum">
              <a:rPr lang="en-US"/>
              <a:pPr>
                <a:defRPr/>
              </a:pPr>
              <a:t>‹#›</a:t>
            </a:fld>
            <a:endParaRPr lang="en-US"/>
          </a:p>
        </p:txBody>
      </p:sp>
      <p:pic>
        <p:nvPicPr>
          <p:cNvPr id="13" name="Picture 12">
            <a:extLst>
              <a:ext uri="{FF2B5EF4-FFF2-40B4-BE49-F238E27FC236}">
                <a16:creationId xmlns:a16="http://schemas.microsoft.com/office/drawing/2014/main" id="{4E01A7E3-1524-AF40-855A-8FD47F334009}"/>
              </a:ext>
            </a:extLst>
          </p:cNvPr>
          <p:cNvPicPr>
            <a:picLocks noChangeAspect="1"/>
          </p:cNvPicPr>
          <p:nvPr userDrawn="1"/>
        </p:nvPicPr>
        <p:blipFill>
          <a:blip r:embed="rId2"/>
          <a:stretch>
            <a:fillRect/>
          </a:stretch>
        </p:blipFill>
        <p:spPr>
          <a:xfrm>
            <a:off x="8534517" y="6257632"/>
            <a:ext cx="3047883" cy="133860"/>
          </a:xfrm>
          <a:prstGeom prst="rect">
            <a:avLst/>
          </a:prstGeom>
        </p:spPr>
      </p:pic>
      <p:sp>
        <p:nvSpPr>
          <p:cNvPr id="20" name="Title 1">
            <a:extLst>
              <a:ext uri="{FF2B5EF4-FFF2-40B4-BE49-F238E27FC236}">
                <a16:creationId xmlns:a16="http://schemas.microsoft.com/office/drawing/2014/main" id="{71BB585A-025E-0F49-A03E-12D2E0ADF174}"/>
              </a:ext>
            </a:extLst>
          </p:cNvPr>
          <p:cNvSpPr>
            <a:spLocks noGrp="1"/>
          </p:cNvSpPr>
          <p:nvPr>
            <p:ph type="title" hasCustomPrompt="1"/>
          </p:nvPr>
        </p:nvSpPr>
        <p:spPr>
          <a:xfrm>
            <a:off x="1614566" y="1814366"/>
            <a:ext cx="3852417" cy="3086100"/>
          </a:xfrm>
        </p:spPr>
        <p:txBody>
          <a:bodyPr/>
          <a:lstStyle>
            <a:lvl1pPr>
              <a:lnSpc>
                <a:spcPct val="80000"/>
              </a:lnSpc>
              <a:defRPr sz="6000">
                <a:solidFill>
                  <a:schemeClr val="bg1">
                    <a:lumMod val="95000"/>
                  </a:schemeClr>
                </a:solidFill>
                <a:latin typeface="Impact" panose="020B0806030902050204" pitchFamily="34" charset="0"/>
              </a:defRPr>
            </a:lvl1pPr>
          </a:lstStyle>
          <a:p>
            <a:r>
              <a:rPr lang="en-US" dirty="0"/>
              <a:t>PUT </a:t>
            </a:r>
            <a:br>
              <a:rPr lang="en-US" dirty="0"/>
            </a:br>
            <a:r>
              <a:rPr lang="en-US" dirty="0"/>
              <a:t>YOUR OWN HEADLINE HERE</a:t>
            </a:r>
          </a:p>
        </p:txBody>
      </p:sp>
      <p:sp>
        <p:nvSpPr>
          <p:cNvPr id="21" name="Text Placeholder 11">
            <a:extLst>
              <a:ext uri="{FF2B5EF4-FFF2-40B4-BE49-F238E27FC236}">
                <a16:creationId xmlns:a16="http://schemas.microsoft.com/office/drawing/2014/main" id="{67E9DB66-B09E-1849-9A28-F368B053AC07}"/>
              </a:ext>
            </a:extLst>
          </p:cNvPr>
          <p:cNvSpPr>
            <a:spLocks noGrp="1"/>
          </p:cNvSpPr>
          <p:nvPr>
            <p:ph type="body" sz="quarter" idx="13" hasCustomPrompt="1"/>
          </p:nvPr>
        </p:nvSpPr>
        <p:spPr>
          <a:xfrm>
            <a:off x="5763952" y="1814366"/>
            <a:ext cx="5147733" cy="3086100"/>
          </a:xfrm>
        </p:spPr>
        <p:txBody>
          <a:bodyPr/>
          <a:lstStyle>
            <a:lvl1pPr marL="0" indent="0" algn="l">
              <a:buNone/>
              <a:defRPr lang="en-US" sz="1800" b="0" i="0" smtClean="0">
                <a:solidFill>
                  <a:schemeClr val="bg1">
                    <a:lumMod val="95000"/>
                  </a:schemeClr>
                </a:solidFill>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Put your body copy in this box.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a:t>
            </a:r>
            <a:br>
              <a:rPr lang="en-US" dirty="0"/>
            </a:br>
            <a:br>
              <a:rPr lang="en-US" dirty="0"/>
            </a:br>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endParaRPr lang="en-US" dirty="0"/>
          </a:p>
        </p:txBody>
      </p:sp>
      <p:sp>
        <p:nvSpPr>
          <p:cNvPr id="22" name="Date Placeholder 3">
            <a:extLst>
              <a:ext uri="{FF2B5EF4-FFF2-40B4-BE49-F238E27FC236}">
                <a16:creationId xmlns:a16="http://schemas.microsoft.com/office/drawing/2014/main" id="{835ED1C5-0DED-984E-B747-52BCC9633275}"/>
              </a:ext>
            </a:extLst>
          </p:cNvPr>
          <p:cNvSpPr>
            <a:spLocks noGrp="1"/>
          </p:cNvSpPr>
          <p:nvPr>
            <p:ph type="dt" sz="half" idx="10"/>
          </p:nvPr>
        </p:nvSpPr>
        <p:spPr>
          <a:xfrm>
            <a:off x="8826500" y="245537"/>
            <a:ext cx="2844800" cy="106096"/>
          </a:xfrm>
          <a:prstGeom prst="rect">
            <a:avLst/>
          </a:prstGeom>
        </p:spPr>
        <p:txBody>
          <a:bodyPr/>
          <a:lstStyle>
            <a:lvl1pPr>
              <a:defRPr sz="1000">
                <a:solidFill>
                  <a:schemeClr val="bg1"/>
                </a:solidFill>
              </a:defRPr>
            </a:lvl1pPr>
          </a:lstStyle>
          <a:p>
            <a:pPr>
              <a:defRPr/>
            </a:pPr>
            <a:fld id="{CEF4C3B1-97DF-5F44-B091-7BCA31EA2402}" type="datetime1">
              <a:rPr lang="en-US" smtClean="0"/>
              <a:pPr>
                <a:defRPr/>
              </a:pPr>
              <a:t>1/22/2023</a:t>
            </a:fld>
            <a:endParaRPr lang="en-US" dirty="0"/>
          </a:p>
        </p:txBody>
      </p:sp>
      <p:sp>
        <p:nvSpPr>
          <p:cNvPr id="23" name="Footer Placeholder 4">
            <a:extLst>
              <a:ext uri="{FF2B5EF4-FFF2-40B4-BE49-F238E27FC236}">
                <a16:creationId xmlns:a16="http://schemas.microsoft.com/office/drawing/2014/main" id="{65B6D0FF-724C-9648-B21C-F8A9256F808D}"/>
              </a:ext>
            </a:extLst>
          </p:cNvPr>
          <p:cNvSpPr>
            <a:spLocks noGrp="1"/>
          </p:cNvSpPr>
          <p:nvPr>
            <p:ph type="ftr" sz="quarter" idx="11"/>
          </p:nvPr>
        </p:nvSpPr>
        <p:spPr>
          <a:xfrm>
            <a:off x="546100" y="266493"/>
            <a:ext cx="3860800" cy="80696"/>
          </a:xfrm>
          <a:prstGeom prst="rect">
            <a:avLst/>
          </a:prstGeom>
        </p:spPr>
        <p:txBody>
          <a:bodyPr/>
          <a:lstStyle>
            <a:lvl1pPr>
              <a:defRPr sz="1000" b="1" i="0">
                <a:solidFill>
                  <a:schemeClr val="bg1"/>
                </a:solidFill>
                <a:latin typeface="Arial" panose="020B0604020202020204" pitchFamily="34" charset="0"/>
                <a:cs typeface="Arial" panose="020B0604020202020204" pitchFamily="34" charset="0"/>
              </a:defRPr>
            </a:lvl1pPr>
          </a:lstStyle>
          <a:p>
            <a:pPr>
              <a:defRPr/>
            </a:pPr>
            <a:r>
              <a:rPr lang="en-US" dirty="0"/>
              <a:t>PRESENTATION TITLE</a:t>
            </a:r>
          </a:p>
        </p:txBody>
      </p:sp>
      <p:cxnSp>
        <p:nvCxnSpPr>
          <p:cNvPr id="24" name="Straight Connector 23">
            <a:extLst>
              <a:ext uri="{FF2B5EF4-FFF2-40B4-BE49-F238E27FC236}">
                <a16:creationId xmlns:a16="http://schemas.microsoft.com/office/drawing/2014/main" id="{4E1BEF3A-709F-2545-9783-111F980FC1F8}"/>
              </a:ext>
            </a:extLst>
          </p:cNvPr>
          <p:cNvCxnSpPr/>
          <p:nvPr userDrawn="1"/>
        </p:nvCxnSpPr>
        <p:spPr>
          <a:xfrm>
            <a:off x="609600" y="431801"/>
            <a:ext cx="10972800" cy="0"/>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63162C0A-0767-422C-9AC7-B1A44C486386}"/>
              </a:ext>
            </a:extLst>
          </p:cNvPr>
          <p:cNvPicPr>
            <a:picLocks noChangeAspect="1"/>
          </p:cNvPicPr>
          <p:nvPr userDrawn="1"/>
        </p:nvPicPr>
        <p:blipFill rotWithShape="1">
          <a:blip r:embed="rId3">
            <a:extLst>
              <a:ext uri="{28A0092B-C50C-407E-A947-70E740481C1C}">
                <a14:useLocalDpi xmlns:a14="http://schemas.microsoft.com/office/drawing/2010/main"/>
              </a:ext>
            </a:extLst>
          </a:blip>
          <a:srcRect t="-9246" b="-9839"/>
          <a:stretch/>
        </p:blipFill>
        <p:spPr>
          <a:xfrm>
            <a:off x="609600" y="6070872"/>
            <a:ext cx="950976" cy="507380"/>
          </a:xfrm>
          <a:prstGeom prst="rect">
            <a:avLst/>
          </a:prstGeom>
        </p:spPr>
      </p:pic>
    </p:spTree>
    <p:extLst>
      <p:ext uri="{BB962C8B-B14F-4D97-AF65-F5344CB8AC3E}">
        <p14:creationId xmlns:p14="http://schemas.microsoft.com/office/powerpoint/2010/main" val="2692699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4775" y="1235585"/>
            <a:ext cx="1129991" cy="551366"/>
          </a:xfrm>
        </p:spPr>
        <p:txBody>
          <a:bodyPr/>
          <a:lstStyle>
            <a:lvl1pPr>
              <a:lnSpc>
                <a:spcPct val="80000"/>
              </a:lnSpc>
              <a:defRPr>
                <a:latin typeface="Impact" panose="020B0806030902050204" pitchFamily="34" charset="0"/>
              </a:defRPr>
            </a:lvl1pPr>
          </a:lstStyle>
          <a:p>
            <a:r>
              <a:rPr lang="en-US" dirty="0"/>
              <a:t>1</a:t>
            </a:r>
          </a:p>
        </p:txBody>
      </p:sp>
      <p:sp>
        <p:nvSpPr>
          <p:cNvPr id="6" name="Slide Number Placeholder 5"/>
          <p:cNvSpPr>
            <a:spLocks noGrp="1"/>
          </p:cNvSpPr>
          <p:nvPr>
            <p:ph type="sldNum" sz="quarter" idx="12"/>
          </p:nvPr>
        </p:nvSpPr>
        <p:spPr>
          <a:xfrm>
            <a:off x="4673600" y="6126164"/>
            <a:ext cx="2844800" cy="365125"/>
          </a:xfrm>
          <a:prstGeom prst="rect">
            <a:avLst/>
          </a:prstGeom>
        </p:spPr>
        <p:txBody>
          <a:bodyPr/>
          <a:lstStyle>
            <a:lvl1pPr>
              <a:defRPr/>
            </a:lvl1pPr>
          </a:lstStyle>
          <a:p>
            <a:pPr>
              <a:defRPr/>
            </a:pPr>
            <a:fld id="{79625273-BE34-CF40-A6B2-154B9E634A10}" type="slidenum">
              <a:rPr lang="en-US"/>
              <a:pPr>
                <a:defRPr/>
              </a:pPr>
              <a:t>‹#›</a:t>
            </a:fld>
            <a:endParaRPr lang="en-US"/>
          </a:p>
        </p:txBody>
      </p:sp>
      <p:sp>
        <p:nvSpPr>
          <p:cNvPr id="12" name="Text Placeholder 11">
            <a:extLst>
              <a:ext uri="{FF2B5EF4-FFF2-40B4-BE49-F238E27FC236}">
                <a16:creationId xmlns:a16="http://schemas.microsoft.com/office/drawing/2014/main" id="{EA5EFFAB-240B-CF47-B119-CF6FF864B346}"/>
              </a:ext>
            </a:extLst>
          </p:cNvPr>
          <p:cNvSpPr>
            <a:spLocks noGrp="1"/>
          </p:cNvSpPr>
          <p:nvPr>
            <p:ph type="body" sz="quarter" idx="13" hasCustomPrompt="1"/>
          </p:nvPr>
        </p:nvSpPr>
        <p:spPr>
          <a:xfrm>
            <a:off x="692223" y="2624138"/>
            <a:ext cx="3287112" cy="2798762"/>
          </a:xfrm>
        </p:spPr>
        <p:txBody>
          <a:bodyPr/>
          <a:lstStyle>
            <a:lvl1pPr marL="0" indent="0" algn="l">
              <a:buNone/>
              <a:defRPr lang="en-US" sz="1800" b="0"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Put your body copy in this box, try to keep it </a:t>
            </a:r>
            <a:r>
              <a:rPr lang="en-US" dirty="0" err="1"/>
              <a:t>consice</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br>
              <a:rPr lang="en-US" dirty="0"/>
            </a:br>
            <a:br>
              <a:rPr lang="en-US" dirty="0"/>
            </a:br>
            <a:r>
              <a:rPr lang="en-US" dirty="0" err="1"/>
              <a:t>Eiusmod</a:t>
            </a:r>
            <a:r>
              <a:rPr lang="en-US" dirty="0"/>
              <a:t> </a:t>
            </a:r>
            <a:r>
              <a:rPr lang="en-US" dirty="0" err="1"/>
              <a:t>tempor</a:t>
            </a:r>
            <a:r>
              <a:rPr lang="en-US" dirty="0"/>
              <a:t> </a:t>
            </a:r>
            <a:r>
              <a:rPr lang="en-US" dirty="0" err="1"/>
              <a:t>icididunt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a:t>
            </a:r>
          </a:p>
        </p:txBody>
      </p:sp>
      <p:sp>
        <p:nvSpPr>
          <p:cNvPr id="14" name="Text Placeholder 11">
            <a:extLst>
              <a:ext uri="{FF2B5EF4-FFF2-40B4-BE49-F238E27FC236}">
                <a16:creationId xmlns:a16="http://schemas.microsoft.com/office/drawing/2014/main" id="{FD828F9A-7E16-054A-8B0D-644332FD74B0}"/>
              </a:ext>
            </a:extLst>
          </p:cNvPr>
          <p:cNvSpPr>
            <a:spLocks noGrp="1"/>
          </p:cNvSpPr>
          <p:nvPr>
            <p:ph type="body" sz="quarter" idx="14" hasCustomPrompt="1"/>
          </p:nvPr>
        </p:nvSpPr>
        <p:spPr>
          <a:xfrm>
            <a:off x="692222" y="1821155"/>
            <a:ext cx="2891367" cy="588962"/>
          </a:xfrm>
        </p:spPr>
        <p:txBody>
          <a:bodyPr/>
          <a:lstStyle>
            <a:lvl1pPr marL="0" indent="0" algn="l">
              <a:buNone/>
              <a:defRPr lang="en-US" sz="1800" b="1"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Put Your First Title In This Box</a:t>
            </a:r>
          </a:p>
        </p:txBody>
      </p:sp>
      <p:sp>
        <p:nvSpPr>
          <p:cNvPr id="21" name="Text Placeholder 11">
            <a:extLst>
              <a:ext uri="{FF2B5EF4-FFF2-40B4-BE49-F238E27FC236}">
                <a16:creationId xmlns:a16="http://schemas.microsoft.com/office/drawing/2014/main" id="{D59EBBD5-0EFA-DD48-9BC9-C95F55B4191F}"/>
              </a:ext>
            </a:extLst>
          </p:cNvPr>
          <p:cNvSpPr>
            <a:spLocks noGrp="1"/>
          </p:cNvSpPr>
          <p:nvPr>
            <p:ph type="body" sz="quarter" idx="15" hasCustomPrompt="1"/>
          </p:nvPr>
        </p:nvSpPr>
        <p:spPr>
          <a:xfrm>
            <a:off x="4519156" y="2624138"/>
            <a:ext cx="3287112" cy="2798762"/>
          </a:xfrm>
        </p:spPr>
        <p:txBody>
          <a:bodyPr/>
          <a:lstStyle>
            <a:lvl1pPr marL="0" indent="0" algn="l">
              <a:buNone/>
              <a:defRPr lang="en-US" sz="1800" b="0"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Put your body copy in this box, try to keep it </a:t>
            </a:r>
            <a:r>
              <a:rPr lang="en-US" dirty="0" err="1"/>
              <a:t>consice</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br>
              <a:rPr lang="en-US" dirty="0"/>
            </a:br>
            <a:br>
              <a:rPr lang="en-US" dirty="0"/>
            </a:br>
            <a:r>
              <a:rPr lang="en-US" dirty="0" err="1"/>
              <a:t>Eiusmod</a:t>
            </a:r>
            <a:r>
              <a:rPr lang="en-US" dirty="0"/>
              <a:t> </a:t>
            </a:r>
            <a:r>
              <a:rPr lang="en-US" dirty="0" err="1"/>
              <a:t>tempor</a:t>
            </a:r>
            <a:r>
              <a:rPr lang="en-US" dirty="0"/>
              <a:t> </a:t>
            </a:r>
            <a:r>
              <a:rPr lang="en-US" dirty="0" err="1"/>
              <a:t>icididunt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a:t>
            </a:r>
          </a:p>
        </p:txBody>
      </p:sp>
      <p:sp>
        <p:nvSpPr>
          <p:cNvPr id="22" name="Text Placeholder 11">
            <a:extLst>
              <a:ext uri="{FF2B5EF4-FFF2-40B4-BE49-F238E27FC236}">
                <a16:creationId xmlns:a16="http://schemas.microsoft.com/office/drawing/2014/main" id="{E579FBAA-DF80-B44F-AE31-FAA57877FEE6}"/>
              </a:ext>
            </a:extLst>
          </p:cNvPr>
          <p:cNvSpPr>
            <a:spLocks noGrp="1"/>
          </p:cNvSpPr>
          <p:nvPr>
            <p:ph type="body" sz="quarter" idx="16" hasCustomPrompt="1"/>
          </p:nvPr>
        </p:nvSpPr>
        <p:spPr>
          <a:xfrm>
            <a:off x="4519155" y="1821155"/>
            <a:ext cx="2891367" cy="588962"/>
          </a:xfrm>
        </p:spPr>
        <p:txBody>
          <a:bodyPr/>
          <a:lstStyle>
            <a:lvl1pPr marL="0" indent="0" algn="l">
              <a:buNone/>
              <a:defRPr lang="en-US" sz="1800" b="1"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Put Your Second Title In This Box</a:t>
            </a:r>
          </a:p>
        </p:txBody>
      </p:sp>
      <p:sp>
        <p:nvSpPr>
          <p:cNvPr id="24" name="Text Placeholder 11">
            <a:extLst>
              <a:ext uri="{FF2B5EF4-FFF2-40B4-BE49-F238E27FC236}">
                <a16:creationId xmlns:a16="http://schemas.microsoft.com/office/drawing/2014/main" id="{6A13532A-6764-224F-AD37-E98FC2FF53C1}"/>
              </a:ext>
            </a:extLst>
          </p:cNvPr>
          <p:cNvSpPr>
            <a:spLocks noGrp="1"/>
          </p:cNvSpPr>
          <p:nvPr>
            <p:ph type="body" sz="quarter" idx="17" hasCustomPrompt="1"/>
          </p:nvPr>
        </p:nvSpPr>
        <p:spPr>
          <a:xfrm>
            <a:off x="8363023" y="2624138"/>
            <a:ext cx="3287112" cy="2798762"/>
          </a:xfrm>
        </p:spPr>
        <p:txBody>
          <a:bodyPr/>
          <a:lstStyle>
            <a:lvl1pPr marL="0" indent="0" algn="l">
              <a:buNone/>
              <a:defRPr lang="en-US" sz="1800" b="0"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Put your body copy in this box, try to keep it </a:t>
            </a:r>
            <a:r>
              <a:rPr lang="en-US" dirty="0" err="1"/>
              <a:t>consice</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br>
              <a:rPr lang="en-US" dirty="0"/>
            </a:br>
            <a:br>
              <a:rPr lang="en-US" dirty="0"/>
            </a:br>
            <a:r>
              <a:rPr lang="en-US" dirty="0" err="1"/>
              <a:t>Eiusmod</a:t>
            </a:r>
            <a:r>
              <a:rPr lang="en-US" dirty="0"/>
              <a:t> </a:t>
            </a:r>
            <a:r>
              <a:rPr lang="en-US" dirty="0" err="1"/>
              <a:t>tempor</a:t>
            </a:r>
            <a:r>
              <a:rPr lang="en-US" dirty="0"/>
              <a:t> </a:t>
            </a:r>
            <a:r>
              <a:rPr lang="en-US" dirty="0" err="1"/>
              <a:t>icididunt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a:t>
            </a:r>
          </a:p>
        </p:txBody>
      </p:sp>
      <p:sp>
        <p:nvSpPr>
          <p:cNvPr id="25" name="Text Placeholder 11">
            <a:extLst>
              <a:ext uri="{FF2B5EF4-FFF2-40B4-BE49-F238E27FC236}">
                <a16:creationId xmlns:a16="http://schemas.microsoft.com/office/drawing/2014/main" id="{3B5A77A6-0E40-7B48-80FD-65AB026FB739}"/>
              </a:ext>
            </a:extLst>
          </p:cNvPr>
          <p:cNvSpPr>
            <a:spLocks noGrp="1"/>
          </p:cNvSpPr>
          <p:nvPr>
            <p:ph type="body" sz="quarter" idx="18" hasCustomPrompt="1"/>
          </p:nvPr>
        </p:nvSpPr>
        <p:spPr>
          <a:xfrm>
            <a:off x="8363022" y="1821155"/>
            <a:ext cx="2891367" cy="588962"/>
          </a:xfrm>
        </p:spPr>
        <p:txBody>
          <a:bodyPr/>
          <a:lstStyle>
            <a:lvl1pPr marL="0" indent="0" algn="l">
              <a:buNone/>
              <a:defRPr lang="en-US" sz="1800" b="1"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Put Your Third Title In This Box</a:t>
            </a:r>
          </a:p>
        </p:txBody>
      </p:sp>
      <p:cxnSp>
        <p:nvCxnSpPr>
          <p:cNvPr id="9" name="Straight Connector 8">
            <a:extLst>
              <a:ext uri="{FF2B5EF4-FFF2-40B4-BE49-F238E27FC236}">
                <a16:creationId xmlns:a16="http://schemas.microsoft.com/office/drawing/2014/main" id="{A72C426C-95EF-B645-A4FC-9C5341BA2638}"/>
              </a:ext>
            </a:extLst>
          </p:cNvPr>
          <p:cNvCxnSpPr/>
          <p:nvPr userDrawn="1"/>
        </p:nvCxnSpPr>
        <p:spPr>
          <a:xfrm>
            <a:off x="4216400" y="1235586"/>
            <a:ext cx="0" cy="4276215"/>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642BB977-FE9A-7245-9B56-E1460B728382}"/>
              </a:ext>
            </a:extLst>
          </p:cNvPr>
          <p:cNvCxnSpPr/>
          <p:nvPr userDrawn="1"/>
        </p:nvCxnSpPr>
        <p:spPr>
          <a:xfrm>
            <a:off x="8060267" y="1235586"/>
            <a:ext cx="0" cy="4276215"/>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pic>
        <p:nvPicPr>
          <p:cNvPr id="34" name="Picture 33">
            <a:extLst>
              <a:ext uri="{FF2B5EF4-FFF2-40B4-BE49-F238E27FC236}">
                <a16:creationId xmlns:a16="http://schemas.microsoft.com/office/drawing/2014/main" id="{4F1648D1-23FC-654C-A68E-5A8091E5225C}"/>
              </a:ext>
            </a:extLst>
          </p:cNvPr>
          <p:cNvPicPr>
            <a:picLocks noChangeAspect="1"/>
          </p:cNvPicPr>
          <p:nvPr userDrawn="1"/>
        </p:nvPicPr>
        <p:blipFill>
          <a:blip r:embed="rId2"/>
          <a:stretch>
            <a:fillRect/>
          </a:stretch>
        </p:blipFill>
        <p:spPr>
          <a:xfrm>
            <a:off x="8534516" y="6257632"/>
            <a:ext cx="3047884" cy="133860"/>
          </a:xfrm>
          <a:prstGeom prst="rect">
            <a:avLst/>
          </a:prstGeom>
        </p:spPr>
      </p:pic>
      <p:sp>
        <p:nvSpPr>
          <p:cNvPr id="38" name="Date Placeholder 3">
            <a:extLst>
              <a:ext uri="{FF2B5EF4-FFF2-40B4-BE49-F238E27FC236}">
                <a16:creationId xmlns:a16="http://schemas.microsoft.com/office/drawing/2014/main" id="{5B5B1479-3521-874F-A4C6-17666CB1602A}"/>
              </a:ext>
            </a:extLst>
          </p:cNvPr>
          <p:cNvSpPr>
            <a:spLocks noGrp="1"/>
          </p:cNvSpPr>
          <p:nvPr>
            <p:ph type="dt" sz="half" idx="10"/>
          </p:nvPr>
        </p:nvSpPr>
        <p:spPr>
          <a:xfrm>
            <a:off x="8826500" y="245537"/>
            <a:ext cx="2844800" cy="106096"/>
          </a:xfrm>
          <a:prstGeom prst="rect">
            <a:avLst/>
          </a:prstGeom>
        </p:spPr>
        <p:txBody>
          <a:bodyPr/>
          <a:lstStyle>
            <a:lvl1pPr>
              <a:defRPr sz="1000">
                <a:solidFill>
                  <a:schemeClr val="tx1"/>
                </a:solidFill>
              </a:defRPr>
            </a:lvl1pPr>
          </a:lstStyle>
          <a:p>
            <a:pPr>
              <a:defRPr/>
            </a:pPr>
            <a:fld id="{CEF4C3B1-97DF-5F44-B091-7BCA31EA2402}" type="datetime1">
              <a:rPr lang="en-US" smtClean="0"/>
              <a:pPr>
                <a:defRPr/>
              </a:pPr>
              <a:t>1/22/2023</a:t>
            </a:fld>
            <a:endParaRPr lang="en-US" dirty="0"/>
          </a:p>
        </p:txBody>
      </p:sp>
      <p:sp>
        <p:nvSpPr>
          <p:cNvPr id="39" name="Footer Placeholder 4">
            <a:extLst>
              <a:ext uri="{FF2B5EF4-FFF2-40B4-BE49-F238E27FC236}">
                <a16:creationId xmlns:a16="http://schemas.microsoft.com/office/drawing/2014/main" id="{420B9CB1-2B0F-524C-87CF-8E31FB35EABB}"/>
              </a:ext>
            </a:extLst>
          </p:cNvPr>
          <p:cNvSpPr>
            <a:spLocks noGrp="1"/>
          </p:cNvSpPr>
          <p:nvPr>
            <p:ph type="ftr" sz="quarter" idx="11"/>
          </p:nvPr>
        </p:nvSpPr>
        <p:spPr>
          <a:xfrm>
            <a:off x="546100" y="266493"/>
            <a:ext cx="3860800" cy="80696"/>
          </a:xfrm>
          <a:prstGeom prst="rect">
            <a:avLst/>
          </a:prstGeom>
        </p:spPr>
        <p:txBody>
          <a:bodyPr/>
          <a:lstStyle>
            <a:lvl1pPr>
              <a:defRPr sz="1000" b="1" i="0">
                <a:solidFill>
                  <a:schemeClr val="tx1"/>
                </a:solidFill>
                <a:latin typeface="Arial" panose="020B0604020202020204" pitchFamily="34" charset="0"/>
                <a:cs typeface="Arial" panose="020B0604020202020204" pitchFamily="34" charset="0"/>
              </a:defRPr>
            </a:lvl1pPr>
          </a:lstStyle>
          <a:p>
            <a:pPr>
              <a:defRPr/>
            </a:pPr>
            <a:r>
              <a:rPr lang="en-US" dirty="0"/>
              <a:t>PRESENTATION TITLE</a:t>
            </a:r>
          </a:p>
        </p:txBody>
      </p:sp>
      <p:cxnSp>
        <p:nvCxnSpPr>
          <p:cNvPr id="40" name="Straight Connector 39">
            <a:extLst>
              <a:ext uri="{FF2B5EF4-FFF2-40B4-BE49-F238E27FC236}">
                <a16:creationId xmlns:a16="http://schemas.microsoft.com/office/drawing/2014/main" id="{8699473C-E2FA-3244-B4D2-14E9FA137B43}"/>
              </a:ext>
            </a:extLst>
          </p:cNvPr>
          <p:cNvCxnSpPr/>
          <p:nvPr userDrawn="1"/>
        </p:nvCxnSpPr>
        <p:spPr>
          <a:xfrm>
            <a:off x="609600" y="431801"/>
            <a:ext cx="109728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Text Placeholder 3">
            <a:extLst>
              <a:ext uri="{FF2B5EF4-FFF2-40B4-BE49-F238E27FC236}">
                <a16:creationId xmlns:a16="http://schemas.microsoft.com/office/drawing/2014/main" id="{638AEC02-7D05-7143-B0C3-841BCE4B0EAA}"/>
              </a:ext>
            </a:extLst>
          </p:cNvPr>
          <p:cNvSpPr>
            <a:spLocks noGrp="1"/>
          </p:cNvSpPr>
          <p:nvPr>
            <p:ph type="body" sz="quarter" idx="19" hasCustomPrompt="1"/>
          </p:nvPr>
        </p:nvSpPr>
        <p:spPr>
          <a:xfrm>
            <a:off x="4519155" y="1158631"/>
            <a:ext cx="606179" cy="551366"/>
          </a:xfrm>
        </p:spPr>
        <p:txBody>
          <a:bodyPr/>
          <a:lstStyle>
            <a:lvl1pPr marL="0" indent="0">
              <a:buNone/>
              <a:defRPr sz="3600" b="1">
                <a:solidFill>
                  <a:srgbClr val="A32B38"/>
                </a:solidFill>
                <a:latin typeface="Impact" panose="020B080603090205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27" name="Text Placeholder 3">
            <a:extLst>
              <a:ext uri="{FF2B5EF4-FFF2-40B4-BE49-F238E27FC236}">
                <a16:creationId xmlns:a16="http://schemas.microsoft.com/office/drawing/2014/main" id="{C03513A6-E118-814D-8569-FA5AA2B56684}"/>
              </a:ext>
            </a:extLst>
          </p:cNvPr>
          <p:cNvSpPr>
            <a:spLocks noGrp="1"/>
          </p:cNvSpPr>
          <p:nvPr>
            <p:ph type="body" sz="quarter" idx="20" hasCustomPrompt="1"/>
          </p:nvPr>
        </p:nvSpPr>
        <p:spPr>
          <a:xfrm>
            <a:off x="8382817" y="1158631"/>
            <a:ext cx="606179" cy="551366"/>
          </a:xfrm>
        </p:spPr>
        <p:txBody>
          <a:bodyPr/>
          <a:lstStyle>
            <a:lvl1pPr marL="0" indent="0">
              <a:buNone/>
              <a:defRPr sz="3600" b="1">
                <a:solidFill>
                  <a:srgbClr val="A32B38"/>
                </a:solidFill>
                <a:latin typeface="Impact" panose="020B080603090205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3</a:t>
            </a:r>
          </a:p>
        </p:txBody>
      </p:sp>
      <p:pic>
        <p:nvPicPr>
          <p:cNvPr id="19" name="Picture 18">
            <a:extLst>
              <a:ext uri="{FF2B5EF4-FFF2-40B4-BE49-F238E27FC236}">
                <a16:creationId xmlns:a16="http://schemas.microsoft.com/office/drawing/2014/main" id="{22503D9A-D02B-4CA4-ACB2-E878DD9C9B82}"/>
              </a:ext>
            </a:extLst>
          </p:cNvPr>
          <p:cNvPicPr>
            <a:picLocks noChangeAspect="1"/>
          </p:cNvPicPr>
          <p:nvPr userDrawn="1"/>
        </p:nvPicPr>
        <p:blipFill rotWithShape="1">
          <a:blip r:embed="rId3">
            <a:extLst>
              <a:ext uri="{28A0092B-C50C-407E-A947-70E740481C1C}">
                <a14:useLocalDpi xmlns:a14="http://schemas.microsoft.com/office/drawing/2010/main"/>
              </a:ext>
            </a:extLst>
          </a:blip>
          <a:srcRect t="-9246" b="-9839"/>
          <a:stretch/>
        </p:blipFill>
        <p:spPr>
          <a:xfrm>
            <a:off x="609600" y="6070872"/>
            <a:ext cx="950976" cy="507380"/>
          </a:xfrm>
          <a:prstGeom prst="rect">
            <a:avLst/>
          </a:prstGeom>
        </p:spPr>
      </p:pic>
    </p:spTree>
    <p:extLst>
      <p:ext uri="{BB962C8B-B14F-4D97-AF65-F5344CB8AC3E}">
        <p14:creationId xmlns:p14="http://schemas.microsoft.com/office/powerpoint/2010/main" val="3239759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4773" y="713962"/>
            <a:ext cx="10917627" cy="1117599"/>
          </a:xfrm>
        </p:spPr>
        <p:txBody>
          <a:bodyPr/>
          <a:lstStyle>
            <a:lvl1pPr>
              <a:defRPr>
                <a:latin typeface="Impact" panose="020B0806030902050204" pitchFamily="34" charset="0"/>
              </a:defRPr>
            </a:lvl1pPr>
          </a:lstStyle>
          <a:p>
            <a:r>
              <a:rPr lang="en-US" dirty="0"/>
              <a:t>USE THIS SLIDE WHEN YOU NEED </a:t>
            </a:r>
            <a:br>
              <a:rPr lang="en-US" dirty="0"/>
            </a:br>
            <a:r>
              <a:rPr lang="en-US" dirty="0"/>
              <a:t>TO MAKE A SIMPLE TIMELINE</a:t>
            </a:r>
          </a:p>
        </p:txBody>
      </p:sp>
      <p:cxnSp>
        <p:nvCxnSpPr>
          <p:cNvPr id="9" name="Straight Connector 8">
            <a:extLst>
              <a:ext uri="{FF2B5EF4-FFF2-40B4-BE49-F238E27FC236}">
                <a16:creationId xmlns:a16="http://schemas.microsoft.com/office/drawing/2014/main" id="{693746F0-DA4E-1B40-A347-7325FEA12B86}"/>
              </a:ext>
            </a:extLst>
          </p:cNvPr>
          <p:cNvCxnSpPr/>
          <p:nvPr userDrawn="1"/>
        </p:nvCxnSpPr>
        <p:spPr>
          <a:xfrm>
            <a:off x="667269" y="3911600"/>
            <a:ext cx="10099831" cy="0"/>
          </a:xfrm>
          <a:prstGeom prst="line">
            <a:avLst/>
          </a:prstGeom>
          <a:ln w="127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8" name="Text Placeholder 11">
            <a:extLst>
              <a:ext uri="{FF2B5EF4-FFF2-40B4-BE49-F238E27FC236}">
                <a16:creationId xmlns:a16="http://schemas.microsoft.com/office/drawing/2014/main" id="{4E98AF58-0580-4D4F-9C33-222272D78BC5}"/>
              </a:ext>
            </a:extLst>
          </p:cNvPr>
          <p:cNvSpPr>
            <a:spLocks noGrp="1"/>
          </p:cNvSpPr>
          <p:nvPr>
            <p:ph type="body" sz="quarter" idx="14" hasCustomPrompt="1"/>
          </p:nvPr>
        </p:nvSpPr>
        <p:spPr>
          <a:xfrm>
            <a:off x="1065134" y="2493403"/>
            <a:ext cx="1107085" cy="326834"/>
          </a:xfrm>
        </p:spPr>
        <p:txBody>
          <a:bodyPr/>
          <a:lstStyle>
            <a:lvl1pPr marL="0" indent="0" algn="l">
              <a:buNone/>
              <a:defRPr lang="en-US" sz="1800" b="1"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March</a:t>
            </a:r>
          </a:p>
        </p:txBody>
      </p:sp>
      <p:sp>
        <p:nvSpPr>
          <p:cNvPr id="19" name="Text Placeholder 11">
            <a:extLst>
              <a:ext uri="{FF2B5EF4-FFF2-40B4-BE49-F238E27FC236}">
                <a16:creationId xmlns:a16="http://schemas.microsoft.com/office/drawing/2014/main" id="{9CA273B1-9311-6F44-B03B-89756FB4E199}"/>
              </a:ext>
            </a:extLst>
          </p:cNvPr>
          <p:cNvSpPr>
            <a:spLocks noGrp="1"/>
          </p:cNvSpPr>
          <p:nvPr>
            <p:ph type="body" sz="quarter" idx="13" hasCustomPrompt="1"/>
          </p:nvPr>
        </p:nvSpPr>
        <p:spPr>
          <a:xfrm>
            <a:off x="1065134" y="2969195"/>
            <a:ext cx="1462166" cy="598566"/>
          </a:xfrm>
        </p:spPr>
        <p:txBody>
          <a:bodyPr/>
          <a:lstStyle>
            <a:lvl1pPr marL="0" indent="0" algn="l">
              <a:buNone/>
              <a:defRPr lang="en-US" sz="1800" b="0"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A Short Title Goes Here</a:t>
            </a:r>
          </a:p>
        </p:txBody>
      </p:sp>
      <p:sp>
        <p:nvSpPr>
          <p:cNvPr id="20" name="Text Placeholder 11">
            <a:extLst>
              <a:ext uri="{FF2B5EF4-FFF2-40B4-BE49-F238E27FC236}">
                <a16:creationId xmlns:a16="http://schemas.microsoft.com/office/drawing/2014/main" id="{C43EF25A-CDF0-3C4C-9EEE-C800A788DF30}"/>
              </a:ext>
            </a:extLst>
          </p:cNvPr>
          <p:cNvSpPr>
            <a:spLocks noGrp="1"/>
          </p:cNvSpPr>
          <p:nvPr>
            <p:ph type="body" sz="quarter" idx="15" hasCustomPrompt="1"/>
          </p:nvPr>
        </p:nvSpPr>
        <p:spPr>
          <a:xfrm>
            <a:off x="4684634" y="2493403"/>
            <a:ext cx="1107085" cy="326834"/>
          </a:xfrm>
        </p:spPr>
        <p:txBody>
          <a:bodyPr/>
          <a:lstStyle>
            <a:lvl1pPr marL="0" indent="0" algn="l">
              <a:buNone/>
              <a:defRPr lang="en-US" sz="1800" b="1"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May</a:t>
            </a:r>
          </a:p>
        </p:txBody>
      </p:sp>
      <p:sp>
        <p:nvSpPr>
          <p:cNvPr id="21" name="Text Placeholder 11">
            <a:extLst>
              <a:ext uri="{FF2B5EF4-FFF2-40B4-BE49-F238E27FC236}">
                <a16:creationId xmlns:a16="http://schemas.microsoft.com/office/drawing/2014/main" id="{C844D70B-6457-0E4C-A1D5-7833FBA64422}"/>
              </a:ext>
            </a:extLst>
          </p:cNvPr>
          <p:cNvSpPr>
            <a:spLocks noGrp="1"/>
          </p:cNvSpPr>
          <p:nvPr>
            <p:ph type="body" sz="quarter" idx="16" hasCustomPrompt="1"/>
          </p:nvPr>
        </p:nvSpPr>
        <p:spPr>
          <a:xfrm>
            <a:off x="4684634" y="2969195"/>
            <a:ext cx="1462166" cy="598566"/>
          </a:xfrm>
        </p:spPr>
        <p:txBody>
          <a:bodyPr/>
          <a:lstStyle>
            <a:lvl1pPr marL="0" indent="0" algn="l">
              <a:buNone/>
              <a:defRPr lang="en-US" sz="1800" b="0"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A Short Title Goes Here</a:t>
            </a:r>
          </a:p>
        </p:txBody>
      </p:sp>
      <p:sp>
        <p:nvSpPr>
          <p:cNvPr id="22" name="Text Placeholder 11">
            <a:extLst>
              <a:ext uri="{FF2B5EF4-FFF2-40B4-BE49-F238E27FC236}">
                <a16:creationId xmlns:a16="http://schemas.microsoft.com/office/drawing/2014/main" id="{2335902C-6F2D-A044-A500-806D4DB443FE}"/>
              </a:ext>
            </a:extLst>
          </p:cNvPr>
          <p:cNvSpPr>
            <a:spLocks noGrp="1"/>
          </p:cNvSpPr>
          <p:nvPr>
            <p:ph type="body" sz="quarter" idx="17" hasCustomPrompt="1"/>
          </p:nvPr>
        </p:nvSpPr>
        <p:spPr>
          <a:xfrm>
            <a:off x="8266034" y="2493403"/>
            <a:ext cx="1107085" cy="326834"/>
          </a:xfrm>
        </p:spPr>
        <p:txBody>
          <a:bodyPr/>
          <a:lstStyle>
            <a:lvl1pPr marL="0" indent="0" algn="l">
              <a:buNone/>
              <a:defRPr lang="en-US" sz="1800" b="1"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July</a:t>
            </a:r>
          </a:p>
        </p:txBody>
      </p:sp>
      <p:sp>
        <p:nvSpPr>
          <p:cNvPr id="23" name="Text Placeholder 11">
            <a:extLst>
              <a:ext uri="{FF2B5EF4-FFF2-40B4-BE49-F238E27FC236}">
                <a16:creationId xmlns:a16="http://schemas.microsoft.com/office/drawing/2014/main" id="{DF4A2A63-D99A-8349-B55F-0ABA1E9A1C99}"/>
              </a:ext>
            </a:extLst>
          </p:cNvPr>
          <p:cNvSpPr>
            <a:spLocks noGrp="1"/>
          </p:cNvSpPr>
          <p:nvPr>
            <p:ph type="body" sz="quarter" idx="18" hasCustomPrompt="1"/>
          </p:nvPr>
        </p:nvSpPr>
        <p:spPr>
          <a:xfrm>
            <a:off x="8266034" y="2969195"/>
            <a:ext cx="1462166" cy="598566"/>
          </a:xfrm>
        </p:spPr>
        <p:txBody>
          <a:bodyPr/>
          <a:lstStyle>
            <a:lvl1pPr marL="0" indent="0" algn="l">
              <a:buNone/>
              <a:defRPr lang="en-US" sz="1800" b="0"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A Short Title Goes Here</a:t>
            </a:r>
          </a:p>
        </p:txBody>
      </p:sp>
      <p:sp>
        <p:nvSpPr>
          <p:cNvPr id="24" name="Text Placeholder 11">
            <a:extLst>
              <a:ext uri="{FF2B5EF4-FFF2-40B4-BE49-F238E27FC236}">
                <a16:creationId xmlns:a16="http://schemas.microsoft.com/office/drawing/2014/main" id="{F7DB6D6E-F85E-4D46-B6ED-2EEF80821240}"/>
              </a:ext>
            </a:extLst>
          </p:cNvPr>
          <p:cNvSpPr>
            <a:spLocks noGrp="1"/>
          </p:cNvSpPr>
          <p:nvPr>
            <p:ph type="body" sz="quarter" idx="19" hasCustomPrompt="1"/>
          </p:nvPr>
        </p:nvSpPr>
        <p:spPr>
          <a:xfrm>
            <a:off x="2906634" y="4258703"/>
            <a:ext cx="1107085" cy="326834"/>
          </a:xfrm>
        </p:spPr>
        <p:txBody>
          <a:bodyPr/>
          <a:lstStyle>
            <a:lvl1pPr marL="0" indent="0" algn="l">
              <a:buNone/>
              <a:defRPr lang="en-US" sz="1800" b="1"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April</a:t>
            </a:r>
          </a:p>
        </p:txBody>
      </p:sp>
      <p:sp>
        <p:nvSpPr>
          <p:cNvPr id="25" name="Text Placeholder 11">
            <a:extLst>
              <a:ext uri="{FF2B5EF4-FFF2-40B4-BE49-F238E27FC236}">
                <a16:creationId xmlns:a16="http://schemas.microsoft.com/office/drawing/2014/main" id="{97B92F51-385D-3E4D-A705-5B60B96B7612}"/>
              </a:ext>
            </a:extLst>
          </p:cNvPr>
          <p:cNvSpPr>
            <a:spLocks noGrp="1"/>
          </p:cNvSpPr>
          <p:nvPr>
            <p:ph type="body" sz="quarter" idx="20" hasCustomPrompt="1"/>
          </p:nvPr>
        </p:nvSpPr>
        <p:spPr>
          <a:xfrm>
            <a:off x="2906634" y="4734495"/>
            <a:ext cx="1462166" cy="598566"/>
          </a:xfrm>
        </p:spPr>
        <p:txBody>
          <a:bodyPr/>
          <a:lstStyle>
            <a:lvl1pPr marL="0" indent="0" algn="l">
              <a:buNone/>
              <a:defRPr lang="en-US" sz="1800" b="0"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A Short Title Goes Here</a:t>
            </a:r>
          </a:p>
        </p:txBody>
      </p:sp>
      <p:sp>
        <p:nvSpPr>
          <p:cNvPr id="26" name="Text Placeholder 11">
            <a:extLst>
              <a:ext uri="{FF2B5EF4-FFF2-40B4-BE49-F238E27FC236}">
                <a16:creationId xmlns:a16="http://schemas.microsoft.com/office/drawing/2014/main" id="{7AA2148B-A551-5A42-BADE-4432005BF80A}"/>
              </a:ext>
            </a:extLst>
          </p:cNvPr>
          <p:cNvSpPr>
            <a:spLocks noGrp="1"/>
          </p:cNvSpPr>
          <p:nvPr>
            <p:ph type="body" sz="quarter" idx="21" hasCustomPrompt="1"/>
          </p:nvPr>
        </p:nvSpPr>
        <p:spPr>
          <a:xfrm>
            <a:off x="6500734" y="4258703"/>
            <a:ext cx="1107085" cy="326834"/>
          </a:xfrm>
        </p:spPr>
        <p:txBody>
          <a:bodyPr/>
          <a:lstStyle>
            <a:lvl1pPr marL="0" indent="0" algn="l">
              <a:buNone/>
              <a:defRPr lang="en-US" sz="1800" b="1"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June</a:t>
            </a:r>
          </a:p>
        </p:txBody>
      </p:sp>
      <p:sp>
        <p:nvSpPr>
          <p:cNvPr id="27" name="Text Placeholder 11">
            <a:extLst>
              <a:ext uri="{FF2B5EF4-FFF2-40B4-BE49-F238E27FC236}">
                <a16:creationId xmlns:a16="http://schemas.microsoft.com/office/drawing/2014/main" id="{294D6124-4635-D24E-ADDD-AE0FAB12D562}"/>
              </a:ext>
            </a:extLst>
          </p:cNvPr>
          <p:cNvSpPr>
            <a:spLocks noGrp="1"/>
          </p:cNvSpPr>
          <p:nvPr>
            <p:ph type="body" sz="quarter" idx="22" hasCustomPrompt="1"/>
          </p:nvPr>
        </p:nvSpPr>
        <p:spPr>
          <a:xfrm>
            <a:off x="6500734" y="4734495"/>
            <a:ext cx="1462166" cy="598566"/>
          </a:xfrm>
        </p:spPr>
        <p:txBody>
          <a:bodyPr/>
          <a:lstStyle>
            <a:lvl1pPr marL="0" indent="0" algn="l">
              <a:buNone/>
              <a:defRPr lang="en-US" sz="1800" b="0"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A Short Title Goes Here</a:t>
            </a:r>
          </a:p>
        </p:txBody>
      </p:sp>
      <p:sp>
        <p:nvSpPr>
          <p:cNvPr id="28" name="Text Placeholder 11">
            <a:extLst>
              <a:ext uri="{FF2B5EF4-FFF2-40B4-BE49-F238E27FC236}">
                <a16:creationId xmlns:a16="http://schemas.microsoft.com/office/drawing/2014/main" id="{74AB5D01-F0B5-0F4F-947F-3D65F40BB8C6}"/>
              </a:ext>
            </a:extLst>
          </p:cNvPr>
          <p:cNvSpPr>
            <a:spLocks noGrp="1"/>
          </p:cNvSpPr>
          <p:nvPr>
            <p:ph type="body" sz="quarter" idx="23" hasCustomPrompt="1"/>
          </p:nvPr>
        </p:nvSpPr>
        <p:spPr>
          <a:xfrm>
            <a:off x="10120234" y="4258703"/>
            <a:ext cx="1107085" cy="326834"/>
          </a:xfrm>
        </p:spPr>
        <p:txBody>
          <a:bodyPr/>
          <a:lstStyle>
            <a:lvl1pPr marL="0" indent="0" algn="l">
              <a:buNone/>
              <a:defRPr lang="en-US" sz="1800" b="1"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August</a:t>
            </a:r>
          </a:p>
        </p:txBody>
      </p:sp>
      <p:sp>
        <p:nvSpPr>
          <p:cNvPr id="29" name="Text Placeholder 11">
            <a:extLst>
              <a:ext uri="{FF2B5EF4-FFF2-40B4-BE49-F238E27FC236}">
                <a16:creationId xmlns:a16="http://schemas.microsoft.com/office/drawing/2014/main" id="{F45518E2-FC5C-2A49-8F48-E90AF6CD3F26}"/>
              </a:ext>
            </a:extLst>
          </p:cNvPr>
          <p:cNvSpPr>
            <a:spLocks noGrp="1"/>
          </p:cNvSpPr>
          <p:nvPr>
            <p:ph type="body" sz="quarter" idx="24" hasCustomPrompt="1"/>
          </p:nvPr>
        </p:nvSpPr>
        <p:spPr>
          <a:xfrm>
            <a:off x="10120234" y="4734495"/>
            <a:ext cx="1462166" cy="598566"/>
          </a:xfrm>
        </p:spPr>
        <p:txBody>
          <a:bodyPr/>
          <a:lstStyle>
            <a:lvl1pPr marL="0" indent="0" algn="l">
              <a:buNone/>
              <a:defRPr lang="en-US" sz="1800" b="0" i="0" smtClean="0">
                <a:effectLst/>
                <a:latin typeface="Arial" panose="020B0604020202020204" pitchFamily="34"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A Short Title Goes Here</a:t>
            </a:r>
          </a:p>
        </p:txBody>
      </p:sp>
      <p:grpSp>
        <p:nvGrpSpPr>
          <p:cNvPr id="34" name="Group 33">
            <a:extLst>
              <a:ext uri="{FF2B5EF4-FFF2-40B4-BE49-F238E27FC236}">
                <a16:creationId xmlns:a16="http://schemas.microsoft.com/office/drawing/2014/main" id="{83873A51-BCEE-F84C-905C-9F12E0236E82}"/>
              </a:ext>
            </a:extLst>
          </p:cNvPr>
          <p:cNvGrpSpPr/>
          <p:nvPr userDrawn="1"/>
        </p:nvGrpSpPr>
        <p:grpSpPr>
          <a:xfrm>
            <a:off x="1065134" y="3588583"/>
            <a:ext cx="341234" cy="493634"/>
            <a:chOff x="1065134" y="3588583"/>
            <a:chExt cx="341234" cy="493634"/>
          </a:xfrm>
        </p:grpSpPr>
        <p:cxnSp>
          <p:nvCxnSpPr>
            <p:cNvPr id="30" name="Straight Connector 29">
              <a:extLst>
                <a:ext uri="{FF2B5EF4-FFF2-40B4-BE49-F238E27FC236}">
                  <a16:creationId xmlns:a16="http://schemas.microsoft.com/office/drawing/2014/main" id="{3066EBCF-6E8D-1346-B2E5-B75DE9235EA1}"/>
                </a:ext>
              </a:extLst>
            </p:cNvPr>
            <p:cNvCxnSpPr>
              <a:cxnSpLocks/>
            </p:cNvCxnSpPr>
            <p:nvPr userDrawn="1"/>
          </p:nvCxnSpPr>
          <p:spPr>
            <a:xfrm>
              <a:off x="1231900" y="3588583"/>
              <a:ext cx="0" cy="323017"/>
            </a:xfrm>
            <a:prstGeom prst="line">
              <a:avLst/>
            </a:prstGeom>
            <a:ln w="127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1" name="Oval 10">
              <a:extLst>
                <a:ext uri="{FF2B5EF4-FFF2-40B4-BE49-F238E27FC236}">
                  <a16:creationId xmlns:a16="http://schemas.microsoft.com/office/drawing/2014/main" id="{4BB82A78-6530-4043-9539-E001E42AAAD8}"/>
                </a:ext>
              </a:extLst>
            </p:cNvPr>
            <p:cNvSpPr/>
            <p:nvPr userDrawn="1"/>
          </p:nvSpPr>
          <p:spPr>
            <a:xfrm>
              <a:off x="1065134" y="3740983"/>
              <a:ext cx="341234" cy="341234"/>
            </a:xfrm>
            <a:prstGeom prst="ellipse">
              <a:avLst/>
            </a:prstGeom>
            <a:solidFill>
              <a:srgbClr val="62C4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B5485D00-32FB-3249-BE36-E79877DF4376}"/>
              </a:ext>
            </a:extLst>
          </p:cNvPr>
          <p:cNvGrpSpPr/>
          <p:nvPr userDrawn="1"/>
        </p:nvGrpSpPr>
        <p:grpSpPr>
          <a:xfrm rot="10800000">
            <a:off x="2893934" y="3739207"/>
            <a:ext cx="341234" cy="493634"/>
            <a:chOff x="1065134" y="3588583"/>
            <a:chExt cx="341234" cy="493634"/>
          </a:xfrm>
        </p:grpSpPr>
        <p:cxnSp>
          <p:nvCxnSpPr>
            <p:cNvPr id="36" name="Straight Connector 35">
              <a:extLst>
                <a:ext uri="{FF2B5EF4-FFF2-40B4-BE49-F238E27FC236}">
                  <a16:creationId xmlns:a16="http://schemas.microsoft.com/office/drawing/2014/main" id="{34FAD7B3-253B-8649-8531-3C7A72C429F5}"/>
                </a:ext>
              </a:extLst>
            </p:cNvPr>
            <p:cNvCxnSpPr>
              <a:cxnSpLocks/>
            </p:cNvCxnSpPr>
            <p:nvPr userDrawn="1"/>
          </p:nvCxnSpPr>
          <p:spPr>
            <a:xfrm>
              <a:off x="1231900" y="3588583"/>
              <a:ext cx="0" cy="323017"/>
            </a:xfrm>
            <a:prstGeom prst="line">
              <a:avLst/>
            </a:prstGeom>
            <a:ln w="127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Oval 36">
              <a:extLst>
                <a:ext uri="{FF2B5EF4-FFF2-40B4-BE49-F238E27FC236}">
                  <a16:creationId xmlns:a16="http://schemas.microsoft.com/office/drawing/2014/main" id="{477C5B1A-5F5E-704D-8008-9F8E7EB819F6}"/>
                </a:ext>
              </a:extLst>
            </p:cNvPr>
            <p:cNvSpPr/>
            <p:nvPr userDrawn="1"/>
          </p:nvSpPr>
          <p:spPr>
            <a:xfrm>
              <a:off x="1065134" y="3740983"/>
              <a:ext cx="341234" cy="341234"/>
            </a:xfrm>
            <a:prstGeom prst="ellipse">
              <a:avLst/>
            </a:prstGeom>
            <a:solidFill>
              <a:srgbClr val="62C4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F848A4E0-DEFC-EB43-8DC8-1BA63A2D0358}"/>
              </a:ext>
            </a:extLst>
          </p:cNvPr>
          <p:cNvGrpSpPr/>
          <p:nvPr userDrawn="1"/>
        </p:nvGrpSpPr>
        <p:grpSpPr>
          <a:xfrm>
            <a:off x="4671934" y="3588583"/>
            <a:ext cx="341234" cy="493634"/>
            <a:chOff x="1065134" y="3588583"/>
            <a:chExt cx="341234" cy="493634"/>
          </a:xfrm>
        </p:grpSpPr>
        <p:cxnSp>
          <p:nvCxnSpPr>
            <p:cNvPr id="39" name="Straight Connector 38">
              <a:extLst>
                <a:ext uri="{FF2B5EF4-FFF2-40B4-BE49-F238E27FC236}">
                  <a16:creationId xmlns:a16="http://schemas.microsoft.com/office/drawing/2014/main" id="{E0B9E3BB-020D-5D43-A0E4-1D1223C3EDCC}"/>
                </a:ext>
              </a:extLst>
            </p:cNvPr>
            <p:cNvCxnSpPr>
              <a:cxnSpLocks/>
            </p:cNvCxnSpPr>
            <p:nvPr userDrawn="1"/>
          </p:nvCxnSpPr>
          <p:spPr>
            <a:xfrm>
              <a:off x="1231900" y="3588583"/>
              <a:ext cx="0" cy="323017"/>
            </a:xfrm>
            <a:prstGeom prst="line">
              <a:avLst/>
            </a:prstGeom>
            <a:ln w="127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40" name="Oval 39">
              <a:extLst>
                <a:ext uri="{FF2B5EF4-FFF2-40B4-BE49-F238E27FC236}">
                  <a16:creationId xmlns:a16="http://schemas.microsoft.com/office/drawing/2014/main" id="{01CE0F05-71CC-1248-A14B-A6784B463F9F}"/>
                </a:ext>
              </a:extLst>
            </p:cNvPr>
            <p:cNvSpPr/>
            <p:nvPr userDrawn="1"/>
          </p:nvSpPr>
          <p:spPr>
            <a:xfrm>
              <a:off x="1065134" y="3740983"/>
              <a:ext cx="341234" cy="341234"/>
            </a:xfrm>
            <a:prstGeom prst="ellipse">
              <a:avLst/>
            </a:prstGeom>
            <a:solidFill>
              <a:srgbClr val="62C4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4" name="Group 43">
            <a:extLst>
              <a:ext uri="{FF2B5EF4-FFF2-40B4-BE49-F238E27FC236}">
                <a16:creationId xmlns:a16="http://schemas.microsoft.com/office/drawing/2014/main" id="{5D0845BA-D434-A644-8662-B09BE5C5C4FE}"/>
              </a:ext>
            </a:extLst>
          </p:cNvPr>
          <p:cNvGrpSpPr/>
          <p:nvPr userDrawn="1"/>
        </p:nvGrpSpPr>
        <p:grpSpPr>
          <a:xfrm>
            <a:off x="8278734" y="3588583"/>
            <a:ext cx="341234" cy="493634"/>
            <a:chOff x="1065134" y="3588583"/>
            <a:chExt cx="341234" cy="493634"/>
          </a:xfrm>
        </p:grpSpPr>
        <p:cxnSp>
          <p:nvCxnSpPr>
            <p:cNvPr id="45" name="Straight Connector 44">
              <a:extLst>
                <a:ext uri="{FF2B5EF4-FFF2-40B4-BE49-F238E27FC236}">
                  <a16:creationId xmlns:a16="http://schemas.microsoft.com/office/drawing/2014/main" id="{989F1007-44D0-3C4A-821D-6746222A3CE0}"/>
                </a:ext>
              </a:extLst>
            </p:cNvPr>
            <p:cNvCxnSpPr>
              <a:cxnSpLocks/>
            </p:cNvCxnSpPr>
            <p:nvPr userDrawn="1"/>
          </p:nvCxnSpPr>
          <p:spPr>
            <a:xfrm>
              <a:off x="1231900" y="3588583"/>
              <a:ext cx="0" cy="323017"/>
            </a:xfrm>
            <a:prstGeom prst="line">
              <a:avLst/>
            </a:prstGeom>
            <a:ln w="127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46" name="Oval 45">
              <a:extLst>
                <a:ext uri="{FF2B5EF4-FFF2-40B4-BE49-F238E27FC236}">
                  <a16:creationId xmlns:a16="http://schemas.microsoft.com/office/drawing/2014/main" id="{778B77A3-44A9-164C-9D0C-A40715E5C688}"/>
                </a:ext>
              </a:extLst>
            </p:cNvPr>
            <p:cNvSpPr/>
            <p:nvPr userDrawn="1"/>
          </p:nvSpPr>
          <p:spPr>
            <a:xfrm>
              <a:off x="1065134" y="3740983"/>
              <a:ext cx="341234" cy="341234"/>
            </a:xfrm>
            <a:prstGeom prst="ellipse">
              <a:avLst/>
            </a:prstGeom>
            <a:solidFill>
              <a:srgbClr val="62C4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D30911BC-E721-E441-9030-FCF9BCB045FF}"/>
              </a:ext>
            </a:extLst>
          </p:cNvPr>
          <p:cNvGrpSpPr/>
          <p:nvPr userDrawn="1"/>
        </p:nvGrpSpPr>
        <p:grpSpPr>
          <a:xfrm rot="10800000">
            <a:off x="6500734" y="3739207"/>
            <a:ext cx="341234" cy="493634"/>
            <a:chOff x="1065134" y="3588583"/>
            <a:chExt cx="341234" cy="493634"/>
          </a:xfrm>
        </p:grpSpPr>
        <p:cxnSp>
          <p:nvCxnSpPr>
            <p:cNvPr id="51" name="Straight Connector 50">
              <a:extLst>
                <a:ext uri="{FF2B5EF4-FFF2-40B4-BE49-F238E27FC236}">
                  <a16:creationId xmlns:a16="http://schemas.microsoft.com/office/drawing/2014/main" id="{674C8C28-25E5-BB43-8E20-3016096C9959}"/>
                </a:ext>
              </a:extLst>
            </p:cNvPr>
            <p:cNvCxnSpPr>
              <a:cxnSpLocks/>
            </p:cNvCxnSpPr>
            <p:nvPr userDrawn="1"/>
          </p:nvCxnSpPr>
          <p:spPr>
            <a:xfrm>
              <a:off x="1231900" y="3588583"/>
              <a:ext cx="0" cy="323017"/>
            </a:xfrm>
            <a:prstGeom prst="line">
              <a:avLst/>
            </a:prstGeom>
            <a:ln w="127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52" name="Oval 51">
              <a:extLst>
                <a:ext uri="{FF2B5EF4-FFF2-40B4-BE49-F238E27FC236}">
                  <a16:creationId xmlns:a16="http://schemas.microsoft.com/office/drawing/2014/main" id="{6FA30ED0-4937-4E4B-B7BE-4E8255AB57CF}"/>
                </a:ext>
              </a:extLst>
            </p:cNvPr>
            <p:cNvSpPr/>
            <p:nvPr userDrawn="1"/>
          </p:nvSpPr>
          <p:spPr>
            <a:xfrm>
              <a:off x="1065134" y="3740983"/>
              <a:ext cx="341234" cy="341234"/>
            </a:xfrm>
            <a:prstGeom prst="ellipse">
              <a:avLst/>
            </a:prstGeom>
            <a:solidFill>
              <a:srgbClr val="62C4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3" name="Group 52">
            <a:extLst>
              <a:ext uri="{FF2B5EF4-FFF2-40B4-BE49-F238E27FC236}">
                <a16:creationId xmlns:a16="http://schemas.microsoft.com/office/drawing/2014/main" id="{4B7C027A-CD78-AE4C-906D-04292E13956A}"/>
              </a:ext>
            </a:extLst>
          </p:cNvPr>
          <p:cNvGrpSpPr/>
          <p:nvPr userDrawn="1"/>
        </p:nvGrpSpPr>
        <p:grpSpPr>
          <a:xfrm rot="10800000">
            <a:off x="10107534" y="3739207"/>
            <a:ext cx="341234" cy="493634"/>
            <a:chOff x="1065134" y="3588583"/>
            <a:chExt cx="341234" cy="493634"/>
          </a:xfrm>
        </p:grpSpPr>
        <p:cxnSp>
          <p:nvCxnSpPr>
            <p:cNvPr id="54" name="Straight Connector 53">
              <a:extLst>
                <a:ext uri="{FF2B5EF4-FFF2-40B4-BE49-F238E27FC236}">
                  <a16:creationId xmlns:a16="http://schemas.microsoft.com/office/drawing/2014/main" id="{30C3E7A6-7C56-FF47-ADE7-88542992A807}"/>
                </a:ext>
              </a:extLst>
            </p:cNvPr>
            <p:cNvCxnSpPr>
              <a:cxnSpLocks/>
            </p:cNvCxnSpPr>
            <p:nvPr userDrawn="1"/>
          </p:nvCxnSpPr>
          <p:spPr>
            <a:xfrm>
              <a:off x="1231900" y="3588583"/>
              <a:ext cx="0" cy="323017"/>
            </a:xfrm>
            <a:prstGeom prst="line">
              <a:avLst/>
            </a:prstGeom>
            <a:ln w="127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55" name="Oval 54">
              <a:extLst>
                <a:ext uri="{FF2B5EF4-FFF2-40B4-BE49-F238E27FC236}">
                  <a16:creationId xmlns:a16="http://schemas.microsoft.com/office/drawing/2014/main" id="{E9BB69B6-A490-2A49-B11D-DD7B70A3FEA1}"/>
                </a:ext>
              </a:extLst>
            </p:cNvPr>
            <p:cNvSpPr/>
            <p:nvPr userDrawn="1"/>
          </p:nvSpPr>
          <p:spPr>
            <a:xfrm>
              <a:off x="1065134" y="3740983"/>
              <a:ext cx="341234" cy="341234"/>
            </a:xfrm>
            <a:prstGeom prst="ellipse">
              <a:avLst/>
            </a:prstGeom>
            <a:solidFill>
              <a:srgbClr val="62C4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58" name="Straight Connector 57">
            <a:extLst>
              <a:ext uri="{FF2B5EF4-FFF2-40B4-BE49-F238E27FC236}">
                <a16:creationId xmlns:a16="http://schemas.microsoft.com/office/drawing/2014/main" id="{ADCD4C00-B646-CA47-A9E5-768A54072626}"/>
              </a:ext>
            </a:extLst>
          </p:cNvPr>
          <p:cNvCxnSpPr/>
          <p:nvPr userDrawn="1"/>
        </p:nvCxnSpPr>
        <p:spPr>
          <a:xfrm>
            <a:off x="609600" y="431801"/>
            <a:ext cx="109728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Footer Placeholder 4">
            <a:extLst>
              <a:ext uri="{FF2B5EF4-FFF2-40B4-BE49-F238E27FC236}">
                <a16:creationId xmlns:a16="http://schemas.microsoft.com/office/drawing/2014/main" id="{5529FC30-9B84-25FF-9B7B-C18980709EDB}"/>
              </a:ext>
            </a:extLst>
          </p:cNvPr>
          <p:cNvSpPr>
            <a:spLocks noGrp="1"/>
          </p:cNvSpPr>
          <p:nvPr>
            <p:ph type="ftr" sz="quarter" idx="11"/>
          </p:nvPr>
        </p:nvSpPr>
        <p:spPr>
          <a:xfrm>
            <a:off x="546099" y="253202"/>
            <a:ext cx="4835369" cy="107278"/>
          </a:xfrm>
          <a:prstGeom prst="rect">
            <a:avLst/>
          </a:prstGeom>
        </p:spPr>
        <p:txBody>
          <a:bodyPr/>
          <a:lstStyle>
            <a:lvl1pPr>
              <a:defRPr sz="1000" b="1" i="0">
                <a:solidFill>
                  <a:schemeClr val="tx1"/>
                </a:solidFill>
                <a:latin typeface="Arial" panose="020B0604020202020204" pitchFamily="34" charset="0"/>
                <a:cs typeface="Arial" panose="020B0604020202020204" pitchFamily="34" charset="0"/>
              </a:defRPr>
            </a:lvl1pPr>
          </a:lstStyle>
          <a:p>
            <a:pPr>
              <a:defRPr/>
            </a:pPr>
            <a:r>
              <a:rPr lang="en-US" dirty="0"/>
              <a:t>WHAT THE PANDEMIC CAN TEACH US ABOUT GRASSROOTS INNOVATION</a:t>
            </a:r>
          </a:p>
        </p:txBody>
      </p:sp>
      <p:pic>
        <p:nvPicPr>
          <p:cNvPr id="5" name="Picture 4">
            <a:extLst>
              <a:ext uri="{FF2B5EF4-FFF2-40B4-BE49-F238E27FC236}">
                <a16:creationId xmlns:a16="http://schemas.microsoft.com/office/drawing/2014/main" id="{2DB5BC49-CE38-CCAF-3694-8EB71EE14070}"/>
              </a:ext>
            </a:extLst>
          </p:cNvPr>
          <p:cNvPicPr>
            <a:picLocks noChangeAspect="1"/>
          </p:cNvPicPr>
          <p:nvPr userDrawn="1"/>
        </p:nvPicPr>
        <p:blipFill>
          <a:blip r:embed="rId2"/>
          <a:stretch>
            <a:fillRect/>
          </a:stretch>
        </p:blipFill>
        <p:spPr>
          <a:xfrm>
            <a:off x="8534516" y="6257632"/>
            <a:ext cx="3047884" cy="133860"/>
          </a:xfrm>
          <a:prstGeom prst="rect">
            <a:avLst/>
          </a:prstGeom>
        </p:spPr>
      </p:pic>
    </p:spTree>
    <p:extLst>
      <p:ext uri="{BB962C8B-B14F-4D97-AF65-F5344CB8AC3E}">
        <p14:creationId xmlns:p14="http://schemas.microsoft.com/office/powerpoint/2010/main" val="21647813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bg>
      <p:bgPr>
        <a:solidFill>
          <a:srgbClr val="A32B3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1362077"/>
            <a:ext cx="10274300" cy="4452789"/>
          </a:xfrm>
        </p:spPr>
        <p:txBody>
          <a:bodyPr/>
          <a:lstStyle>
            <a:lvl1pPr>
              <a:lnSpc>
                <a:spcPct val="80000"/>
              </a:lnSpc>
              <a:defRPr sz="12000">
                <a:solidFill>
                  <a:schemeClr val="bg1">
                    <a:lumMod val="95000"/>
                  </a:schemeClr>
                </a:solidFill>
                <a:latin typeface="Impact" panose="020B0806030902050204" pitchFamily="34" charset="0"/>
              </a:defRPr>
            </a:lvl1pPr>
          </a:lstStyle>
          <a:p>
            <a:r>
              <a:rPr lang="en-US" dirty="0"/>
              <a:t>THIS PAGE </a:t>
            </a:r>
            <a:br>
              <a:rPr lang="en-US" dirty="0"/>
            </a:br>
            <a:r>
              <a:rPr lang="en-US" dirty="0"/>
              <a:t>IS A SECTION DIVIDER</a:t>
            </a:r>
          </a:p>
        </p:txBody>
      </p:sp>
      <p:sp>
        <p:nvSpPr>
          <p:cNvPr id="6" name="Slide Number Placeholder 5"/>
          <p:cNvSpPr>
            <a:spLocks noGrp="1"/>
          </p:cNvSpPr>
          <p:nvPr>
            <p:ph type="sldNum" sz="quarter" idx="12"/>
          </p:nvPr>
        </p:nvSpPr>
        <p:spPr>
          <a:xfrm>
            <a:off x="4673600" y="6126164"/>
            <a:ext cx="2844800" cy="365125"/>
          </a:xfrm>
          <a:prstGeom prst="rect">
            <a:avLst/>
          </a:prstGeom>
        </p:spPr>
        <p:txBody>
          <a:bodyPr/>
          <a:lstStyle>
            <a:lvl1pPr>
              <a:defRPr/>
            </a:lvl1pPr>
          </a:lstStyle>
          <a:p>
            <a:pPr>
              <a:defRPr/>
            </a:pPr>
            <a:fld id="{79625273-BE34-CF40-A6B2-154B9E634A10}" type="slidenum">
              <a:rPr lang="en-US"/>
              <a:pPr>
                <a:defRPr/>
              </a:pPr>
              <a:t>‹#›</a:t>
            </a:fld>
            <a:endParaRPr lang="en-US"/>
          </a:p>
        </p:txBody>
      </p:sp>
      <p:pic>
        <p:nvPicPr>
          <p:cNvPr id="21" name="Picture 20">
            <a:extLst>
              <a:ext uri="{FF2B5EF4-FFF2-40B4-BE49-F238E27FC236}">
                <a16:creationId xmlns:a16="http://schemas.microsoft.com/office/drawing/2014/main" id="{5A97E7FA-3F80-5243-906B-08F6D6942DAE}"/>
              </a:ext>
            </a:extLst>
          </p:cNvPr>
          <p:cNvPicPr>
            <a:picLocks noChangeAspect="1"/>
          </p:cNvPicPr>
          <p:nvPr userDrawn="1"/>
        </p:nvPicPr>
        <p:blipFill>
          <a:blip r:embed="rId2"/>
          <a:stretch>
            <a:fillRect/>
          </a:stretch>
        </p:blipFill>
        <p:spPr>
          <a:xfrm>
            <a:off x="8534517" y="6257632"/>
            <a:ext cx="3047883" cy="133860"/>
          </a:xfrm>
          <a:prstGeom prst="rect">
            <a:avLst/>
          </a:prstGeom>
        </p:spPr>
      </p:pic>
      <p:sp>
        <p:nvSpPr>
          <p:cNvPr id="10" name="Date Placeholder 3">
            <a:extLst>
              <a:ext uri="{FF2B5EF4-FFF2-40B4-BE49-F238E27FC236}">
                <a16:creationId xmlns:a16="http://schemas.microsoft.com/office/drawing/2014/main" id="{B2078DD8-1174-6849-9EB6-0158F8D89873}"/>
              </a:ext>
            </a:extLst>
          </p:cNvPr>
          <p:cNvSpPr>
            <a:spLocks noGrp="1"/>
          </p:cNvSpPr>
          <p:nvPr>
            <p:ph type="dt" sz="half" idx="10"/>
          </p:nvPr>
        </p:nvSpPr>
        <p:spPr>
          <a:xfrm>
            <a:off x="8826500" y="245537"/>
            <a:ext cx="2844800" cy="106096"/>
          </a:xfrm>
          <a:prstGeom prst="rect">
            <a:avLst/>
          </a:prstGeom>
        </p:spPr>
        <p:txBody>
          <a:bodyPr/>
          <a:lstStyle>
            <a:lvl1pPr>
              <a:defRPr sz="1000">
                <a:solidFill>
                  <a:schemeClr val="bg1"/>
                </a:solidFill>
              </a:defRPr>
            </a:lvl1pPr>
          </a:lstStyle>
          <a:p>
            <a:pPr>
              <a:defRPr/>
            </a:pPr>
            <a:fld id="{CEF4C3B1-97DF-5F44-B091-7BCA31EA2402}" type="datetime1">
              <a:rPr lang="en-US" smtClean="0"/>
              <a:pPr>
                <a:defRPr/>
              </a:pPr>
              <a:t>1/22/2023</a:t>
            </a:fld>
            <a:endParaRPr lang="en-US" dirty="0"/>
          </a:p>
        </p:txBody>
      </p:sp>
      <p:sp>
        <p:nvSpPr>
          <p:cNvPr id="11" name="Footer Placeholder 4">
            <a:extLst>
              <a:ext uri="{FF2B5EF4-FFF2-40B4-BE49-F238E27FC236}">
                <a16:creationId xmlns:a16="http://schemas.microsoft.com/office/drawing/2014/main" id="{C26E329C-5131-AE43-A7F9-96C7C8B06CFA}"/>
              </a:ext>
            </a:extLst>
          </p:cNvPr>
          <p:cNvSpPr>
            <a:spLocks noGrp="1"/>
          </p:cNvSpPr>
          <p:nvPr>
            <p:ph type="ftr" sz="quarter" idx="11"/>
          </p:nvPr>
        </p:nvSpPr>
        <p:spPr>
          <a:xfrm>
            <a:off x="546100" y="266493"/>
            <a:ext cx="3860800" cy="80696"/>
          </a:xfrm>
          <a:prstGeom prst="rect">
            <a:avLst/>
          </a:prstGeom>
        </p:spPr>
        <p:txBody>
          <a:bodyPr/>
          <a:lstStyle>
            <a:lvl1pPr>
              <a:defRPr sz="1000" b="1" i="0">
                <a:solidFill>
                  <a:schemeClr val="bg1"/>
                </a:solidFill>
                <a:latin typeface="Arial" panose="020B0604020202020204" pitchFamily="34" charset="0"/>
                <a:cs typeface="Arial" panose="020B0604020202020204" pitchFamily="34" charset="0"/>
              </a:defRPr>
            </a:lvl1pPr>
          </a:lstStyle>
          <a:p>
            <a:pPr>
              <a:defRPr/>
            </a:pPr>
            <a:r>
              <a:rPr lang="en-US" dirty="0"/>
              <a:t>PRESENTATION TITLE</a:t>
            </a:r>
          </a:p>
        </p:txBody>
      </p:sp>
      <p:cxnSp>
        <p:nvCxnSpPr>
          <p:cNvPr id="13" name="Straight Connector 12">
            <a:extLst>
              <a:ext uri="{FF2B5EF4-FFF2-40B4-BE49-F238E27FC236}">
                <a16:creationId xmlns:a16="http://schemas.microsoft.com/office/drawing/2014/main" id="{0CF82E70-2CE2-6442-ABFD-8EAD4B2D58F7}"/>
              </a:ext>
            </a:extLst>
          </p:cNvPr>
          <p:cNvCxnSpPr/>
          <p:nvPr userDrawn="1"/>
        </p:nvCxnSpPr>
        <p:spPr>
          <a:xfrm>
            <a:off x="609600" y="431801"/>
            <a:ext cx="10972800" cy="0"/>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AEBC4D79-BE61-4D4A-8239-4C447E06CF97}"/>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928" r="-171"/>
          <a:stretch/>
        </p:blipFill>
        <p:spPr>
          <a:xfrm>
            <a:off x="502508" y="6097136"/>
            <a:ext cx="950976" cy="421436"/>
          </a:xfrm>
          <a:prstGeom prst="rect">
            <a:avLst/>
          </a:prstGeom>
        </p:spPr>
      </p:pic>
    </p:spTree>
    <p:extLst>
      <p:ext uri="{BB962C8B-B14F-4D97-AF65-F5344CB8AC3E}">
        <p14:creationId xmlns:p14="http://schemas.microsoft.com/office/powerpoint/2010/main" val="2629685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277389B2-595A-C34F-BBF2-4A12F5DB238E}"/>
              </a:ext>
            </a:extLst>
          </p:cNvPr>
          <p:cNvSpPr>
            <a:spLocks noGrp="1"/>
          </p:cNvSpPr>
          <p:nvPr>
            <p:ph type="sldNum" sz="quarter" idx="12"/>
          </p:nvPr>
        </p:nvSpPr>
        <p:spPr>
          <a:xfrm>
            <a:off x="4673600" y="6126164"/>
            <a:ext cx="2844800" cy="365125"/>
          </a:xfrm>
          <a:prstGeom prst="rect">
            <a:avLst/>
          </a:prstGeom>
        </p:spPr>
        <p:txBody>
          <a:bodyPr/>
          <a:lstStyle>
            <a:lvl1pPr>
              <a:defRPr/>
            </a:lvl1pPr>
          </a:lstStyle>
          <a:p>
            <a:pPr>
              <a:defRPr/>
            </a:pPr>
            <a:fld id="{79625273-BE34-CF40-A6B2-154B9E634A10}" type="slidenum">
              <a:rPr lang="en-US"/>
              <a:pPr>
                <a:defRPr/>
              </a:pPr>
              <a:t>‹#›</a:t>
            </a:fld>
            <a:endParaRPr lang="en-US"/>
          </a:p>
        </p:txBody>
      </p:sp>
      <p:sp>
        <p:nvSpPr>
          <p:cNvPr id="12" name="Rectangle 11">
            <a:extLst>
              <a:ext uri="{FF2B5EF4-FFF2-40B4-BE49-F238E27FC236}">
                <a16:creationId xmlns:a16="http://schemas.microsoft.com/office/drawing/2014/main" id="{DA74FC85-7176-B541-A156-F5765CBCF2CD}"/>
              </a:ext>
            </a:extLst>
          </p:cNvPr>
          <p:cNvSpPr/>
          <p:nvPr userDrawn="1"/>
        </p:nvSpPr>
        <p:spPr>
          <a:xfrm>
            <a:off x="0" y="0"/>
            <a:ext cx="12192000" cy="457200"/>
          </a:xfrm>
          <a:prstGeom prst="rect">
            <a:avLst/>
          </a:prstGeom>
          <a:solidFill>
            <a:srgbClr val="62C4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Date Placeholder 3">
            <a:extLst>
              <a:ext uri="{FF2B5EF4-FFF2-40B4-BE49-F238E27FC236}">
                <a16:creationId xmlns:a16="http://schemas.microsoft.com/office/drawing/2014/main" id="{734E5CB4-06E5-3245-9EA2-E7B4356F0D89}"/>
              </a:ext>
            </a:extLst>
          </p:cNvPr>
          <p:cNvSpPr>
            <a:spLocks noGrp="1"/>
          </p:cNvSpPr>
          <p:nvPr>
            <p:ph type="dt" sz="half" idx="10"/>
          </p:nvPr>
        </p:nvSpPr>
        <p:spPr>
          <a:xfrm>
            <a:off x="8737600" y="92076"/>
            <a:ext cx="2844800" cy="365125"/>
          </a:xfrm>
          <a:prstGeom prst="rect">
            <a:avLst/>
          </a:prstGeom>
        </p:spPr>
        <p:txBody>
          <a:bodyPr/>
          <a:lstStyle>
            <a:lvl1pPr>
              <a:defRPr sz="1000">
                <a:solidFill>
                  <a:schemeClr val="bg1"/>
                </a:solidFill>
              </a:defRPr>
            </a:lvl1pPr>
          </a:lstStyle>
          <a:p>
            <a:pPr>
              <a:defRPr/>
            </a:pPr>
            <a:fld id="{CEF4C3B1-97DF-5F44-B091-7BCA31EA2402}" type="datetime1">
              <a:rPr lang="en-US" smtClean="0"/>
              <a:pPr>
                <a:defRPr/>
              </a:pPr>
              <a:t>1/22/2023</a:t>
            </a:fld>
            <a:endParaRPr lang="en-US" dirty="0"/>
          </a:p>
        </p:txBody>
      </p:sp>
      <p:sp>
        <p:nvSpPr>
          <p:cNvPr id="14" name="Footer Placeholder 4">
            <a:extLst>
              <a:ext uri="{FF2B5EF4-FFF2-40B4-BE49-F238E27FC236}">
                <a16:creationId xmlns:a16="http://schemas.microsoft.com/office/drawing/2014/main" id="{7F49D06F-DB20-5142-BC14-B65016928E88}"/>
              </a:ext>
            </a:extLst>
          </p:cNvPr>
          <p:cNvSpPr>
            <a:spLocks noGrp="1"/>
          </p:cNvSpPr>
          <p:nvPr>
            <p:ph type="ftr" sz="quarter" idx="11"/>
          </p:nvPr>
        </p:nvSpPr>
        <p:spPr>
          <a:xfrm>
            <a:off x="609600" y="66676"/>
            <a:ext cx="3860800" cy="365125"/>
          </a:xfrm>
          <a:prstGeom prst="rect">
            <a:avLst/>
          </a:prstGeom>
        </p:spPr>
        <p:txBody>
          <a:bodyPr/>
          <a:lstStyle>
            <a:lvl1pPr>
              <a:defRPr sz="1000" b="1" i="0">
                <a:solidFill>
                  <a:schemeClr val="bg1"/>
                </a:solidFill>
                <a:latin typeface="Arial" panose="020B0604020202020204" pitchFamily="34" charset="0"/>
                <a:cs typeface="Arial" panose="020B0604020202020204" pitchFamily="34" charset="0"/>
              </a:defRPr>
            </a:lvl1pPr>
          </a:lstStyle>
          <a:p>
            <a:pPr>
              <a:defRPr/>
            </a:pPr>
            <a:r>
              <a:rPr lang="en-US"/>
              <a:t>PRESENTATION TITLE</a:t>
            </a:r>
            <a:endParaRPr lang="en-US" dirty="0"/>
          </a:p>
        </p:txBody>
      </p:sp>
      <p:pic>
        <p:nvPicPr>
          <p:cNvPr id="17" name="Picture 16">
            <a:extLst>
              <a:ext uri="{FF2B5EF4-FFF2-40B4-BE49-F238E27FC236}">
                <a16:creationId xmlns:a16="http://schemas.microsoft.com/office/drawing/2014/main" id="{3C798C16-2F43-DE49-B29E-D0572EC7B6CB}"/>
              </a:ext>
            </a:extLst>
          </p:cNvPr>
          <p:cNvPicPr>
            <a:picLocks noChangeAspect="1"/>
          </p:cNvPicPr>
          <p:nvPr userDrawn="1"/>
        </p:nvPicPr>
        <p:blipFill>
          <a:blip r:embed="rId2"/>
          <a:stretch>
            <a:fillRect/>
          </a:stretch>
        </p:blipFill>
        <p:spPr>
          <a:xfrm>
            <a:off x="8534516" y="6257632"/>
            <a:ext cx="3047884" cy="133860"/>
          </a:xfrm>
          <a:prstGeom prst="rect">
            <a:avLst/>
          </a:prstGeom>
        </p:spPr>
      </p:pic>
      <p:pic>
        <p:nvPicPr>
          <p:cNvPr id="8" name="Picture 7">
            <a:extLst>
              <a:ext uri="{FF2B5EF4-FFF2-40B4-BE49-F238E27FC236}">
                <a16:creationId xmlns:a16="http://schemas.microsoft.com/office/drawing/2014/main" id="{E4D3C4A7-6D7E-4FD9-8282-487F6EB067A1}"/>
              </a:ext>
            </a:extLst>
          </p:cNvPr>
          <p:cNvPicPr>
            <a:picLocks noChangeAspect="1"/>
          </p:cNvPicPr>
          <p:nvPr userDrawn="1"/>
        </p:nvPicPr>
        <p:blipFill rotWithShape="1">
          <a:blip r:embed="rId3">
            <a:extLst>
              <a:ext uri="{28A0092B-C50C-407E-A947-70E740481C1C}">
                <a14:useLocalDpi xmlns:a14="http://schemas.microsoft.com/office/drawing/2010/main"/>
              </a:ext>
            </a:extLst>
          </a:blip>
          <a:srcRect t="-9246" b="-9839"/>
          <a:stretch/>
        </p:blipFill>
        <p:spPr>
          <a:xfrm>
            <a:off x="609600" y="6070872"/>
            <a:ext cx="950976" cy="507380"/>
          </a:xfrm>
          <a:prstGeom prst="rect">
            <a:avLst/>
          </a:prstGeom>
        </p:spPr>
      </p:pic>
    </p:spTree>
    <p:extLst>
      <p:ext uri="{BB962C8B-B14F-4D97-AF65-F5344CB8AC3E}">
        <p14:creationId xmlns:p14="http://schemas.microsoft.com/office/powerpoint/2010/main" val="3930174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609600" y="687387"/>
            <a:ext cx="10972800" cy="7302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a:extLst>
              <a:ext uri="{FF2B5EF4-FFF2-40B4-BE49-F238E27FC236}">
                <a16:creationId xmlns:a16="http://schemas.microsoft.com/office/drawing/2014/main" id="{B05C686F-56D5-EDAD-444B-B95C23CC6899}"/>
              </a:ext>
            </a:extLst>
          </p:cNvPr>
          <p:cNvPicPr>
            <a:picLocks noChangeAspect="1"/>
          </p:cNvPicPr>
          <p:nvPr userDrawn="1"/>
        </p:nvPicPr>
        <p:blipFill>
          <a:blip r:embed="rId15"/>
          <a:stretch>
            <a:fillRect/>
          </a:stretch>
        </p:blipFill>
        <p:spPr>
          <a:xfrm>
            <a:off x="8534516" y="239911"/>
            <a:ext cx="3047884" cy="133860"/>
          </a:xfrm>
          <a:prstGeom prst="rect">
            <a:avLst/>
          </a:prstGeom>
        </p:spPr>
      </p:pic>
      <p:sp>
        <p:nvSpPr>
          <p:cNvPr id="3" name="Footer Placeholder 4">
            <a:extLst>
              <a:ext uri="{FF2B5EF4-FFF2-40B4-BE49-F238E27FC236}">
                <a16:creationId xmlns:a16="http://schemas.microsoft.com/office/drawing/2014/main" id="{7DEEF625-D1CA-31DF-CAED-B100989EA06B}"/>
              </a:ext>
            </a:extLst>
          </p:cNvPr>
          <p:cNvSpPr>
            <a:spLocks noGrp="1"/>
          </p:cNvSpPr>
          <p:nvPr>
            <p:ph type="ftr" sz="quarter" idx="3"/>
          </p:nvPr>
        </p:nvSpPr>
        <p:spPr>
          <a:xfrm>
            <a:off x="546099" y="253202"/>
            <a:ext cx="4835369" cy="107278"/>
          </a:xfrm>
          <a:prstGeom prst="rect">
            <a:avLst/>
          </a:prstGeom>
        </p:spPr>
        <p:txBody>
          <a:bodyPr/>
          <a:lstStyle>
            <a:lvl1pPr>
              <a:defRPr sz="1000" b="1" i="0">
                <a:solidFill>
                  <a:schemeClr val="tx1"/>
                </a:solidFill>
                <a:latin typeface="Arial" panose="020B0604020202020204" pitchFamily="34" charset="0"/>
                <a:cs typeface="Arial" panose="020B0604020202020204" pitchFamily="34" charset="0"/>
              </a:defRPr>
            </a:lvl1pPr>
          </a:lstStyle>
          <a:p>
            <a:pPr>
              <a:defRPr/>
            </a:pPr>
            <a:r>
              <a:rPr lang="en-US" dirty="0"/>
              <a:t>WHAT THE PANDEMIC CAN TEACH US ABOUT GRASSROOTS INNOVATION</a:t>
            </a:r>
          </a:p>
        </p:txBody>
      </p:sp>
    </p:spTree>
  </p:cSld>
  <p:clrMap bg1="lt1" tx1="dk1" bg2="lt2" tx2="dk2" accent1="accent1" accent2="accent2" accent3="accent3" accent4="accent4" accent5="accent5" accent6="accent6" hlink="hlink" folHlink="folHlink"/>
  <p:sldLayoutIdLst>
    <p:sldLayoutId id="2147483671" r:id="rId1"/>
    <p:sldLayoutId id="2147483673" r:id="rId2"/>
    <p:sldLayoutId id="2147483682" r:id="rId3"/>
    <p:sldLayoutId id="2147483672" r:id="rId4"/>
    <p:sldLayoutId id="2147483678" r:id="rId5"/>
    <p:sldLayoutId id="2147483674" r:id="rId6"/>
    <p:sldLayoutId id="2147483680" r:id="rId7"/>
    <p:sldLayoutId id="2147483676" r:id="rId8"/>
    <p:sldLayoutId id="2147483677" r:id="rId9"/>
    <p:sldLayoutId id="2147483675" r:id="rId10"/>
    <p:sldLayoutId id="2147483679" r:id="rId11"/>
    <p:sldLayoutId id="2147483681" r:id="rId12"/>
    <p:sldLayoutId id="2147483665" r:id="rId13"/>
  </p:sldLayoutIdLst>
  <p:hf sldNum="0" hdr="0"/>
  <p:txStyles>
    <p:titleStyle>
      <a:lvl1pPr algn="l" defTabSz="457200" rtl="0" eaLnBrk="1" fontAlgn="base" hangingPunct="1">
        <a:spcBef>
          <a:spcPct val="0"/>
        </a:spcBef>
        <a:spcAft>
          <a:spcPct val="0"/>
        </a:spcAft>
        <a:defRPr sz="3600" b="1" kern="1200">
          <a:solidFill>
            <a:schemeClr val="tx2"/>
          </a:solidFill>
          <a:latin typeface="+mj-lt"/>
          <a:ea typeface="ＭＳ Ｐゴシック" charset="0"/>
          <a:cs typeface="ＭＳ Ｐゴシック" charset="0"/>
        </a:defRPr>
      </a:lvl1pPr>
      <a:lvl2pPr algn="l" defTabSz="457200" rtl="0" eaLnBrk="1" fontAlgn="base" hangingPunct="1">
        <a:spcBef>
          <a:spcPct val="0"/>
        </a:spcBef>
        <a:spcAft>
          <a:spcPct val="0"/>
        </a:spcAft>
        <a:defRPr sz="3600" b="1">
          <a:solidFill>
            <a:schemeClr val="tx2"/>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3600" b="1">
          <a:solidFill>
            <a:schemeClr val="tx2"/>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3600" b="1">
          <a:solidFill>
            <a:schemeClr val="tx2"/>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3600" b="1">
          <a:solidFill>
            <a:schemeClr val="tx2"/>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3600" b="1">
          <a:solidFill>
            <a:schemeClr val="tx2"/>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3600" b="1">
          <a:solidFill>
            <a:schemeClr val="tx2"/>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3600" b="1">
          <a:solidFill>
            <a:schemeClr val="tx2"/>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3600" b="1">
          <a:solidFill>
            <a:schemeClr val="tx2"/>
          </a:solidFill>
          <a:latin typeface="Arial"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tx2"/>
        </a:buClr>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Clr>
          <a:schemeClr val="tx2"/>
        </a:buClr>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Clr>
          <a:schemeClr val="tx2"/>
        </a:buClr>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Clr>
          <a:schemeClr val="tx2"/>
        </a:buClr>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Clr>
          <a:schemeClr val="tx2"/>
        </a:buClr>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9.svg"/></Relationships>
</file>

<file path=ppt/slides/_rels/slide13.xml.rels><?xml version="1.0" encoding="UTF-8" standalone="yes"?>
<Relationships xmlns="http://schemas.openxmlformats.org/package/2006/relationships"><Relationship Id="rId13" Type="http://schemas.openxmlformats.org/officeDocument/2006/relationships/image" Target="../media/image21.svg"/><Relationship Id="rId18" Type="http://schemas.openxmlformats.org/officeDocument/2006/relationships/image" Target="../media/image41.png"/><Relationship Id="rId26" Type="http://schemas.openxmlformats.org/officeDocument/2006/relationships/image" Target="../media/image23.svg"/><Relationship Id="rId3" Type="http://schemas.openxmlformats.org/officeDocument/2006/relationships/image" Target="../media/image30.jpg"/><Relationship Id="rId21" Type="http://schemas.openxmlformats.org/officeDocument/2006/relationships/image" Target="../media/image44.jpeg"/><Relationship Id="rId7" Type="http://schemas.openxmlformats.org/officeDocument/2006/relationships/image" Target="../media/image34.svg"/><Relationship Id="rId12" Type="http://schemas.openxmlformats.org/officeDocument/2006/relationships/image" Target="../media/image20.png"/><Relationship Id="rId17" Type="http://schemas.openxmlformats.org/officeDocument/2006/relationships/image" Target="../media/image40.png"/><Relationship Id="rId25" Type="http://schemas.openxmlformats.org/officeDocument/2006/relationships/image" Target="../media/image22.png"/><Relationship Id="rId33" Type="http://schemas.openxmlformats.org/officeDocument/2006/relationships/image" Target="../media/image51.png"/><Relationship Id="rId2" Type="http://schemas.openxmlformats.org/officeDocument/2006/relationships/image" Target="../media/image25.png"/><Relationship Id="rId16" Type="http://schemas.openxmlformats.org/officeDocument/2006/relationships/image" Target="../media/image39.png"/><Relationship Id="rId20" Type="http://schemas.openxmlformats.org/officeDocument/2006/relationships/image" Target="../media/image43.png"/><Relationship Id="rId29"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33.png"/><Relationship Id="rId11" Type="http://schemas.openxmlformats.org/officeDocument/2006/relationships/image" Target="../media/image19.svg"/><Relationship Id="rId24" Type="http://schemas.openxmlformats.org/officeDocument/2006/relationships/image" Target="../media/image47.jpeg"/><Relationship Id="rId32" Type="http://schemas.openxmlformats.org/officeDocument/2006/relationships/image" Target="../media/image24.png"/><Relationship Id="rId5" Type="http://schemas.openxmlformats.org/officeDocument/2006/relationships/image" Target="../media/image32.png"/><Relationship Id="rId15" Type="http://schemas.openxmlformats.org/officeDocument/2006/relationships/image" Target="../media/image38.svg"/><Relationship Id="rId23" Type="http://schemas.openxmlformats.org/officeDocument/2006/relationships/image" Target="../media/image46.jpeg"/><Relationship Id="rId28" Type="http://schemas.openxmlformats.org/officeDocument/2006/relationships/image" Target="../media/image49.jpeg"/><Relationship Id="rId10" Type="http://schemas.openxmlformats.org/officeDocument/2006/relationships/image" Target="../media/image18.png"/><Relationship Id="rId19" Type="http://schemas.openxmlformats.org/officeDocument/2006/relationships/image" Target="../media/image42.png"/><Relationship Id="rId31" Type="http://schemas.microsoft.com/office/2007/relationships/hdphoto" Target="../media/hdphoto2.wdp"/><Relationship Id="rId4" Type="http://schemas.openxmlformats.org/officeDocument/2006/relationships/image" Target="../media/image31.png"/><Relationship Id="rId9" Type="http://schemas.openxmlformats.org/officeDocument/2006/relationships/image" Target="../media/image36.svg"/><Relationship Id="rId14" Type="http://schemas.openxmlformats.org/officeDocument/2006/relationships/image" Target="../media/image37.png"/><Relationship Id="rId22" Type="http://schemas.openxmlformats.org/officeDocument/2006/relationships/image" Target="../media/image45.jpeg"/><Relationship Id="rId27" Type="http://schemas.openxmlformats.org/officeDocument/2006/relationships/image" Target="../media/image48.jpeg"/><Relationship Id="rId30" Type="http://schemas.openxmlformats.org/officeDocument/2006/relationships/image" Target="../media/image27.png"/><Relationship Id="rId8"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1114B-0835-E345-8AFD-179489A7F9FF}"/>
              </a:ext>
            </a:extLst>
          </p:cNvPr>
          <p:cNvSpPr>
            <a:spLocks noGrp="1"/>
          </p:cNvSpPr>
          <p:nvPr>
            <p:ph type="ctrTitle"/>
          </p:nvPr>
        </p:nvSpPr>
        <p:spPr>
          <a:xfrm>
            <a:off x="427869" y="1832948"/>
            <a:ext cx="9294346" cy="2454132"/>
          </a:xfrm>
        </p:spPr>
        <p:txBody>
          <a:bodyPr/>
          <a:lstStyle/>
          <a:p>
            <a:r>
              <a:rPr lang="en-US" sz="4800" dirty="0">
                <a:solidFill>
                  <a:srgbClr val="62C4B1"/>
                </a:solidFill>
              </a:rPr>
              <a:t>The power of art to communicate sustainability, build community and achieve system change</a:t>
            </a:r>
          </a:p>
        </p:txBody>
      </p:sp>
      <p:sp>
        <p:nvSpPr>
          <p:cNvPr id="3" name="Subtitle 2">
            <a:extLst>
              <a:ext uri="{FF2B5EF4-FFF2-40B4-BE49-F238E27FC236}">
                <a16:creationId xmlns:a16="http://schemas.microsoft.com/office/drawing/2014/main" id="{846169BA-0EAB-024A-8370-38E16CF4FA52}"/>
              </a:ext>
            </a:extLst>
          </p:cNvPr>
          <p:cNvSpPr>
            <a:spLocks noGrp="1"/>
          </p:cNvSpPr>
          <p:nvPr>
            <p:ph type="subTitle" idx="1"/>
          </p:nvPr>
        </p:nvSpPr>
        <p:spPr>
          <a:xfrm>
            <a:off x="436335" y="4395575"/>
            <a:ext cx="7048198" cy="557883"/>
          </a:xfrm>
        </p:spPr>
        <p:txBody>
          <a:bodyPr/>
          <a:lstStyle/>
          <a:p>
            <a:pPr>
              <a:lnSpc>
                <a:spcPct val="80000"/>
              </a:lnSpc>
            </a:pPr>
            <a:r>
              <a:rPr lang="en-US" sz="2400" dirty="0"/>
              <a:t>Talia </a:t>
            </a:r>
            <a:r>
              <a:rPr lang="en-US" sz="2400" dirty="0" err="1"/>
              <a:t>Havivi</a:t>
            </a:r>
            <a:r>
              <a:rPr lang="en-US" sz="2400" dirty="0"/>
              <a:t>, Valerio Iannucci, Nikki H. Huang</a:t>
            </a:r>
          </a:p>
          <a:p>
            <a:pPr>
              <a:lnSpc>
                <a:spcPct val="80000"/>
              </a:lnSpc>
            </a:pPr>
            <a:r>
              <a:rPr lang="en-US" sz="2400" dirty="0"/>
              <a:t>for Campus Climate Lab</a:t>
            </a:r>
          </a:p>
        </p:txBody>
      </p:sp>
      <p:sp>
        <p:nvSpPr>
          <p:cNvPr id="4" name="Rectangle 3">
            <a:extLst>
              <a:ext uri="{FF2B5EF4-FFF2-40B4-BE49-F238E27FC236}">
                <a16:creationId xmlns:a16="http://schemas.microsoft.com/office/drawing/2014/main" id="{1918B62C-F2AC-A6F1-D138-E0D37575BD41}"/>
              </a:ext>
            </a:extLst>
          </p:cNvPr>
          <p:cNvSpPr/>
          <p:nvPr/>
        </p:nvSpPr>
        <p:spPr>
          <a:xfrm>
            <a:off x="9503228" y="6115050"/>
            <a:ext cx="2049235" cy="514350"/>
          </a:xfrm>
          <a:prstGeom prst="rect">
            <a:avLst/>
          </a:prstGeom>
          <a:solidFill>
            <a:srgbClr val="A71D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146936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90DEDAD-A4C5-379F-6C3A-22A3BDCD3AE9}"/>
              </a:ext>
            </a:extLst>
          </p:cNvPr>
          <p:cNvPicPr>
            <a:picLocks noChangeAspect="1"/>
          </p:cNvPicPr>
          <p:nvPr/>
        </p:nvPicPr>
        <p:blipFill>
          <a:blip r:embed="rId3">
            <a:alphaModFix/>
          </a:blip>
          <a:stretch>
            <a:fillRect/>
          </a:stretch>
        </p:blipFill>
        <p:spPr>
          <a:xfrm>
            <a:off x="8588974" y="1739753"/>
            <a:ext cx="1982460" cy="2045560"/>
          </a:xfrm>
          <a:prstGeom prst="ellipse">
            <a:avLst/>
          </a:prstGeom>
          <a:noFill/>
          <a:ln>
            <a:noFill/>
          </a:ln>
        </p:spPr>
      </p:pic>
      <p:pic>
        <p:nvPicPr>
          <p:cNvPr id="12" name="Picture 11">
            <a:extLst>
              <a:ext uri="{FF2B5EF4-FFF2-40B4-BE49-F238E27FC236}">
                <a16:creationId xmlns:a16="http://schemas.microsoft.com/office/drawing/2014/main" id="{2A9F4769-61C2-734E-C066-E56DFB9F8F49}"/>
              </a:ext>
            </a:extLst>
          </p:cNvPr>
          <p:cNvPicPr>
            <a:picLocks noChangeAspect="1"/>
          </p:cNvPicPr>
          <p:nvPr/>
        </p:nvPicPr>
        <p:blipFill rotWithShape="1">
          <a:blip r:embed="rId4">
            <a:alphaModFix/>
          </a:blip>
          <a:srcRect l="10433" r="4557"/>
          <a:stretch/>
        </p:blipFill>
        <p:spPr>
          <a:xfrm>
            <a:off x="5100536" y="1739753"/>
            <a:ext cx="1982460" cy="2044847"/>
          </a:xfrm>
          <a:prstGeom prst="ellipse">
            <a:avLst/>
          </a:prstGeom>
          <a:noFill/>
          <a:ln>
            <a:noFill/>
          </a:ln>
        </p:spPr>
      </p:pic>
      <p:pic>
        <p:nvPicPr>
          <p:cNvPr id="5" name="Picture 4">
            <a:extLst>
              <a:ext uri="{FF2B5EF4-FFF2-40B4-BE49-F238E27FC236}">
                <a16:creationId xmlns:a16="http://schemas.microsoft.com/office/drawing/2014/main" id="{E9DE9671-C296-EF37-78A9-6DC5A21B6F5B}"/>
              </a:ext>
            </a:extLst>
          </p:cNvPr>
          <p:cNvPicPr>
            <a:picLocks noChangeAspect="1"/>
          </p:cNvPicPr>
          <p:nvPr/>
        </p:nvPicPr>
        <p:blipFill rotWithShape="1">
          <a:blip r:embed="rId5">
            <a:alphaModFix/>
          </a:blip>
          <a:srcRect r="7512"/>
          <a:stretch/>
        </p:blipFill>
        <p:spPr>
          <a:xfrm>
            <a:off x="1627519" y="1739752"/>
            <a:ext cx="1975509" cy="2044847"/>
          </a:xfrm>
          <a:prstGeom prst="ellipse">
            <a:avLst/>
          </a:prstGeom>
          <a:noFill/>
          <a:ln>
            <a:noFill/>
          </a:ln>
        </p:spPr>
      </p:pic>
      <p:sp>
        <p:nvSpPr>
          <p:cNvPr id="6" name="Text Placeholder 5">
            <a:extLst>
              <a:ext uri="{FF2B5EF4-FFF2-40B4-BE49-F238E27FC236}">
                <a16:creationId xmlns:a16="http://schemas.microsoft.com/office/drawing/2014/main" id="{33008A28-CB5E-7026-5927-D723FD975E3C}"/>
              </a:ext>
            </a:extLst>
          </p:cNvPr>
          <p:cNvSpPr>
            <a:spLocks noGrp="1"/>
          </p:cNvSpPr>
          <p:nvPr>
            <p:ph type="body" sz="quarter" idx="13"/>
          </p:nvPr>
        </p:nvSpPr>
        <p:spPr>
          <a:xfrm>
            <a:off x="980285" y="4030134"/>
            <a:ext cx="3269981" cy="1419901"/>
          </a:xfrm>
        </p:spPr>
        <p:txBody>
          <a:bodyPr/>
          <a:lstStyle/>
          <a:p>
            <a:r>
              <a:rPr lang="it-IT" sz="1400" b="1" dirty="0"/>
              <a:t>Talya Havivi</a:t>
            </a:r>
          </a:p>
          <a:p>
            <a:pPr marL="285750" indent="-285750">
              <a:buFont typeface="Arial" panose="020B0604020202020204" pitchFamily="34" charset="0"/>
              <a:buChar char="•"/>
            </a:pPr>
            <a:r>
              <a:rPr lang="it-IT" sz="1400" dirty="0"/>
              <a:t>Senior (Sociology Major)</a:t>
            </a:r>
          </a:p>
          <a:p>
            <a:pPr marL="285750" indent="-285750">
              <a:buFont typeface="Arial" panose="020B0604020202020204" pitchFamily="34" charset="0"/>
              <a:buChar char="•"/>
            </a:pPr>
            <a:r>
              <a:rPr lang="it-IT" sz="1400" dirty="0"/>
              <a:t>From Los Angeles (CA)</a:t>
            </a:r>
          </a:p>
          <a:p>
            <a:pPr marL="285750" indent="-285750">
              <a:buFont typeface="Arial" panose="020B0604020202020204" pitchFamily="34" charset="0"/>
              <a:buChar char="•"/>
            </a:pPr>
            <a:r>
              <a:rPr lang="it-IT" sz="1400" dirty="0"/>
              <a:t>Climate Cafe co-organizer</a:t>
            </a:r>
          </a:p>
        </p:txBody>
      </p:sp>
      <p:sp>
        <p:nvSpPr>
          <p:cNvPr id="2" name="Text Placeholder 5">
            <a:extLst>
              <a:ext uri="{FF2B5EF4-FFF2-40B4-BE49-F238E27FC236}">
                <a16:creationId xmlns:a16="http://schemas.microsoft.com/office/drawing/2014/main" id="{2C7C91A8-1001-83A4-CD72-2BB6F84C5637}"/>
              </a:ext>
            </a:extLst>
          </p:cNvPr>
          <p:cNvSpPr txBox="1">
            <a:spLocks/>
          </p:cNvSpPr>
          <p:nvPr/>
        </p:nvSpPr>
        <p:spPr bwMode="auto">
          <a:xfrm>
            <a:off x="4456775" y="4030134"/>
            <a:ext cx="3269981" cy="1419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l" defTabSz="457200" rtl="0" eaLnBrk="1" fontAlgn="base" hangingPunct="1">
              <a:spcBef>
                <a:spcPct val="20000"/>
              </a:spcBef>
              <a:spcAft>
                <a:spcPct val="0"/>
              </a:spcAft>
              <a:buClr>
                <a:schemeClr val="tx2"/>
              </a:buClr>
              <a:buFont typeface="Arial" panose="020B0604020202020204" pitchFamily="34" charset="0"/>
              <a:buNone/>
              <a:defRPr lang="en-US" sz="1800" b="0" i="0" kern="1200" smtClean="0">
                <a:solidFill>
                  <a:schemeClr val="bg1">
                    <a:lumMod val="95000"/>
                  </a:schemeClr>
                </a:solidFill>
                <a:effectLst/>
                <a:latin typeface="Arial" panose="020B0604020202020204" pitchFamily="34" charset="0"/>
                <a:ea typeface="ＭＳ Ｐゴシック" charset="0"/>
                <a:cs typeface="Arial" panose="020B0604020202020204" pitchFamily="34" charset="0"/>
              </a:defRPr>
            </a:lvl1pPr>
            <a:lvl2pPr marL="457200" indent="0" algn="l" defTabSz="457200" rtl="0" eaLnBrk="1" fontAlgn="base" hangingPunct="1">
              <a:spcBef>
                <a:spcPct val="20000"/>
              </a:spcBef>
              <a:spcAft>
                <a:spcPct val="0"/>
              </a:spcAft>
              <a:buClr>
                <a:schemeClr val="tx2"/>
              </a:buClr>
              <a:buFont typeface="Arial" panose="020B0604020202020204" pitchFamily="34" charset="0"/>
              <a:buNone/>
              <a:defRPr sz="2800" kern="1200">
                <a:solidFill>
                  <a:schemeClr val="tx1"/>
                </a:solidFill>
                <a:latin typeface="+mn-lt"/>
                <a:ea typeface="ＭＳ Ｐゴシック" charset="0"/>
                <a:cs typeface="+mn-cs"/>
              </a:defRPr>
            </a:lvl2pPr>
            <a:lvl3pPr marL="914400" indent="0" algn="l" defTabSz="457200" rtl="0" eaLnBrk="1" fontAlgn="base" hangingPunct="1">
              <a:spcBef>
                <a:spcPct val="20000"/>
              </a:spcBef>
              <a:spcAft>
                <a:spcPct val="0"/>
              </a:spcAft>
              <a:buClr>
                <a:schemeClr val="tx2"/>
              </a:buClr>
              <a:buFont typeface="Arial" panose="020B0604020202020204" pitchFamily="34" charset="0"/>
              <a:buNone/>
              <a:defRPr sz="2400" kern="1200">
                <a:solidFill>
                  <a:schemeClr val="tx1"/>
                </a:solidFill>
                <a:latin typeface="+mn-lt"/>
                <a:ea typeface="ＭＳ Ｐゴシック" charset="0"/>
                <a:cs typeface="+mn-cs"/>
              </a:defRPr>
            </a:lvl3pPr>
            <a:lvl4pPr marL="1371600" indent="0" algn="l" defTabSz="457200" rtl="0" eaLnBrk="1" fontAlgn="base" hangingPunct="1">
              <a:spcBef>
                <a:spcPct val="20000"/>
              </a:spcBef>
              <a:spcAft>
                <a:spcPct val="0"/>
              </a:spcAft>
              <a:buClr>
                <a:schemeClr val="tx2"/>
              </a:buClr>
              <a:buFont typeface="Arial" panose="020B0604020202020204" pitchFamily="34" charset="0"/>
              <a:buNone/>
              <a:defRPr sz="2000" kern="1200">
                <a:solidFill>
                  <a:schemeClr val="tx1"/>
                </a:solidFill>
                <a:latin typeface="+mn-lt"/>
                <a:ea typeface="ＭＳ Ｐゴシック" charset="0"/>
                <a:cs typeface="+mn-cs"/>
              </a:defRPr>
            </a:lvl4pPr>
            <a:lvl5pPr marL="1828800" indent="0" algn="l" defTabSz="457200" rtl="0" eaLnBrk="1" fontAlgn="base" hangingPunct="1">
              <a:spcBef>
                <a:spcPct val="20000"/>
              </a:spcBef>
              <a:spcAft>
                <a:spcPct val="0"/>
              </a:spcAft>
              <a:buClr>
                <a:schemeClr val="tx2"/>
              </a:buClr>
              <a:buFont typeface="Arial" panose="020B0604020202020204" pitchFamily="34" charset="0"/>
              <a:buNone/>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it-IT" sz="1400" b="1" dirty="0"/>
              <a:t>Valerio Iannucci</a:t>
            </a:r>
          </a:p>
          <a:p>
            <a:pPr marL="285750" indent="-285750">
              <a:buFont typeface="Arial" panose="020B0604020202020204" pitchFamily="34" charset="0"/>
              <a:buChar char="•"/>
            </a:pPr>
            <a:r>
              <a:rPr lang="it-IT" sz="1400" dirty="0"/>
              <a:t>PhD Student (Management)</a:t>
            </a:r>
          </a:p>
          <a:p>
            <a:pPr marL="285750" indent="-285750">
              <a:buFont typeface="Arial" panose="020B0604020202020204" pitchFamily="34" charset="0"/>
              <a:buChar char="•"/>
            </a:pPr>
            <a:r>
              <a:rPr lang="it-IT" sz="1400" dirty="0"/>
              <a:t>From Rome (Italy)</a:t>
            </a:r>
          </a:p>
          <a:p>
            <a:pPr marL="285750" indent="-285750">
              <a:buFont typeface="Arial" panose="020B0604020202020204" pitchFamily="34" charset="0"/>
              <a:buChar char="•"/>
            </a:pPr>
            <a:r>
              <a:rPr lang="it-IT" sz="1400" dirty="0"/>
              <a:t>Climate activist in ‘Extintion Rebellion’ Boston</a:t>
            </a:r>
          </a:p>
        </p:txBody>
      </p:sp>
      <p:sp>
        <p:nvSpPr>
          <p:cNvPr id="4" name="Text Placeholder 5">
            <a:extLst>
              <a:ext uri="{FF2B5EF4-FFF2-40B4-BE49-F238E27FC236}">
                <a16:creationId xmlns:a16="http://schemas.microsoft.com/office/drawing/2014/main" id="{D78D8285-E928-DA83-2544-EFB718D53C91}"/>
              </a:ext>
            </a:extLst>
          </p:cNvPr>
          <p:cNvSpPr txBox="1">
            <a:spLocks/>
          </p:cNvSpPr>
          <p:nvPr/>
        </p:nvSpPr>
        <p:spPr bwMode="auto">
          <a:xfrm>
            <a:off x="7933266" y="4030134"/>
            <a:ext cx="3269981" cy="1419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l" defTabSz="457200" rtl="0" eaLnBrk="1" fontAlgn="base" hangingPunct="1">
              <a:spcBef>
                <a:spcPct val="20000"/>
              </a:spcBef>
              <a:spcAft>
                <a:spcPct val="0"/>
              </a:spcAft>
              <a:buClr>
                <a:schemeClr val="tx2"/>
              </a:buClr>
              <a:buFont typeface="Arial" panose="020B0604020202020204" pitchFamily="34" charset="0"/>
              <a:buNone/>
              <a:defRPr lang="en-US" sz="1800" b="0" i="0" kern="1200" smtClean="0">
                <a:solidFill>
                  <a:schemeClr val="bg1">
                    <a:lumMod val="95000"/>
                  </a:schemeClr>
                </a:solidFill>
                <a:effectLst/>
                <a:latin typeface="Arial" panose="020B0604020202020204" pitchFamily="34" charset="0"/>
                <a:ea typeface="ＭＳ Ｐゴシック" charset="0"/>
                <a:cs typeface="Arial" panose="020B0604020202020204" pitchFamily="34" charset="0"/>
              </a:defRPr>
            </a:lvl1pPr>
            <a:lvl2pPr marL="457200" indent="0" algn="l" defTabSz="457200" rtl="0" eaLnBrk="1" fontAlgn="base" hangingPunct="1">
              <a:spcBef>
                <a:spcPct val="20000"/>
              </a:spcBef>
              <a:spcAft>
                <a:spcPct val="0"/>
              </a:spcAft>
              <a:buClr>
                <a:schemeClr val="tx2"/>
              </a:buClr>
              <a:buFont typeface="Arial" panose="020B0604020202020204" pitchFamily="34" charset="0"/>
              <a:buNone/>
              <a:defRPr sz="2800" kern="1200">
                <a:solidFill>
                  <a:schemeClr val="tx1"/>
                </a:solidFill>
                <a:latin typeface="+mn-lt"/>
                <a:ea typeface="ＭＳ Ｐゴシック" charset="0"/>
                <a:cs typeface="+mn-cs"/>
              </a:defRPr>
            </a:lvl2pPr>
            <a:lvl3pPr marL="914400" indent="0" algn="l" defTabSz="457200" rtl="0" eaLnBrk="1" fontAlgn="base" hangingPunct="1">
              <a:spcBef>
                <a:spcPct val="20000"/>
              </a:spcBef>
              <a:spcAft>
                <a:spcPct val="0"/>
              </a:spcAft>
              <a:buClr>
                <a:schemeClr val="tx2"/>
              </a:buClr>
              <a:buFont typeface="Arial" panose="020B0604020202020204" pitchFamily="34" charset="0"/>
              <a:buNone/>
              <a:defRPr sz="2400" kern="1200">
                <a:solidFill>
                  <a:schemeClr val="tx1"/>
                </a:solidFill>
                <a:latin typeface="+mn-lt"/>
                <a:ea typeface="ＭＳ Ｐゴシック" charset="0"/>
                <a:cs typeface="+mn-cs"/>
              </a:defRPr>
            </a:lvl3pPr>
            <a:lvl4pPr marL="1371600" indent="0" algn="l" defTabSz="457200" rtl="0" eaLnBrk="1" fontAlgn="base" hangingPunct="1">
              <a:spcBef>
                <a:spcPct val="20000"/>
              </a:spcBef>
              <a:spcAft>
                <a:spcPct val="0"/>
              </a:spcAft>
              <a:buClr>
                <a:schemeClr val="tx2"/>
              </a:buClr>
              <a:buFont typeface="Arial" panose="020B0604020202020204" pitchFamily="34" charset="0"/>
              <a:buNone/>
              <a:defRPr sz="2000" kern="1200">
                <a:solidFill>
                  <a:schemeClr val="tx1"/>
                </a:solidFill>
                <a:latin typeface="+mn-lt"/>
                <a:ea typeface="ＭＳ Ｐゴシック" charset="0"/>
                <a:cs typeface="+mn-cs"/>
              </a:defRPr>
            </a:lvl4pPr>
            <a:lvl5pPr marL="1828800" indent="0" algn="l" defTabSz="457200" rtl="0" eaLnBrk="1" fontAlgn="base" hangingPunct="1">
              <a:spcBef>
                <a:spcPct val="20000"/>
              </a:spcBef>
              <a:spcAft>
                <a:spcPct val="0"/>
              </a:spcAft>
              <a:buClr>
                <a:schemeClr val="tx2"/>
              </a:buClr>
              <a:buFont typeface="Arial" panose="020B0604020202020204" pitchFamily="34" charset="0"/>
              <a:buNone/>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it-IT" sz="1400" b="1" dirty="0"/>
              <a:t>Nikki Huang</a:t>
            </a:r>
          </a:p>
          <a:p>
            <a:pPr marL="285750" indent="-285750">
              <a:buFont typeface="Arial" panose="020B0604020202020204" pitchFamily="34" charset="0"/>
              <a:buChar char="•"/>
            </a:pPr>
            <a:r>
              <a:rPr lang="it-IT" sz="1400" dirty="0"/>
              <a:t>Senior (Sociology Major)</a:t>
            </a:r>
          </a:p>
          <a:p>
            <a:pPr marL="285750" indent="-285750">
              <a:buFont typeface="Arial" panose="020B0604020202020204" pitchFamily="34" charset="0"/>
              <a:buChar char="•"/>
            </a:pPr>
            <a:r>
              <a:rPr lang="it-IT" sz="1400" dirty="0"/>
              <a:t>From Manila (Philippines)</a:t>
            </a:r>
          </a:p>
          <a:p>
            <a:pPr marL="285750" indent="-285750">
              <a:buFont typeface="Arial" panose="020B0604020202020204" pitchFamily="34" charset="0"/>
              <a:buChar char="•"/>
            </a:pPr>
            <a:r>
              <a:rPr lang="it-IT" sz="1400" dirty="0"/>
              <a:t>Wildlife preservation advocate</a:t>
            </a:r>
          </a:p>
        </p:txBody>
      </p:sp>
    </p:spTree>
    <p:extLst>
      <p:ext uri="{BB962C8B-B14F-4D97-AF65-F5344CB8AC3E}">
        <p14:creationId xmlns:p14="http://schemas.microsoft.com/office/powerpoint/2010/main" val="7461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E3BC45EC-39CB-4B78-CFE8-CE0E37D1D07C}"/>
              </a:ext>
            </a:extLst>
          </p:cNvPr>
          <p:cNvSpPr>
            <a:spLocks noGrp="1"/>
          </p:cNvSpPr>
          <p:nvPr>
            <p:ph type="ftr" sz="quarter" idx="11"/>
          </p:nvPr>
        </p:nvSpPr>
        <p:spPr>
          <a:xfrm>
            <a:off x="546100" y="194871"/>
            <a:ext cx="6131596" cy="212278"/>
          </a:xfrm>
        </p:spPr>
        <p:txBody>
          <a:bodyPr/>
          <a:lstStyle/>
          <a:p>
            <a:pPr>
              <a:defRPr/>
            </a:pPr>
            <a:r>
              <a:rPr lang="en-US" dirty="0"/>
              <a:t>The power of art to communicate sustainability, build community and achieve system change</a:t>
            </a:r>
          </a:p>
        </p:txBody>
      </p:sp>
      <p:pic>
        <p:nvPicPr>
          <p:cNvPr id="12" name="Picture 11">
            <a:extLst>
              <a:ext uri="{FF2B5EF4-FFF2-40B4-BE49-F238E27FC236}">
                <a16:creationId xmlns:a16="http://schemas.microsoft.com/office/drawing/2014/main" id="{5015DE8D-FC1E-FEA0-A356-B3665CB53100}"/>
              </a:ext>
            </a:extLst>
          </p:cNvPr>
          <p:cNvPicPr>
            <a:picLocks noChangeAspect="1"/>
          </p:cNvPicPr>
          <p:nvPr/>
        </p:nvPicPr>
        <p:blipFill>
          <a:blip r:embed="rId3"/>
          <a:stretch>
            <a:fillRect/>
          </a:stretch>
        </p:blipFill>
        <p:spPr>
          <a:xfrm>
            <a:off x="546100" y="1035237"/>
            <a:ext cx="7631754" cy="4794070"/>
          </a:xfrm>
          <a:prstGeom prst="rect">
            <a:avLst/>
          </a:prstGeom>
        </p:spPr>
      </p:pic>
      <p:pic>
        <p:nvPicPr>
          <p:cNvPr id="8" name="Picture 7">
            <a:extLst>
              <a:ext uri="{FF2B5EF4-FFF2-40B4-BE49-F238E27FC236}">
                <a16:creationId xmlns:a16="http://schemas.microsoft.com/office/drawing/2014/main" id="{C032B61B-2FC5-0C28-3B0B-21CB8D6C2872}"/>
              </a:ext>
            </a:extLst>
          </p:cNvPr>
          <p:cNvPicPr>
            <a:picLocks noChangeAspect="1"/>
          </p:cNvPicPr>
          <p:nvPr/>
        </p:nvPicPr>
        <p:blipFill>
          <a:blip r:embed="rId4"/>
          <a:stretch>
            <a:fillRect/>
          </a:stretch>
        </p:blipFill>
        <p:spPr>
          <a:xfrm>
            <a:off x="6554302" y="602735"/>
            <a:ext cx="4990277" cy="5432306"/>
          </a:xfrm>
          <a:prstGeom prst="rect">
            <a:avLst/>
          </a:prstGeom>
        </p:spPr>
      </p:pic>
      <p:pic>
        <p:nvPicPr>
          <p:cNvPr id="14" name="Picture 13">
            <a:extLst>
              <a:ext uri="{FF2B5EF4-FFF2-40B4-BE49-F238E27FC236}">
                <a16:creationId xmlns:a16="http://schemas.microsoft.com/office/drawing/2014/main" id="{729090AA-3814-03DC-2A17-E541D7E2C0D6}"/>
              </a:ext>
            </a:extLst>
          </p:cNvPr>
          <p:cNvPicPr>
            <a:picLocks noChangeAspect="1"/>
          </p:cNvPicPr>
          <p:nvPr/>
        </p:nvPicPr>
        <p:blipFill>
          <a:blip r:embed="rId5"/>
          <a:stretch>
            <a:fillRect/>
          </a:stretch>
        </p:blipFill>
        <p:spPr>
          <a:xfrm>
            <a:off x="2656114" y="4008899"/>
            <a:ext cx="4865138" cy="2334142"/>
          </a:xfrm>
          <a:prstGeom prst="rect">
            <a:avLst/>
          </a:prstGeom>
        </p:spPr>
      </p:pic>
      <p:pic>
        <p:nvPicPr>
          <p:cNvPr id="16" name="Picture 15">
            <a:extLst>
              <a:ext uri="{FF2B5EF4-FFF2-40B4-BE49-F238E27FC236}">
                <a16:creationId xmlns:a16="http://schemas.microsoft.com/office/drawing/2014/main" id="{D6309814-3A1F-050E-4E6C-9458D02E5168}"/>
              </a:ext>
            </a:extLst>
          </p:cNvPr>
          <p:cNvPicPr>
            <a:picLocks noChangeAspect="1"/>
          </p:cNvPicPr>
          <p:nvPr/>
        </p:nvPicPr>
        <p:blipFill>
          <a:blip r:embed="rId6"/>
          <a:stretch>
            <a:fillRect/>
          </a:stretch>
        </p:blipFill>
        <p:spPr>
          <a:xfrm>
            <a:off x="2656114" y="2624695"/>
            <a:ext cx="4865138" cy="1388386"/>
          </a:xfrm>
          <a:prstGeom prst="rect">
            <a:avLst/>
          </a:prstGeom>
        </p:spPr>
      </p:pic>
      <p:sp>
        <p:nvSpPr>
          <p:cNvPr id="2" name="Rectangle 1">
            <a:extLst>
              <a:ext uri="{FF2B5EF4-FFF2-40B4-BE49-F238E27FC236}">
                <a16:creationId xmlns:a16="http://schemas.microsoft.com/office/drawing/2014/main" id="{8470CDFA-00F2-BCDD-AAC7-296ABA65CB03}"/>
              </a:ext>
            </a:extLst>
          </p:cNvPr>
          <p:cNvSpPr/>
          <p:nvPr/>
        </p:nvSpPr>
        <p:spPr>
          <a:xfrm>
            <a:off x="9715500" y="6158753"/>
            <a:ext cx="2064124" cy="30255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834010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5C1A3BF-E9AB-9040-2801-41DA461465B9}"/>
              </a:ext>
            </a:extLst>
          </p:cNvPr>
          <p:cNvSpPr>
            <a:spLocks noGrp="1"/>
          </p:cNvSpPr>
          <p:nvPr>
            <p:ph type="body" sz="quarter" idx="15"/>
          </p:nvPr>
        </p:nvSpPr>
        <p:spPr>
          <a:xfrm>
            <a:off x="5668488" y="3429000"/>
            <a:ext cx="2588005" cy="619563"/>
          </a:xfrm>
        </p:spPr>
        <p:txBody>
          <a:bodyPr/>
          <a:lstStyle/>
          <a:p>
            <a:r>
              <a:rPr lang="it-IT" sz="2000" dirty="0"/>
              <a:t>Our journey so far</a:t>
            </a:r>
          </a:p>
        </p:txBody>
      </p:sp>
      <p:sp>
        <p:nvSpPr>
          <p:cNvPr id="11" name="Text Placeholder 10">
            <a:extLst>
              <a:ext uri="{FF2B5EF4-FFF2-40B4-BE49-F238E27FC236}">
                <a16:creationId xmlns:a16="http://schemas.microsoft.com/office/drawing/2014/main" id="{735F1A0B-4E31-9F97-73B2-5B9A6AF776FF}"/>
              </a:ext>
            </a:extLst>
          </p:cNvPr>
          <p:cNvSpPr>
            <a:spLocks noGrp="1"/>
          </p:cNvSpPr>
          <p:nvPr>
            <p:ph type="body" sz="quarter" idx="20"/>
          </p:nvPr>
        </p:nvSpPr>
        <p:spPr/>
        <p:txBody>
          <a:bodyPr/>
          <a:lstStyle/>
          <a:p>
            <a:r>
              <a:rPr lang="it-IT" dirty="0"/>
              <a:t>1</a:t>
            </a:r>
          </a:p>
        </p:txBody>
      </p:sp>
      <p:sp>
        <p:nvSpPr>
          <p:cNvPr id="13" name="Text Placeholder 12">
            <a:extLst>
              <a:ext uri="{FF2B5EF4-FFF2-40B4-BE49-F238E27FC236}">
                <a16:creationId xmlns:a16="http://schemas.microsoft.com/office/drawing/2014/main" id="{9F237AFD-520F-EF07-4719-27107591C5BB}"/>
              </a:ext>
            </a:extLst>
          </p:cNvPr>
          <p:cNvSpPr>
            <a:spLocks noGrp="1"/>
          </p:cNvSpPr>
          <p:nvPr>
            <p:ph type="body" sz="quarter" idx="22"/>
          </p:nvPr>
        </p:nvSpPr>
        <p:spPr/>
        <p:txBody>
          <a:bodyPr/>
          <a:lstStyle/>
          <a:p>
            <a:r>
              <a:rPr lang="it-IT" dirty="0"/>
              <a:t>2</a:t>
            </a:r>
          </a:p>
        </p:txBody>
      </p:sp>
      <p:sp>
        <p:nvSpPr>
          <p:cNvPr id="16" name="Rectangle 15">
            <a:extLst>
              <a:ext uri="{FF2B5EF4-FFF2-40B4-BE49-F238E27FC236}">
                <a16:creationId xmlns:a16="http://schemas.microsoft.com/office/drawing/2014/main" id="{D18136EA-D3F2-D0C0-AE99-E42795F088C6}"/>
              </a:ext>
            </a:extLst>
          </p:cNvPr>
          <p:cNvSpPr/>
          <p:nvPr/>
        </p:nvSpPr>
        <p:spPr>
          <a:xfrm>
            <a:off x="5503817" y="2464527"/>
            <a:ext cx="2752676" cy="2255520"/>
          </a:xfrm>
          <a:prstGeom prst="rect">
            <a:avLst/>
          </a:prstGeom>
          <a:noFill/>
          <a:ln w="28575">
            <a:solidFill>
              <a:srgbClr val="A32B3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 name="Text Placeholder 5">
            <a:extLst>
              <a:ext uri="{FF2B5EF4-FFF2-40B4-BE49-F238E27FC236}">
                <a16:creationId xmlns:a16="http://schemas.microsoft.com/office/drawing/2014/main" id="{24919FE1-383B-F49C-B884-9CF00961BCAC}"/>
              </a:ext>
            </a:extLst>
          </p:cNvPr>
          <p:cNvSpPr txBox="1">
            <a:spLocks/>
          </p:cNvSpPr>
          <p:nvPr/>
        </p:nvSpPr>
        <p:spPr bwMode="auto">
          <a:xfrm>
            <a:off x="9096935" y="3454401"/>
            <a:ext cx="2588005" cy="619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l" defTabSz="457200" rtl="0" eaLnBrk="1" fontAlgn="base" hangingPunct="1">
              <a:spcBef>
                <a:spcPct val="20000"/>
              </a:spcBef>
              <a:spcAft>
                <a:spcPct val="0"/>
              </a:spcAft>
              <a:buClr>
                <a:schemeClr val="tx2"/>
              </a:buClr>
              <a:buFont typeface="Arial" panose="020B0604020202020204" pitchFamily="34" charset="0"/>
              <a:buNone/>
              <a:defRPr lang="en-US" sz="1800" b="1" i="0" kern="1200" smtClean="0">
                <a:solidFill>
                  <a:schemeClr val="tx1"/>
                </a:solidFill>
                <a:effectLst/>
                <a:latin typeface="Arial" panose="020B0604020202020204" pitchFamily="34" charset="0"/>
                <a:ea typeface="ＭＳ Ｐゴシック" charset="0"/>
                <a:cs typeface="Arial" panose="020B0604020202020204" pitchFamily="34" charset="0"/>
              </a:defRPr>
            </a:lvl1pPr>
            <a:lvl2pPr marL="457200" indent="0" algn="l" defTabSz="457200" rtl="0" eaLnBrk="1" fontAlgn="base" hangingPunct="1">
              <a:spcBef>
                <a:spcPct val="20000"/>
              </a:spcBef>
              <a:spcAft>
                <a:spcPct val="0"/>
              </a:spcAft>
              <a:buClr>
                <a:schemeClr val="tx2"/>
              </a:buClr>
              <a:buFont typeface="Arial" panose="020B0604020202020204" pitchFamily="34" charset="0"/>
              <a:buNone/>
              <a:defRPr sz="2800" kern="1200">
                <a:solidFill>
                  <a:schemeClr val="tx1"/>
                </a:solidFill>
                <a:latin typeface="+mn-lt"/>
                <a:ea typeface="ＭＳ Ｐゴシック" charset="0"/>
                <a:cs typeface="+mn-cs"/>
              </a:defRPr>
            </a:lvl2pPr>
            <a:lvl3pPr marL="914400" indent="0" algn="l" defTabSz="457200" rtl="0" eaLnBrk="1" fontAlgn="base" hangingPunct="1">
              <a:spcBef>
                <a:spcPct val="20000"/>
              </a:spcBef>
              <a:spcAft>
                <a:spcPct val="0"/>
              </a:spcAft>
              <a:buClr>
                <a:schemeClr val="tx2"/>
              </a:buClr>
              <a:buFont typeface="Arial" panose="020B0604020202020204" pitchFamily="34" charset="0"/>
              <a:buNone/>
              <a:defRPr sz="2400" kern="1200">
                <a:solidFill>
                  <a:schemeClr val="tx1"/>
                </a:solidFill>
                <a:latin typeface="+mn-lt"/>
                <a:ea typeface="ＭＳ Ｐゴシック" charset="0"/>
                <a:cs typeface="+mn-cs"/>
              </a:defRPr>
            </a:lvl3pPr>
            <a:lvl4pPr marL="1371600" indent="0" algn="l" defTabSz="457200" rtl="0" eaLnBrk="1" fontAlgn="base" hangingPunct="1">
              <a:spcBef>
                <a:spcPct val="20000"/>
              </a:spcBef>
              <a:spcAft>
                <a:spcPct val="0"/>
              </a:spcAft>
              <a:buClr>
                <a:schemeClr val="tx2"/>
              </a:buClr>
              <a:buFont typeface="Arial" panose="020B0604020202020204" pitchFamily="34" charset="0"/>
              <a:buNone/>
              <a:defRPr sz="2000" kern="1200">
                <a:solidFill>
                  <a:schemeClr val="tx1"/>
                </a:solidFill>
                <a:latin typeface="+mn-lt"/>
                <a:ea typeface="ＭＳ Ｐゴシック" charset="0"/>
                <a:cs typeface="+mn-cs"/>
              </a:defRPr>
            </a:lvl4pPr>
            <a:lvl5pPr marL="1828800" indent="0" algn="l" defTabSz="457200" rtl="0" eaLnBrk="1" fontAlgn="base" hangingPunct="1">
              <a:spcBef>
                <a:spcPct val="20000"/>
              </a:spcBef>
              <a:spcAft>
                <a:spcPct val="0"/>
              </a:spcAft>
              <a:buClr>
                <a:schemeClr val="tx2"/>
              </a:buClr>
              <a:buFont typeface="Arial" panose="020B0604020202020204" pitchFamily="34" charset="0"/>
              <a:buNone/>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it-IT" dirty="0"/>
              <a:t>Next Steps</a:t>
            </a:r>
          </a:p>
        </p:txBody>
      </p:sp>
    </p:spTree>
    <p:extLst>
      <p:ext uri="{BB962C8B-B14F-4D97-AF65-F5344CB8AC3E}">
        <p14:creationId xmlns:p14="http://schemas.microsoft.com/office/powerpoint/2010/main" val="3140576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D00F4-3293-1148-F7DE-A86F5072E3FF}"/>
              </a:ext>
            </a:extLst>
          </p:cNvPr>
          <p:cNvSpPr>
            <a:spLocks noGrp="1"/>
          </p:cNvSpPr>
          <p:nvPr>
            <p:ph type="title"/>
          </p:nvPr>
        </p:nvSpPr>
        <p:spPr/>
        <p:txBody>
          <a:bodyPr/>
          <a:lstStyle/>
          <a:p>
            <a:r>
              <a:rPr lang="en-US" dirty="0"/>
              <a:t>From the social-protest literature:</a:t>
            </a:r>
          </a:p>
        </p:txBody>
      </p:sp>
      <p:sp>
        <p:nvSpPr>
          <p:cNvPr id="3" name="Content Placeholder 2">
            <a:extLst>
              <a:ext uri="{FF2B5EF4-FFF2-40B4-BE49-F238E27FC236}">
                <a16:creationId xmlns:a16="http://schemas.microsoft.com/office/drawing/2014/main" id="{B2870634-2033-98A3-BCEB-A9DAB93A20D3}"/>
              </a:ext>
            </a:extLst>
          </p:cNvPr>
          <p:cNvSpPr>
            <a:spLocks noGrp="1"/>
          </p:cNvSpPr>
          <p:nvPr>
            <p:ph idx="1"/>
          </p:nvPr>
        </p:nvSpPr>
        <p:spPr/>
        <p:txBody>
          <a:bodyPr/>
          <a:lstStyle/>
          <a:p>
            <a:pPr marL="342900" indent="-342900">
              <a:buFont typeface="Arial" panose="020B0604020202020204" pitchFamily="34" charset="0"/>
              <a:buChar char="•"/>
            </a:pPr>
            <a:r>
              <a:rPr lang="en-US" dirty="0"/>
              <a:t>Art to encourage social change; </a:t>
            </a:r>
          </a:p>
          <a:p>
            <a:pPr marL="342900" indent="-342900">
              <a:buFont typeface="Arial" panose="020B0604020202020204" pitchFamily="34" charset="0"/>
              <a:buChar char="•"/>
            </a:pPr>
            <a:r>
              <a:rPr lang="en-US" dirty="0"/>
              <a:t>Art empower and deepen commitment; </a:t>
            </a:r>
          </a:p>
          <a:p>
            <a:pPr marL="342900" indent="-342900">
              <a:buFont typeface="Arial" panose="020B0604020202020204" pitchFamily="34" charset="0"/>
              <a:buChar char="•"/>
            </a:pPr>
            <a:r>
              <a:rPr lang="en-US" dirty="0"/>
              <a:t>Art to harmonize social activists within the movement; </a:t>
            </a:r>
          </a:p>
          <a:p>
            <a:pPr marL="342900" indent="-342900">
              <a:buFont typeface="Arial" panose="020B0604020202020204" pitchFamily="34" charset="0"/>
              <a:buChar char="•"/>
            </a:pPr>
            <a:r>
              <a:rPr lang="en-US" dirty="0"/>
              <a:t>Art to inform internally to express or reinforce values and ideas;</a:t>
            </a:r>
          </a:p>
          <a:p>
            <a:pPr marL="342900" indent="-342900">
              <a:buFont typeface="Arial" panose="020B0604020202020204" pitchFamily="34" charset="0"/>
              <a:buChar char="•"/>
            </a:pPr>
            <a:r>
              <a:rPr lang="en-US" dirty="0"/>
              <a:t>Art to inform externally as a more effective way to communicate movement ideals to people outside the movement; </a:t>
            </a:r>
          </a:p>
          <a:p>
            <a:pPr marL="342900" indent="-342900">
              <a:buFont typeface="Arial" panose="020B0604020202020204" pitchFamily="34" charset="0"/>
              <a:buChar char="•"/>
            </a:pPr>
            <a:r>
              <a:rPr lang="en-US" dirty="0"/>
              <a:t>Art to provide elements of pleasure and aesthetic joy.</a:t>
            </a:r>
            <a:endParaRPr lang="it-IT" dirty="0"/>
          </a:p>
        </p:txBody>
      </p:sp>
      <p:sp>
        <p:nvSpPr>
          <p:cNvPr id="6" name="Footer Placeholder 4">
            <a:extLst>
              <a:ext uri="{FF2B5EF4-FFF2-40B4-BE49-F238E27FC236}">
                <a16:creationId xmlns:a16="http://schemas.microsoft.com/office/drawing/2014/main" id="{076F17D0-F3DC-CA56-F0B8-56382939EDD3}"/>
              </a:ext>
            </a:extLst>
          </p:cNvPr>
          <p:cNvSpPr>
            <a:spLocks noGrp="1"/>
          </p:cNvSpPr>
          <p:nvPr>
            <p:ph type="ftr" sz="quarter" idx="11"/>
          </p:nvPr>
        </p:nvSpPr>
        <p:spPr>
          <a:xfrm>
            <a:off x="546100" y="194870"/>
            <a:ext cx="6856506" cy="225365"/>
          </a:xfrm>
        </p:spPr>
        <p:txBody>
          <a:bodyPr/>
          <a:lstStyle/>
          <a:p>
            <a:pPr>
              <a:defRPr/>
            </a:pPr>
            <a:r>
              <a:rPr lang="en-US" dirty="0"/>
              <a:t>The power of art to communicate sustainability, build community and achieve system change</a:t>
            </a:r>
          </a:p>
        </p:txBody>
      </p:sp>
      <p:sp>
        <p:nvSpPr>
          <p:cNvPr id="5" name="Rectangle 4">
            <a:extLst>
              <a:ext uri="{FF2B5EF4-FFF2-40B4-BE49-F238E27FC236}">
                <a16:creationId xmlns:a16="http://schemas.microsoft.com/office/drawing/2014/main" id="{DEA35183-ED33-C9F8-544D-DFD1327CBF7E}"/>
              </a:ext>
            </a:extLst>
          </p:cNvPr>
          <p:cNvSpPr/>
          <p:nvPr/>
        </p:nvSpPr>
        <p:spPr>
          <a:xfrm>
            <a:off x="9715500" y="6158753"/>
            <a:ext cx="2064124" cy="30255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699861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D00F4-3293-1148-F7DE-A86F5072E3FF}"/>
              </a:ext>
            </a:extLst>
          </p:cNvPr>
          <p:cNvSpPr>
            <a:spLocks noGrp="1"/>
          </p:cNvSpPr>
          <p:nvPr>
            <p:ph type="title"/>
          </p:nvPr>
        </p:nvSpPr>
        <p:spPr/>
        <p:txBody>
          <a:bodyPr/>
          <a:lstStyle/>
          <a:p>
            <a:r>
              <a:rPr lang="en-US" dirty="0"/>
              <a:t>From archival research:</a:t>
            </a:r>
          </a:p>
        </p:txBody>
      </p:sp>
      <p:sp>
        <p:nvSpPr>
          <p:cNvPr id="6" name="Footer Placeholder 4">
            <a:extLst>
              <a:ext uri="{FF2B5EF4-FFF2-40B4-BE49-F238E27FC236}">
                <a16:creationId xmlns:a16="http://schemas.microsoft.com/office/drawing/2014/main" id="{076F17D0-F3DC-CA56-F0B8-56382939EDD3}"/>
              </a:ext>
            </a:extLst>
          </p:cNvPr>
          <p:cNvSpPr>
            <a:spLocks noGrp="1"/>
          </p:cNvSpPr>
          <p:nvPr>
            <p:ph type="ftr" sz="quarter" idx="11"/>
          </p:nvPr>
        </p:nvSpPr>
        <p:spPr>
          <a:xfrm>
            <a:off x="546100" y="194870"/>
            <a:ext cx="6856506" cy="225365"/>
          </a:xfrm>
        </p:spPr>
        <p:txBody>
          <a:bodyPr/>
          <a:lstStyle/>
          <a:p>
            <a:pPr>
              <a:defRPr/>
            </a:pPr>
            <a:r>
              <a:rPr lang="en-US" dirty="0"/>
              <a:t>The power of art to communicate sustainability, build community and achieve system change</a:t>
            </a:r>
          </a:p>
        </p:txBody>
      </p:sp>
      <p:grpSp>
        <p:nvGrpSpPr>
          <p:cNvPr id="10" name="Group 9">
            <a:extLst>
              <a:ext uri="{FF2B5EF4-FFF2-40B4-BE49-F238E27FC236}">
                <a16:creationId xmlns:a16="http://schemas.microsoft.com/office/drawing/2014/main" id="{91C29A71-E8DA-B373-D20F-7AA472124872}"/>
              </a:ext>
            </a:extLst>
          </p:cNvPr>
          <p:cNvGrpSpPr/>
          <p:nvPr/>
        </p:nvGrpSpPr>
        <p:grpSpPr>
          <a:xfrm>
            <a:off x="8292361" y="2150922"/>
            <a:ext cx="3290039" cy="2037837"/>
            <a:chOff x="7265902" y="2480375"/>
            <a:chExt cx="3836878" cy="2489836"/>
          </a:xfrm>
        </p:grpSpPr>
        <p:pic>
          <p:nvPicPr>
            <p:cNvPr id="7" name="Picture 6">
              <a:extLst>
                <a:ext uri="{FF2B5EF4-FFF2-40B4-BE49-F238E27FC236}">
                  <a16:creationId xmlns:a16="http://schemas.microsoft.com/office/drawing/2014/main" id="{6715C105-0DE6-FC9B-3B52-4E6D3BCCEFC4}"/>
                </a:ext>
              </a:extLst>
            </p:cNvPr>
            <p:cNvPicPr>
              <a:picLocks noChangeAspect="1"/>
            </p:cNvPicPr>
            <p:nvPr/>
          </p:nvPicPr>
          <p:blipFill>
            <a:blip r:embed="rId3"/>
            <a:stretch>
              <a:fillRect/>
            </a:stretch>
          </p:blipFill>
          <p:spPr>
            <a:xfrm>
              <a:off x="7265902" y="2480375"/>
              <a:ext cx="1918439" cy="2489836"/>
            </a:xfrm>
            <a:prstGeom prst="rect">
              <a:avLst/>
            </a:prstGeom>
          </p:spPr>
        </p:pic>
        <p:pic>
          <p:nvPicPr>
            <p:cNvPr id="8" name="Picture 7" descr="Emory Douglas’s “Afro-American Solidarity With the Oppressed People of the World” (1969).">
              <a:extLst>
                <a:ext uri="{FF2B5EF4-FFF2-40B4-BE49-F238E27FC236}">
                  <a16:creationId xmlns:a16="http://schemas.microsoft.com/office/drawing/2014/main" id="{E7DF5D43-15A3-C994-ABE6-16356351CDA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0000"/>
            <a:stretch/>
          </p:blipFill>
          <p:spPr bwMode="auto">
            <a:xfrm>
              <a:off x="9184342" y="2480375"/>
              <a:ext cx="1918438" cy="2489836"/>
            </a:xfrm>
            <a:prstGeom prst="rect">
              <a:avLst/>
            </a:prstGeom>
            <a:noFill/>
            <a:extLst>
              <a:ext uri="{909E8E84-426E-40DD-AFC4-6F175D3DCCD1}">
                <a14:hiddenFill xmlns:a14="http://schemas.microsoft.com/office/drawing/2010/main">
                  <a:solidFill>
                    <a:srgbClr val="FFFFFF"/>
                  </a:solidFill>
                </a14:hiddenFill>
              </a:ext>
            </a:extLst>
          </p:spPr>
        </p:pic>
      </p:grpSp>
      <p:pic>
        <p:nvPicPr>
          <p:cNvPr id="9" name="Picture 2" descr="Daniel Joseph Martinez’s “Museum Tags: Second Movement (Overture) or Overture con Claque — Overture with Hired Audience Members” (1993), from the 1993 Whitney Biennial, at the Whitney Museum of American Art, New York.">
            <a:extLst>
              <a:ext uri="{FF2B5EF4-FFF2-40B4-BE49-F238E27FC236}">
                <a16:creationId xmlns:a16="http://schemas.microsoft.com/office/drawing/2014/main" id="{6C0AC487-6E83-0390-89FF-BF55AD89FA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5013" y="2150922"/>
            <a:ext cx="3141974" cy="203783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 photograph of Breonna Taylor, projected onto the statue of Robert E. Lee on Monument Avenue in Richmond, Va., July 2020.">
            <a:extLst>
              <a:ext uri="{FF2B5EF4-FFF2-40B4-BE49-F238E27FC236}">
                <a16:creationId xmlns:a16="http://schemas.microsoft.com/office/drawing/2014/main" id="{F9318C67-6B76-FAF0-5352-861F37E440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4773" y="2150922"/>
            <a:ext cx="3141974" cy="204380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CB9EDFA-6549-D678-177D-3BA3BC20B49B}"/>
              </a:ext>
            </a:extLst>
          </p:cNvPr>
          <p:cNvSpPr txBox="1"/>
          <p:nvPr/>
        </p:nvSpPr>
        <p:spPr>
          <a:xfrm>
            <a:off x="4525013" y="4950133"/>
            <a:ext cx="3141974" cy="830997"/>
          </a:xfrm>
          <a:prstGeom prst="rect">
            <a:avLst/>
          </a:prstGeom>
          <a:noFill/>
        </p:spPr>
        <p:txBody>
          <a:bodyPr wrap="square" rtlCol="0">
            <a:spAutoFit/>
          </a:bodyPr>
          <a:lstStyle/>
          <a:p>
            <a:r>
              <a:rPr lang="en-US" sz="1200" dirty="0"/>
              <a:t>Daniel Joseph Martinez’s “Museum Tags: Second Movement (Overture) or Overture con Claque — Overture with Hired Audience Members” (1993)</a:t>
            </a:r>
          </a:p>
        </p:txBody>
      </p:sp>
      <p:sp>
        <p:nvSpPr>
          <p:cNvPr id="12" name="TextBox 11">
            <a:extLst>
              <a:ext uri="{FF2B5EF4-FFF2-40B4-BE49-F238E27FC236}">
                <a16:creationId xmlns:a16="http://schemas.microsoft.com/office/drawing/2014/main" id="{FE615E30-831A-A242-71D8-2531A3234B14}"/>
              </a:ext>
            </a:extLst>
          </p:cNvPr>
          <p:cNvSpPr txBox="1"/>
          <p:nvPr/>
        </p:nvSpPr>
        <p:spPr>
          <a:xfrm>
            <a:off x="664773" y="4950133"/>
            <a:ext cx="3141974" cy="646331"/>
          </a:xfrm>
          <a:prstGeom prst="rect">
            <a:avLst/>
          </a:prstGeom>
          <a:noFill/>
        </p:spPr>
        <p:txBody>
          <a:bodyPr wrap="square" rtlCol="0">
            <a:spAutoFit/>
          </a:bodyPr>
          <a:lstStyle/>
          <a:p>
            <a:r>
              <a:rPr lang="en-US" sz="1200" dirty="0"/>
              <a:t>Breonna Taylor’s projection onto the statue of Robert E. Lee on Monument Avenue in Richmond, </a:t>
            </a:r>
            <a:r>
              <a:rPr lang="en-US" sz="1200" dirty="0" err="1"/>
              <a:t>Va</a:t>
            </a:r>
            <a:r>
              <a:rPr lang="en-US" sz="1200" dirty="0"/>
              <a:t> (2020)</a:t>
            </a:r>
          </a:p>
        </p:txBody>
      </p:sp>
      <p:sp>
        <p:nvSpPr>
          <p:cNvPr id="13" name="TextBox 12">
            <a:extLst>
              <a:ext uri="{FF2B5EF4-FFF2-40B4-BE49-F238E27FC236}">
                <a16:creationId xmlns:a16="http://schemas.microsoft.com/office/drawing/2014/main" id="{D175FC6B-C830-6F19-2A7D-442A18A74C53}"/>
              </a:ext>
            </a:extLst>
          </p:cNvPr>
          <p:cNvSpPr txBox="1"/>
          <p:nvPr/>
        </p:nvSpPr>
        <p:spPr>
          <a:xfrm>
            <a:off x="8292361" y="4950133"/>
            <a:ext cx="3141974" cy="1015663"/>
          </a:xfrm>
          <a:prstGeom prst="rect">
            <a:avLst/>
          </a:prstGeom>
          <a:noFill/>
        </p:spPr>
        <p:txBody>
          <a:bodyPr wrap="square" rtlCol="0">
            <a:spAutoFit/>
          </a:bodyPr>
          <a:lstStyle/>
          <a:p>
            <a:r>
              <a:rPr lang="en-US" sz="1200" dirty="0"/>
              <a:t>[left] Andreas </a:t>
            </a:r>
            <a:r>
              <a:rPr lang="en-US" sz="1200" dirty="0" err="1"/>
              <a:t>Sterzing’s</a:t>
            </a:r>
            <a:r>
              <a:rPr lang="en-US" sz="1200" dirty="0"/>
              <a:t> “David </a:t>
            </a:r>
            <a:r>
              <a:rPr lang="en-US" sz="1200" dirty="0" err="1"/>
              <a:t>Wojnarowicz</a:t>
            </a:r>
            <a:r>
              <a:rPr lang="en-US" sz="1200" dirty="0"/>
              <a:t> (Silence = Death)” (1989)</a:t>
            </a:r>
          </a:p>
          <a:p>
            <a:r>
              <a:rPr lang="en-US" sz="1200" dirty="0"/>
              <a:t>[right] Emory Douglas’s “Afro-American Solidarity With the Oppressed People of the World” (1969)</a:t>
            </a:r>
          </a:p>
        </p:txBody>
      </p:sp>
      <p:sp>
        <p:nvSpPr>
          <p:cNvPr id="14" name="TextBox 13">
            <a:extLst>
              <a:ext uri="{FF2B5EF4-FFF2-40B4-BE49-F238E27FC236}">
                <a16:creationId xmlns:a16="http://schemas.microsoft.com/office/drawing/2014/main" id="{DDB3C109-605C-80E7-6DDD-34EF6026A577}"/>
              </a:ext>
            </a:extLst>
          </p:cNvPr>
          <p:cNvSpPr txBox="1"/>
          <p:nvPr/>
        </p:nvSpPr>
        <p:spPr>
          <a:xfrm>
            <a:off x="664773" y="4565672"/>
            <a:ext cx="3141974" cy="307777"/>
          </a:xfrm>
          <a:prstGeom prst="rect">
            <a:avLst/>
          </a:prstGeom>
          <a:noFill/>
        </p:spPr>
        <p:txBody>
          <a:bodyPr wrap="square" rtlCol="0">
            <a:spAutoFit/>
          </a:bodyPr>
          <a:lstStyle/>
          <a:p>
            <a:r>
              <a:rPr lang="en-US" sz="1400" b="1" dirty="0">
                <a:solidFill>
                  <a:srgbClr val="60C4AE"/>
                </a:solidFill>
              </a:rPr>
              <a:t>Community as an input through art</a:t>
            </a:r>
          </a:p>
        </p:txBody>
      </p:sp>
      <p:sp>
        <p:nvSpPr>
          <p:cNvPr id="15" name="TextBox 14">
            <a:extLst>
              <a:ext uri="{FF2B5EF4-FFF2-40B4-BE49-F238E27FC236}">
                <a16:creationId xmlns:a16="http://schemas.microsoft.com/office/drawing/2014/main" id="{B0C43987-CEFF-9BC2-31D3-3621067853F1}"/>
              </a:ext>
            </a:extLst>
          </p:cNvPr>
          <p:cNvSpPr txBox="1"/>
          <p:nvPr/>
        </p:nvSpPr>
        <p:spPr>
          <a:xfrm>
            <a:off x="4249271" y="4565672"/>
            <a:ext cx="3798794" cy="307777"/>
          </a:xfrm>
          <a:prstGeom prst="rect">
            <a:avLst/>
          </a:prstGeom>
          <a:noFill/>
        </p:spPr>
        <p:txBody>
          <a:bodyPr wrap="square" rtlCol="0">
            <a:spAutoFit/>
          </a:bodyPr>
          <a:lstStyle/>
          <a:p>
            <a:r>
              <a:rPr lang="en-US" sz="1400" b="1" dirty="0">
                <a:solidFill>
                  <a:srgbClr val="60C4AE"/>
                </a:solidFill>
              </a:rPr>
              <a:t>Community as a scale-enabler through art</a:t>
            </a:r>
          </a:p>
        </p:txBody>
      </p:sp>
      <p:sp>
        <p:nvSpPr>
          <p:cNvPr id="16" name="TextBox 15">
            <a:extLst>
              <a:ext uri="{FF2B5EF4-FFF2-40B4-BE49-F238E27FC236}">
                <a16:creationId xmlns:a16="http://schemas.microsoft.com/office/drawing/2014/main" id="{04B21349-599E-7D0D-E68D-8FD356215F6F}"/>
              </a:ext>
            </a:extLst>
          </p:cNvPr>
          <p:cNvSpPr txBox="1"/>
          <p:nvPr/>
        </p:nvSpPr>
        <p:spPr>
          <a:xfrm>
            <a:off x="8292361" y="4565672"/>
            <a:ext cx="3346076" cy="307777"/>
          </a:xfrm>
          <a:prstGeom prst="rect">
            <a:avLst/>
          </a:prstGeom>
          <a:noFill/>
        </p:spPr>
        <p:txBody>
          <a:bodyPr wrap="square" rtlCol="0">
            <a:spAutoFit/>
          </a:bodyPr>
          <a:lstStyle/>
          <a:p>
            <a:r>
              <a:rPr lang="en-US" sz="1400" b="1" dirty="0">
                <a:solidFill>
                  <a:srgbClr val="60C4AE"/>
                </a:solidFill>
              </a:rPr>
              <a:t>Community as an output through art</a:t>
            </a:r>
          </a:p>
        </p:txBody>
      </p:sp>
      <p:sp>
        <p:nvSpPr>
          <p:cNvPr id="17" name="Rectangle 16">
            <a:extLst>
              <a:ext uri="{FF2B5EF4-FFF2-40B4-BE49-F238E27FC236}">
                <a16:creationId xmlns:a16="http://schemas.microsoft.com/office/drawing/2014/main" id="{EBB3C8AA-B6F3-66BF-C78B-608301B9BA85}"/>
              </a:ext>
            </a:extLst>
          </p:cNvPr>
          <p:cNvSpPr/>
          <p:nvPr/>
        </p:nvSpPr>
        <p:spPr>
          <a:xfrm>
            <a:off x="9715500" y="6158753"/>
            <a:ext cx="2064124" cy="30255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943873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B4F3F-D0D5-AEFF-890A-7DBFDDEC192F}"/>
              </a:ext>
            </a:extLst>
          </p:cNvPr>
          <p:cNvSpPr>
            <a:spLocks noGrp="1"/>
          </p:cNvSpPr>
          <p:nvPr>
            <p:ph type="title"/>
          </p:nvPr>
        </p:nvSpPr>
        <p:spPr/>
        <p:txBody>
          <a:bodyPr/>
          <a:lstStyle/>
          <a:p>
            <a:r>
              <a:rPr lang="en-US" dirty="0"/>
              <a:t>From the interviews:</a:t>
            </a:r>
          </a:p>
        </p:txBody>
      </p:sp>
      <p:sp>
        <p:nvSpPr>
          <p:cNvPr id="6" name="Footer Placeholder 4">
            <a:extLst>
              <a:ext uri="{FF2B5EF4-FFF2-40B4-BE49-F238E27FC236}">
                <a16:creationId xmlns:a16="http://schemas.microsoft.com/office/drawing/2014/main" id="{A8F1F9FB-CE9A-2C67-8BDD-B947658F935F}"/>
              </a:ext>
            </a:extLst>
          </p:cNvPr>
          <p:cNvSpPr>
            <a:spLocks noGrp="1"/>
          </p:cNvSpPr>
          <p:nvPr>
            <p:ph type="ftr" sz="quarter" idx="11"/>
          </p:nvPr>
        </p:nvSpPr>
        <p:spPr>
          <a:xfrm>
            <a:off x="546099" y="194871"/>
            <a:ext cx="6052053" cy="85644"/>
          </a:xfrm>
        </p:spPr>
        <p:txBody>
          <a:bodyPr/>
          <a:lstStyle/>
          <a:p>
            <a:pPr>
              <a:defRPr/>
            </a:pPr>
            <a:r>
              <a:rPr lang="en-US" dirty="0"/>
              <a:t>The power of art to communicate sustainability, build community and achieve system change</a:t>
            </a:r>
          </a:p>
        </p:txBody>
      </p:sp>
      <p:sp>
        <p:nvSpPr>
          <p:cNvPr id="5" name="TextBox 4">
            <a:extLst>
              <a:ext uri="{FF2B5EF4-FFF2-40B4-BE49-F238E27FC236}">
                <a16:creationId xmlns:a16="http://schemas.microsoft.com/office/drawing/2014/main" id="{D911E367-E188-5019-203E-11B0FC67D3F6}"/>
              </a:ext>
            </a:extLst>
          </p:cNvPr>
          <p:cNvSpPr txBox="1"/>
          <p:nvPr/>
        </p:nvSpPr>
        <p:spPr>
          <a:xfrm>
            <a:off x="7420141" y="887123"/>
            <a:ext cx="3608392" cy="2308324"/>
          </a:xfrm>
          <a:prstGeom prst="rect">
            <a:avLst/>
          </a:prstGeom>
          <a:noFill/>
        </p:spPr>
        <p:txBody>
          <a:bodyPr wrap="square">
            <a:spAutoFit/>
          </a:bodyPr>
          <a:lstStyle/>
          <a:p>
            <a:pPr marL="9525" lvl="4">
              <a:spcBef>
                <a:spcPts val="0"/>
              </a:spcBef>
              <a:spcAft>
                <a:spcPts val="0"/>
              </a:spcAft>
            </a:pPr>
            <a:r>
              <a:rPr lang="en-US" sz="1600" dirty="0">
                <a:solidFill>
                  <a:srgbClr val="FF0000"/>
                </a:solidFill>
                <a:effectLst/>
                <a:latin typeface="Courier" pitchFamily="2" charset="0"/>
                <a:ea typeface="Calibri" panose="020F0502020204030204" pitchFamily="34" charset="0"/>
                <a:cs typeface="Calibri" panose="020F0502020204030204" pitchFamily="34" charset="0"/>
              </a:rPr>
              <a:t>“</a:t>
            </a:r>
            <a:r>
              <a:rPr lang="en-US" sz="1600" dirty="0">
                <a:solidFill>
                  <a:srgbClr val="FF0000"/>
                </a:solidFill>
                <a:latin typeface="Courier" pitchFamily="2" charset="0"/>
              </a:rPr>
              <a:t>We think of ourselves as complicated animals but… we just love stories, and </a:t>
            </a:r>
            <a:r>
              <a:rPr lang="en-US" sz="1600" u="sng" dirty="0">
                <a:solidFill>
                  <a:srgbClr val="FF0000"/>
                </a:solidFill>
                <a:latin typeface="Courier" pitchFamily="2" charset="0"/>
              </a:rPr>
              <a:t>we do need stories if we want to deliver the climate change message</a:t>
            </a:r>
            <a:r>
              <a:rPr lang="en-US" sz="1600" dirty="0">
                <a:solidFill>
                  <a:srgbClr val="FF0000"/>
                </a:solidFill>
                <a:latin typeface="Courier" pitchFamily="2" charset="0"/>
              </a:rPr>
              <a:t> to the wider masses.“                             </a:t>
            </a:r>
            <a:r>
              <a:rPr lang="en-US" sz="1600" dirty="0">
                <a:solidFill>
                  <a:srgbClr val="FF0000"/>
                </a:solidFill>
                <a:latin typeface="Courier" pitchFamily="2" charset="0"/>
                <a:ea typeface="Calibri" panose="020F0502020204030204" pitchFamily="34" charset="0"/>
                <a:cs typeface="Calibri" panose="020F0502020204030204" pitchFamily="34" charset="0"/>
              </a:rPr>
              <a:t>		</a:t>
            </a:r>
            <a:r>
              <a:rPr lang="en-US" sz="1600" b="1" dirty="0">
                <a:solidFill>
                  <a:srgbClr val="FF0000"/>
                </a:solidFill>
                <a:latin typeface="Courier" pitchFamily="2" charset="0"/>
                <a:ea typeface="Calibri" panose="020F0502020204030204" pitchFamily="34" charset="0"/>
                <a:cs typeface="Calibri" panose="020F0502020204030204" pitchFamily="34" charset="0"/>
              </a:rPr>
              <a:t>       </a:t>
            </a:r>
            <a:r>
              <a:rPr lang="en-US" sz="1600" b="1" dirty="0">
                <a:solidFill>
                  <a:srgbClr val="FF0000"/>
                </a:solidFill>
                <a:effectLst/>
                <a:latin typeface="Courier" pitchFamily="2" charset="0"/>
                <a:ea typeface="Calibri" panose="020F0502020204030204" pitchFamily="34" charset="0"/>
                <a:cs typeface="Calibri" panose="020F0502020204030204" pitchFamily="34" charset="0"/>
              </a:rPr>
              <a:t>Matt Bell</a:t>
            </a:r>
          </a:p>
          <a:p>
            <a:pPr marL="9525" lvl="4">
              <a:spcBef>
                <a:spcPts val="0"/>
              </a:spcBef>
              <a:spcAft>
                <a:spcPts val="0"/>
              </a:spcAft>
            </a:pPr>
            <a:r>
              <a:rPr lang="en-US" sz="1600" b="1" dirty="0">
                <a:solidFill>
                  <a:srgbClr val="FF0000"/>
                </a:solidFill>
                <a:latin typeface="Courier" pitchFamily="2" charset="0"/>
                <a:ea typeface="Calibri" panose="020F0502020204030204" pitchFamily="34" charset="0"/>
                <a:cs typeface="Calibri" panose="020F0502020204030204" pitchFamily="34" charset="0"/>
              </a:rPr>
              <a:t>  </a:t>
            </a:r>
            <a:r>
              <a:rPr lang="en-US" sz="1600" b="1" dirty="0">
                <a:solidFill>
                  <a:srgbClr val="60C4AE"/>
                </a:solidFill>
                <a:latin typeface="Courier" pitchFamily="2" charset="0"/>
                <a:ea typeface="Calibri" panose="020F0502020204030204" pitchFamily="34" charset="0"/>
                <a:cs typeface="Calibri" panose="020F0502020204030204" pitchFamily="34" charset="0"/>
              </a:rPr>
              <a:t>Climate Change Artist</a:t>
            </a:r>
            <a:endParaRPr lang="en-US" sz="1600" b="1" dirty="0">
              <a:solidFill>
                <a:srgbClr val="60C4AE"/>
              </a:solidFill>
              <a:effectLst/>
              <a:latin typeface="Courier" pitchFamily="2"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905EC315-B97B-B92C-D539-C1644D381C44}"/>
              </a:ext>
            </a:extLst>
          </p:cNvPr>
          <p:cNvSpPr txBox="1"/>
          <p:nvPr/>
        </p:nvSpPr>
        <p:spPr>
          <a:xfrm>
            <a:off x="3933462" y="2432631"/>
            <a:ext cx="3411794" cy="3046988"/>
          </a:xfrm>
          <a:prstGeom prst="rect">
            <a:avLst/>
          </a:prstGeom>
          <a:noFill/>
        </p:spPr>
        <p:txBody>
          <a:bodyPr wrap="square">
            <a:spAutoFit/>
          </a:bodyPr>
          <a:lstStyle/>
          <a:p>
            <a:pPr marL="9525" lvl="4">
              <a:spcBef>
                <a:spcPts val="0"/>
              </a:spcBef>
              <a:spcAft>
                <a:spcPts val="0"/>
              </a:spcAft>
            </a:pPr>
            <a:r>
              <a:rPr lang="en-US" sz="1600" dirty="0">
                <a:solidFill>
                  <a:srgbClr val="FF0000"/>
                </a:solidFill>
                <a:effectLst/>
                <a:latin typeface="Courier" pitchFamily="2" charset="0"/>
                <a:ea typeface="Calibri" panose="020F0502020204030204" pitchFamily="34" charset="0"/>
                <a:cs typeface="Calibri" panose="020F0502020204030204" pitchFamily="34" charset="0"/>
              </a:rPr>
              <a:t>“Essentially we </a:t>
            </a:r>
            <a:r>
              <a:rPr lang="en-US" sz="1600" dirty="0">
                <a:solidFill>
                  <a:srgbClr val="FF0000"/>
                </a:solidFill>
                <a:latin typeface="Courier" pitchFamily="2" charset="0"/>
                <a:ea typeface="Calibri" panose="020F0502020204030204" pitchFamily="34" charset="0"/>
                <a:cs typeface="Calibri" panose="020F0502020204030204" pitchFamily="34" charset="0"/>
              </a:rPr>
              <a:t>are trying to </a:t>
            </a:r>
            <a:r>
              <a:rPr lang="en-US" sz="1600" u="sng" dirty="0">
                <a:solidFill>
                  <a:srgbClr val="FF0000"/>
                </a:solidFill>
                <a:latin typeface="Courier" pitchFamily="2" charset="0"/>
                <a:ea typeface="Calibri" panose="020F0502020204030204" pitchFamily="34" charset="0"/>
                <a:cs typeface="Calibri" panose="020F0502020204030204" pitchFamily="34" charset="0"/>
              </a:rPr>
              <a:t>build a </a:t>
            </a:r>
            <a:r>
              <a:rPr lang="en-US" sz="1600" u="sng" dirty="0">
                <a:solidFill>
                  <a:srgbClr val="FF0000"/>
                </a:solidFill>
                <a:latin typeface="Courier" pitchFamily="2" charset="0"/>
              </a:rPr>
              <a:t>global coalition of artists and creators committed to shining a light on all forms on climate change</a:t>
            </a:r>
            <a:r>
              <a:rPr lang="en-US" sz="1600" dirty="0">
                <a:solidFill>
                  <a:srgbClr val="FF0000"/>
                </a:solidFill>
                <a:latin typeface="Courier" pitchFamily="2" charset="0"/>
              </a:rPr>
              <a:t>… the world needs an irrational, creative discourse to change our irrational.</a:t>
            </a:r>
            <a:r>
              <a:rPr lang="en-US" sz="1600" b="1" dirty="0">
                <a:solidFill>
                  <a:srgbClr val="FF0000"/>
                </a:solidFill>
                <a:latin typeface="Courier" pitchFamily="2" charset="0"/>
              </a:rPr>
              <a:t>"</a:t>
            </a:r>
            <a:r>
              <a:rPr lang="en-US" sz="1600" dirty="0">
                <a:solidFill>
                  <a:srgbClr val="FF0000"/>
                </a:solidFill>
                <a:latin typeface="Courier" pitchFamily="2" charset="0"/>
                <a:ea typeface="Calibri" panose="020F0502020204030204" pitchFamily="34" charset="0"/>
                <a:cs typeface="Calibri" panose="020F0502020204030204" pitchFamily="34" charset="0"/>
              </a:rPr>
              <a:t>	</a:t>
            </a:r>
          </a:p>
          <a:p>
            <a:pPr marL="9525" lvl="4">
              <a:spcBef>
                <a:spcPts val="0"/>
              </a:spcBef>
              <a:spcAft>
                <a:spcPts val="0"/>
              </a:spcAft>
            </a:pPr>
            <a:r>
              <a:rPr lang="en-US" sz="1600" dirty="0">
                <a:solidFill>
                  <a:srgbClr val="FF0000"/>
                </a:solidFill>
                <a:latin typeface="Courier" pitchFamily="2" charset="0"/>
                <a:ea typeface="Calibri" panose="020F0502020204030204" pitchFamily="34" charset="0"/>
                <a:cs typeface="Calibri" panose="020F0502020204030204" pitchFamily="34" charset="0"/>
              </a:rPr>
              <a:t>		</a:t>
            </a:r>
            <a:r>
              <a:rPr lang="en-US" sz="1600" b="1" dirty="0">
                <a:solidFill>
                  <a:srgbClr val="FF0000"/>
                </a:solidFill>
                <a:latin typeface="Courier" pitchFamily="2" charset="0"/>
                <a:ea typeface="Calibri" panose="020F0502020204030204" pitchFamily="34" charset="0"/>
                <a:cs typeface="Calibri" panose="020F0502020204030204" pitchFamily="34" charset="0"/>
              </a:rPr>
              <a:t>       </a:t>
            </a:r>
            <a:r>
              <a:rPr lang="en-US" sz="1600" b="1" dirty="0">
                <a:solidFill>
                  <a:srgbClr val="FF0000"/>
                </a:solidFill>
                <a:effectLst/>
                <a:latin typeface="Courier" pitchFamily="2" charset="0"/>
                <a:ea typeface="Calibri" panose="020F0502020204030204" pitchFamily="34" charset="0"/>
                <a:cs typeface="Calibri" panose="020F0502020204030204" pitchFamily="34" charset="0"/>
              </a:rPr>
              <a:t>Sam Peltz</a:t>
            </a:r>
          </a:p>
          <a:p>
            <a:pPr marL="9525" lvl="4">
              <a:spcBef>
                <a:spcPts val="0"/>
              </a:spcBef>
              <a:spcAft>
                <a:spcPts val="0"/>
              </a:spcAft>
            </a:pPr>
            <a:r>
              <a:rPr lang="en-US" sz="1600" b="1" dirty="0">
                <a:solidFill>
                  <a:srgbClr val="FF0000"/>
                </a:solidFill>
                <a:latin typeface="Courier" pitchFamily="2" charset="0"/>
                <a:ea typeface="Calibri" panose="020F0502020204030204" pitchFamily="34" charset="0"/>
                <a:cs typeface="Calibri" panose="020F0502020204030204" pitchFamily="34" charset="0"/>
              </a:rPr>
              <a:t>        </a:t>
            </a:r>
            <a:r>
              <a:rPr lang="en-US" sz="1600" b="1" dirty="0">
                <a:solidFill>
                  <a:srgbClr val="60C4AE"/>
                </a:solidFill>
                <a:latin typeface="Courier" pitchFamily="2" charset="0"/>
                <a:ea typeface="Calibri" panose="020F0502020204030204" pitchFamily="34" charset="0"/>
                <a:cs typeface="Calibri" panose="020F0502020204030204" pitchFamily="34" charset="0"/>
              </a:rPr>
              <a:t>Climate Activist</a:t>
            </a:r>
            <a:endParaRPr lang="en-US" sz="1600" b="1" dirty="0">
              <a:solidFill>
                <a:srgbClr val="60C4AE"/>
              </a:solidFill>
              <a:effectLst/>
              <a:latin typeface="Courier" pitchFamily="2"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76DF2133-42AA-32CE-AD0B-41A1F3555B42}"/>
              </a:ext>
            </a:extLst>
          </p:cNvPr>
          <p:cNvSpPr txBox="1"/>
          <p:nvPr/>
        </p:nvSpPr>
        <p:spPr>
          <a:xfrm>
            <a:off x="8183762" y="3346804"/>
            <a:ext cx="3411794" cy="2554545"/>
          </a:xfrm>
          <a:prstGeom prst="rect">
            <a:avLst/>
          </a:prstGeom>
          <a:noFill/>
        </p:spPr>
        <p:txBody>
          <a:bodyPr wrap="square">
            <a:spAutoFit/>
          </a:bodyPr>
          <a:lstStyle/>
          <a:p>
            <a:pPr marL="9525" lvl="4">
              <a:spcBef>
                <a:spcPts val="0"/>
              </a:spcBef>
              <a:spcAft>
                <a:spcPts val="0"/>
              </a:spcAft>
            </a:pPr>
            <a:r>
              <a:rPr lang="en-US" sz="1600" dirty="0">
                <a:solidFill>
                  <a:srgbClr val="FF0000"/>
                </a:solidFill>
                <a:effectLst/>
                <a:latin typeface="Courier" pitchFamily="2" charset="0"/>
                <a:ea typeface="Calibri" panose="020F0502020204030204" pitchFamily="34" charset="0"/>
                <a:cs typeface="Calibri" panose="020F0502020204030204" pitchFamily="34" charset="0"/>
              </a:rPr>
              <a:t>“</a:t>
            </a:r>
            <a:r>
              <a:rPr lang="en-US" sz="1600" dirty="0">
                <a:solidFill>
                  <a:srgbClr val="FF0000"/>
                </a:solidFill>
                <a:latin typeface="Courier" pitchFamily="2" charset="0"/>
                <a:ea typeface="Calibri" panose="020F0502020204030204" pitchFamily="34" charset="0"/>
                <a:cs typeface="Calibri" panose="020F0502020204030204" pitchFamily="34" charset="0"/>
              </a:rPr>
              <a:t>Craft is therapeutic more than anything else… For me, the real value of craft art is in the powerful bonding that </a:t>
            </a:r>
            <a:r>
              <a:rPr lang="en-US" sz="1600" u="sng" dirty="0">
                <a:solidFill>
                  <a:srgbClr val="FF0000"/>
                </a:solidFill>
                <a:latin typeface="Courier" pitchFamily="2" charset="0"/>
                <a:ea typeface="Calibri" panose="020F0502020204030204" pitchFamily="34" charset="0"/>
                <a:cs typeface="Calibri" panose="020F0502020204030204" pitchFamily="34" charset="0"/>
              </a:rPr>
              <a:t>creates community within our craft group and between </a:t>
            </a:r>
            <a:r>
              <a:rPr lang="en-US" sz="1600" dirty="0">
                <a:solidFill>
                  <a:srgbClr val="FF0000"/>
                </a:solidFill>
                <a:latin typeface="Courier" pitchFamily="2" charset="0"/>
                <a:ea typeface="Calibri" panose="020F0502020204030204" pitchFamily="34" charset="0"/>
                <a:cs typeface="Calibri" panose="020F0502020204030204" pitchFamily="34" charset="0"/>
              </a:rPr>
              <a:t>(different ones).</a:t>
            </a:r>
            <a:r>
              <a:rPr lang="en-US" sz="1600" dirty="0">
                <a:solidFill>
                  <a:srgbClr val="FF0000"/>
                </a:solidFill>
                <a:latin typeface="Courier" pitchFamily="2" charset="0"/>
              </a:rPr>
              <a:t>“</a:t>
            </a:r>
            <a:endParaRPr lang="en-US" sz="1600" dirty="0">
              <a:solidFill>
                <a:srgbClr val="FF0000"/>
              </a:solidFill>
              <a:latin typeface="Courier" pitchFamily="2" charset="0"/>
              <a:cs typeface="Calibri" panose="020F0502020204030204" pitchFamily="34" charset="0"/>
            </a:endParaRPr>
          </a:p>
          <a:p>
            <a:pPr marL="9525" lvl="4">
              <a:spcBef>
                <a:spcPts val="0"/>
              </a:spcBef>
              <a:spcAft>
                <a:spcPts val="0"/>
              </a:spcAft>
            </a:pPr>
            <a:r>
              <a:rPr lang="en-US" sz="1600" dirty="0">
                <a:solidFill>
                  <a:srgbClr val="FF0000"/>
                </a:solidFill>
                <a:latin typeface="Courier" pitchFamily="2" charset="0"/>
                <a:ea typeface="Calibri" panose="020F0502020204030204" pitchFamily="34" charset="0"/>
                <a:cs typeface="Calibri" panose="020F0502020204030204" pitchFamily="34" charset="0"/>
              </a:rPr>
              <a:t>   	     	</a:t>
            </a:r>
            <a:r>
              <a:rPr lang="en-US" sz="1600" b="1" dirty="0">
                <a:solidFill>
                  <a:srgbClr val="FF0000"/>
                </a:solidFill>
                <a:effectLst/>
                <a:latin typeface="Courier" pitchFamily="2" charset="0"/>
                <a:ea typeface="Calibri" panose="020F0502020204030204" pitchFamily="34" charset="0"/>
                <a:cs typeface="Calibri" panose="020F0502020204030204" pitchFamily="34" charset="0"/>
              </a:rPr>
              <a:t>Carrie Reichard</a:t>
            </a:r>
          </a:p>
          <a:p>
            <a:pPr marL="9525" lvl="4">
              <a:spcBef>
                <a:spcPts val="0"/>
              </a:spcBef>
              <a:spcAft>
                <a:spcPts val="0"/>
              </a:spcAft>
            </a:pPr>
            <a:r>
              <a:rPr lang="en-US" sz="1600" b="1" dirty="0">
                <a:solidFill>
                  <a:srgbClr val="60C4AE"/>
                </a:solidFill>
                <a:latin typeface="Courier" pitchFamily="2" charset="0"/>
                <a:ea typeface="Calibri" panose="020F0502020204030204" pitchFamily="34" charset="0"/>
                <a:cs typeface="Calibri" panose="020F0502020204030204" pitchFamily="34" charset="0"/>
              </a:rPr>
              <a:t>      Climate Craft Artist</a:t>
            </a:r>
            <a:endParaRPr lang="en-US" sz="1600" b="1" dirty="0">
              <a:solidFill>
                <a:srgbClr val="FF0000"/>
              </a:solidFill>
              <a:effectLst/>
              <a:latin typeface="Courier" pitchFamily="2" charset="0"/>
              <a:ea typeface="Calibri" panose="020F0502020204030204" pitchFamily="34"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id="{8A30B7FC-7273-746D-9757-A6BEF438FDE2}"/>
              </a:ext>
            </a:extLst>
          </p:cNvPr>
          <p:cNvCxnSpPr>
            <a:cxnSpLocks/>
          </p:cNvCxnSpPr>
          <p:nvPr/>
        </p:nvCxnSpPr>
        <p:spPr>
          <a:xfrm flipV="1">
            <a:off x="664773" y="2279273"/>
            <a:ext cx="2887133" cy="8469"/>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03DAFA28-6217-E52B-FD6A-99139D4424B4}"/>
              </a:ext>
            </a:extLst>
          </p:cNvPr>
          <p:cNvCxnSpPr>
            <a:cxnSpLocks/>
          </p:cNvCxnSpPr>
          <p:nvPr/>
        </p:nvCxnSpPr>
        <p:spPr>
          <a:xfrm>
            <a:off x="664773" y="5004220"/>
            <a:ext cx="2887133" cy="0"/>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A3E8B74-707B-EB80-2EC8-85658C5459BB}"/>
              </a:ext>
            </a:extLst>
          </p:cNvPr>
          <p:cNvCxnSpPr>
            <a:cxnSpLocks/>
          </p:cNvCxnSpPr>
          <p:nvPr/>
        </p:nvCxnSpPr>
        <p:spPr>
          <a:xfrm flipV="1">
            <a:off x="664773" y="2279273"/>
            <a:ext cx="0" cy="2724945"/>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199F819-44E9-8A66-2DBA-F55A83917CC1}"/>
              </a:ext>
            </a:extLst>
          </p:cNvPr>
          <p:cNvCxnSpPr>
            <a:cxnSpLocks/>
          </p:cNvCxnSpPr>
          <p:nvPr/>
        </p:nvCxnSpPr>
        <p:spPr>
          <a:xfrm flipV="1">
            <a:off x="3551906" y="2287742"/>
            <a:ext cx="0" cy="2724945"/>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pic>
        <p:nvPicPr>
          <p:cNvPr id="12" name="Graphic 11" descr="Professor male with solid fill">
            <a:extLst>
              <a:ext uri="{FF2B5EF4-FFF2-40B4-BE49-F238E27FC236}">
                <a16:creationId xmlns:a16="http://schemas.microsoft.com/office/drawing/2014/main" id="{3CF3DD90-73F5-4F3B-8FB1-FB0014E786E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0984" y="3543413"/>
            <a:ext cx="503808" cy="503808"/>
          </a:xfrm>
          <a:prstGeom prst="rect">
            <a:avLst/>
          </a:prstGeom>
        </p:spPr>
      </p:pic>
      <p:pic>
        <p:nvPicPr>
          <p:cNvPr id="13" name="Graphic 12" descr="Artist female with solid fill">
            <a:extLst>
              <a:ext uri="{FF2B5EF4-FFF2-40B4-BE49-F238E27FC236}">
                <a16:creationId xmlns:a16="http://schemas.microsoft.com/office/drawing/2014/main" id="{4C9249C9-D2F9-6B56-41AD-3CA021AF78A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77307" y="3042827"/>
            <a:ext cx="503808" cy="503808"/>
          </a:xfrm>
          <a:prstGeom prst="rect">
            <a:avLst/>
          </a:prstGeom>
        </p:spPr>
      </p:pic>
      <p:pic>
        <p:nvPicPr>
          <p:cNvPr id="14" name="Graphic 13" descr="Person with idea with solid fill">
            <a:extLst>
              <a:ext uri="{FF2B5EF4-FFF2-40B4-BE49-F238E27FC236}">
                <a16:creationId xmlns:a16="http://schemas.microsoft.com/office/drawing/2014/main" id="{86BB9036-1582-20E3-1D46-730FD74D631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0985" y="4039787"/>
            <a:ext cx="503807" cy="503807"/>
          </a:xfrm>
          <a:prstGeom prst="rect">
            <a:avLst/>
          </a:prstGeom>
        </p:spPr>
      </p:pic>
      <p:sp>
        <p:nvSpPr>
          <p:cNvPr id="15" name="TextBox 14">
            <a:extLst>
              <a:ext uri="{FF2B5EF4-FFF2-40B4-BE49-F238E27FC236}">
                <a16:creationId xmlns:a16="http://schemas.microsoft.com/office/drawing/2014/main" id="{2A05BC34-1B9F-F55F-E371-D16E57C67A0B}"/>
              </a:ext>
            </a:extLst>
          </p:cNvPr>
          <p:cNvSpPr txBox="1"/>
          <p:nvPr/>
        </p:nvSpPr>
        <p:spPr>
          <a:xfrm>
            <a:off x="1394081" y="3119125"/>
            <a:ext cx="2034854" cy="338554"/>
          </a:xfrm>
          <a:prstGeom prst="rect">
            <a:avLst/>
          </a:prstGeom>
          <a:noFill/>
        </p:spPr>
        <p:txBody>
          <a:bodyPr wrap="square" rtlCol="0">
            <a:spAutoFit/>
          </a:bodyPr>
          <a:lstStyle/>
          <a:p>
            <a:r>
              <a:rPr lang="it-IT" sz="1600" b="1" dirty="0">
                <a:solidFill>
                  <a:srgbClr val="A71D31"/>
                </a:solidFill>
              </a:rPr>
              <a:t>13 artists</a:t>
            </a:r>
          </a:p>
        </p:txBody>
      </p:sp>
      <p:sp>
        <p:nvSpPr>
          <p:cNvPr id="16" name="TextBox 15">
            <a:extLst>
              <a:ext uri="{FF2B5EF4-FFF2-40B4-BE49-F238E27FC236}">
                <a16:creationId xmlns:a16="http://schemas.microsoft.com/office/drawing/2014/main" id="{5DCD7C19-A5C8-F157-4488-22DE03F7821D}"/>
              </a:ext>
            </a:extLst>
          </p:cNvPr>
          <p:cNvSpPr txBox="1"/>
          <p:nvPr/>
        </p:nvSpPr>
        <p:spPr>
          <a:xfrm>
            <a:off x="1394081" y="3605682"/>
            <a:ext cx="2034854" cy="338554"/>
          </a:xfrm>
          <a:prstGeom prst="rect">
            <a:avLst/>
          </a:prstGeom>
          <a:noFill/>
        </p:spPr>
        <p:txBody>
          <a:bodyPr wrap="square" rtlCol="0">
            <a:spAutoFit/>
          </a:bodyPr>
          <a:lstStyle/>
          <a:p>
            <a:r>
              <a:rPr lang="it-IT" sz="1600" b="1" dirty="0">
                <a:solidFill>
                  <a:srgbClr val="A71D31"/>
                </a:solidFill>
              </a:rPr>
              <a:t>7 professors</a:t>
            </a:r>
          </a:p>
        </p:txBody>
      </p:sp>
      <p:sp>
        <p:nvSpPr>
          <p:cNvPr id="17" name="TextBox 16">
            <a:extLst>
              <a:ext uri="{FF2B5EF4-FFF2-40B4-BE49-F238E27FC236}">
                <a16:creationId xmlns:a16="http://schemas.microsoft.com/office/drawing/2014/main" id="{2E5FA133-B95B-7851-64BF-1E9EBDD03715}"/>
              </a:ext>
            </a:extLst>
          </p:cNvPr>
          <p:cNvSpPr txBox="1"/>
          <p:nvPr/>
        </p:nvSpPr>
        <p:spPr>
          <a:xfrm>
            <a:off x="1394080" y="4107982"/>
            <a:ext cx="2367549" cy="338554"/>
          </a:xfrm>
          <a:prstGeom prst="rect">
            <a:avLst/>
          </a:prstGeom>
          <a:noFill/>
        </p:spPr>
        <p:txBody>
          <a:bodyPr wrap="square" rtlCol="0">
            <a:spAutoFit/>
          </a:bodyPr>
          <a:lstStyle/>
          <a:p>
            <a:r>
              <a:rPr lang="it-IT" sz="1600" b="1" dirty="0">
                <a:solidFill>
                  <a:srgbClr val="A71D31"/>
                </a:solidFill>
              </a:rPr>
              <a:t>3 climate activists</a:t>
            </a:r>
          </a:p>
        </p:txBody>
      </p:sp>
      <p:sp>
        <p:nvSpPr>
          <p:cNvPr id="18" name="TextBox 17">
            <a:extLst>
              <a:ext uri="{FF2B5EF4-FFF2-40B4-BE49-F238E27FC236}">
                <a16:creationId xmlns:a16="http://schemas.microsoft.com/office/drawing/2014/main" id="{824B32DC-FBD1-3F0A-182E-09535DD2EF9F}"/>
              </a:ext>
            </a:extLst>
          </p:cNvPr>
          <p:cNvSpPr txBox="1"/>
          <p:nvPr/>
        </p:nvSpPr>
        <p:spPr>
          <a:xfrm>
            <a:off x="808198" y="2437437"/>
            <a:ext cx="2620737" cy="261610"/>
          </a:xfrm>
          <a:prstGeom prst="rect">
            <a:avLst/>
          </a:prstGeom>
          <a:solidFill>
            <a:srgbClr val="60C4AE"/>
          </a:solidFill>
        </p:spPr>
        <p:txBody>
          <a:bodyPr wrap="square" rtlCol="0">
            <a:spAutoFit/>
          </a:bodyPr>
          <a:lstStyle/>
          <a:p>
            <a:pPr algn="ctr"/>
            <a:r>
              <a:rPr lang="it-IT" sz="1050" b="1" dirty="0"/>
              <a:t>INFORMANTS</a:t>
            </a:r>
          </a:p>
        </p:txBody>
      </p:sp>
      <p:sp>
        <p:nvSpPr>
          <p:cNvPr id="3" name="Rectangle 2">
            <a:extLst>
              <a:ext uri="{FF2B5EF4-FFF2-40B4-BE49-F238E27FC236}">
                <a16:creationId xmlns:a16="http://schemas.microsoft.com/office/drawing/2014/main" id="{C349AD9C-58D0-CE7E-24F2-018F93A59A7E}"/>
              </a:ext>
            </a:extLst>
          </p:cNvPr>
          <p:cNvSpPr/>
          <p:nvPr/>
        </p:nvSpPr>
        <p:spPr>
          <a:xfrm>
            <a:off x="9715500" y="6158753"/>
            <a:ext cx="2064124" cy="30255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75020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25008D4F-FCDC-9566-90A8-4AE1FEC029C8}"/>
              </a:ext>
            </a:extLst>
          </p:cNvPr>
          <p:cNvSpPr>
            <a:spLocks noGrp="1"/>
          </p:cNvSpPr>
          <p:nvPr>
            <p:ph type="title"/>
          </p:nvPr>
        </p:nvSpPr>
        <p:spPr/>
        <p:txBody>
          <a:bodyPr/>
          <a:lstStyle/>
          <a:p>
            <a:r>
              <a:rPr lang="it-IT" dirty="0"/>
              <a:t>Intended contribution</a:t>
            </a:r>
          </a:p>
        </p:txBody>
      </p:sp>
      <p:sp>
        <p:nvSpPr>
          <p:cNvPr id="15" name="Footer Placeholder 14">
            <a:extLst>
              <a:ext uri="{FF2B5EF4-FFF2-40B4-BE49-F238E27FC236}">
                <a16:creationId xmlns:a16="http://schemas.microsoft.com/office/drawing/2014/main" id="{00138BFC-DA32-8D37-2EDF-52F3EC91A044}"/>
              </a:ext>
            </a:extLst>
          </p:cNvPr>
          <p:cNvSpPr>
            <a:spLocks noGrp="1"/>
          </p:cNvSpPr>
          <p:nvPr>
            <p:ph type="ftr" sz="quarter" idx="11"/>
          </p:nvPr>
        </p:nvSpPr>
        <p:spPr>
          <a:xfrm>
            <a:off x="546099" y="253202"/>
            <a:ext cx="7255904" cy="194130"/>
          </a:xfrm>
        </p:spPr>
        <p:txBody>
          <a:bodyPr/>
          <a:lstStyle/>
          <a:p>
            <a:pPr>
              <a:defRPr/>
            </a:pPr>
            <a:r>
              <a:rPr lang="en-US" dirty="0"/>
              <a:t>The power of art to communicate sustainability, build community and achieve system change</a:t>
            </a:r>
          </a:p>
        </p:txBody>
      </p:sp>
      <p:pic>
        <p:nvPicPr>
          <p:cNvPr id="26" name="Picture 25">
            <a:extLst>
              <a:ext uri="{FF2B5EF4-FFF2-40B4-BE49-F238E27FC236}">
                <a16:creationId xmlns:a16="http://schemas.microsoft.com/office/drawing/2014/main" id="{25E7BB76-5A39-94E8-80B0-DAE8748BDC48}"/>
              </a:ext>
            </a:extLst>
          </p:cNvPr>
          <p:cNvPicPr>
            <a:picLocks noChangeAspect="1"/>
          </p:cNvPicPr>
          <p:nvPr/>
        </p:nvPicPr>
        <p:blipFill>
          <a:blip r:embed="rId2"/>
          <a:stretch>
            <a:fillRect/>
          </a:stretch>
        </p:blipFill>
        <p:spPr>
          <a:xfrm>
            <a:off x="635463" y="2442369"/>
            <a:ext cx="5026824" cy="1973262"/>
          </a:xfrm>
          <a:prstGeom prst="rect">
            <a:avLst/>
          </a:prstGeom>
        </p:spPr>
      </p:pic>
      <p:pic>
        <p:nvPicPr>
          <p:cNvPr id="30" name="Picture 29">
            <a:extLst>
              <a:ext uri="{FF2B5EF4-FFF2-40B4-BE49-F238E27FC236}">
                <a16:creationId xmlns:a16="http://schemas.microsoft.com/office/drawing/2014/main" id="{BB8C4639-AC4F-1808-A5EB-90472E5FCE39}"/>
              </a:ext>
            </a:extLst>
          </p:cNvPr>
          <p:cNvPicPr>
            <a:picLocks noChangeAspect="1"/>
          </p:cNvPicPr>
          <p:nvPr/>
        </p:nvPicPr>
        <p:blipFill>
          <a:blip r:embed="rId3"/>
          <a:stretch>
            <a:fillRect/>
          </a:stretch>
        </p:blipFill>
        <p:spPr>
          <a:xfrm>
            <a:off x="5662287" y="2211876"/>
            <a:ext cx="5845547" cy="2434248"/>
          </a:xfrm>
          <a:prstGeom prst="rect">
            <a:avLst/>
          </a:prstGeom>
        </p:spPr>
      </p:pic>
      <p:sp>
        <p:nvSpPr>
          <p:cNvPr id="2" name="Rectangle 1">
            <a:extLst>
              <a:ext uri="{FF2B5EF4-FFF2-40B4-BE49-F238E27FC236}">
                <a16:creationId xmlns:a16="http://schemas.microsoft.com/office/drawing/2014/main" id="{AF546980-CB04-B712-2DEE-798684A4A9DB}"/>
              </a:ext>
            </a:extLst>
          </p:cNvPr>
          <p:cNvSpPr/>
          <p:nvPr/>
        </p:nvSpPr>
        <p:spPr>
          <a:xfrm>
            <a:off x="9715500" y="6158753"/>
            <a:ext cx="2064124" cy="30255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1411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5C1A3BF-E9AB-9040-2801-41DA461465B9}"/>
              </a:ext>
            </a:extLst>
          </p:cNvPr>
          <p:cNvSpPr>
            <a:spLocks noGrp="1"/>
          </p:cNvSpPr>
          <p:nvPr>
            <p:ph type="body" sz="quarter" idx="15"/>
          </p:nvPr>
        </p:nvSpPr>
        <p:spPr>
          <a:xfrm>
            <a:off x="5668488" y="3429000"/>
            <a:ext cx="2588005" cy="619563"/>
          </a:xfrm>
        </p:spPr>
        <p:txBody>
          <a:bodyPr/>
          <a:lstStyle/>
          <a:p>
            <a:r>
              <a:rPr lang="it-IT" sz="2000" dirty="0"/>
              <a:t>Our journey so far</a:t>
            </a:r>
          </a:p>
        </p:txBody>
      </p:sp>
      <p:sp>
        <p:nvSpPr>
          <p:cNvPr id="11" name="Text Placeholder 10">
            <a:extLst>
              <a:ext uri="{FF2B5EF4-FFF2-40B4-BE49-F238E27FC236}">
                <a16:creationId xmlns:a16="http://schemas.microsoft.com/office/drawing/2014/main" id="{735F1A0B-4E31-9F97-73B2-5B9A6AF776FF}"/>
              </a:ext>
            </a:extLst>
          </p:cNvPr>
          <p:cNvSpPr>
            <a:spLocks noGrp="1"/>
          </p:cNvSpPr>
          <p:nvPr>
            <p:ph type="body" sz="quarter" idx="20"/>
          </p:nvPr>
        </p:nvSpPr>
        <p:spPr/>
        <p:txBody>
          <a:bodyPr/>
          <a:lstStyle/>
          <a:p>
            <a:r>
              <a:rPr lang="it-IT" dirty="0"/>
              <a:t>1</a:t>
            </a:r>
          </a:p>
        </p:txBody>
      </p:sp>
      <p:sp>
        <p:nvSpPr>
          <p:cNvPr id="13" name="Text Placeholder 12">
            <a:extLst>
              <a:ext uri="{FF2B5EF4-FFF2-40B4-BE49-F238E27FC236}">
                <a16:creationId xmlns:a16="http://schemas.microsoft.com/office/drawing/2014/main" id="{9F237AFD-520F-EF07-4719-27107591C5BB}"/>
              </a:ext>
            </a:extLst>
          </p:cNvPr>
          <p:cNvSpPr>
            <a:spLocks noGrp="1"/>
          </p:cNvSpPr>
          <p:nvPr>
            <p:ph type="body" sz="quarter" idx="22"/>
          </p:nvPr>
        </p:nvSpPr>
        <p:spPr/>
        <p:txBody>
          <a:bodyPr/>
          <a:lstStyle/>
          <a:p>
            <a:r>
              <a:rPr lang="it-IT" dirty="0"/>
              <a:t>2</a:t>
            </a:r>
          </a:p>
        </p:txBody>
      </p:sp>
      <p:sp>
        <p:nvSpPr>
          <p:cNvPr id="16" name="Arrow: Pentagon 15">
            <a:extLst>
              <a:ext uri="{FF2B5EF4-FFF2-40B4-BE49-F238E27FC236}">
                <a16:creationId xmlns:a16="http://schemas.microsoft.com/office/drawing/2014/main" id="{D18136EA-D3F2-D0C0-AE99-E42795F088C6}"/>
              </a:ext>
            </a:extLst>
          </p:cNvPr>
          <p:cNvSpPr/>
          <p:nvPr/>
        </p:nvSpPr>
        <p:spPr>
          <a:xfrm>
            <a:off x="8932264" y="2464527"/>
            <a:ext cx="2752676" cy="2255520"/>
          </a:xfrm>
          <a:prstGeom prst="homePlate">
            <a:avLst/>
          </a:prstGeom>
          <a:noFill/>
          <a:ln w="28575">
            <a:solidFill>
              <a:srgbClr val="A32B3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 name="Text Placeholder 5">
            <a:extLst>
              <a:ext uri="{FF2B5EF4-FFF2-40B4-BE49-F238E27FC236}">
                <a16:creationId xmlns:a16="http://schemas.microsoft.com/office/drawing/2014/main" id="{24919FE1-383B-F49C-B884-9CF00961BCAC}"/>
              </a:ext>
            </a:extLst>
          </p:cNvPr>
          <p:cNvSpPr txBox="1">
            <a:spLocks/>
          </p:cNvSpPr>
          <p:nvPr/>
        </p:nvSpPr>
        <p:spPr bwMode="auto">
          <a:xfrm>
            <a:off x="9096935" y="3454401"/>
            <a:ext cx="2588005" cy="619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l" defTabSz="457200" rtl="0" eaLnBrk="1" fontAlgn="base" hangingPunct="1">
              <a:spcBef>
                <a:spcPct val="20000"/>
              </a:spcBef>
              <a:spcAft>
                <a:spcPct val="0"/>
              </a:spcAft>
              <a:buClr>
                <a:schemeClr val="tx2"/>
              </a:buClr>
              <a:buFont typeface="Arial" panose="020B0604020202020204" pitchFamily="34" charset="0"/>
              <a:buNone/>
              <a:defRPr lang="en-US" sz="1800" b="1" i="0" kern="1200" smtClean="0">
                <a:solidFill>
                  <a:schemeClr val="tx1"/>
                </a:solidFill>
                <a:effectLst/>
                <a:latin typeface="Arial" panose="020B0604020202020204" pitchFamily="34" charset="0"/>
                <a:ea typeface="ＭＳ Ｐゴシック" charset="0"/>
                <a:cs typeface="Arial" panose="020B0604020202020204" pitchFamily="34" charset="0"/>
              </a:defRPr>
            </a:lvl1pPr>
            <a:lvl2pPr marL="457200" indent="0" algn="l" defTabSz="457200" rtl="0" eaLnBrk="1" fontAlgn="base" hangingPunct="1">
              <a:spcBef>
                <a:spcPct val="20000"/>
              </a:spcBef>
              <a:spcAft>
                <a:spcPct val="0"/>
              </a:spcAft>
              <a:buClr>
                <a:schemeClr val="tx2"/>
              </a:buClr>
              <a:buFont typeface="Arial" panose="020B0604020202020204" pitchFamily="34" charset="0"/>
              <a:buNone/>
              <a:defRPr sz="2800" kern="1200">
                <a:solidFill>
                  <a:schemeClr val="tx1"/>
                </a:solidFill>
                <a:latin typeface="+mn-lt"/>
                <a:ea typeface="ＭＳ Ｐゴシック" charset="0"/>
                <a:cs typeface="+mn-cs"/>
              </a:defRPr>
            </a:lvl2pPr>
            <a:lvl3pPr marL="914400" indent="0" algn="l" defTabSz="457200" rtl="0" eaLnBrk="1" fontAlgn="base" hangingPunct="1">
              <a:spcBef>
                <a:spcPct val="20000"/>
              </a:spcBef>
              <a:spcAft>
                <a:spcPct val="0"/>
              </a:spcAft>
              <a:buClr>
                <a:schemeClr val="tx2"/>
              </a:buClr>
              <a:buFont typeface="Arial" panose="020B0604020202020204" pitchFamily="34" charset="0"/>
              <a:buNone/>
              <a:defRPr sz="2400" kern="1200">
                <a:solidFill>
                  <a:schemeClr val="tx1"/>
                </a:solidFill>
                <a:latin typeface="+mn-lt"/>
                <a:ea typeface="ＭＳ Ｐゴシック" charset="0"/>
                <a:cs typeface="+mn-cs"/>
              </a:defRPr>
            </a:lvl3pPr>
            <a:lvl4pPr marL="1371600" indent="0" algn="l" defTabSz="457200" rtl="0" eaLnBrk="1" fontAlgn="base" hangingPunct="1">
              <a:spcBef>
                <a:spcPct val="20000"/>
              </a:spcBef>
              <a:spcAft>
                <a:spcPct val="0"/>
              </a:spcAft>
              <a:buClr>
                <a:schemeClr val="tx2"/>
              </a:buClr>
              <a:buFont typeface="Arial" panose="020B0604020202020204" pitchFamily="34" charset="0"/>
              <a:buNone/>
              <a:defRPr sz="2000" kern="1200">
                <a:solidFill>
                  <a:schemeClr val="tx1"/>
                </a:solidFill>
                <a:latin typeface="+mn-lt"/>
                <a:ea typeface="ＭＳ Ｐゴシック" charset="0"/>
                <a:cs typeface="+mn-cs"/>
              </a:defRPr>
            </a:lvl4pPr>
            <a:lvl5pPr marL="1828800" indent="0" algn="l" defTabSz="457200" rtl="0" eaLnBrk="1" fontAlgn="base" hangingPunct="1">
              <a:spcBef>
                <a:spcPct val="20000"/>
              </a:spcBef>
              <a:spcAft>
                <a:spcPct val="0"/>
              </a:spcAft>
              <a:buClr>
                <a:schemeClr val="tx2"/>
              </a:buClr>
              <a:buFont typeface="Arial" panose="020B0604020202020204" pitchFamily="34" charset="0"/>
              <a:buNone/>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it-IT" dirty="0"/>
              <a:t>Next Steps</a:t>
            </a:r>
          </a:p>
        </p:txBody>
      </p:sp>
    </p:spTree>
    <p:extLst>
      <p:ext uri="{BB962C8B-B14F-4D97-AF65-F5344CB8AC3E}">
        <p14:creationId xmlns:p14="http://schemas.microsoft.com/office/powerpoint/2010/main" val="3518971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E3BC45EC-39CB-4B78-CFE8-CE0E37D1D07C}"/>
              </a:ext>
            </a:extLst>
          </p:cNvPr>
          <p:cNvSpPr>
            <a:spLocks noGrp="1"/>
          </p:cNvSpPr>
          <p:nvPr>
            <p:ph type="ftr" sz="quarter" idx="11"/>
          </p:nvPr>
        </p:nvSpPr>
        <p:spPr>
          <a:xfrm>
            <a:off x="546100" y="194871"/>
            <a:ext cx="6479650" cy="364294"/>
          </a:xfrm>
        </p:spPr>
        <p:txBody>
          <a:bodyPr/>
          <a:lstStyle/>
          <a:p>
            <a:pPr>
              <a:defRPr/>
            </a:pPr>
            <a:r>
              <a:rPr lang="en-US" dirty="0"/>
              <a:t>The power of art to communicate sustainability, build community and achieve system change</a:t>
            </a:r>
          </a:p>
        </p:txBody>
      </p:sp>
      <p:pic>
        <p:nvPicPr>
          <p:cNvPr id="1026" name="Picture 2" descr="Red Rebels Who Represent Blood All Editorial Stock Photo - Stock Image |  Shutterstock Editorial">
            <a:extLst>
              <a:ext uri="{FF2B5EF4-FFF2-40B4-BE49-F238E27FC236}">
                <a16:creationId xmlns:a16="http://schemas.microsoft.com/office/drawing/2014/main" id="{CF0B790B-E1FD-C079-A379-4E2A53EFB6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6321"/>
          <a:stretch/>
        </p:blipFill>
        <p:spPr bwMode="auto">
          <a:xfrm>
            <a:off x="639271" y="647362"/>
            <a:ext cx="10948523" cy="5377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070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BF58C9-8E70-68DA-C20C-2B244DBE2911}"/>
              </a:ext>
            </a:extLst>
          </p:cNvPr>
          <p:cNvSpPr>
            <a:spLocks noGrp="1"/>
          </p:cNvSpPr>
          <p:nvPr>
            <p:ph type="title"/>
          </p:nvPr>
        </p:nvSpPr>
        <p:spPr/>
        <p:txBody>
          <a:bodyPr/>
          <a:lstStyle/>
          <a:p>
            <a:r>
              <a:rPr lang="it-IT" dirty="0"/>
              <a:t>April</a:t>
            </a:r>
          </a:p>
        </p:txBody>
      </p:sp>
      <p:sp>
        <p:nvSpPr>
          <p:cNvPr id="6" name="Text Placeholder 5">
            <a:extLst>
              <a:ext uri="{FF2B5EF4-FFF2-40B4-BE49-F238E27FC236}">
                <a16:creationId xmlns:a16="http://schemas.microsoft.com/office/drawing/2014/main" id="{F7B8E1B1-8B10-D3C0-2A70-42D5CBAE2BD6}"/>
              </a:ext>
            </a:extLst>
          </p:cNvPr>
          <p:cNvSpPr>
            <a:spLocks noGrp="1"/>
          </p:cNvSpPr>
          <p:nvPr>
            <p:ph type="body" sz="quarter" idx="13"/>
          </p:nvPr>
        </p:nvSpPr>
        <p:spPr/>
        <p:txBody>
          <a:bodyPr/>
          <a:lstStyle/>
          <a:p>
            <a:r>
              <a:rPr lang="it-IT" dirty="0"/>
              <a:t>Collaborate with Climate Cafe to attend Earth-day at BU, hosting flyers of the research project and promoting the end-of-semester art event (see May) </a:t>
            </a:r>
          </a:p>
        </p:txBody>
      </p:sp>
      <p:sp>
        <p:nvSpPr>
          <p:cNvPr id="7" name="Text Placeholder 6">
            <a:extLst>
              <a:ext uri="{FF2B5EF4-FFF2-40B4-BE49-F238E27FC236}">
                <a16:creationId xmlns:a16="http://schemas.microsoft.com/office/drawing/2014/main" id="{EA898FB1-FA02-8880-84E5-9DD7F300B6A3}"/>
              </a:ext>
            </a:extLst>
          </p:cNvPr>
          <p:cNvSpPr>
            <a:spLocks noGrp="1"/>
          </p:cNvSpPr>
          <p:nvPr>
            <p:ph type="body" sz="quarter" idx="14"/>
          </p:nvPr>
        </p:nvSpPr>
        <p:spPr/>
        <p:txBody>
          <a:bodyPr/>
          <a:lstStyle/>
          <a:p>
            <a:r>
              <a:rPr lang="it-IT" dirty="0"/>
              <a:t>Earth day</a:t>
            </a:r>
          </a:p>
        </p:txBody>
      </p:sp>
      <p:sp>
        <p:nvSpPr>
          <p:cNvPr id="8" name="Text Placeholder 7">
            <a:extLst>
              <a:ext uri="{FF2B5EF4-FFF2-40B4-BE49-F238E27FC236}">
                <a16:creationId xmlns:a16="http://schemas.microsoft.com/office/drawing/2014/main" id="{5D50229E-B278-A9E9-EBBB-139F6D3EE092}"/>
              </a:ext>
            </a:extLst>
          </p:cNvPr>
          <p:cNvSpPr>
            <a:spLocks noGrp="1"/>
          </p:cNvSpPr>
          <p:nvPr>
            <p:ph type="body" sz="quarter" idx="15"/>
          </p:nvPr>
        </p:nvSpPr>
        <p:spPr/>
        <p:txBody>
          <a:bodyPr/>
          <a:lstStyle/>
          <a:p>
            <a:r>
              <a:rPr lang="it-IT" dirty="0"/>
              <a:t>Collaborate with the BU Arts Initiative to host a one-day even on Campus that included an art workshop open to all BU students and a panel discussion with BU faculty and climate change artists from Massattchussets to present research and discuss findings</a:t>
            </a:r>
          </a:p>
        </p:txBody>
      </p:sp>
      <p:sp>
        <p:nvSpPr>
          <p:cNvPr id="9" name="Text Placeholder 8">
            <a:extLst>
              <a:ext uri="{FF2B5EF4-FFF2-40B4-BE49-F238E27FC236}">
                <a16:creationId xmlns:a16="http://schemas.microsoft.com/office/drawing/2014/main" id="{2B5D00C1-A22B-6A21-AFEE-D5685A4C6BF6}"/>
              </a:ext>
            </a:extLst>
          </p:cNvPr>
          <p:cNvSpPr>
            <a:spLocks noGrp="1"/>
          </p:cNvSpPr>
          <p:nvPr>
            <p:ph type="body" sz="quarter" idx="16"/>
          </p:nvPr>
        </p:nvSpPr>
        <p:spPr>
          <a:xfrm>
            <a:off x="4519155" y="1821155"/>
            <a:ext cx="3073631" cy="588962"/>
          </a:xfrm>
        </p:spPr>
        <p:txBody>
          <a:bodyPr/>
          <a:lstStyle/>
          <a:p>
            <a:r>
              <a:rPr lang="it-IT" dirty="0"/>
              <a:t>End-of-semester art event</a:t>
            </a:r>
          </a:p>
        </p:txBody>
      </p:sp>
      <p:sp>
        <p:nvSpPr>
          <p:cNvPr id="10" name="Text Placeholder 9">
            <a:extLst>
              <a:ext uri="{FF2B5EF4-FFF2-40B4-BE49-F238E27FC236}">
                <a16:creationId xmlns:a16="http://schemas.microsoft.com/office/drawing/2014/main" id="{C12E1E5A-7EA2-EC64-E231-6AA6820D54FB}"/>
              </a:ext>
            </a:extLst>
          </p:cNvPr>
          <p:cNvSpPr>
            <a:spLocks noGrp="1"/>
          </p:cNvSpPr>
          <p:nvPr>
            <p:ph type="body" sz="quarter" idx="17"/>
          </p:nvPr>
        </p:nvSpPr>
        <p:spPr/>
        <p:txBody>
          <a:bodyPr/>
          <a:lstStyle/>
          <a:p>
            <a:r>
              <a:rPr lang="it-IT" dirty="0"/>
              <a:t>Bringing BU Institute for Global Sustainability to an academic conference!</a:t>
            </a:r>
          </a:p>
          <a:p>
            <a:r>
              <a:rPr lang="it-IT" i="1" dirty="0"/>
              <a:t>(Mobilization conference: abstract due to mid-March)</a:t>
            </a:r>
          </a:p>
          <a:p>
            <a:r>
              <a:rPr lang="it-IT" i="1" dirty="0"/>
              <a:t>(ASA conference: abstract due to mid-Febraury)</a:t>
            </a:r>
          </a:p>
          <a:p>
            <a:endParaRPr lang="it-IT" dirty="0"/>
          </a:p>
        </p:txBody>
      </p:sp>
      <p:sp>
        <p:nvSpPr>
          <p:cNvPr id="11" name="Text Placeholder 10">
            <a:extLst>
              <a:ext uri="{FF2B5EF4-FFF2-40B4-BE49-F238E27FC236}">
                <a16:creationId xmlns:a16="http://schemas.microsoft.com/office/drawing/2014/main" id="{91738876-4F83-AC07-48AF-DCC77395AE11}"/>
              </a:ext>
            </a:extLst>
          </p:cNvPr>
          <p:cNvSpPr>
            <a:spLocks noGrp="1"/>
          </p:cNvSpPr>
          <p:nvPr>
            <p:ph type="body" sz="quarter" idx="18"/>
          </p:nvPr>
        </p:nvSpPr>
        <p:spPr/>
        <p:txBody>
          <a:bodyPr/>
          <a:lstStyle/>
          <a:p>
            <a:r>
              <a:rPr lang="it-IT" dirty="0"/>
              <a:t>Mobilization conference</a:t>
            </a:r>
          </a:p>
        </p:txBody>
      </p:sp>
      <p:sp>
        <p:nvSpPr>
          <p:cNvPr id="12" name="Text Placeholder 11">
            <a:extLst>
              <a:ext uri="{FF2B5EF4-FFF2-40B4-BE49-F238E27FC236}">
                <a16:creationId xmlns:a16="http://schemas.microsoft.com/office/drawing/2014/main" id="{6CDA1334-8B07-391E-2827-E76C75B26216}"/>
              </a:ext>
            </a:extLst>
          </p:cNvPr>
          <p:cNvSpPr>
            <a:spLocks noGrp="1"/>
          </p:cNvSpPr>
          <p:nvPr>
            <p:ph type="body" sz="quarter" idx="19"/>
          </p:nvPr>
        </p:nvSpPr>
        <p:spPr>
          <a:xfrm>
            <a:off x="4519155" y="1158631"/>
            <a:ext cx="1001112" cy="551366"/>
          </a:xfrm>
        </p:spPr>
        <p:txBody>
          <a:bodyPr/>
          <a:lstStyle/>
          <a:p>
            <a:r>
              <a:rPr lang="it-IT" dirty="0"/>
              <a:t>May</a:t>
            </a:r>
          </a:p>
        </p:txBody>
      </p:sp>
      <p:sp>
        <p:nvSpPr>
          <p:cNvPr id="13" name="Text Placeholder 12">
            <a:extLst>
              <a:ext uri="{FF2B5EF4-FFF2-40B4-BE49-F238E27FC236}">
                <a16:creationId xmlns:a16="http://schemas.microsoft.com/office/drawing/2014/main" id="{6AA24ECA-774F-3ACF-FE1D-1F17D01A1047}"/>
              </a:ext>
            </a:extLst>
          </p:cNvPr>
          <p:cNvSpPr>
            <a:spLocks noGrp="1"/>
          </p:cNvSpPr>
          <p:nvPr>
            <p:ph type="body" sz="quarter" idx="20"/>
          </p:nvPr>
        </p:nvSpPr>
        <p:spPr>
          <a:xfrm>
            <a:off x="8382817" y="1158631"/>
            <a:ext cx="1082916" cy="551366"/>
          </a:xfrm>
        </p:spPr>
        <p:txBody>
          <a:bodyPr/>
          <a:lstStyle/>
          <a:p>
            <a:r>
              <a:rPr lang="it-IT" dirty="0"/>
              <a:t>June</a:t>
            </a:r>
          </a:p>
        </p:txBody>
      </p:sp>
      <p:sp>
        <p:nvSpPr>
          <p:cNvPr id="2" name="Rectangle 1">
            <a:extLst>
              <a:ext uri="{FF2B5EF4-FFF2-40B4-BE49-F238E27FC236}">
                <a16:creationId xmlns:a16="http://schemas.microsoft.com/office/drawing/2014/main" id="{B5DA0CEE-FC86-8725-F15E-6B4EEC5A0CA4}"/>
              </a:ext>
            </a:extLst>
          </p:cNvPr>
          <p:cNvSpPr/>
          <p:nvPr/>
        </p:nvSpPr>
        <p:spPr>
          <a:xfrm>
            <a:off x="9715500" y="6158753"/>
            <a:ext cx="2064124" cy="30255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 name="Rectangle 2">
            <a:extLst>
              <a:ext uri="{FF2B5EF4-FFF2-40B4-BE49-F238E27FC236}">
                <a16:creationId xmlns:a16="http://schemas.microsoft.com/office/drawing/2014/main" id="{AAF930B8-850F-481D-981C-42105CFC279C}"/>
              </a:ext>
            </a:extLst>
          </p:cNvPr>
          <p:cNvSpPr/>
          <p:nvPr/>
        </p:nvSpPr>
        <p:spPr>
          <a:xfrm>
            <a:off x="545631" y="6046190"/>
            <a:ext cx="1249135" cy="55136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 name="Footer Placeholder 4">
            <a:extLst>
              <a:ext uri="{FF2B5EF4-FFF2-40B4-BE49-F238E27FC236}">
                <a16:creationId xmlns:a16="http://schemas.microsoft.com/office/drawing/2014/main" id="{39FB618B-81F7-B45E-6934-2FCE70ECB58C}"/>
              </a:ext>
            </a:extLst>
          </p:cNvPr>
          <p:cNvSpPr>
            <a:spLocks noGrp="1"/>
          </p:cNvSpPr>
          <p:nvPr>
            <p:ph type="ftr" sz="quarter" idx="11"/>
          </p:nvPr>
        </p:nvSpPr>
        <p:spPr>
          <a:xfrm>
            <a:off x="546100" y="194871"/>
            <a:ext cx="6479650" cy="364294"/>
          </a:xfrm>
        </p:spPr>
        <p:txBody>
          <a:bodyPr/>
          <a:lstStyle/>
          <a:p>
            <a:pPr>
              <a:defRPr/>
            </a:pPr>
            <a:r>
              <a:rPr lang="en-US" dirty="0"/>
              <a:t>The power of art to communicate sustainability, build community and achieve system change</a:t>
            </a:r>
          </a:p>
        </p:txBody>
      </p:sp>
      <p:pic>
        <p:nvPicPr>
          <p:cNvPr id="14" name="Picture 13">
            <a:extLst>
              <a:ext uri="{FF2B5EF4-FFF2-40B4-BE49-F238E27FC236}">
                <a16:creationId xmlns:a16="http://schemas.microsoft.com/office/drawing/2014/main" id="{35347F22-48C5-F754-84DD-D7DFBFF38205}"/>
              </a:ext>
            </a:extLst>
          </p:cNvPr>
          <p:cNvPicPr>
            <a:picLocks noChangeAspect="1"/>
          </p:cNvPicPr>
          <p:nvPr/>
        </p:nvPicPr>
        <p:blipFill rotWithShape="1">
          <a:blip r:embed="rId3">
            <a:alphaModFix amt="20000"/>
            <a:extLst>
              <a:ext uri="{BEBA8EAE-BF5A-486C-A8C5-ECC9F3942E4B}">
                <a14:imgProps xmlns:a14="http://schemas.microsoft.com/office/drawing/2010/main">
                  <a14:imgLayer r:embed="rId4">
                    <a14:imgEffect>
                      <a14:backgroundRemoval t="10000" b="90000" l="10000" r="90000"/>
                    </a14:imgEffect>
                  </a14:imgLayer>
                </a14:imgProps>
              </a:ext>
            </a:extLst>
          </a:blip>
          <a:srcRect b="17497"/>
          <a:stretch/>
        </p:blipFill>
        <p:spPr>
          <a:xfrm>
            <a:off x="-519151" y="-142964"/>
            <a:ext cx="11266713" cy="6301718"/>
          </a:xfrm>
          <a:prstGeom prst="snip1Rect">
            <a:avLst>
              <a:gd name="adj" fmla="val 46313"/>
            </a:avLst>
          </a:prstGeom>
        </p:spPr>
      </p:pic>
    </p:spTree>
    <p:extLst>
      <p:ext uri="{BB962C8B-B14F-4D97-AF65-F5344CB8AC3E}">
        <p14:creationId xmlns:p14="http://schemas.microsoft.com/office/powerpoint/2010/main" val="2225935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4345D5-5273-F735-871D-ED15917129BC}"/>
              </a:ext>
            </a:extLst>
          </p:cNvPr>
          <p:cNvSpPr>
            <a:spLocks noGrp="1"/>
          </p:cNvSpPr>
          <p:nvPr>
            <p:ph type="title"/>
          </p:nvPr>
        </p:nvSpPr>
        <p:spPr>
          <a:xfrm>
            <a:off x="3854449" y="2865967"/>
            <a:ext cx="2334684" cy="1126064"/>
          </a:xfrm>
          <a:noFill/>
        </p:spPr>
        <p:txBody>
          <a:bodyPr/>
          <a:lstStyle/>
          <a:p>
            <a:r>
              <a:rPr lang="it-IT" sz="9600" dirty="0">
                <a:solidFill>
                  <a:srgbClr val="62C4B1"/>
                </a:solidFill>
              </a:rPr>
              <a:t>Q&amp;A</a:t>
            </a:r>
          </a:p>
        </p:txBody>
      </p:sp>
      <p:pic>
        <p:nvPicPr>
          <p:cNvPr id="3" name="Graphic 2" descr="Hill scene with solid fill">
            <a:extLst>
              <a:ext uri="{FF2B5EF4-FFF2-40B4-BE49-F238E27FC236}">
                <a16:creationId xmlns:a16="http://schemas.microsoft.com/office/drawing/2014/main" id="{EB64FA61-B765-7E6D-6739-698463F6542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6000" y="1972733"/>
            <a:ext cx="2912533" cy="2912533"/>
          </a:xfrm>
          <a:prstGeom prst="rect">
            <a:avLst/>
          </a:prstGeom>
        </p:spPr>
      </p:pic>
      <p:sp>
        <p:nvSpPr>
          <p:cNvPr id="2" name="Rectangle 1">
            <a:extLst>
              <a:ext uri="{FF2B5EF4-FFF2-40B4-BE49-F238E27FC236}">
                <a16:creationId xmlns:a16="http://schemas.microsoft.com/office/drawing/2014/main" id="{0C6C7B0C-A7B0-F8E9-527A-648C07BE9F06}"/>
              </a:ext>
            </a:extLst>
          </p:cNvPr>
          <p:cNvSpPr/>
          <p:nvPr/>
        </p:nvSpPr>
        <p:spPr>
          <a:xfrm>
            <a:off x="9503228" y="6115050"/>
            <a:ext cx="2049235" cy="514350"/>
          </a:xfrm>
          <a:prstGeom prst="rect">
            <a:avLst/>
          </a:prstGeom>
          <a:solidFill>
            <a:srgbClr val="A71D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18073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81975E-0927-BEDE-AF24-37B09BB27748}"/>
              </a:ext>
            </a:extLst>
          </p:cNvPr>
          <p:cNvPicPr>
            <a:picLocks noChangeAspect="1"/>
          </p:cNvPicPr>
          <p:nvPr/>
        </p:nvPicPr>
        <p:blipFill>
          <a:blip r:embed="rId2"/>
          <a:stretch>
            <a:fillRect/>
          </a:stretch>
        </p:blipFill>
        <p:spPr>
          <a:xfrm>
            <a:off x="6146598" y="4216400"/>
            <a:ext cx="5892998" cy="2454008"/>
          </a:xfrm>
          <a:prstGeom prst="rect">
            <a:avLst/>
          </a:prstGeom>
        </p:spPr>
      </p:pic>
      <p:pic>
        <p:nvPicPr>
          <p:cNvPr id="8" name="Google Shape;255;p14" descr="A person folding his arms&#10;&#10;Description automatically generated">
            <a:extLst>
              <a:ext uri="{FF2B5EF4-FFF2-40B4-BE49-F238E27FC236}">
                <a16:creationId xmlns:a16="http://schemas.microsoft.com/office/drawing/2014/main" id="{C9BE6C5B-529F-9F3C-CEE4-BF53089C0B79}"/>
              </a:ext>
            </a:extLst>
          </p:cNvPr>
          <p:cNvPicPr preferRelativeResize="0"/>
          <p:nvPr/>
        </p:nvPicPr>
        <p:blipFill rotWithShape="1">
          <a:blip r:embed="rId3">
            <a:alphaModFix/>
          </a:blip>
          <a:srcRect t="10498" b="19555"/>
          <a:stretch/>
        </p:blipFill>
        <p:spPr>
          <a:xfrm>
            <a:off x="1020350" y="3673528"/>
            <a:ext cx="523204" cy="541569"/>
          </a:xfrm>
          <a:prstGeom prst="ellipse">
            <a:avLst/>
          </a:prstGeom>
          <a:noFill/>
          <a:ln>
            <a:noFill/>
          </a:ln>
        </p:spPr>
      </p:pic>
      <p:pic>
        <p:nvPicPr>
          <p:cNvPr id="9" name="Google Shape;255;p14" descr="A person folding his arms&#10;&#10;Description automatically generated">
            <a:extLst>
              <a:ext uri="{FF2B5EF4-FFF2-40B4-BE49-F238E27FC236}">
                <a16:creationId xmlns:a16="http://schemas.microsoft.com/office/drawing/2014/main" id="{A5B0A9F6-754F-EAFA-970B-5379F4D18257}"/>
              </a:ext>
            </a:extLst>
          </p:cNvPr>
          <p:cNvPicPr preferRelativeResize="0"/>
          <p:nvPr/>
        </p:nvPicPr>
        <p:blipFill rotWithShape="1">
          <a:blip r:embed="rId3">
            <a:alphaModFix/>
          </a:blip>
          <a:srcRect t="10498" b="19555"/>
          <a:stretch/>
        </p:blipFill>
        <p:spPr>
          <a:xfrm>
            <a:off x="1770221" y="4641219"/>
            <a:ext cx="523204" cy="541569"/>
          </a:xfrm>
          <a:prstGeom prst="ellipse">
            <a:avLst/>
          </a:prstGeom>
          <a:noFill/>
          <a:ln>
            <a:noFill/>
          </a:ln>
        </p:spPr>
      </p:pic>
      <p:pic>
        <p:nvPicPr>
          <p:cNvPr id="10" name="Google Shape;255;p14" descr="A person folding his arms&#10;&#10;Description automatically generated">
            <a:extLst>
              <a:ext uri="{FF2B5EF4-FFF2-40B4-BE49-F238E27FC236}">
                <a16:creationId xmlns:a16="http://schemas.microsoft.com/office/drawing/2014/main" id="{3F10D2F2-F7FE-C0AE-97D7-DA395A7D468E}"/>
              </a:ext>
            </a:extLst>
          </p:cNvPr>
          <p:cNvPicPr preferRelativeResize="0"/>
          <p:nvPr/>
        </p:nvPicPr>
        <p:blipFill rotWithShape="1">
          <a:blip r:embed="rId3">
            <a:alphaModFix/>
          </a:blip>
          <a:srcRect t="10498" b="19555"/>
          <a:stretch/>
        </p:blipFill>
        <p:spPr>
          <a:xfrm>
            <a:off x="2650091" y="5616703"/>
            <a:ext cx="523204" cy="541569"/>
          </a:xfrm>
          <a:prstGeom prst="ellipse">
            <a:avLst/>
          </a:prstGeom>
          <a:noFill/>
          <a:ln>
            <a:noFill/>
          </a:ln>
        </p:spPr>
      </p:pic>
      <p:sp>
        <p:nvSpPr>
          <p:cNvPr id="11" name="Title 26">
            <a:extLst>
              <a:ext uri="{FF2B5EF4-FFF2-40B4-BE49-F238E27FC236}">
                <a16:creationId xmlns:a16="http://schemas.microsoft.com/office/drawing/2014/main" id="{D87CAF39-8D44-6D5E-1EDC-89BAB9AF8843}"/>
              </a:ext>
            </a:extLst>
          </p:cNvPr>
          <p:cNvSpPr txBox="1">
            <a:spLocks/>
          </p:cNvSpPr>
          <p:nvPr/>
        </p:nvSpPr>
        <p:spPr bwMode="auto">
          <a:xfrm>
            <a:off x="975654" y="213253"/>
            <a:ext cx="9353680" cy="803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noAutofit/>
          </a:bodyPr>
          <a:lstStyle>
            <a:lvl1pPr algn="l" defTabSz="457200" rtl="0" eaLnBrk="1" fontAlgn="base" hangingPunct="1">
              <a:lnSpc>
                <a:spcPct val="70000"/>
              </a:lnSpc>
              <a:spcBef>
                <a:spcPts val="0"/>
              </a:spcBef>
              <a:spcAft>
                <a:spcPts val="0"/>
              </a:spcAft>
              <a:defRPr sz="9000" b="1" i="0" kern="0" spc="0" baseline="0">
                <a:solidFill>
                  <a:srgbClr val="A32B38"/>
                </a:solidFill>
                <a:latin typeface="Impact" panose="020B0806030902050204" pitchFamily="34" charset="0"/>
                <a:ea typeface="ＭＳ Ｐゴシック" charset="0"/>
                <a:cs typeface="Arial" panose="020B0604020202020204" pitchFamily="34" charset="0"/>
              </a:defRPr>
            </a:lvl1pPr>
            <a:lvl2pPr algn="l" defTabSz="457200" rtl="0" eaLnBrk="1" fontAlgn="base" hangingPunct="1">
              <a:spcBef>
                <a:spcPct val="0"/>
              </a:spcBef>
              <a:spcAft>
                <a:spcPct val="0"/>
              </a:spcAft>
              <a:defRPr sz="3600" b="1">
                <a:solidFill>
                  <a:schemeClr val="tx2"/>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3600" b="1">
                <a:solidFill>
                  <a:schemeClr val="tx2"/>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3600" b="1">
                <a:solidFill>
                  <a:schemeClr val="tx2"/>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3600" b="1">
                <a:solidFill>
                  <a:schemeClr val="tx2"/>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3600" b="1">
                <a:solidFill>
                  <a:schemeClr val="tx2"/>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3600" b="1">
                <a:solidFill>
                  <a:schemeClr val="tx2"/>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3600" b="1">
                <a:solidFill>
                  <a:schemeClr val="tx2"/>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3600" b="1">
                <a:solidFill>
                  <a:schemeClr val="tx2"/>
                </a:solidFill>
                <a:latin typeface="Arial" charset="0"/>
                <a:ea typeface="ＭＳ Ｐゴシック" charset="0"/>
                <a:cs typeface="ＭＳ Ｐゴシック" charset="0"/>
              </a:defRPr>
            </a:lvl9pPr>
          </a:lstStyle>
          <a:p>
            <a:r>
              <a:rPr lang="en-US" sz="3600" dirty="0"/>
              <a:t>The power of art to communicate sustainability, build community and achieve system change</a:t>
            </a:r>
            <a:endParaRPr lang="it-IT" sz="3600" dirty="0"/>
          </a:p>
        </p:txBody>
      </p:sp>
      <p:cxnSp>
        <p:nvCxnSpPr>
          <p:cNvPr id="15" name="Straight Connector 14">
            <a:extLst>
              <a:ext uri="{FF2B5EF4-FFF2-40B4-BE49-F238E27FC236}">
                <a16:creationId xmlns:a16="http://schemas.microsoft.com/office/drawing/2014/main" id="{DEBEDF9F-F283-2647-0B22-E3A97A422152}"/>
              </a:ext>
            </a:extLst>
          </p:cNvPr>
          <p:cNvCxnSpPr>
            <a:cxnSpLocks/>
          </p:cNvCxnSpPr>
          <p:nvPr/>
        </p:nvCxnSpPr>
        <p:spPr>
          <a:xfrm>
            <a:off x="3886200" y="4030133"/>
            <a:ext cx="8229597" cy="0"/>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028F23F5-3258-BB9D-31E3-03DABD9C7925}"/>
              </a:ext>
            </a:extLst>
          </p:cNvPr>
          <p:cNvCxnSpPr>
            <a:cxnSpLocks/>
          </p:cNvCxnSpPr>
          <p:nvPr/>
        </p:nvCxnSpPr>
        <p:spPr>
          <a:xfrm flipV="1">
            <a:off x="12115797" y="4030133"/>
            <a:ext cx="0" cy="2724945"/>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4588E6E5-99B3-70E9-2FAE-2640631BF2A0}"/>
              </a:ext>
            </a:extLst>
          </p:cNvPr>
          <p:cNvCxnSpPr>
            <a:cxnSpLocks/>
          </p:cNvCxnSpPr>
          <p:nvPr/>
        </p:nvCxnSpPr>
        <p:spPr>
          <a:xfrm>
            <a:off x="6366933" y="6755078"/>
            <a:ext cx="5740397" cy="0"/>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7C565200-FB0D-5E5B-9BB0-50349816BF5A}"/>
              </a:ext>
            </a:extLst>
          </p:cNvPr>
          <p:cNvCxnSpPr>
            <a:cxnSpLocks/>
          </p:cNvCxnSpPr>
          <p:nvPr/>
        </p:nvCxnSpPr>
        <p:spPr>
          <a:xfrm>
            <a:off x="3886200" y="4030133"/>
            <a:ext cx="2480733" cy="2724945"/>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1CDF3EA-C92A-BAF0-AE69-835F68E80715}"/>
              </a:ext>
            </a:extLst>
          </p:cNvPr>
          <p:cNvCxnSpPr>
            <a:cxnSpLocks/>
          </p:cNvCxnSpPr>
          <p:nvPr/>
        </p:nvCxnSpPr>
        <p:spPr>
          <a:xfrm>
            <a:off x="1278466" y="1174101"/>
            <a:ext cx="2480733" cy="2724945"/>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8C4D3063-072C-CB3D-D9F0-AAD86EE44D9C}"/>
              </a:ext>
            </a:extLst>
          </p:cNvPr>
          <p:cNvCxnSpPr>
            <a:cxnSpLocks/>
          </p:cNvCxnSpPr>
          <p:nvPr/>
        </p:nvCxnSpPr>
        <p:spPr>
          <a:xfrm>
            <a:off x="1278466" y="1174101"/>
            <a:ext cx="4374028" cy="0"/>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0A8683AB-AA43-C39E-D9C1-E862689210D6}"/>
              </a:ext>
            </a:extLst>
          </p:cNvPr>
          <p:cNvCxnSpPr>
            <a:cxnSpLocks/>
          </p:cNvCxnSpPr>
          <p:nvPr/>
        </p:nvCxnSpPr>
        <p:spPr>
          <a:xfrm>
            <a:off x="3759199" y="3899046"/>
            <a:ext cx="1893295" cy="0"/>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B8D6FDBE-1102-41A0-9556-7C4321ACFBD4}"/>
              </a:ext>
            </a:extLst>
          </p:cNvPr>
          <p:cNvCxnSpPr>
            <a:cxnSpLocks/>
          </p:cNvCxnSpPr>
          <p:nvPr/>
        </p:nvCxnSpPr>
        <p:spPr>
          <a:xfrm flipV="1">
            <a:off x="5652494" y="1174100"/>
            <a:ext cx="0" cy="2724945"/>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F1F6CCB0-4242-1491-58C7-96207813EEE6}"/>
              </a:ext>
            </a:extLst>
          </p:cNvPr>
          <p:cNvCxnSpPr>
            <a:cxnSpLocks/>
          </p:cNvCxnSpPr>
          <p:nvPr/>
        </p:nvCxnSpPr>
        <p:spPr>
          <a:xfrm flipV="1">
            <a:off x="5740400" y="1174099"/>
            <a:ext cx="2887133" cy="8469"/>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D81BA489-D971-DF64-DD51-4FFA1F0F4D6A}"/>
              </a:ext>
            </a:extLst>
          </p:cNvPr>
          <p:cNvCxnSpPr>
            <a:cxnSpLocks/>
          </p:cNvCxnSpPr>
          <p:nvPr/>
        </p:nvCxnSpPr>
        <p:spPr>
          <a:xfrm>
            <a:off x="5740400" y="3899046"/>
            <a:ext cx="2887133" cy="0"/>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67AC4CB9-3978-12E6-114F-32A11FB194E7}"/>
              </a:ext>
            </a:extLst>
          </p:cNvPr>
          <p:cNvCxnSpPr>
            <a:cxnSpLocks/>
          </p:cNvCxnSpPr>
          <p:nvPr/>
        </p:nvCxnSpPr>
        <p:spPr>
          <a:xfrm flipV="1">
            <a:off x="8763000" y="3899043"/>
            <a:ext cx="3361265" cy="2"/>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55574E07-A5A4-D802-7513-08CBEA791C5A}"/>
              </a:ext>
            </a:extLst>
          </p:cNvPr>
          <p:cNvCxnSpPr>
            <a:cxnSpLocks/>
          </p:cNvCxnSpPr>
          <p:nvPr/>
        </p:nvCxnSpPr>
        <p:spPr>
          <a:xfrm flipV="1">
            <a:off x="5740400" y="1174099"/>
            <a:ext cx="0" cy="2724945"/>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ABCDB000-7EEE-5455-8175-A8120AFF6E68}"/>
              </a:ext>
            </a:extLst>
          </p:cNvPr>
          <p:cNvCxnSpPr>
            <a:cxnSpLocks/>
          </p:cNvCxnSpPr>
          <p:nvPr/>
        </p:nvCxnSpPr>
        <p:spPr>
          <a:xfrm flipV="1">
            <a:off x="8627533" y="1182568"/>
            <a:ext cx="0" cy="2724945"/>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B453E2DD-F56C-AB8F-9F2C-9CBF3C954E2B}"/>
              </a:ext>
            </a:extLst>
          </p:cNvPr>
          <p:cNvCxnSpPr>
            <a:cxnSpLocks/>
          </p:cNvCxnSpPr>
          <p:nvPr/>
        </p:nvCxnSpPr>
        <p:spPr>
          <a:xfrm flipV="1">
            <a:off x="8779933" y="1174098"/>
            <a:ext cx="0" cy="2724945"/>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7FB24C26-A02C-7625-5A66-33D7C56173FB}"/>
              </a:ext>
            </a:extLst>
          </p:cNvPr>
          <p:cNvCxnSpPr>
            <a:cxnSpLocks/>
          </p:cNvCxnSpPr>
          <p:nvPr/>
        </p:nvCxnSpPr>
        <p:spPr>
          <a:xfrm flipH="1">
            <a:off x="15320135" y="-1887597"/>
            <a:ext cx="1046614" cy="2992"/>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3C516394-C6F2-E1B0-0E4F-2225554D2195}"/>
              </a:ext>
            </a:extLst>
          </p:cNvPr>
          <p:cNvCxnSpPr>
            <a:cxnSpLocks/>
          </p:cNvCxnSpPr>
          <p:nvPr/>
        </p:nvCxnSpPr>
        <p:spPr>
          <a:xfrm>
            <a:off x="11065933" y="1169325"/>
            <a:ext cx="1041397" cy="1110251"/>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CF0744E7-74B2-C07D-39DA-B56919ACC840}"/>
              </a:ext>
            </a:extLst>
          </p:cNvPr>
          <p:cNvCxnSpPr>
            <a:cxnSpLocks/>
          </p:cNvCxnSpPr>
          <p:nvPr/>
        </p:nvCxnSpPr>
        <p:spPr>
          <a:xfrm flipV="1">
            <a:off x="12115797" y="2279576"/>
            <a:ext cx="0" cy="1619470"/>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pic>
        <p:nvPicPr>
          <p:cNvPr id="56" name="Picture 55">
            <a:extLst>
              <a:ext uri="{FF2B5EF4-FFF2-40B4-BE49-F238E27FC236}">
                <a16:creationId xmlns:a16="http://schemas.microsoft.com/office/drawing/2014/main" id="{88C7C46E-2CDA-1EB9-7EF0-EB62282A24A0}"/>
              </a:ext>
            </a:extLst>
          </p:cNvPr>
          <p:cNvPicPr>
            <a:picLocks noChangeAspect="1"/>
          </p:cNvPicPr>
          <p:nvPr/>
        </p:nvPicPr>
        <p:blipFill>
          <a:blip r:embed="rId4"/>
          <a:stretch>
            <a:fillRect/>
          </a:stretch>
        </p:blipFill>
        <p:spPr>
          <a:xfrm>
            <a:off x="3895036" y="2807076"/>
            <a:ext cx="1652497" cy="989041"/>
          </a:xfrm>
          <a:prstGeom prst="snip1Rect">
            <a:avLst>
              <a:gd name="adj" fmla="val 8406"/>
            </a:avLst>
          </a:prstGeom>
        </p:spPr>
      </p:pic>
      <p:pic>
        <p:nvPicPr>
          <p:cNvPr id="58" name="Picture 57">
            <a:extLst>
              <a:ext uri="{FF2B5EF4-FFF2-40B4-BE49-F238E27FC236}">
                <a16:creationId xmlns:a16="http://schemas.microsoft.com/office/drawing/2014/main" id="{740A08D2-A12F-ED54-A3AE-2A0FEB4B03E8}"/>
              </a:ext>
            </a:extLst>
          </p:cNvPr>
          <p:cNvPicPr>
            <a:picLocks noChangeAspect="1"/>
          </p:cNvPicPr>
          <p:nvPr/>
        </p:nvPicPr>
        <p:blipFill>
          <a:blip r:embed="rId5"/>
          <a:stretch>
            <a:fillRect/>
          </a:stretch>
        </p:blipFill>
        <p:spPr>
          <a:xfrm>
            <a:off x="4030137" y="1557133"/>
            <a:ext cx="1518778" cy="941700"/>
          </a:xfrm>
          <a:prstGeom prst="rect">
            <a:avLst/>
          </a:prstGeom>
        </p:spPr>
      </p:pic>
      <p:pic>
        <p:nvPicPr>
          <p:cNvPr id="60" name="Graphic 59" descr="Newspaper with solid fill">
            <a:extLst>
              <a:ext uri="{FF2B5EF4-FFF2-40B4-BE49-F238E27FC236}">
                <a16:creationId xmlns:a16="http://schemas.microsoft.com/office/drawing/2014/main" id="{D80DBD69-6A22-2765-7A4A-B0864FEB6A5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66344" y="1307378"/>
            <a:ext cx="503808" cy="503808"/>
          </a:xfrm>
          <a:prstGeom prst="rect">
            <a:avLst/>
          </a:prstGeom>
        </p:spPr>
      </p:pic>
      <p:pic>
        <p:nvPicPr>
          <p:cNvPr id="62" name="Graphic 61" descr="Presentation with media with solid fill">
            <a:extLst>
              <a:ext uri="{FF2B5EF4-FFF2-40B4-BE49-F238E27FC236}">
                <a16:creationId xmlns:a16="http://schemas.microsoft.com/office/drawing/2014/main" id="{1C18F25C-A812-E9F0-5EFA-9E404357E8B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66344" y="2304337"/>
            <a:ext cx="503808" cy="503808"/>
          </a:xfrm>
          <a:prstGeom prst="rect">
            <a:avLst/>
          </a:prstGeom>
        </p:spPr>
      </p:pic>
      <p:pic>
        <p:nvPicPr>
          <p:cNvPr id="1024" name="Graphic 1023" descr="Professor male with solid fill">
            <a:extLst>
              <a:ext uri="{FF2B5EF4-FFF2-40B4-BE49-F238E27FC236}">
                <a16:creationId xmlns:a16="http://schemas.microsoft.com/office/drawing/2014/main" id="{DC47F99B-3004-2EDA-2C28-38D2DA3D9B2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966358" y="1807964"/>
            <a:ext cx="503808" cy="503808"/>
          </a:xfrm>
          <a:prstGeom prst="rect">
            <a:avLst/>
          </a:prstGeom>
        </p:spPr>
      </p:pic>
      <p:pic>
        <p:nvPicPr>
          <p:cNvPr id="1027" name="Graphic 1026" descr="Artist female with solid fill">
            <a:extLst>
              <a:ext uri="{FF2B5EF4-FFF2-40B4-BE49-F238E27FC236}">
                <a16:creationId xmlns:a16="http://schemas.microsoft.com/office/drawing/2014/main" id="{16C22AA4-5769-6DB0-C91E-E765C820F34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972681" y="1307378"/>
            <a:ext cx="503808" cy="503808"/>
          </a:xfrm>
          <a:prstGeom prst="rect">
            <a:avLst/>
          </a:prstGeom>
        </p:spPr>
      </p:pic>
      <p:pic>
        <p:nvPicPr>
          <p:cNvPr id="1029" name="Graphic 1028" descr="Books with solid fill">
            <a:extLst>
              <a:ext uri="{FF2B5EF4-FFF2-40B4-BE49-F238E27FC236}">
                <a16:creationId xmlns:a16="http://schemas.microsoft.com/office/drawing/2014/main" id="{A7A11B21-5B69-0E54-DB3D-101FA4FDBC3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866344" y="1818238"/>
            <a:ext cx="479047" cy="479047"/>
          </a:xfrm>
          <a:prstGeom prst="rect">
            <a:avLst/>
          </a:prstGeom>
        </p:spPr>
      </p:pic>
      <p:pic>
        <p:nvPicPr>
          <p:cNvPr id="1031" name="Picture 1030">
            <a:extLst>
              <a:ext uri="{FF2B5EF4-FFF2-40B4-BE49-F238E27FC236}">
                <a16:creationId xmlns:a16="http://schemas.microsoft.com/office/drawing/2014/main" id="{F61C4C03-223B-0D8F-8553-A365BD391742}"/>
              </a:ext>
            </a:extLst>
          </p:cNvPr>
          <p:cNvPicPr>
            <a:picLocks noChangeAspect="1"/>
          </p:cNvPicPr>
          <p:nvPr/>
        </p:nvPicPr>
        <p:blipFill rotWithShape="1">
          <a:blip r:embed="rId16"/>
          <a:srcRect r="12465"/>
          <a:stretch/>
        </p:blipFill>
        <p:spPr>
          <a:xfrm>
            <a:off x="5803219" y="3089315"/>
            <a:ext cx="785010" cy="706802"/>
          </a:xfrm>
          <a:prstGeom prst="rect">
            <a:avLst/>
          </a:prstGeom>
        </p:spPr>
      </p:pic>
      <p:pic>
        <p:nvPicPr>
          <p:cNvPr id="1033" name="Picture 1032">
            <a:extLst>
              <a:ext uri="{FF2B5EF4-FFF2-40B4-BE49-F238E27FC236}">
                <a16:creationId xmlns:a16="http://schemas.microsoft.com/office/drawing/2014/main" id="{C76123BD-3A47-27BC-9489-45F72EE02555}"/>
              </a:ext>
            </a:extLst>
          </p:cNvPr>
          <p:cNvPicPr>
            <a:picLocks noChangeAspect="1"/>
          </p:cNvPicPr>
          <p:nvPr/>
        </p:nvPicPr>
        <p:blipFill>
          <a:blip r:embed="rId17"/>
          <a:stretch>
            <a:fillRect/>
          </a:stretch>
        </p:blipFill>
        <p:spPr>
          <a:xfrm>
            <a:off x="5863522" y="2844195"/>
            <a:ext cx="1770174" cy="223340"/>
          </a:xfrm>
          <a:prstGeom prst="rect">
            <a:avLst/>
          </a:prstGeom>
        </p:spPr>
      </p:pic>
      <p:pic>
        <p:nvPicPr>
          <p:cNvPr id="1037" name="Picture 1036">
            <a:extLst>
              <a:ext uri="{FF2B5EF4-FFF2-40B4-BE49-F238E27FC236}">
                <a16:creationId xmlns:a16="http://schemas.microsoft.com/office/drawing/2014/main" id="{DC829D33-29AB-2799-9831-9E4519D6FBC9}"/>
              </a:ext>
            </a:extLst>
          </p:cNvPr>
          <p:cNvPicPr>
            <a:picLocks noChangeAspect="1"/>
          </p:cNvPicPr>
          <p:nvPr/>
        </p:nvPicPr>
        <p:blipFill>
          <a:blip r:embed="rId18"/>
          <a:stretch>
            <a:fillRect/>
          </a:stretch>
        </p:blipFill>
        <p:spPr>
          <a:xfrm>
            <a:off x="6624158" y="3089314"/>
            <a:ext cx="459391" cy="701141"/>
          </a:xfrm>
          <a:prstGeom prst="rect">
            <a:avLst/>
          </a:prstGeom>
        </p:spPr>
      </p:pic>
      <p:pic>
        <p:nvPicPr>
          <p:cNvPr id="1039" name="Picture 1038">
            <a:extLst>
              <a:ext uri="{FF2B5EF4-FFF2-40B4-BE49-F238E27FC236}">
                <a16:creationId xmlns:a16="http://schemas.microsoft.com/office/drawing/2014/main" id="{DD00DBE3-E2AF-EA64-9EAB-01F4BDEAE7E2}"/>
              </a:ext>
            </a:extLst>
          </p:cNvPr>
          <p:cNvPicPr>
            <a:picLocks noChangeAspect="1"/>
          </p:cNvPicPr>
          <p:nvPr/>
        </p:nvPicPr>
        <p:blipFill>
          <a:blip r:embed="rId19"/>
          <a:stretch>
            <a:fillRect/>
          </a:stretch>
        </p:blipFill>
        <p:spPr>
          <a:xfrm>
            <a:off x="7111411" y="3089314"/>
            <a:ext cx="523459" cy="701139"/>
          </a:xfrm>
          <a:prstGeom prst="rect">
            <a:avLst/>
          </a:prstGeom>
        </p:spPr>
      </p:pic>
      <p:sp>
        <p:nvSpPr>
          <p:cNvPr id="1040" name="Rectangle 1039">
            <a:extLst>
              <a:ext uri="{FF2B5EF4-FFF2-40B4-BE49-F238E27FC236}">
                <a16:creationId xmlns:a16="http://schemas.microsoft.com/office/drawing/2014/main" id="{5344688B-C19A-72C6-D290-E1C172AABDBD}"/>
              </a:ext>
            </a:extLst>
          </p:cNvPr>
          <p:cNvSpPr/>
          <p:nvPr/>
        </p:nvSpPr>
        <p:spPr>
          <a:xfrm>
            <a:off x="7215048" y="2853450"/>
            <a:ext cx="1324577" cy="162304"/>
          </a:xfrm>
          <a:prstGeom prst="rect">
            <a:avLst/>
          </a:prstGeom>
          <a:solidFill>
            <a:srgbClr val="DC5F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035" name="Picture 1034">
            <a:extLst>
              <a:ext uri="{FF2B5EF4-FFF2-40B4-BE49-F238E27FC236}">
                <a16:creationId xmlns:a16="http://schemas.microsoft.com/office/drawing/2014/main" id="{69C08719-F0B8-3EF8-8B2E-A048F200D2F4}"/>
              </a:ext>
            </a:extLst>
          </p:cNvPr>
          <p:cNvPicPr>
            <a:picLocks noChangeAspect="1"/>
          </p:cNvPicPr>
          <p:nvPr/>
        </p:nvPicPr>
        <p:blipFill>
          <a:blip r:embed="rId20"/>
          <a:stretch>
            <a:fillRect/>
          </a:stretch>
        </p:blipFill>
        <p:spPr>
          <a:xfrm>
            <a:off x="7969537" y="2901073"/>
            <a:ext cx="555270" cy="104448"/>
          </a:xfrm>
          <a:prstGeom prst="rect">
            <a:avLst/>
          </a:prstGeom>
        </p:spPr>
      </p:pic>
      <p:pic>
        <p:nvPicPr>
          <p:cNvPr id="1041" name="Picture 4" descr="Fifty Years Later, Black Panthers' Art Still Resonates - The New York Times">
            <a:extLst>
              <a:ext uri="{FF2B5EF4-FFF2-40B4-BE49-F238E27FC236}">
                <a16:creationId xmlns:a16="http://schemas.microsoft.com/office/drawing/2014/main" id="{540DAA29-765F-BC92-0694-7A798C1E1057}"/>
              </a:ext>
            </a:extLst>
          </p:cNvPr>
          <p:cNvPicPr>
            <a:picLocks noChangeAspect="1" noChangeArrowheads="1"/>
          </p:cNvPicPr>
          <p:nvPr/>
        </p:nvPicPr>
        <p:blipFill rotWithShape="1">
          <a:blip r:embed="rId21">
            <a:extLst>
              <a:ext uri="{28A0092B-C50C-407E-A947-70E740481C1C}">
                <a14:useLocalDpi xmlns:a14="http://schemas.microsoft.com/office/drawing/2010/main" val="0"/>
              </a:ext>
            </a:extLst>
          </a:blip>
          <a:srcRect l="3944" t="7229" r="3013" b="44056"/>
          <a:stretch/>
        </p:blipFill>
        <p:spPr bwMode="auto">
          <a:xfrm>
            <a:off x="7667529" y="3089313"/>
            <a:ext cx="459390" cy="383089"/>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6" descr="Legendary Black Panther Artist Emory Douglas on How Digital Media Can Be  Harnessed to Make Protest Art More Effective Than Ever">
            <a:extLst>
              <a:ext uri="{FF2B5EF4-FFF2-40B4-BE49-F238E27FC236}">
                <a16:creationId xmlns:a16="http://schemas.microsoft.com/office/drawing/2014/main" id="{39C6A4AF-B0AC-FE0D-6894-2957E0841F16}"/>
              </a:ext>
            </a:extLst>
          </p:cNvPr>
          <p:cNvPicPr>
            <a:picLocks noChangeAspect="1" noChangeArrowheads="1"/>
          </p:cNvPicPr>
          <p:nvPr/>
        </p:nvPicPr>
        <p:blipFill rotWithShape="1">
          <a:blip r:embed="rId22">
            <a:extLst>
              <a:ext uri="{28A0092B-C50C-407E-A947-70E740481C1C}">
                <a14:useLocalDpi xmlns:a14="http://schemas.microsoft.com/office/drawing/2010/main" val="0"/>
              </a:ext>
            </a:extLst>
          </a:blip>
          <a:srcRect l="3012" t="24223" r="2233" b="14827"/>
          <a:stretch/>
        </p:blipFill>
        <p:spPr bwMode="auto">
          <a:xfrm>
            <a:off x="8121473" y="3089328"/>
            <a:ext cx="431524" cy="416068"/>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8" descr="Check out the art of Emory Douglas, Minister of Culture for the Black  Panther Party 1967 – 1980 – the facts of whiteness">
            <a:extLst>
              <a:ext uri="{FF2B5EF4-FFF2-40B4-BE49-F238E27FC236}">
                <a16:creationId xmlns:a16="http://schemas.microsoft.com/office/drawing/2014/main" id="{FEB90863-2A89-5287-5D76-6B434A54FA2B}"/>
              </a:ext>
            </a:extLst>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t="3433" b="50412"/>
          <a:stretch/>
        </p:blipFill>
        <p:spPr bwMode="auto">
          <a:xfrm>
            <a:off x="7667529" y="3472403"/>
            <a:ext cx="459388" cy="318050"/>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10" descr="Black Panther Party Newspaper, Important Emory Douglas issue Jan 24th, 1970  — Pierre Spake">
            <a:extLst>
              <a:ext uri="{FF2B5EF4-FFF2-40B4-BE49-F238E27FC236}">
                <a16:creationId xmlns:a16="http://schemas.microsoft.com/office/drawing/2014/main" id="{B8B9F39D-BAE5-ED7B-4868-0C4B16416763}"/>
              </a:ext>
            </a:extLst>
          </p:cNvPr>
          <p:cNvPicPr>
            <a:picLocks noChangeAspect="1" noChangeArrowheads="1"/>
          </p:cNvPicPr>
          <p:nvPr/>
        </p:nvPicPr>
        <p:blipFill rotWithShape="1">
          <a:blip r:embed="rId24">
            <a:extLst>
              <a:ext uri="{28A0092B-C50C-407E-A947-70E740481C1C}">
                <a14:useLocalDpi xmlns:a14="http://schemas.microsoft.com/office/drawing/2010/main" val="0"/>
              </a:ext>
            </a:extLst>
          </a:blip>
          <a:srcRect l="5605" t="7873" r="9053" b="9685"/>
          <a:stretch/>
        </p:blipFill>
        <p:spPr bwMode="auto">
          <a:xfrm>
            <a:off x="8126917" y="3505200"/>
            <a:ext cx="426080" cy="283185"/>
          </a:xfrm>
          <a:prstGeom prst="rect">
            <a:avLst/>
          </a:prstGeom>
          <a:noFill/>
          <a:extLst>
            <a:ext uri="{909E8E84-426E-40DD-AFC4-6F175D3DCCD1}">
              <a14:hiddenFill xmlns:a14="http://schemas.microsoft.com/office/drawing/2010/main">
                <a:solidFill>
                  <a:srgbClr val="FFFFFF"/>
                </a:solidFill>
              </a14:hiddenFill>
            </a:ext>
          </a:extLst>
        </p:spPr>
      </p:pic>
      <p:sp>
        <p:nvSpPr>
          <p:cNvPr id="1046" name="TextBox 1045">
            <a:extLst>
              <a:ext uri="{FF2B5EF4-FFF2-40B4-BE49-F238E27FC236}">
                <a16:creationId xmlns:a16="http://schemas.microsoft.com/office/drawing/2014/main" id="{914E59AB-C139-A770-A9CA-5E53F7A3E1AB}"/>
              </a:ext>
            </a:extLst>
          </p:cNvPr>
          <p:cNvSpPr txBox="1"/>
          <p:nvPr/>
        </p:nvSpPr>
        <p:spPr>
          <a:xfrm>
            <a:off x="6307670" y="1383676"/>
            <a:ext cx="2034854" cy="338554"/>
          </a:xfrm>
          <a:prstGeom prst="rect">
            <a:avLst/>
          </a:prstGeom>
          <a:noFill/>
        </p:spPr>
        <p:txBody>
          <a:bodyPr wrap="square" rtlCol="0">
            <a:spAutoFit/>
          </a:bodyPr>
          <a:lstStyle/>
          <a:p>
            <a:r>
              <a:rPr lang="it-IT" sz="1600" b="1" dirty="0">
                <a:solidFill>
                  <a:srgbClr val="A71D31"/>
                </a:solidFill>
              </a:rPr>
              <a:t>48 journal articles</a:t>
            </a:r>
          </a:p>
        </p:txBody>
      </p:sp>
      <p:sp>
        <p:nvSpPr>
          <p:cNvPr id="1047" name="TextBox 1046">
            <a:extLst>
              <a:ext uri="{FF2B5EF4-FFF2-40B4-BE49-F238E27FC236}">
                <a16:creationId xmlns:a16="http://schemas.microsoft.com/office/drawing/2014/main" id="{B5AFEF18-3D8C-2E6D-8365-A8562FB2A5C2}"/>
              </a:ext>
            </a:extLst>
          </p:cNvPr>
          <p:cNvSpPr txBox="1"/>
          <p:nvPr/>
        </p:nvSpPr>
        <p:spPr>
          <a:xfrm>
            <a:off x="6307670" y="1870233"/>
            <a:ext cx="2034854" cy="338554"/>
          </a:xfrm>
          <a:prstGeom prst="rect">
            <a:avLst/>
          </a:prstGeom>
          <a:noFill/>
        </p:spPr>
        <p:txBody>
          <a:bodyPr wrap="square" rtlCol="0">
            <a:spAutoFit/>
          </a:bodyPr>
          <a:lstStyle/>
          <a:p>
            <a:r>
              <a:rPr lang="it-IT" sz="1600" b="1" dirty="0">
                <a:solidFill>
                  <a:srgbClr val="A71D31"/>
                </a:solidFill>
              </a:rPr>
              <a:t>3 books</a:t>
            </a:r>
          </a:p>
        </p:txBody>
      </p:sp>
      <p:sp>
        <p:nvSpPr>
          <p:cNvPr id="1048" name="TextBox 1047">
            <a:extLst>
              <a:ext uri="{FF2B5EF4-FFF2-40B4-BE49-F238E27FC236}">
                <a16:creationId xmlns:a16="http://schemas.microsoft.com/office/drawing/2014/main" id="{ED435780-A644-3E91-F662-D24319F0E91E}"/>
              </a:ext>
            </a:extLst>
          </p:cNvPr>
          <p:cNvSpPr txBox="1"/>
          <p:nvPr/>
        </p:nvSpPr>
        <p:spPr>
          <a:xfrm>
            <a:off x="6307669" y="2372533"/>
            <a:ext cx="2367549" cy="338554"/>
          </a:xfrm>
          <a:prstGeom prst="rect">
            <a:avLst/>
          </a:prstGeom>
          <a:noFill/>
        </p:spPr>
        <p:txBody>
          <a:bodyPr wrap="square" rtlCol="0">
            <a:spAutoFit/>
          </a:bodyPr>
          <a:lstStyle/>
          <a:p>
            <a:r>
              <a:rPr lang="it-IT" sz="1600" b="1" dirty="0">
                <a:solidFill>
                  <a:srgbClr val="A71D31"/>
                </a:solidFill>
              </a:rPr>
              <a:t>128 minutes of media</a:t>
            </a:r>
          </a:p>
        </p:txBody>
      </p:sp>
      <p:pic>
        <p:nvPicPr>
          <p:cNvPr id="1052" name="Graphic 1051" descr="Person with idea with solid fill">
            <a:extLst>
              <a:ext uri="{FF2B5EF4-FFF2-40B4-BE49-F238E27FC236}">
                <a16:creationId xmlns:a16="http://schemas.microsoft.com/office/drawing/2014/main" id="{49E21662-8584-801C-BC18-3B24494D39F0}"/>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8966359" y="2304338"/>
            <a:ext cx="503807" cy="503807"/>
          </a:xfrm>
          <a:prstGeom prst="rect">
            <a:avLst/>
          </a:prstGeom>
        </p:spPr>
      </p:pic>
      <p:sp>
        <p:nvSpPr>
          <p:cNvPr id="1053" name="TextBox 1052">
            <a:extLst>
              <a:ext uri="{FF2B5EF4-FFF2-40B4-BE49-F238E27FC236}">
                <a16:creationId xmlns:a16="http://schemas.microsoft.com/office/drawing/2014/main" id="{6DCFAFE7-52D1-2190-CDA1-73F09701143D}"/>
              </a:ext>
            </a:extLst>
          </p:cNvPr>
          <p:cNvSpPr txBox="1"/>
          <p:nvPr/>
        </p:nvSpPr>
        <p:spPr>
          <a:xfrm>
            <a:off x="9489455" y="1383676"/>
            <a:ext cx="2034854" cy="338554"/>
          </a:xfrm>
          <a:prstGeom prst="rect">
            <a:avLst/>
          </a:prstGeom>
          <a:noFill/>
        </p:spPr>
        <p:txBody>
          <a:bodyPr wrap="square" rtlCol="0">
            <a:spAutoFit/>
          </a:bodyPr>
          <a:lstStyle/>
          <a:p>
            <a:r>
              <a:rPr lang="it-IT" sz="1600" b="1" dirty="0">
                <a:solidFill>
                  <a:srgbClr val="A71D31"/>
                </a:solidFill>
              </a:rPr>
              <a:t>13 artists</a:t>
            </a:r>
          </a:p>
        </p:txBody>
      </p:sp>
      <p:sp>
        <p:nvSpPr>
          <p:cNvPr id="1054" name="TextBox 1053">
            <a:extLst>
              <a:ext uri="{FF2B5EF4-FFF2-40B4-BE49-F238E27FC236}">
                <a16:creationId xmlns:a16="http://schemas.microsoft.com/office/drawing/2014/main" id="{47C1A423-E62B-7C9F-2E55-966ABB98E7D4}"/>
              </a:ext>
            </a:extLst>
          </p:cNvPr>
          <p:cNvSpPr txBox="1"/>
          <p:nvPr/>
        </p:nvSpPr>
        <p:spPr>
          <a:xfrm>
            <a:off x="9489455" y="1870233"/>
            <a:ext cx="2034854" cy="338554"/>
          </a:xfrm>
          <a:prstGeom prst="rect">
            <a:avLst/>
          </a:prstGeom>
          <a:noFill/>
        </p:spPr>
        <p:txBody>
          <a:bodyPr wrap="square" rtlCol="0">
            <a:spAutoFit/>
          </a:bodyPr>
          <a:lstStyle/>
          <a:p>
            <a:r>
              <a:rPr lang="it-IT" sz="1600" b="1" dirty="0">
                <a:solidFill>
                  <a:srgbClr val="A71D31"/>
                </a:solidFill>
              </a:rPr>
              <a:t>7 professors</a:t>
            </a:r>
          </a:p>
        </p:txBody>
      </p:sp>
      <p:sp>
        <p:nvSpPr>
          <p:cNvPr id="1055" name="TextBox 1054">
            <a:extLst>
              <a:ext uri="{FF2B5EF4-FFF2-40B4-BE49-F238E27FC236}">
                <a16:creationId xmlns:a16="http://schemas.microsoft.com/office/drawing/2014/main" id="{F15BED76-3FDB-75EE-74F1-FE654A71EBD3}"/>
              </a:ext>
            </a:extLst>
          </p:cNvPr>
          <p:cNvSpPr txBox="1"/>
          <p:nvPr/>
        </p:nvSpPr>
        <p:spPr>
          <a:xfrm>
            <a:off x="9489454" y="2372533"/>
            <a:ext cx="2367549" cy="338554"/>
          </a:xfrm>
          <a:prstGeom prst="rect">
            <a:avLst/>
          </a:prstGeom>
          <a:noFill/>
        </p:spPr>
        <p:txBody>
          <a:bodyPr wrap="square" rtlCol="0">
            <a:spAutoFit/>
          </a:bodyPr>
          <a:lstStyle/>
          <a:p>
            <a:r>
              <a:rPr lang="it-IT" sz="1600" b="1" dirty="0">
                <a:solidFill>
                  <a:srgbClr val="A71D31"/>
                </a:solidFill>
              </a:rPr>
              <a:t>3 climate activists</a:t>
            </a:r>
          </a:p>
        </p:txBody>
      </p:sp>
      <p:pic>
        <p:nvPicPr>
          <p:cNvPr id="1056" name="Picture 12" descr="Rode rebellen' trekken tergend traag door Gent in hun strijd tegen de  klimaatcrisis: “Ze rouwen om al wat leeft” | Foto | pzc.nl">
            <a:extLst>
              <a:ext uri="{FF2B5EF4-FFF2-40B4-BE49-F238E27FC236}">
                <a16:creationId xmlns:a16="http://schemas.microsoft.com/office/drawing/2014/main" id="{13834367-94CD-5C9D-CEE3-C69952F79EF5}"/>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9021934" y="3005521"/>
            <a:ext cx="1047451" cy="785588"/>
          </a:xfrm>
          <a:prstGeom prst="rect">
            <a:avLst/>
          </a:prstGeom>
          <a:noFill/>
          <a:extLst>
            <a:ext uri="{909E8E84-426E-40DD-AFC4-6F175D3DCCD1}">
              <a14:hiddenFill xmlns:a14="http://schemas.microsoft.com/office/drawing/2010/main">
                <a:solidFill>
                  <a:srgbClr val="FFFFFF"/>
                </a:solidFill>
              </a14:hiddenFill>
            </a:ext>
          </a:extLst>
        </p:spPr>
      </p:pic>
      <p:pic>
        <p:nvPicPr>
          <p:cNvPr id="1059" name="Picture 14" descr="The Sea is Rising and so are We | Extinction Rebellion - YouTube">
            <a:extLst>
              <a:ext uri="{FF2B5EF4-FFF2-40B4-BE49-F238E27FC236}">
                <a16:creationId xmlns:a16="http://schemas.microsoft.com/office/drawing/2014/main" id="{5C5113CB-A9AD-294B-2A3B-B2670833BD98}"/>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0202333" y="3014029"/>
            <a:ext cx="1406628" cy="791228"/>
          </a:xfrm>
          <a:prstGeom prst="rect">
            <a:avLst/>
          </a:prstGeom>
          <a:noFill/>
          <a:extLst>
            <a:ext uri="{909E8E84-426E-40DD-AFC4-6F175D3DCCD1}">
              <a14:hiddenFill xmlns:a14="http://schemas.microsoft.com/office/drawing/2010/main">
                <a:solidFill>
                  <a:srgbClr val="FFFFFF"/>
                </a:solidFill>
              </a14:hiddenFill>
            </a:ext>
          </a:extLst>
        </p:spPr>
      </p:pic>
      <p:cxnSp>
        <p:nvCxnSpPr>
          <p:cNvPr id="1060" name="Straight Connector 1059">
            <a:extLst>
              <a:ext uri="{FF2B5EF4-FFF2-40B4-BE49-F238E27FC236}">
                <a16:creationId xmlns:a16="http://schemas.microsoft.com/office/drawing/2014/main" id="{6047F255-8D5F-62E0-4E48-8886CF613FD2}"/>
              </a:ext>
            </a:extLst>
          </p:cNvPr>
          <p:cNvCxnSpPr>
            <a:cxnSpLocks/>
          </p:cNvCxnSpPr>
          <p:nvPr/>
        </p:nvCxnSpPr>
        <p:spPr>
          <a:xfrm flipV="1">
            <a:off x="8779933" y="1162357"/>
            <a:ext cx="2277533" cy="20210"/>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sp>
        <p:nvSpPr>
          <p:cNvPr id="1063" name="TextBox 1062">
            <a:extLst>
              <a:ext uri="{FF2B5EF4-FFF2-40B4-BE49-F238E27FC236}">
                <a16:creationId xmlns:a16="http://schemas.microsoft.com/office/drawing/2014/main" id="{D9709D03-5C60-3D20-955B-AC311B4B727D}"/>
              </a:ext>
            </a:extLst>
          </p:cNvPr>
          <p:cNvSpPr txBox="1"/>
          <p:nvPr/>
        </p:nvSpPr>
        <p:spPr>
          <a:xfrm>
            <a:off x="1762344" y="1272814"/>
            <a:ext cx="3786571" cy="261610"/>
          </a:xfrm>
          <a:prstGeom prst="rect">
            <a:avLst/>
          </a:prstGeom>
          <a:solidFill>
            <a:srgbClr val="60C4AE"/>
          </a:solidFill>
        </p:spPr>
        <p:txBody>
          <a:bodyPr wrap="square" rtlCol="0">
            <a:spAutoFit/>
          </a:bodyPr>
          <a:lstStyle/>
          <a:p>
            <a:pPr algn="ctr"/>
            <a:r>
              <a:rPr lang="it-IT" sz="1050" b="1" dirty="0"/>
              <a:t>IS PROTEST ART EVEN A HOT DISCUSSION TOPIC?</a:t>
            </a:r>
          </a:p>
        </p:txBody>
      </p:sp>
      <p:sp>
        <p:nvSpPr>
          <p:cNvPr id="1064" name="TextBox 1063">
            <a:extLst>
              <a:ext uri="{FF2B5EF4-FFF2-40B4-BE49-F238E27FC236}">
                <a16:creationId xmlns:a16="http://schemas.microsoft.com/office/drawing/2014/main" id="{DF460130-FDDF-9C47-9276-D65C34E4BF43}"/>
              </a:ext>
            </a:extLst>
          </p:cNvPr>
          <p:cNvSpPr txBox="1"/>
          <p:nvPr/>
        </p:nvSpPr>
        <p:spPr>
          <a:xfrm>
            <a:off x="2924945" y="2486548"/>
            <a:ext cx="2620737" cy="261610"/>
          </a:xfrm>
          <a:prstGeom prst="rect">
            <a:avLst/>
          </a:prstGeom>
          <a:solidFill>
            <a:srgbClr val="60C4AE"/>
          </a:solidFill>
        </p:spPr>
        <p:txBody>
          <a:bodyPr wrap="square" rtlCol="0">
            <a:spAutoFit/>
          </a:bodyPr>
          <a:lstStyle/>
          <a:p>
            <a:pPr algn="ctr"/>
            <a:r>
              <a:rPr lang="it-IT" sz="1050" b="1" dirty="0"/>
              <a:t>WHERE IS IT FOUND?</a:t>
            </a:r>
          </a:p>
        </p:txBody>
      </p:sp>
      <p:sp>
        <p:nvSpPr>
          <p:cNvPr id="1065" name="TextBox 1064">
            <a:extLst>
              <a:ext uri="{FF2B5EF4-FFF2-40B4-BE49-F238E27FC236}">
                <a16:creationId xmlns:a16="http://schemas.microsoft.com/office/drawing/2014/main" id="{70F87D4E-748C-6317-1E83-BA948A5139AE}"/>
              </a:ext>
            </a:extLst>
          </p:cNvPr>
          <p:cNvSpPr txBox="1"/>
          <p:nvPr/>
        </p:nvSpPr>
        <p:spPr>
          <a:xfrm>
            <a:off x="2313208" y="1681599"/>
            <a:ext cx="1766911" cy="646331"/>
          </a:xfrm>
          <a:prstGeom prst="rect">
            <a:avLst/>
          </a:prstGeom>
          <a:noFill/>
        </p:spPr>
        <p:txBody>
          <a:bodyPr wrap="square" rtlCol="0">
            <a:spAutoFit/>
          </a:bodyPr>
          <a:lstStyle/>
          <a:p>
            <a:pPr algn="r"/>
            <a:r>
              <a:rPr lang="it-IT" sz="900" b="1" dirty="0">
                <a:solidFill>
                  <a:srgbClr val="A71D31"/>
                </a:solidFill>
              </a:rPr>
              <a:t>The online debate on protest art has grown more than </a:t>
            </a:r>
          </a:p>
          <a:p>
            <a:pPr algn="r"/>
            <a:r>
              <a:rPr lang="it-IT" sz="900" b="1" dirty="0">
                <a:solidFill>
                  <a:srgbClr val="A71D31"/>
                </a:solidFill>
              </a:rPr>
              <a:t>that on climate change </a:t>
            </a:r>
          </a:p>
          <a:p>
            <a:pPr algn="r"/>
            <a:r>
              <a:rPr lang="it-IT" sz="900" b="1" dirty="0">
                <a:solidFill>
                  <a:srgbClr val="A71D31"/>
                </a:solidFill>
              </a:rPr>
              <a:t>in the last five years</a:t>
            </a:r>
          </a:p>
        </p:txBody>
      </p:sp>
      <p:pic>
        <p:nvPicPr>
          <p:cNvPr id="2" name="Picture 4" descr="Download PNG Curved arrow - Free Transparent PNG">
            <a:extLst>
              <a:ext uri="{FF2B5EF4-FFF2-40B4-BE49-F238E27FC236}">
                <a16:creationId xmlns:a16="http://schemas.microsoft.com/office/drawing/2014/main" id="{F13EB02E-B91F-106A-76B9-ACD81008F8CF}"/>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304741" y="1861175"/>
            <a:ext cx="296920" cy="261611"/>
          </a:xfrm>
          <a:prstGeom prst="rect">
            <a:avLst/>
          </a:prstGeom>
          <a:noFill/>
          <a:ln>
            <a:noFill/>
          </a:ln>
        </p:spPr>
      </p:pic>
      <p:sp>
        <p:nvSpPr>
          <p:cNvPr id="3" name="TextBox 2">
            <a:extLst>
              <a:ext uri="{FF2B5EF4-FFF2-40B4-BE49-F238E27FC236}">
                <a16:creationId xmlns:a16="http://schemas.microsoft.com/office/drawing/2014/main" id="{C6938741-7F47-1DE9-1E3C-FF697348DE85}"/>
              </a:ext>
            </a:extLst>
          </p:cNvPr>
          <p:cNvSpPr txBox="1"/>
          <p:nvPr/>
        </p:nvSpPr>
        <p:spPr>
          <a:xfrm>
            <a:off x="284629" y="2929478"/>
            <a:ext cx="2596588" cy="338554"/>
          </a:xfrm>
          <a:prstGeom prst="rect">
            <a:avLst/>
          </a:prstGeom>
          <a:noFill/>
        </p:spPr>
        <p:txBody>
          <a:bodyPr wrap="square" rtlCol="0">
            <a:spAutoFit/>
          </a:bodyPr>
          <a:lstStyle/>
          <a:p>
            <a:pPr algn="ctr"/>
            <a:r>
              <a:rPr lang="it-IT" sz="1600" b="1" dirty="0"/>
              <a:t>THE TEAM</a:t>
            </a:r>
          </a:p>
        </p:txBody>
      </p:sp>
      <p:sp>
        <p:nvSpPr>
          <p:cNvPr id="5" name="TextBox 4">
            <a:extLst>
              <a:ext uri="{FF2B5EF4-FFF2-40B4-BE49-F238E27FC236}">
                <a16:creationId xmlns:a16="http://schemas.microsoft.com/office/drawing/2014/main" id="{5E0C2732-62A5-B489-74C5-8BD4A3B7A26C}"/>
              </a:ext>
            </a:extLst>
          </p:cNvPr>
          <p:cNvSpPr txBox="1"/>
          <p:nvPr/>
        </p:nvSpPr>
        <p:spPr>
          <a:xfrm>
            <a:off x="1543554" y="3648477"/>
            <a:ext cx="1961801" cy="553998"/>
          </a:xfrm>
          <a:prstGeom prst="rect">
            <a:avLst/>
          </a:prstGeom>
          <a:noFill/>
        </p:spPr>
        <p:txBody>
          <a:bodyPr wrap="square" rtlCol="0">
            <a:spAutoFit/>
          </a:bodyPr>
          <a:lstStyle/>
          <a:p>
            <a:r>
              <a:rPr lang="it-IT" sz="1000" b="1" dirty="0"/>
              <a:t>Talya Havivi</a:t>
            </a:r>
          </a:p>
          <a:p>
            <a:r>
              <a:rPr lang="it-IT" sz="1000" dirty="0"/>
              <a:t>Senior (Sociology Major)</a:t>
            </a:r>
          </a:p>
          <a:p>
            <a:r>
              <a:rPr lang="it-IT" sz="1000" dirty="0"/>
              <a:t>Climate Cafe co-organizer</a:t>
            </a:r>
          </a:p>
        </p:txBody>
      </p:sp>
      <p:sp>
        <p:nvSpPr>
          <p:cNvPr id="6" name="TextBox 5">
            <a:extLst>
              <a:ext uri="{FF2B5EF4-FFF2-40B4-BE49-F238E27FC236}">
                <a16:creationId xmlns:a16="http://schemas.microsoft.com/office/drawing/2014/main" id="{410CC25B-C4E4-1ED6-61B5-AD90B916597F}"/>
              </a:ext>
            </a:extLst>
          </p:cNvPr>
          <p:cNvSpPr txBox="1"/>
          <p:nvPr/>
        </p:nvSpPr>
        <p:spPr>
          <a:xfrm>
            <a:off x="2282378" y="4600333"/>
            <a:ext cx="1961801" cy="553998"/>
          </a:xfrm>
          <a:prstGeom prst="rect">
            <a:avLst/>
          </a:prstGeom>
          <a:noFill/>
        </p:spPr>
        <p:txBody>
          <a:bodyPr wrap="square" rtlCol="0">
            <a:spAutoFit/>
          </a:bodyPr>
          <a:lstStyle/>
          <a:p>
            <a:r>
              <a:rPr lang="it-IT" sz="1000" b="1" dirty="0"/>
              <a:t>Nikki H. Huang</a:t>
            </a:r>
          </a:p>
          <a:p>
            <a:r>
              <a:rPr lang="it-IT" sz="1000" dirty="0"/>
              <a:t>Senior (Sociology Major)</a:t>
            </a:r>
          </a:p>
          <a:p>
            <a:r>
              <a:rPr lang="it-IT" sz="1000" dirty="0"/>
              <a:t>Wildlife preservation advocate</a:t>
            </a:r>
          </a:p>
        </p:txBody>
      </p:sp>
      <p:sp>
        <p:nvSpPr>
          <p:cNvPr id="12" name="TextBox 11">
            <a:extLst>
              <a:ext uri="{FF2B5EF4-FFF2-40B4-BE49-F238E27FC236}">
                <a16:creationId xmlns:a16="http://schemas.microsoft.com/office/drawing/2014/main" id="{BC84367A-F017-0E63-2B5C-B3116D4FB84A}"/>
              </a:ext>
            </a:extLst>
          </p:cNvPr>
          <p:cNvSpPr txBox="1"/>
          <p:nvPr/>
        </p:nvSpPr>
        <p:spPr>
          <a:xfrm>
            <a:off x="3167511" y="5585186"/>
            <a:ext cx="1961801" cy="553998"/>
          </a:xfrm>
          <a:prstGeom prst="rect">
            <a:avLst/>
          </a:prstGeom>
          <a:noFill/>
        </p:spPr>
        <p:txBody>
          <a:bodyPr wrap="square" rtlCol="0">
            <a:spAutoFit/>
          </a:bodyPr>
          <a:lstStyle/>
          <a:p>
            <a:r>
              <a:rPr lang="it-IT" sz="1000" b="1" dirty="0"/>
              <a:t>Valerio Iannucci</a:t>
            </a:r>
          </a:p>
          <a:p>
            <a:r>
              <a:rPr lang="it-IT" sz="1000" dirty="0"/>
              <a:t>PhD Student @ Questrom</a:t>
            </a:r>
          </a:p>
          <a:p>
            <a:r>
              <a:rPr lang="it-IT" sz="1000" dirty="0"/>
              <a:t>Climate change activist</a:t>
            </a:r>
          </a:p>
        </p:txBody>
      </p:sp>
      <p:pic>
        <p:nvPicPr>
          <p:cNvPr id="14" name="Picture 13">
            <a:extLst>
              <a:ext uri="{FF2B5EF4-FFF2-40B4-BE49-F238E27FC236}">
                <a16:creationId xmlns:a16="http://schemas.microsoft.com/office/drawing/2014/main" id="{8FEB4FF5-5C85-318C-4C6B-BFD23578C6EF}"/>
              </a:ext>
            </a:extLst>
          </p:cNvPr>
          <p:cNvPicPr>
            <a:picLocks noChangeAspect="1"/>
          </p:cNvPicPr>
          <p:nvPr/>
        </p:nvPicPr>
        <p:blipFill>
          <a:blip r:embed="rId30">
            <a:alphaModFix amt="35000"/>
            <a:extLst>
              <a:ext uri="{BEBA8EAE-BF5A-486C-A8C5-ECC9F3942E4B}">
                <a14:imgProps xmlns:a14="http://schemas.microsoft.com/office/drawing/2010/main">
                  <a14:imgLayer r:embed="rId31">
                    <a14:imgEffect>
                      <a14:backgroundRemoval t="10000" b="90000" l="10000" r="90000"/>
                    </a14:imgEffect>
                  </a14:imgLayer>
                </a14:imgProps>
              </a:ext>
            </a:extLst>
          </a:blip>
          <a:stretch>
            <a:fillRect/>
          </a:stretch>
        </p:blipFill>
        <p:spPr>
          <a:xfrm rot="1757419">
            <a:off x="10316240" y="-108634"/>
            <a:ext cx="1998561" cy="1354921"/>
          </a:xfrm>
          <a:prstGeom prst="snip1Rect">
            <a:avLst>
              <a:gd name="adj" fmla="val 46313"/>
            </a:avLst>
          </a:prstGeom>
        </p:spPr>
      </p:pic>
      <p:cxnSp>
        <p:nvCxnSpPr>
          <p:cNvPr id="17" name="Straight Connector 16">
            <a:extLst>
              <a:ext uri="{FF2B5EF4-FFF2-40B4-BE49-F238E27FC236}">
                <a16:creationId xmlns:a16="http://schemas.microsoft.com/office/drawing/2014/main" id="{9682E59E-B816-8D4D-717A-1EDC11C767FC}"/>
              </a:ext>
            </a:extLst>
          </p:cNvPr>
          <p:cNvCxnSpPr>
            <a:cxnSpLocks/>
          </p:cNvCxnSpPr>
          <p:nvPr/>
        </p:nvCxnSpPr>
        <p:spPr>
          <a:xfrm>
            <a:off x="212591" y="3333874"/>
            <a:ext cx="2501206" cy="481"/>
          </a:xfrm>
          <a:prstGeom prst="line">
            <a:avLst/>
          </a:prstGeom>
          <a:ln>
            <a:solidFill>
              <a:srgbClr val="60C4AE"/>
            </a:solidFill>
          </a:ln>
        </p:spPr>
        <p:style>
          <a:lnRef idx="2">
            <a:schemeClr val="accent1"/>
          </a:lnRef>
          <a:fillRef idx="0">
            <a:schemeClr val="accent1"/>
          </a:fillRef>
          <a:effectRef idx="1">
            <a:schemeClr val="accent1"/>
          </a:effectRef>
          <a:fontRef idx="minor">
            <a:schemeClr val="tx1"/>
          </a:fontRef>
        </p:style>
      </p:cxnSp>
      <p:pic>
        <p:nvPicPr>
          <p:cNvPr id="22" name="Picture 21">
            <a:extLst>
              <a:ext uri="{FF2B5EF4-FFF2-40B4-BE49-F238E27FC236}">
                <a16:creationId xmlns:a16="http://schemas.microsoft.com/office/drawing/2014/main" id="{F3255744-15E3-3EEC-E3D7-115B36D7EF69}"/>
              </a:ext>
            </a:extLst>
          </p:cNvPr>
          <p:cNvPicPr>
            <a:picLocks noChangeAspect="1"/>
          </p:cNvPicPr>
          <p:nvPr/>
        </p:nvPicPr>
        <p:blipFill>
          <a:blip r:embed="rId32"/>
          <a:stretch>
            <a:fillRect/>
          </a:stretch>
        </p:blipFill>
        <p:spPr>
          <a:xfrm>
            <a:off x="4724278" y="4130815"/>
            <a:ext cx="1961797" cy="770096"/>
          </a:xfrm>
          <a:prstGeom prst="rect">
            <a:avLst/>
          </a:prstGeom>
        </p:spPr>
      </p:pic>
      <p:pic>
        <p:nvPicPr>
          <p:cNvPr id="24" name="Picture 4" descr="Download PNG Curved arrow - Free Transparent PNG">
            <a:extLst>
              <a:ext uri="{FF2B5EF4-FFF2-40B4-BE49-F238E27FC236}">
                <a16:creationId xmlns:a16="http://schemas.microsoft.com/office/drawing/2014/main" id="{FFACA0DB-B5DF-6069-5D0E-FBF9AB408896}"/>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6256574" y="4853552"/>
            <a:ext cx="296920" cy="261611"/>
          </a:xfrm>
          <a:prstGeom prst="rect">
            <a:avLst/>
          </a:prstGeom>
          <a:noFill/>
          <a:ln>
            <a:noFill/>
          </a:ln>
        </p:spPr>
      </p:pic>
      <p:sp>
        <p:nvSpPr>
          <p:cNvPr id="25" name="TextBox 24">
            <a:extLst>
              <a:ext uri="{FF2B5EF4-FFF2-40B4-BE49-F238E27FC236}">
                <a16:creationId xmlns:a16="http://schemas.microsoft.com/office/drawing/2014/main" id="{1DAD1188-9A2C-CCB7-5B6B-B3D47994F0A0}"/>
              </a:ext>
            </a:extLst>
          </p:cNvPr>
          <p:cNvSpPr txBox="1"/>
          <p:nvPr/>
        </p:nvSpPr>
        <p:spPr>
          <a:xfrm>
            <a:off x="304209" y="6051703"/>
            <a:ext cx="1642356" cy="577081"/>
          </a:xfrm>
          <a:prstGeom prst="rect">
            <a:avLst/>
          </a:prstGeom>
          <a:solidFill>
            <a:srgbClr val="60C4AE"/>
          </a:solidFill>
        </p:spPr>
        <p:txBody>
          <a:bodyPr wrap="square" rtlCol="0">
            <a:spAutoFit/>
          </a:bodyPr>
          <a:lstStyle/>
          <a:p>
            <a:pPr algn="ctr"/>
            <a:endParaRPr lang="it-IT" sz="1050" b="1" dirty="0"/>
          </a:p>
          <a:p>
            <a:pPr algn="ctr"/>
            <a:endParaRPr lang="it-IT" sz="1050" b="1" dirty="0"/>
          </a:p>
          <a:p>
            <a:pPr algn="ctr"/>
            <a:endParaRPr lang="it-IT" sz="1050" b="1" dirty="0"/>
          </a:p>
        </p:txBody>
      </p:sp>
      <p:pic>
        <p:nvPicPr>
          <p:cNvPr id="1026" name="Picture 2" descr="BU Institute for Global Sustainability (@IGS_BU) / Twitter">
            <a:extLst>
              <a:ext uri="{FF2B5EF4-FFF2-40B4-BE49-F238E27FC236}">
                <a16:creationId xmlns:a16="http://schemas.microsoft.com/office/drawing/2014/main" id="{1CD6F17C-D4A2-3E44-B586-FD2B8375F756}"/>
              </a:ext>
            </a:extLst>
          </p:cNvPr>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682943" y="2930283"/>
            <a:ext cx="307290" cy="30729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11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Questrom_Powerpoint_Red">
  <a:themeElements>
    <a:clrScheme name="Custom 1">
      <a:dk1>
        <a:sysClr val="windowText" lastClr="000000"/>
      </a:dk1>
      <a:lt1>
        <a:sysClr val="window" lastClr="FFFFFF"/>
      </a:lt1>
      <a:dk2>
        <a:srgbClr val="A71930"/>
      </a:dk2>
      <a:lt2>
        <a:srgbClr val="52B191"/>
      </a:lt2>
      <a:accent1>
        <a:srgbClr val="009FDA"/>
      </a:accent1>
      <a:accent2>
        <a:srgbClr val="69BE28"/>
      </a:accent2>
      <a:accent3>
        <a:srgbClr val="BFB6AD"/>
      </a:accent3>
      <a:accent4>
        <a:srgbClr val="CA005D"/>
      </a:accent4>
      <a:accent5>
        <a:srgbClr val="FF7900"/>
      </a:accent5>
      <a:accent6>
        <a:srgbClr val="005293"/>
      </a:accent6>
      <a:hlink>
        <a:srgbClr val="009FDA"/>
      </a:hlink>
      <a:folHlink>
        <a:srgbClr val="CA005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21_Questrom_Powerpoint_WIDESCREEN.potx" id="{A8A36E48-DEAF-401C-9BDE-6F627BD9E021}" vid="{C5D2C2CB-8EC1-4617-8DE7-DB67DBB8AF9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ustom 1">
    <a:dk1>
      <a:sysClr val="windowText" lastClr="000000"/>
    </a:dk1>
    <a:lt1>
      <a:sysClr val="window" lastClr="FFFFFF"/>
    </a:lt1>
    <a:dk2>
      <a:srgbClr val="A71930"/>
    </a:dk2>
    <a:lt2>
      <a:srgbClr val="52B191"/>
    </a:lt2>
    <a:accent1>
      <a:srgbClr val="009FDA"/>
    </a:accent1>
    <a:accent2>
      <a:srgbClr val="69BE28"/>
    </a:accent2>
    <a:accent3>
      <a:srgbClr val="BFB6AD"/>
    </a:accent3>
    <a:accent4>
      <a:srgbClr val="CA005D"/>
    </a:accent4>
    <a:accent5>
      <a:srgbClr val="FF7900"/>
    </a:accent5>
    <a:accent6>
      <a:srgbClr val="005293"/>
    </a:accent6>
    <a:hlink>
      <a:srgbClr val="009FDA"/>
    </a:hlink>
    <a:folHlink>
      <a:srgbClr val="CA005D"/>
    </a:folHlink>
  </a:clrScheme>
</a:themeOverride>
</file>

<file path=ppt/theme/themeOverride2.xml><?xml version="1.0" encoding="utf-8"?>
<a:themeOverride xmlns:a="http://schemas.openxmlformats.org/drawingml/2006/main">
  <a:clrScheme name="Custom 1">
    <a:dk1>
      <a:sysClr val="windowText" lastClr="000000"/>
    </a:dk1>
    <a:lt1>
      <a:sysClr val="window" lastClr="FFFFFF"/>
    </a:lt1>
    <a:dk2>
      <a:srgbClr val="A71930"/>
    </a:dk2>
    <a:lt2>
      <a:srgbClr val="52B191"/>
    </a:lt2>
    <a:accent1>
      <a:srgbClr val="009FDA"/>
    </a:accent1>
    <a:accent2>
      <a:srgbClr val="69BE28"/>
    </a:accent2>
    <a:accent3>
      <a:srgbClr val="BFB6AD"/>
    </a:accent3>
    <a:accent4>
      <a:srgbClr val="CA005D"/>
    </a:accent4>
    <a:accent5>
      <a:srgbClr val="FF7900"/>
    </a:accent5>
    <a:accent6>
      <a:srgbClr val="005293"/>
    </a:accent6>
    <a:hlink>
      <a:srgbClr val="009FDA"/>
    </a:hlink>
    <a:folHlink>
      <a:srgbClr val="CA005D"/>
    </a:folHlink>
  </a:clrScheme>
</a:themeOverride>
</file>

<file path=docProps/app.xml><?xml version="1.0" encoding="utf-8"?>
<Properties xmlns="http://schemas.openxmlformats.org/officeDocument/2006/extended-properties" xmlns:vt="http://schemas.openxmlformats.org/officeDocument/2006/docPropsVTypes">
  <Template/>
  <TotalTime>4254</TotalTime>
  <Words>1377</Words>
  <Application>Microsoft Office PowerPoint</Application>
  <PresentationFormat>Widescreen</PresentationFormat>
  <Paragraphs>124</Paragraphs>
  <Slides>13</Slides>
  <Notes>11</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Courier</vt:lpstr>
      <vt:lpstr>Impact</vt:lpstr>
      <vt:lpstr>nyt-imperial</vt:lpstr>
      <vt:lpstr>Questrom_Powerpoint_Red</vt:lpstr>
      <vt:lpstr>The power of art to communicate sustainability, build community and achieve system change</vt:lpstr>
      <vt:lpstr>PowerPoint Presentation</vt:lpstr>
      <vt:lpstr>PowerPoint Presentation</vt:lpstr>
      <vt:lpstr>PowerPoint Presentation</vt:lpstr>
      <vt:lpstr>From the social-protest literature:</vt:lpstr>
      <vt:lpstr>From archival research:</vt:lpstr>
      <vt:lpstr>From the interviews:</vt:lpstr>
      <vt:lpstr>Intended contribution</vt:lpstr>
      <vt:lpstr>PowerPoint Presentation</vt:lpstr>
      <vt:lpstr>PowerPoint Presentation</vt:lpstr>
      <vt:lpstr>April</vt:lpstr>
      <vt:lpstr>Q&amp;A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PUT YOUR OWN TITLE IN THIS BOX</dc:title>
  <dc:creator>Williams, Nicole</dc:creator>
  <cp:lastModifiedBy>Valerio Iannucci</cp:lastModifiedBy>
  <cp:revision>57</cp:revision>
  <dcterms:created xsi:type="dcterms:W3CDTF">2020-06-23T20:17:33Z</dcterms:created>
  <dcterms:modified xsi:type="dcterms:W3CDTF">2023-01-23T04:39:59Z</dcterms:modified>
</cp:coreProperties>
</file>