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3b97857f55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3b97857f5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3b97857f55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3b97857f5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3b9785821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3b9785821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3b9785821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3b9785821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3b9785821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3b9785821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3d8855d75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3d8855d7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3d8855d75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3d8855d75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3d8855d75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3d8855d75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3d8855d75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3d8855d75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3d8855d75d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3d8855d75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3d8855d75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3d8855d75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3d8855d75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3d8855d75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3d8855d75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3d8855d75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3d8855d75d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3d8855d75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d8855d75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d8855d75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d8855d75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d8855d75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d8855d75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3d8855d75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3d8855d75d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3d8855d75d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d8855d75d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3d8855d75d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3d8855d75d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3d8855d75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3d8855d75d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3d8855d75d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3d8855d75d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3d8855d75d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3d8855d75d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3d8855d75d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3d8855d75d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3d8855d75d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3d8855d75d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3d8855d75d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3d8855d75d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3d8855d75d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d8855d75d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3d8855d75d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teamsdemo.office.com/mobile/index.html#/" TargetMode="External"/><Relationship Id="rId4" Type="http://schemas.openxmlformats.org/officeDocument/2006/relationships/image" Target="../media/image3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microsoft.com/en-us/microsoft-teams/download-app#office-CustomSpacingTemplate-uoh60pc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hyperlink" Target="mailto:ithelp@bu.edu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Understanding Microsoft Teams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Teams Basic Mobile Demo</a:t>
            </a:r>
            <a:endParaRPr/>
          </a:p>
        </p:txBody>
      </p:sp>
      <p:pic>
        <p:nvPicPr>
          <p:cNvPr descr="File:Microsoft Office Teams (2018–present).svg - Wikimedia Commons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436250"/>
            <a:ext cx="1555776" cy="14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https://teamsdemo.office.com/mobile/index.html#/</a:t>
            </a:r>
            <a:endParaRPr/>
          </a:p>
        </p:txBody>
      </p:sp>
      <p:pic>
        <p:nvPicPr>
          <p:cNvPr descr="Microsoft Teams Logo and symbol, meaning, history, PNG"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925" y="455996"/>
            <a:ext cx="2561174" cy="14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 the App</a:t>
            </a:r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1155275" y="1820000"/>
            <a:ext cx="3086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Download link: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https://www.microsoft.com/en-us/microsoft-teams/download-app#office-CustomSpacingTemplate-uoh60pc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Teams app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300/565 dimensions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7350" y="286100"/>
            <a:ext cx="2500550" cy="4709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0" y="286058"/>
            <a:ext cx="2500549" cy="470939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Navigation Bar</a:t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1155275" y="1820000"/>
            <a:ext cx="3086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main navigation bar to view activity, chats, teams and your calendar. Select the </a:t>
            </a:r>
            <a:r>
              <a:rPr b="1" lang="en"/>
              <a:t>Activity </a:t>
            </a:r>
            <a:r>
              <a:rPr lang="en"/>
              <a:t>icon to get familiar with each section.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 sections under Navigation Bar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6050"/>
            <a:ext cx="2061056" cy="368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7769" y="1016050"/>
            <a:ext cx="2055713" cy="368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8500" y="1028250"/>
            <a:ext cx="2055700" cy="3658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33525" y="1016037"/>
            <a:ext cx="2055725" cy="368317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913375" y="4699225"/>
            <a:ext cx="8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</a:t>
            </a:r>
            <a:endParaRPr/>
          </a:p>
        </p:txBody>
      </p:sp>
      <p:sp>
        <p:nvSpPr>
          <p:cNvPr id="88" name="Google Shape;88;p17"/>
          <p:cNvSpPr txBox="1"/>
          <p:nvPr/>
        </p:nvSpPr>
        <p:spPr>
          <a:xfrm>
            <a:off x="3200314" y="4699225"/>
            <a:ext cx="69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</a:t>
            </a:r>
            <a:endParaRPr/>
          </a:p>
        </p:txBody>
      </p:sp>
      <p:sp>
        <p:nvSpPr>
          <p:cNvPr id="89" name="Google Shape;89;p17"/>
          <p:cNvSpPr txBox="1"/>
          <p:nvPr/>
        </p:nvSpPr>
        <p:spPr>
          <a:xfrm>
            <a:off x="5324650" y="4697525"/>
            <a:ext cx="8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Teams</a:t>
            </a:r>
            <a:endParaRPr/>
          </a:p>
        </p:txBody>
      </p:sp>
      <p:sp>
        <p:nvSpPr>
          <p:cNvPr id="90" name="Google Shape;90;p17"/>
          <p:cNvSpPr txBox="1"/>
          <p:nvPr/>
        </p:nvSpPr>
        <p:spPr>
          <a:xfrm>
            <a:off x="7467138" y="4699225"/>
            <a:ext cx="98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Calendar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0" y="286058"/>
            <a:ext cx="2500549" cy="470939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Navigation Bar</a:t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1155275" y="1820000"/>
            <a:ext cx="3086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main navigation bar to view activity, chats, teams and your calendar. Select the </a:t>
            </a:r>
            <a:r>
              <a:rPr b="1" lang="en"/>
              <a:t>Activity </a:t>
            </a:r>
            <a:r>
              <a:rPr lang="en"/>
              <a:t>icon to get familiar with each section.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0" y="286050"/>
            <a:ext cx="2500550" cy="4709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a meeting</a:t>
            </a:r>
            <a:endParaRPr/>
          </a:p>
        </p:txBody>
      </p:sp>
      <p:sp>
        <p:nvSpPr>
          <p:cNvPr id="104" name="Google Shape;104;p19"/>
          <p:cNvSpPr txBox="1"/>
          <p:nvPr/>
        </p:nvSpPr>
        <p:spPr>
          <a:xfrm>
            <a:off x="1155275" y="1820000"/>
            <a:ext cx="3086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 a meeting from your desktop to your mobile device is especially helpful in scenarios when you need to be on the go or when using a computer for audio might not be possible.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0" y="286050"/>
            <a:ext cx="2633551" cy="4709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a meeting</a:t>
            </a:r>
            <a:endParaRPr/>
          </a:p>
        </p:txBody>
      </p:sp>
      <p:sp>
        <p:nvSpPr>
          <p:cNvPr id="111" name="Google Shape;111;p20"/>
          <p:cNvSpPr txBox="1"/>
          <p:nvPr/>
        </p:nvSpPr>
        <p:spPr>
          <a:xfrm>
            <a:off x="1155275" y="1820000"/>
            <a:ext cx="3086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are already in a meeting on your desktop and need to quickly switch to your mobile </a:t>
            </a:r>
            <a:r>
              <a:rPr lang="en"/>
              <a:t>device</a:t>
            </a:r>
            <a:r>
              <a:rPr lang="en"/>
              <a:t>, Teams will ensure there are no disruptions to your audio.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lang="en"/>
              <a:t>Join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0" y="288552"/>
            <a:ext cx="2500549" cy="470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a meeting</a:t>
            </a:r>
            <a:endParaRPr/>
          </a:p>
        </p:txBody>
      </p:sp>
      <p:sp>
        <p:nvSpPr>
          <p:cNvPr id="118" name="Google Shape;118;p21"/>
          <p:cNvSpPr txBox="1"/>
          <p:nvPr/>
        </p:nvSpPr>
        <p:spPr>
          <a:xfrm>
            <a:off x="1155275" y="1820000"/>
            <a:ext cx="3086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opt to </a:t>
            </a:r>
            <a:r>
              <a:rPr b="1" lang="en"/>
              <a:t>Add </a:t>
            </a:r>
            <a:r>
              <a:rPr lang="en"/>
              <a:t> or </a:t>
            </a:r>
            <a:r>
              <a:rPr b="1" lang="en"/>
              <a:t>Transfer </a:t>
            </a:r>
            <a:r>
              <a:rPr lang="en"/>
              <a:t>the meeting to your mobile device.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1" y="286050"/>
            <a:ext cx="2630076" cy="4709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a meeting</a:t>
            </a:r>
            <a:endParaRPr/>
          </a:p>
        </p:txBody>
      </p:sp>
      <p:sp>
        <p:nvSpPr>
          <p:cNvPr id="125" name="Google Shape;125;p22"/>
          <p:cNvSpPr txBox="1"/>
          <p:nvPr/>
        </p:nvSpPr>
        <p:spPr>
          <a:xfrm>
            <a:off x="1155275" y="1820000"/>
            <a:ext cx="3086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Calendar to join scheduled meetings or create your own.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lang="en"/>
              <a:t>Join </a:t>
            </a:r>
            <a:r>
              <a:rPr lang="en"/>
              <a:t>to participate in a scheduled meeting.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0" y="286050"/>
            <a:ext cx="2630074" cy="470939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a meeting</a:t>
            </a:r>
            <a:endParaRPr/>
          </a:p>
        </p:txBody>
      </p:sp>
      <p:sp>
        <p:nvSpPr>
          <p:cNvPr id="132" name="Google Shape;132;p23"/>
          <p:cNvSpPr txBox="1"/>
          <p:nvPr/>
        </p:nvSpPr>
        <p:spPr>
          <a:xfrm>
            <a:off x="1155275" y="1820000"/>
            <a:ext cx="3086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icon to enable </a:t>
            </a:r>
            <a:r>
              <a:rPr b="1" lang="en"/>
              <a:t>Background</a:t>
            </a:r>
            <a:r>
              <a:rPr b="1" lang="en"/>
              <a:t> blur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0" y="286050"/>
            <a:ext cx="2500550" cy="468487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a meeting</a:t>
            </a:r>
            <a:endParaRPr/>
          </a:p>
        </p:txBody>
      </p:sp>
      <p:sp>
        <p:nvSpPr>
          <p:cNvPr id="139" name="Google Shape;139;p24"/>
          <p:cNvSpPr txBox="1"/>
          <p:nvPr/>
        </p:nvSpPr>
        <p:spPr>
          <a:xfrm>
            <a:off x="1155275" y="1820000"/>
            <a:ext cx="3086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Teams will detect if there are already multiple participants in a meeting and suggest that you join muted.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0" y="286050"/>
            <a:ext cx="2500551" cy="465218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a meeting - Live Captions</a:t>
            </a:r>
            <a:endParaRPr/>
          </a:p>
        </p:txBody>
      </p:sp>
      <p:sp>
        <p:nvSpPr>
          <p:cNvPr id="146" name="Google Shape;146;p25"/>
          <p:cNvSpPr txBox="1"/>
          <p:nvPr/>
        </p:nvSpPr>
        <p:spPr>
          <a:xfrm>
            <a:off x="1155275" y="1820000"/>
            <a:ext cx="3086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live captions on to make your meeting more inclusive.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Three dots </a:t>
            </a:r>
            <a:r>
              <a:rPr lang="en"/>
              <a:t>below to enable.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1375" y="1100725"/>
            <a:ext cx="1994125" cy="372734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a meeting - Share Screen</a:t>
            </a:r>
            <a:endParaRPr/>
          </a:p>
        </p:txBody>
      </p:sp>
      <p:sp>
        <p:nvSpPr>
          <p:cNvPr id="153" name="Google Shape;153;p26"/>
          <p:cNvSpPr txBox="1"/>
          <p:nvPr/>
        </p:nvSpPr>
        <p:spPr>
          <a:xfrm>
            <a:off x="1155275" y="1820000"/>
            <a:ext cx="3086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share your screen or other content with participants right from your phone.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Three dots</a:t>
            </a:r>
            <a:r>
              <a:rPr lang="en"/>
              <a:t> below to open the </a:t>
            </a:r>
            <a:r>
              <a:rPr b="1" lang="en"/>
              <a:t>Share</a:t>
            </a:r>
            <a:r>
              <a:rPr lang="en"/>
              <a:t> tray.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Share</a:t>
            </a:r>
            <a:r>
              <a:rPr lang="en"/>
              <a:t> icon.</a:t>
            </a:r>
            <a:endParaRPr/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7825" y="1053925"/>
            <a:ext cx="1994126" cy="3748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0" y="286050"/>
            <a:ext cx="2500550" cy="468487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a meeting</a:t>
            </a:r>
            <a:endParaRPr/>
          </a:p>
        </p:txBody>
      </p:sp>
      <p:sp>
        <p:nvSpPr>
          <p:cNvPr id="161" name="Google Shape;161;p27"/>
          <p:cNvSpPr txBox="1"/>
          <p:nvPr/>
        </p:nvSpPr>
        <p:spPr>
          <a:xfrm>
            <a:off x="1155275" y="1820000"/>
            <a:ext cx="3086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Teams are easy to create. Once created, you also have the option to browse through all channels.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icon</a:t>
            </a:r>
            <a:r>
              <a:rPr lang="en"/>
              <a:t> above.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22148" l="0" r="0" t="0"/>
          <a:stretch/>
        </p:blipFill>
        <p:spPr>
          <a:xfrm>
            <a:off x="5517575" y="286050"/>
            <a:ext cx="2870324" cy="417692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Team</a:t>
            </a:r>
            <a:endParaRPr/>
          </a:p>
        </p:txBody>
      </p:sp>
      <p:sp>
        <p:nvSpPr>
          <p:cNvPr id="168" name="Google Shape;168;p28"/>
          <p:cNvSpPr txBox="1"/>
          <p:nvPr/>
        </p:nvSpPr>
        <p:spPr>
          <a:xfrm>
            <a:off x="1155275" y="1820000"/>
            <a:ext cx="30861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In order to create a team please: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Send an email to </a:t>
            </a:r>
            <a:r>
              <a:rPr lang="en" sz="2000" u="sng">
                <a:solidFill>
                  <a:schemeClr val="hlink"/>
                </a:solidFill>
                <a:hlinkClick r:id="rId4"/>
              </a:rPr>
              <a:t>ithelp@bu.edu</a:t>
            </a:r>
            <a:r>
              <a:rPr lang="en" sz="2000"/>
              <a:t> </a:t>
            </a:r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352" y="286050"/>
            <a:ext cx="2500549" cy="46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Texting</a:t>
            </a:r>
            <a:endParaRPr/>
          </a:p>
        </p:txBody>
      </p:sp>
      <p:sp>
        <p:nvSpPr>
          <p:cNvPr id="175" name="Google Shape;175;p29"/>
          <p:cNvSpPr txBox="1"/>
          <p:nvPr/>
        </p:nvSpPr>
        <p:spPr>
          <a:xfrm>
            <a:off x="1155275" y="1820000"/>
            <a:ext cx="308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Send</a:t>
            </a:r>
            <a:r>
              <a:rPr lang="en"/>
              <a:t> icon below.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500" y="286050"/>
            <a:ext cx="2631400" cy="471177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Pinning teams</a:t>
            </a:r>
            <a:endParaRPr/>
          </a:p>
        </p:txBody>
      </p:sp>
      <p:sp>
        <p:nvSpPr>
          <p:cNvPr id="182" name="Google Shape;182;p30"/>
          <p:cNvSpPr txBox="1"/>
          <p:nvPr/>
        </p:nvSpPr>
        <p:spPr>
          <a:xfrm>
            <a:off x="1155275" y="1820000"/>
            <a:ext cx="3086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pin the teams you most frequently use.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arrow.</a:t>
            </a:r>
            <a:endParaRPr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500" y="303114"/>
            <a:ext cx="2631400" cy="466781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Pinning teams</a:t>
            </a:r>
            <a:endParaRPr/>
          </a:p>
        </p:txBody>
      </p:sp>
      <p:sp>
        <p:nvSpPr>
          <p:cNvPr id="189" name="Google Shape;189;p31"/>
          <p:cNvSpPr txBox="1"/>
          <p:nvPr/>
        </p:nvSpPr>
        <p:spPr>
          <a:xfrm>
            <a:off x="1155275" y="1820000"/>
            <a:ext cx="3086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drag pinned channels into any order desired.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Northwind Traders</a:t>
            </a:r>
            <a:r>
              <a:rPr lang="en"/>
              <a:t> team icon.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505" y="286050"/>
            <a:ext cx="2631395" cy="468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Enabling dark theme</a:t>
            </a:r>
            <a:endParaRPr/>
          </a:p>
        </p:txBody>
      </p:sp>
      <p:sp>
        <p:nvSpPr>
          <p:cNvPr id="196" name="Google Shape;196;p32"/>
          <p:cNvSpPr txBox="1"/>
          <p:nvPr/>
        </p:nvSpPr>
        <p:spPr>
          <a:xfrm>
            <a:off x="1155275" y="1820000"/>
            <a:ext cx="3086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Enabling dark theme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Ease your eyes by viewing chats in dark mode.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enable, select the </a:t>
            </a:r>
            <a:r>
              <a:rPr b="1" lang="en"/>
              <a:t>Menu </a:t>
            </a:r>
            <a:r>
              <a:rPr lang="en"/>
              <a:t>button.</a:t>
            </a:r>
            <a:endParaRPr/>
          </a:p>
        </p:txBody>
      </p:sp>
      <p:pic>
        <p:nvPicPr>
          <p:cNvPr id="197" name="Google Shape;19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6500" y="286050"/>
            <a:ext cx="2631400" cy="4689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Enabling dark theme</a:t>
            </a:r>
            <a:endParaRPr/>
          </a:p>
        </p:txBody>
      </p:sp>
      <p:sp>
        <p:nvSpPr>
          <p:cNvPr id="203" name="Google Shape;203;p33"/>
          <p:cNvSpPr txBox="1"/>
          <p:nvPr/>
        </p:nvSpPr>
        <p:spPr>
          <a:xfrm>
            <a:off x="1155275" y="1820000"/>
            <a:ext cx="308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lang="en"/>
              <a:t>Close app </a:t>
            </a:r>
            <a:r>
              <a:rPr lang="en"/>
              <a:t>to </a:t>
            </a:r>
            <a:r>
              <a:rPr lang="en"/>
              <a:t>restart</a:t>
            </a:r>
            <a:r>
              <a:rPr lang="en"/>
              <a:t>.</a:t>
            </a:r>
            <a:endParaRPr/>
          </a:p>
        </p:txBody>
      </p:sp>
      <p:pic>
        <p:nvPicPr>
          <p:cNvPr id="204" name="Google Shape;20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500" y="286050"/>
            <a:ext cx="2500550" cy="4684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500" y="320115"/>
            <a:ext cx="2631400" cy="465080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Messaging</a:t>
            </a:r>
            <a:endParaRPr/>
          </a:p>
        </p:txBody>
      </p:sp>
      <p:sp>
        <p:nvSpPr>
          <p:cNvPr id="211" name="Google Shape;211;p34"/>
          <p:cNvSpPr txBox="1"/>
          <p:nvPr/>
        </p:nvSpPr>
        <p:spPr>
          <a:xfrm>
            <a:off x="1155275" y="1820000"/>
            <a:ext cx="3086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Messaging actions</a:t>
            </a:r>
            <a:r>
              <a:rPr lang="en"/>
              <a:t> in chats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send a message select the </a:t>
            </a:r>
            <a:r>
              <a:rPr b="1" lang="en"/>
              <a:t>New chat</a:t>
            </a:r>
            <a:r>
              <a:rPr lang="en"/>
              <a:t> icon.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500" y="286050"/>
            <a:ext cx="2631400" cy="467258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Messaging</a:t>
            </a:r>
            <a:endParaRPr/>
          </a:p>
        </p:txBody>
      </p:sp>
      <p:sp>
        <p:nvSpPr>
          <p:cNvPr id="218" name="Google Shape;218;p35"/>
          <p:cNvSpPr txBox="1"/>
          <p:nvPr/>
        </p:nvSpPr>
        <p:spPr>
          <a:xfrm>
            <a:off x="1155275" y="1820000"/>
            <a:ext cx="3086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To field to add the name of the recipient(s).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500" y="313952"/>
            <a:ext cx="2631400" cy="465697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Messaging</a:t>
            </a:r>
            <a:endParaRPr/>
          </a:p>
        </p:txBody>
      </p:sp>
      <p:sp>
        <p:nvSpPr>
          <p:cNvPr id="225" name="Google Shape;225;p36"/>
          <p:cNvSpPr txBox="1"/>
          <p:nvPr/>
        </p:nvSpPr>
        <p:spPr>
          <a:xfrm>
            <a:off x="1155275" y="1820000"/>
            <a:ext cx="3086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above the text area to compose your message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250" y="227663"/>
            <a:ext cx="2595897" cy="482955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Messaging</a:t>
            </a:r>
            <a:endParaRPr/>
          </a:p>
        </p:txBody>
      </p:sp>
      <p:sp>
        <p:nvSpPr>
          <p:cNvPr id="232" name="Google Shape;232;p37"/>
          <p:cNvSpPr txBox="1"/>
          <p:nvPr/>
        </p:nvSpPr>
        <p:spPr>
          <a:xfrm>
            <a:off x="1155275" y="1820000"/>
            <a:ext cx="3086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also have rich text editing options.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Format</a:t>
            </a:r>
            <a:r>
              <a:rPr lang="en"/>
              <a:t> icon.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250" y="227675"/>
            <a:ext cx="2595900" cy="479612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Messaging</a:t>
            </a:r>
            <a:endParaRPr/>
          </a:p>
        </p:txBody>
      </p:sp>
      <p:sp>
        <p:nvSpPr>
          <p:cNvPr id="239" name="Google Shape;239;p38"/>
          <p:cNvSpPr txBox="1"/>
          <p:nvPr/>
        </p:nvSpPr>
        <p:spPr>
          <a:xfrm>
            <a:off x="1155275" y="1820000"/>
            <a:ext cx="3086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options like </a:t>
            </a:r>
            <a:r>
              <a:rPr b="1" lang="en"/>
              <a:t>B, I</a:t>
            </a:r>
            <a:r>
              <a:rPr lang="en"/>
              <a:t>, or </a:t>
            </a:r>
            <a:r>
              <a:rPr b="1" lang="en"/>
              <a:t>U</a:t>
            </a:r>
            <a:r>
              <a:rPr lang="en"/>
              <a:t> bold, italicize, or underline text. Apply Bulleted and numbered lists, highlights text, apply paragraph styles, increase and decrease indents and insert hyperlinks.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Format</a:t>
            </a:r>
            <a:r>
              <a:rPr lang="en"/>
              <a:t> icon to close.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250" y="151475"/>
            <a:ext cx="2595899" cy="4829568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Messaging</a:t>
            </a:r>
            <a:endParaRPr/>
          </a:p>
        </p:txBody>
      </p:sp>
      <p:sp>
        <p:nvSpPr>
          <p:cNvPr id="246" name="Google Shape;246;p39"/>
          <p:cNvSpPr txBox="1"/>
          <p:nvPr/>
        </p:nvSpPr>
        <p:spPr>
          <a:xfrm>
            <a:off x="1155275" y="1820000"/>
            <a:ext cx="3086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your chat is composed, select the </a:t>
            </a:r>
            <a:r>
              <a:rPr b="1" lang="en"/>
              <a:t>Send </a:t>
            </a:r>
            <a:r>
              <a:rPr lang="en"/>
              <a:t>icon. 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6088" y="262725"/>
            <a:ext cx="2552224" cy="4759424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Dial Pad</a:t>
            </a:r>
            <a:endParaRPr/>
          </a:p>
        </p:txBody>
      </p:sp>
      <p:sp>
        <p:nvSpPr>
          <p:cNvPr id="253" name="Google Shape;253;p40"/>
          <p:cNvSpPr txBox="1"/>
          <p:nvPr/>
        </p:nvSpPr>
        <p:spPr>
          <a:xfrm>
            <a:off x="1155275" y="1820000"/>
            <a:ext cx="3086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Sometimes jumping on a call is the fastest way to resolve an issue.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chat conversation can be escalated</a:t>
            </a:r>
            <a:r>
              <a:rPr lang="en"/>
              <a:t> into a video or audio-only call.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Audio call</a:t>
            </a:r>
            <a:r>
              <a:rPr lang="en"/>
              <a:t> icon.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