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4"/>
  </p:sldMasterIdLst>
  <p:notesMasterIdLst>
    <p:notesMasterId r:id="rId26"/>
  </p:notesMasterIdLst>
  <p:sldIdLst>
    <p:sldId id="256" r:id="rId5"/>
    <p:sldId id="258" r:id="rId6"/>
    <p:sldId id="482" r:id="rId7"/>
    <p:sldId id="488" r:id="rId8"/>
    <p:sldId id="477" r:id="rId9"/>
    <p:sldId id="483" r:id="rId10"/>
    <p:sldId id="259" r:id="rId11"/>
    <p:sldId id="490" r:id="rId12"/>
    <p:sldId id="495" r:id="rId13"/>
    <p:sldId id="486" r:id="rId14"/>
    <p:sldId id="492" r:id="rId15"/>
    <p:sldId id="496" r:id="rId16"/>
    <p:sldId id="489" r:id="rId17"/>
    <p:sldId id="484" r:id="rId18"/>
    <p:sldId id="497" r:id="rId19"/>
    <p:sldId id="307" r:id="rId20"/>
    <p:sldId id="308" r:id="rId21"/>
    <p:sldId id="350" r:id="rId22"/>
    <p:sldId id="494" r:id="rId23"/>
    <p:sldId id="493" r:id="rId24"/>
    <p:sldId id="498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0590A1-B4A2-41CF-BF53-0F66B741F4BF}" v="548" dt="2021-01-12T17:05:08.338"/>
  </p1510:revLst>
</p1510:revInfo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2" Type="http://schemas.openxmlformats.org/officeDocument/2006/relationships/image" Target="../media/image6.png"/><Relationship Id="rId1" Type="http://schemas.openxmlformats.org/officeDocument/2006/relationships/hyperlink" Target="https://tutoring.asu.edu/sites/default/files/email_etiquette_v2.pdf" TargetMode="Externa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1.sv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0.png"/><Relationship Id="rId5" Type="http://schemas.openxmlformats.org/officeDocument/2006/relationships/hyperlink" Target="https://tutoring.asu.edu/sites/default/files/email_etiquette_v2.pdf" TargetMode="External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054993-48D9-4F62-AE21-251995472EE3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019260-8B8B-4804-A2C3-DD84E42444D3}">
      <dgm:prSet custT="1"/>
      <dgm:spPr/>
      <dgm:t>
        <a:bodyPr/>
        <a:lstStyle/>
        <a:p>
          <a:r>
            <a:rPr lang="en-US" sz="3200" dirty="0">
              <a:latin typeface="+mn-lt"/>
              <a:cs typeface="Arial"/>
            </a:rPr>
            <a:t>Classes</a:t>
          </a:r>
          <a:endParaRPr lang="en-US" sz="3200" b="0" i="0" u="none" strike="noStrike" cap="none" baseline="0" noProof="0" dirty="0">
            <a:solidFill>
              <a:srgbClr val="010000"/>
            </a:solidFill>
            <a:latin typeface="+mn-lt"/>
            <a:cs typeface="Arial"/>
          </a:endParaRPr>
        </a:p>
      </dgm:t>
    </dgm:pt>
    <dgm:pt modelId="{CD7338BE-E200-4404-B79E-D8933EF8986A}" type="parTrans" cxnId="{7294E1C4-A921-4DA7-948D-F94B902F82BC}">
      <dgm:prSet/>
      <dgm:spPr/>
      <dgm:t>
        <a:bodyPr/>
        <a:lstStyle/>
        <a:p>
          <a:endParaRPr lang="en-US" sz="3200"/>
        </a:p>
      </dgm:t>
    </dgm:pt>
    <dgm:pt modelId="{C5A62EB1-61F3-4397-9FEE-97B584075E12}" type="sibTrans" cxnId="{7294E1C4-A921-4DA7-948D-F94B902F82BC}">
      <dgm:prSet custT="1"/>
      <dgm:spPr/>
      <dgm:t>
        <a:bodyPr/>
        <a:lstStyle/>
        <a:p>
          <a:endParaRPr lang="en-US" sz="3200" dirty="0"/>
        </a:p>
      </dgm:t>
    </dgm:pt>
    <dgm:pt modelId="{502A2FC6-8E99-4B0F-917C-896554844E38}">
      <dgm:prSet custT="1"/>
      <dgm:spPr/>
      <dgm:t>
        <a:bodyPr/>
        <a:lstStyle/>
        <a:p>
          <a:r>
            <a:rPr lang="en-US" sz="3200" dirty="0">
              <a:latin typeface="+mn-lt"/>
              <a:cs typeface="Arial"/>
            </a:rPr>
            <a:t>Sleep</a:t>
          </a:r>
        </a:p>
      </dgm:t>
    </dgm:pt>
    <dgm:pt modelId="{279CBEAD-3A70-47FD-833D-775F5752219A}" type="parTrans" cxnId="{CC51F78B-1049-4DB2-8C6B-7B91A7DC23E4}">
      <dgm:prSet/>
      <dgm:spPr/>
      <dgm:t>
        <a:bodyPr/>
        <a:lstStyle/>
        <a:p>
          <a:endParaRPr lang="en-US" sz="3200"/>
        </a:p>
      </dgm:t>
    </dgm:pt>
    <dgm:pt modelId="{90D57B0E-DBB5-428B-8E4B-CB59766DC61D}" type="sibTrans" cxnId="{CC51F78B-1049-4DB2-8C6B-7B91A7DC23E4}">
      <dgm:prSet custT="1"/>
      <dgm:spPr/>
      <dgm:t>
        <a:bodyPr/>
        <a:lstStyle/>
        <a:p>
          <a:endParaRPr lang="en-US" sz="3200" dirty="0"/>
        </a:p>
      </dgm:t>
    </dgm:pt>
    <dgm:pt modelId="{4EB14A3E-68D3-4818-A542-D412C750147E}">
      <dgm:prSet custT="1"/>
      <dgm:spPr/>
      <dgm:t>
        <a:bodyPr/>
        <a:lstStyle/>
        <a:p>
          <a:pPr rtl="0"/>
          <a:r>
            <a:rPr lang="en-US" sz="3200" dirty="0">
              <a:latin typeface="+mn-lt"/>
              <a:cs typeface="Arial"/>
            </a:rPr>
            <a:t>Meals and exercise </a:t>
          </a:r>
        </a:p>
      </dgm:t>
    </dgm:pt>
    <dgm:pt modelId="{664E8969-0924-4C67-A223-CF9B77A83312}" type="parTrans" cxnId="{7C71DCFA-EFBE-4937-8F0E-716ACE856CFF}">
      <dgm:prSet/>
      <dgm:spPr/>
      <dgm:t>
        <a:bodyPr/>
        <a:lstStyle/>
        <a:p>
          <a:endParaRPr lang="en-US" sz="3200"/>
        </a:p>
      </dgm:t>
    </dgm:pt>
    <dgm:pt modelId="{8896B4F3-4C90-45C2-8CE4-E0F35380AE10}" type="sibTrans" cxnId="{7C71DCFA-EFBE-4937-8F0E-716ACE856CFF}">
      <dgm:prSet custT="1"/>
      <dgm:spPr/>
      <dgm:t>
        <a:bodyPr/>
        <a:lstStyle/>
        <a:p>
          <a:endParaRPr lang="en-US" sz="3200" dirty="0"/>
        </a:p>
      </dgm:t>
    </dgm:pt>
    <dgm:pt modelId="{227B811D-13F3-4933-AF06-B1D1A81852F7}">
      <dgm:prSet custT="1"/>
      <dgm:spPr/>
      <dgm:t>
        <a:bodyPr/>
        <a:lstStyle/>
        <a:p>
          <a:pPr rtl="0"/>
          <a:r>
            <a:rPr lang="en-US" sz="3200" dirty="0">
              <a:latin typeface="+mn-lt"/>
              <a:cs typeface="Arial"/>
            </a:rPr>
            <a:t>Study time </a:t>
          </a:r>
        </a:p>
      </dgm:t>
    </dgm:pt>
    <dgm:pt modelId="{09729A62-6888-4889-84ED-F80F8310DA11}" type="parTrans" cxnId="{80A035BB-B20C-441A-9E7B-9071C973D545}">
      <dgm:prSet/>
      <dgm:spPr/>
      <dgm:t>
        <a:bodyPr/>
        <a:lstStyle/>
        <a:p>
          <a:endParaRPr lang="en-US" sz="3200"/>
        </a:p>
      </dgm:t>
    </dgm:pt>
    <dgm:pt modelId="{0899D703-F786-4929-A9ED-AB5A8F13AB2F}" type="sibTrans" cxnId="{80A035BB-B20C-441A-9E7B-9071C973D545}">
      <dgm:prSet custT="1"/>
      <dgm:spPr/>
      <dgm:t>
        <a:bodyPr/>
        <a:lstStyle/>
        <a:p>
          <a:endParaRPr lang="en-US" sz="3200" dirty="0"/>
        </a:p>
      </dgm:t>
    </dgm:pt>
    <dgm:pt modelId="{00FAEE9C-3AEB-4D0F-A70F-C1970D764E54}">
      <dgm:prSet custT="1"/>
      <dgm:spPr/>
      <dgm:t>
        <a:bodyPr/>
        <a:lstStyle/>
        <a:p>
          <a:r>
            <a:rPr lang="en-US" sz="3200" dirty="0">
              <a:latin typeface="+mn-lt"/>
              <a:cs typeface="Arial"/>
            </a:rPr>
            <a:t>Free time</a:t>
          </a:r>
        </a:p>
      </dgm:t>
    </dgm:pt>
    <dgm:pt modelId="{F813A896-F48B-4912-84D4-8A8DD718B3DB}" type="parTrans" cxnId="{75AFC0FB-250C-4386-B142-721917B46EEA}">
      <dgm:prSet/>
      <dgm:spPr/>
      <dgm:t>
        <a:bodyPr/>
        <a:lstStyle/>
        <a:p>
          <a:endParaRPr lang="en-US" sz="3200"/>
        </a:p>
      </dgm:t>
    </dgm:pt>
    <dgm:pt modelId="{EA94E9BD-EB47-40D8-AEBE-77C7FD3A3473}" type="sibTrans" cxnId="{75AFC0FB-250C-4386-B142-721917B46EEA}">
      <dgm:prSet/>
      <dgm:spPr/>
      <dgm:t>
        <a:bodyPr/>
        <a:lstStyle/>
        <a:p>
          <a:endParaRPr lang="en-US" sz="3200"/>
        </a:p>
      </dgm:t>
    </dgm:pt>
    <dgm:pt modelId="{EB210D10-D1D1-442E-91B4-E6010111B384}" type="pres">
      <dgm:prSet presAssocID="{6A054993-48D9-4F62-AE21-251995472EE3}" presName="outerComposite" presStyleCnt="0">
        <dgm:presLayoutVars>
          <dgm:chMax val="5"/>
          <dgm:dir/>
          <dgm:resizeHandles val="exact"/>
        </dgm:presLayoutVars>
      </dgm:prSet>
      <dgm:spPr/>
    </dgm:pt>
    <dgm:pt modelId="{89EA0A00-B41B-4994-A71D-0E9050B0753D}" type="pres">
      <dgm:prSet presAssocID="{6A054993-48D9-4F62-AE21-251995472EE3}" presName="dummyMaxCanvas" presStyleCnt="0">
        <dgm:presLayoutVars/>
      </dgm:prSet>
      <dgm:spPr/>
    </dgm:pt>
    <dgm:pt modelId="{524B4D8D-987D-4C90-968D-3CD771C5E39B}" type="pres">
      <dgm:prSet presAssocID="{6A054993-48D9-4F62-AE21-251995472EE3}" presName="FiveNodes_1" presStyleLbl="node1" presStyleIdx="0" presStyleCnt="5" custLinFactNeighborX="-930" custLinFactNeighborY="-39244">
        <dgm:presLayoutVars>
          <dgm:bulletEnabled val="1"/>
        </dgm:presLayoutVars>
      </dgm:prSet>
      <dgm:spPr/>
    </dgm:pt>
    <dgm:pt modelId="{D31B8317-05BC-4E09-B213-4FD13FE254EF}" type="pres">
      <dgm:prSet presAssocID="{6A054993-48D9-4F62-AE21-251995472EE3}" presName="FiveNodes_2" presStyleLbl="node1" presStyleIdx="1" presStyleCnt="5">
        <dgm:presLayoutVars>
          <dgm:bulletEnabled val="1"/>
        </dgm:presLayoutVars>
      </dgm:prSet>
      <dgm:spPr/>
    </dgm:pt>
    <dgm:pt modelId="{6277875B-8464-4731-8BA1-28B8FD747C19}" type="pres">
      <dgm:prSet presAssocID="{6A054993-48D9-4F62-AE21-251995472EE3}" presName="FiveNodes_3" presStyleLbl="node1" presStyleIdx="2" presStyleCnt="5">
        <dgm:presLayoutVars>
          <dgm:bulletEnabled val="1"/>
        </dgm:presLayoutVars>
      </dgm:prSet>
      <dgm:spPr/>
    </dgm:pt>
    <dgm:pt modelId="{1668D443-7C06-429C-978C-15C524E8A356}" type="pres">
      <dgm:prSet presAssocID="{6A054993-48D9-4F62-AE21-251995472EE3}" presName="FiveNodes_4" presStyleLbl="node1" presStyleIdx="3" presStyleCnt="5">
        <dgm:presLayoutVars>
          <dgm:bulletEnabled val="1"/>
        </dgm:presLayoutVars>
      </dgm:prSet>
      <dgm:spPr/>
    </dgm:pt>
    <dgm:pt modelId="{ABFB5E7C-AFAC-4978-BD79-8A14BDDD4BE2}" type="pres">
      <dgm:prSet presAssocID="{6A054993-48D9-4F62-AE21-251995472EE3}" presName="FiveNodes_5" presStyleLbl="node1" presStyleIdx="4" presStyleCnt="5">
        <dgm:presLayoutVars>
          <dgm:bulletEnabled val="1"/>
        </dgm:presLayoutVars>
      </dgm:prSet>
      <dgm:spPr/>
    </dgm:pt>
    <dgm:pt modelId="{E151D6F9-8F5E-4DB3-9932-4F05CB1B8248}" type="pres">
      <dgm:prSet presAssocID="{6A054993-48D9-4F62-AE21-251995472EE3}" presName="FiveConn_1-2" presStyleLbl="fgAccFollowNode1" presStyleIdx="0" presStyleCnt="4">
        <dgm:presLayoutVars>
          <dgm:bulletEnabled val="1"/>
        </dgm:presLayoutVars>
      </dgm:prSet>
      <dgm:spPr/>
    </dgm:pt>
    <dgm:pt modelId="{A9B59CF1-300C-4CE1-835D-55CF3A812B62}" type="pres">
      <dgm:prSet presAssocID="{6A054993-48D9-4F62-AE21-251995472EE3}" presName="FiveConn_2-3" presStyleLbl="fgAccFollowNode1" presStyleIdx="1" presStyleCnt="4">
        <dgm:presLayoutVars>
          <dgm:bulletEnabled val="1"/>
        </dgm:presLayoutVars>
      </dgm:prSet>
      <dgm:spPr/>
    </dgm:pt>
    <dgm:pt modelId="{9EE4B97F-2EB5-4F19-B0DD-512A1B4937BF}" type="pres">
      <dgm:prSet presAssocID="{6A054993-48D9-4F62-AE21-251995472EE3}" presName="FiveConn_3-4" presStyleLbl="fgAccFollowNode1" presStyleIdx="2" presStyleCnt="4">
        <dgm:presLayoutVars>
          <dgm:bulletEnabled val="1"/>
        </dgm:presLayoutVars>
      </dgm:prSet>
      <dgm:spPr/>
    </dgm:pt>
    <dgm:pt modelId="{19880C48-703E-43BA-B4B7-FC5DD85BD7C0}" type="pres">
      <dgm:prSet presAssocID="{6A054993-48D9-4F62-AE21-251995472EE3}" presName="FiveConn_4-5" presStyleLbl="fgAccFollowNode1" presStyleIdx="3" presStyleCnt="4">
        <dgm:presLayoutVars>
          <dgm:bulletEnabled val="1"/>
        </dgm:presLayoutVars>
      </dgm:prSet>
      <dgm:spPr/>
    </dgm:pt>
    <dgm:pt modelId="{177654B2-2F66-48C3-A56B-B40C615193CA}" type="pres">
      <dgm:prSet presAssocID="{6A054993-48D9-4F62-AE21-251995472EE3}" presName="FiveNodes_1_text" presStyleLbl="node1" presStyleIdx="4" presStyleCnt="5">
        <dgm:presLayoutVars>
          <dgm:bulletEnabled val="1"/>
        </dgm:presLayoutVars>
      </dgm:prSet>
      <dgm:spPr/>
    </dgm:pt>
    <dgm:pt modelId="{436129F7-2105-446D-8442-4C71165C1337}" type="pres">
      <dgm:prSet presAssocID="{6A054993-48D9-4F62-AE21-251995472EE3}" presName="FiveNodes_2_text" presStyleLbl="node1" presStyleIdx="4" presStyleCnt="5">
        <dgm:presLayoutVars>
          <dgm:bulletEnabled val="1"/>
        </dgm:presLayoutVars>
      </dgm:prSet>
      <dgm:spPr/>
    </dgm:pt>
    <dgm:pt modelId="{19FC77F4-13D5-4580-89CA-8C257BE89007}" type="pres">
      <dgm:prSet presAssocID="{6A054993-48D9-4F62-AE21-251995472EE3}" presName="FiveNodes_3_text" presStyleLbl="node1" presStyleIdx="4" presStyleCnt="5">
        <dgm:presLayoutVars>
          <dgm:bulletEnabled val="1"/>
        </dgm:presLayoutVars>
      </dgm:prSet>
      <dgm:spPr/>
    </dgm:pt>
    <dgm:pt modelId="{A623BDFF-E94E-4FD0-A7F3-AB658BAFABDD}" type="pres">
      <dgm:prSet presAssocID="{6A054993-48D9-4F62-AE21-251995472EE3}" presName="FiveNodes_4_text" presStyleLbl="node1" presStyleIdx="4" presStyleCnt="5">
        <dgm:presLayoutVars>
          <dgm:bulletEnabled val="1"/>
        </dgm:presLayoutVars>
      </dgm:prSet>
      <dgm:spPr/>
    </dgm:pt>
    <dgm:pt modelId="{620D17E9-73C7-47F7-B2BD-6D3D3B7FC92C}" type="pres">
      <dgm:prSet presAssocID="{6A054993-48D9-4F62-AE21-251995472EE3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26855614-341F-485B-9FB7-D10E7B1B392F}" type="presOf" srcId="{8896B4F3-4C90-45C2-8CE4-E0F35380AE10}" destId="{9EE4B97F-2EB5-4F19-B0DD-512A1B4937BF}" srcOrd="0" destOrd="0" presId="urn:microsoft.com/office/officeart/2005/8/layout/vProcess5"/>
    <dgm:cxn modelId="{27318A27-419E-4D87-ADFF-56E89AEECF04}" type="presOf" srcId="{00FAEE9C-3AEB-4D0F-A70F-C1970D764E54}" destId="{ABFB5E7C-AFAC-4978-BD79-8A14BDDD4BE2}" srcOrd="0" destOrd="0" presId="urn:microsoft.com/office/officeart/2005/8/layout/vProcess5"/>
    <dgm:cxn modelId="{C0B88D28-2ED2-4B4D-984C-60FB01B3AFA1}" type="presOf" srcId="{6A054993-48D9-4F62-AE21-251995472EE3}" destId="{EB210D10-D1D1-442E-91B4-E6010111B384}" srcOrd="0" destOrd="0" presId="urn:microsoft.com/office/officeart/2005/8/layout/vProcess5"/>
    <dgm:cxn modelId="{4D768244-53F0-437A-BD32-8DD3702F73FF}" type="presOf" srcId="{0899D703-F786-4929-A9ED-AB5A8F13AB2F}" destId="{19880C48-703E-43BA-B4B7-FC5DD85BD7C0}" srcOrd="0" destOrd="0" presId="urn:microsoft.com/office/officeart/2005/8/layout/vProcess5"/>
    <dgm:cxn modelId="{47A74B5C-A790-4308-A401-4198271F5274}" type="presOf" srcId="{227B811D-13F3-4933-AF06-B1D1A81852F7}" destId="{A623BDFF-E94E-4FD0-A7F3-AB658BAFABDD}" srcOrd="1" destOrd="0" presId="urn:microsoft.com/office/officeart/2005/8/layout/vProcess5"/>
    <dgm:cxn modelId="{C34C7471-7085-4BA0-BB3A-0334F432A0FF}" type="presOf" srcId="{4EB14A3E-68D3-4818-A542-D412C750147E}" destId="{19FC77F4-13D5-4580-89CA-8C257BE89007}" srcOrd="1" destOrd="0" presId="urn:microsoft.com/office/officeart/2005/8/layout/vProcess5"/>
    <dgm:cxn modelId="{CC51F78B-1049-4DB2-8C6B-7B91A7DC23E4}" srcId="{6A054993-48D9-4F62-AE21-251995472EE3}" destId="{502A2FC6-8E99-4B0F-917C-896554844E38}" srcOrd="1" destOrd="0" parTransId="{279CBEAD-3A70-47FD-833D-775F5752219A}" sibTransId="{90D57B0E-DBB5-428B-8E4B-CB59766DC61D}"/>
    <dgm:cxn modelId="{7C638D9D-6521-4816-8AE9-948922481A52}" type="presOf" srcId="{C5A62EB1-61F3-4397-9FEE-97B584075E12}" destId="{E151D6F9-8F5E-4DB3-9932-4F05CB1B8248}" srcOrd="0" destOrd="0" presId="urn:microsoft.com/office/officeart/2005/8/layout/vProcess5"/>
    <dgm:cxn modelId="{01E6E3AC-4142-4721-82CE-2C20D4EB9322}" type="presOf" srcId="{502A2FC6-8E99-4B0F-917C-896554844E38}" destId="{D31B8317-05BC-4E09-B213-4FD13FE254EF}" srcOrd="0" destOrd="0" presId="urn:microsoft.com/office/officeart/2005/8/layout/vProcess5"/>
    <dgm:cxn modelId="{3C51A3B5-5503-4730-83DC-7AEE91D0A8D7}" type="presOf" srcId="{20019260-8B8B-4804-A2C3-DD84E42444D3}" destId="{177654B2-2F66-48C3-A56B-B40C615193CA}" srcOrd="1" destOrd="0" presId="urn:microsoft.com/office/officeart/2005/8/layout/vProcess5"/>
    <dgm:cxn modelId="{C3F836B7-9F15-4793-BAFD-47E8E1FC04C0}" type="presOf" srcId="{20019260-8B8B-4804-A2C3-DD84E42444D3}" destId="{524B4D8D-987D-4C90-968D-3CD771C5E39B}" srcOrd="0" destOrd="0" presId="urn:microsoft.com/office/officeart/2005/8/layout/vProcess5"/>
    <dgm:cxn modelId="{AD2DDDB7-4E8D-4D80-863E-3C9CFC91747E}" type="presOf" srcId="{90D57B0E-DBB5-428B-8E4B-CB59766DC61D}" destId="{A9B59CF1-300C-4CE1-835D-55CF3A812B62}" srcOrd="0" destOrd="0" presId="urn:microsoft.com/office/officeart/2005/8/layout/vProcess5"/>
    <dgm:cxn modelId="{80A035BB-B20C-441A-9E7B-9071C973D545}" srcId="{6A054993-48D9-4F62-AE21-251995472EE3}" destId="{227B811D-13F3-4933-AF06-B1D1A81852F7}" srcOrd="3" destOrd="0" parTransId="{09729A62-6888-4889-84ED-F80F8310DA11}" sibTransId="{0899D703-F786-4929-A9ED-AB5A8F13AB2F}"/>
    <dgm:cxn modelId="{7294E1C4-A921-4DA7-948D-F94B902F82BC}" srcId="{6A054993-48D9-4F62-AE21-251995472EE3}" destId="{20019260-8B8B-4804-A2C3-DD84E42444D3}" srcOrd="0" destOrd="0" parTransId="{CD7338BE-E200-4404-B79E-D8933EF8986A}" sibTransId="{C5A62EB1-61F3-4397-9FEE-97B584075E12}"/>
    <dgm:cxn modelId="{4B6CBEC7-77BA-4AB0-9D27-3812A24E6333}" type="presOf" srcId="{227B811D-13F3-4933-AF06-B1D1A81852F7}" destId="{1668D443-7C06-429C-978C-15C524E8A356}" srcOrd="0" destOrd="0" presId="urn:microsoft.com/office/officeart/2005/8/layout/vProcess5"/>
    <dgm:cxn modelId="{DAA6A3CB-5099-4D0E-AEB2-9344D74A9234}" type="presOf" srcId="{502A2FC6-8E99-4B0F-917C-896554844E38}" destId="{436129F7-2105-446D-8442-4C71165C1337}" srcOrd="1" destOrd="0" presId="urn:microsoft.com/office/officeart/2005/8/layout/vProcess5"/>
    <dgm:cxn modelId="{9DB723D0-407A-4ADE-892F-B3331E18733D}" type="presOf" srcId="{4EB14A3E-68D3-4818-A542-D412C750147E}" destId="{6277875B-8464-4731-8BA1-28B8FD747C19}" srcOrd="0" destOrd="0" presId="urn:microsoft.com/office/officeart/2005/8/layout/vProcess5"/>
    <dgm:cxn modelId="{2BDF10E6-BCA8-4E63-BA42-BB0E749072A7}" type="presOf" srcId="{00FAEE9C-3AEB-4D0F-A70F-C1970D764E54}" destId="{620D17E9-73C7-47F7-B2BD-6D3D3B7FC92C}" srcOrd="1" destOrd="0" presId="urn:microsoft.com/office/officeart/2005/8/layout/vProcess5"/>
    <dgm:cxn modelId="{7C71DCFA-EFBE-4937-8F0E-716ACE856CFF}" srcId="{6A054993-48D9-4F62-AE21-251995472EE3}" destId="{4EB14A3E-68D3-4818-A542-D412C750147E}" srcOrd="2" destOrd="0" parTransId="{664E8969-0924-4C67-A223-CF9B77A83312}" sibTransId="{8896B4F3-4C90-45C2-8CE4-E0F35380AE10}"/>
    <dgm:cxn modelId="{75AFC0FB-250C-4386-B142-721917B46EEA}" srcId="{6A054993-48D9-4F62-AE21-251995472EE3}" destId="{00FAEE9C-3AEB-4D0F-A70F-C1970D764E54}" srcOrd="4" destOrd="0" parTransId="{F813A896-F48B-4912-84D4-8A8DD718B3DB}" sibTransId="{EA94E9BD-EB47-40D8-AEBE-77C7FD3A3473}"/>
    <dgm:cxn modelId="{0C2814A8-DB9A-41E7-9492-BD3B523240D7}" type="presParOf" srcId="{EB210D10-D1D1-442E-91B4-E6010111B384}" destId="{89EA0A00-B41B-4994-A71D-0E9050B0753D}" srcOrd="0" destOrd="0" presId="urn:microsoft.com/office/officeart/2005/8/layout/vProcess5"/>
    <dgm:cxn modelId="{BCBA5329-05C9-4570-9CB3-A7350E9666F7}" type="presParOf" srcId="{EB210D10-D1D1-442E-91B4-E6010111B384}" destId="{524B4D8D-987D-4C90-968D-3CD771C5E39B}" srcOrd="1" destOrd="0" presId="urn:microsoft.com/office/officeart/2005/8/layout/vProcess5"/>
    <dgm:cxn modelId="{4806B960-174B-422A-839A-41652463D54D}" type="presParOf" srcId="{EB210D10-D1D1-442E-91B4-E6010111B384}" destId="{D31B8317-05BC-4E09-B213-4FD13FE254EF}" srcOrd="2" destOrd="0" presId="urn:microsoft.com/office/officeart/2005/8/layout/vProcess5"/>
    <dgm:cxn modelId="{161D2A86-132A-4DC8-BEED-EB468B001C91}" type="presParOf" srcId="{EB210D10-D1D1-442E-91B4-E6010111B384}" destId="{6277875B-8464-4731-8BA1-28B8FD747C19}" srcOrd="3" destOrd="0" presId="urn:microsoft.com/office/officeart/2005/8/layout/vProcess5"/>
    <dgm:cxn modelId="{D394772E-FE81-4B20-B68B-28B51637709E}" type="presParOf" srcId="{EB210D10-D1D1-442E-91B4-E6010111B384}" destId="{1668D443-7C06-429C-978C-15C524E8A356}" srcOrd="4" destOrd="0" presId="urn:microsoft.com/office/officeart/2005/8/layout/vProcess5"/>
    <dgm:cxn modelId="{6FBECDFF-E8EA-4A50-97D6-8D005F06F37F}" type="presParOf" srcId="{EB210D10-D1D1-442E-91B4-E6010111B384}" destId="{ABFB5E7C-AFAC-4978-BD79-8A14BDDD4BE2}" srcOrd="5" destOrd="0" presId="urn:microsoft.com/office/officeart/2005/8/layout/vProcess5"/>
    <dgm:cxn modelId="{F07DAD67-BB01-425B-85B2-4ED0B1B172D3}" type="presParOf" srcId="{EB210D10-D1D1-442E-91B4-E6010111B384}" destId="{E151D6F9-8F5E-4DB3-9932-4F05CB1B8248}" srcOrd="6" destOrd="0" presId="urn:microsoft.com/office/officeart/2005/8/layout/vProcess5"/>
    <dgm:cxn modelId="{2D923D9B-CDA8-4C1C-9AFF-08B29BC19CE2}" type="presParOf" srcId="{EB210D10-D1D1-442E-91B4-E6010111B384}" destId="{A9B59CF1-300C-4CE1-835D-55CF3A812B62}" srcOrd="7" destOrd="0" presId="urn:microsoft.com/office/officeart/2005/8/layout/vProcess5"/>
    <dgm:cxn modelId="{4D4B0677-5DBC-4925-9268-7CF20C27FCDE}" type="presParOf" srcId="{EB210D10-D1D1-442E-91B4-E6010111B384}" destId="{9EE4B97F-2EB5-4F19-B0DD-512A1B4937BF}" srcOrd="8" destOrd="0" presId="urn:microsoft.com/office/officeart/2005/8/layout/vProcess5"/>
    <dgm:cxn modelId="{6E311734-48A9-4C6A-B079-D40B9217F65F}" type="presParOf" srcId="{EB210D10-D1D1-442E-91B4-E6010111B384}" destId="{19880C48-703E-43BA-B4B7-FC5DD85BD7C0}" srcOrd="9" destOrd="0" presId="urn:microsoft.com/office/officeart/2005/8/layout/vProcess5"/>
    <dgm:cxn modelId="{B06C81A3-D46D-4B51-BD99-38FFED00639E}" type="presParOf" srcId="{EB210D10-D1D1-442E-91B4-E6010111B384}" destId="{177654B2-2F66-48C3-A56B-B40C615193CA}" srcOrd="10" destOrd="0" presId="urn:microsoft.com/office/officeart/2005/8/layout/vProcess5"/>
    <dgm:cxn modelId="{E1DC546B-34D3-48A9-9ACD-24F77B500265}" type="presParOf" srcId="{EB210D10-D1D1-442E-91B4-E6010111B384}" destId="{436129F7-2105-446D-8442-4C71165C1337}" srcOrd="11" destOrd="0" presId="urn:microsoft.com/office/officeart/2005/8/layout/vProcess5"/>
    <dgm:cxn modelId="{C280592D-451D-4815-838E-736514775C1D}" type="presParOf" srcId="{EB210D10-D1D1-442E-91B4-E6010111B384}" destId="{19FC77F4-13D5-4580-89CA-8C257BE89007}" srcOrd="12" destOrd="0" presId="urn:microsoft.com/office/officeart/2005/8/layout/vProcess5"/>
    <dgm:cxn modelId="{56B758E6-D402-4038-A64F-C99AD5C36D68}" type="presParOf" srcId="{EB210D10-D1D1-442E-91B4-E6010111B384}" destId="{A623BDFF-E94E-4FD0-A7F3-AB658BAFABDD}" srcOrd="13" destOrd="0" presId="urn:microsoft.com/office/officeart/2005/8/layout/vProcess5"/>
    <dgm:cxn modelId="{D8D84D49-F667-461D-A2BE-52C3974EE8BB}" type="presParOf" srcId="{EB210D10-D1D1-442E-91B4-E6010111B384}" destId="{620D17E9-73C7-47F7-B2BD-6D3D3B7FC92C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98369D-EB99-4D72-BE5C-0BD8E136E0A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1D4FE08-5870-46BB-920F-9F729662F924}">
      <dgm:prSet/>
      <dgm:spPr/>
      <dgm:t>
        <a:bodyPr/>
        <a:lstStyle/>
        <a:p>
          <a:r>
            <a:rPr lang="en-US" dirty="0"/>
            <a:t>Feeling disconnected from professors  </a:t>
          </a:r>
        </a:p>
      </dgm:t>
    </dgm:pt>
    <dgm:pt modelId="{44AF4FAD-FC08-4965-AD75-ABD80E2E04F6}" type="parTrans" cxnId="{F8AC7FC5-521A-44F3-A75F-690D840752D5}">
      <dgm:prSet/>
      <dgm:spPr/>
      <dgm:t>
        <a:bodyPr/>
        <a:lstStyle/>
        <a:p>
          <a:endParaRPr lang="en-US"/>
        </a:p>
      </dgm:t>
    </dgm:pt>
    <dgm:pt modelId="{B5318F08-1BD7-4A12-AD58-DFFA7DE2F1A8}" type="sibTrans" cxnId="{F8AC7FC5-521A-44F3-A75F-690D840752D5}">
      <dgm:prSet/>
      <dgm:spPr/>
      <dgm:t>
        <a:bodyPr/>
        <a:lstStyle/>
        <a:p>
          <a:endParaRPr lang="en-US"/>
        </a:p>
      </dgm:t>
    </dgm:pt>
    <dgm:pt modelId="{1ED4376B-C09B-4499-AC1E-8225A4CCF95E}">
      <dgm:prSet/>
      <dgm:spPr/>
      <dgm:t>
        <a:bodyPr/>
        <a:lstStyle/>
        <a:p>
          <a:r>
            <a:rPr lang="en-US" dirty="0"/>
            <a:t>Can’t attend office hours </a:t>
          </a:r>
        </a:p>
      </dgm:t>
    </dgm:pt>
    <dgm:pt modelId="{DB3DF588-09BA-4581-848E-6C1356184C67}" type="parTrans" cxnId="{AA5A0018-7967-4B38-AD18-94113C5773A8}">
      <dgm:prSet/>
      <dgm:spPr/>
      <dgm:t>
        <a:bodyPr/>
        <a:lstStyle/>
        <a:p>
          <a:endParaRPr lang="en-US"/>
        </a:p>
      </dgm:t>
    </dgm:pt>
    <dgm:pt modelId="{15D816D1-2779-44BE-83C3-7355DD715A63}" type="sibTrans" cxnId="{AA5A0018-7967-4B38-AD18-94113C5773A8}">
      <dgm:prSet/>
      <dgm:spPr/>
      <dgm:t>
        <a:bodyPr/>
        <a:lstStyle/>
        <a:p>
          <a:endParaRPr lang="en-US"/>
        </a:p>
      </dgm:t>
    </dgm:pt>
    <dgm:pt modelId="{D8C2B140-99C3-43AD-9205-C47E98594F66}" type="pres">
      <dgm:prSet presAssocID="{4898369D-EB99-4D72-BE5C-0BD8E136E0A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62092DC-46AA-4AE3-8816-0D65F3DB1096}" type="pres">
      <dgm:prSet presAssocID="{C1D4FE08-5870-46BB-920F-9F729662F924}" presName="hierRoot1" presStyleCnt="0"/>
      <dgm:spPr/>
    </dgm:pt>
    <dgm:pt modelId="{EAF77BB2-4848-4AA4-9831-2CD9BC204F1A}" type="pres">
      <dgm:prSet presAssocID="{C1D4FE08-5870-46BB-920F-9F729662F924}" presName="composite" presStyleCnt="0"/>
      <dgm:spPr/>
    </dgm:pt>
    <dgm:pt modelId="{257B2FC3-EE91-423D-BC31-EC237AA48C93}" type="pres">
      <dgm:prSet presAssocID="{C1D4FE08-5870-46BB-920F-9F729662F924}" presName="background" presStyleLbl="node0" presStyleIdx="0" presStyleCnt="2"/>
      <dgm:spPr>
        <a:solidFill>
          <a:schemeClr val="accent2"/>
        </a:solidFill>
        <a:ln>
          <a:solidFill>
            <a:schemeClr val="accent2"/>
          </a:solidFill>
        </a:ln>
      </dgm:spPr>
    </dgm:pt>
    <dgm:pt modelId="{3CACB824-FD2F-404E-9E8A-864A13670516}" type="pres">
      <dgm:prSet presAssocID="{C1D4FE08-5870-46BB-920F-9F729662F924}" presName="text" presStyleLbl="fgAcc0" presStyleIdx="0" presStyleCnt="2">
        <dgm:presLayoutVars>
          <dgm:chPref val="3"/>
        </dgm:presLayoutVars>
      </dgm:prSet>
      <dgm:spPr/>
    </dgm:pt>
    <dgm:pt modelId="{957DFA9B-3CCD-433B-A528-F5B170BB4C22}" type="pres">
      <dgm:prSet presAssocID="{C1D4FE08-5870-46BB-920F-9F729662F924}" presName="hierChild2" presStyleCnt="0"/>
      <dgm:spPr/>
    </dgm:pt>
    <dgm:pt modelId="{BD1EDBAA-8069-49ED-A08C-3BEB83989BDF}" type="pres">
      <dgm:prSet presAssocID="{1ED4376B-C09B-4499-AC1E-8225A4CCF95E}" presName="hierRoot1" presStyleCnt="0"/>
      <dgm:spPr/>
    </dgm:pt>
    <dgm:pt modelId="{ADBACA59-062B-4D92-AF88-62B2B943D6DF}" type="pres">
      <dgm:prSet presAssocID="{1ED4376B-C09B-4499-AC1E-8225A4CCF95E}" presName="composite" presStyleCnt="0"/>
      <dgm:spPr/>
    </dgm:pt>
    <dgm:pt modelId="{E0712DFB-D153-4A22-91FE-BF8117E2198C}" type="pres">
      <dgm:prSet presAssocID="{1ED4376B-C09B-4499-AC1E-8225A4CCF95E}" presName="background" presStyleLbl="node0" presStyleIdx="1" presStyleCnt="2"/>
      <dgm:spPr>
        <a:solidFill>
          <a:schemeClr val="accent2"/>
        </a:solidFill>
        <a:ln>
          <a:solidFill>
            <a:schemeClr val="accent2"/>
          </a:solidFill>
        </a:ln>
      </dgm:spPr>
    </dgm:pt>
    <dgm:pt modelId="{FE337094-27A5-4AD2-B796-C746523CC63F}" type="pres">
      <dgm:prSet presAssocID="{1ED4376B-C09B-4499-AC1E-8225A4CCF95E}" presName="text" presStyleLbl="fgAcc0" presStyleIdx="1" presStyleCnt="2">
        <dgm:presLayoutVars>
          <dgm:chPref val="3"/>
        </dgm:presLayoutVars>
      </dgm:prSet>
      <dgm:spPr/>
    </dgm:pt>
    <dgm:pt modelId="{1558F6DE-0D3E-4170-9F65-51D1CC0C2621}" type="pres">
      <dgm:prSet presAssocID="{1ED4376B-C09B-4499-AC1E-8225A4CCF95E}" presName="hierChild2" presStyleCnt="0"/>
      <dgm:spPr/>
    </dgm:pt>
  </dgm:ptLst>
  <dgm:cxnLst>
    <dgm:cxn modelId="{AA5A0018-7967-4B38-AD18-94113C5773A8}" srcId="{4898369D-EB99-4D72-BE5C-0BD8E136E0A1}" destId="{1ED4376B-C09B-4499-AC1E-8225A4CCF95E}" srcOrd="1" destOrd="0" parTransId="{DB3DF588-09BA-4581-848E-6C1356184C67}" sibTransId="{15D816D1-2779-44BE-83C3-7355DD715A63}"/>
    <dgm:cxn modelId="{FFCA311F-94B6-4AE3-A06B-B14678FC762F}" type="presOf" srcId="{4898369D-EB99-4D72-BE5C-0BD8E136E0A1}" destId="{D8C2B140-99C3-43AD-9205-C47E98594F66}" srcOrd="0" destOrd="0" presId="urn:microsoft.com/office/officeart/2005/8/layout/hierarchy1"/>
    <dgm:cxn modelId="{B34F77A3-AADF-4469-83DE-6616B22B221E}" type="presOf" srcId="{C1D4FE08-5870-46BB-920F-9F729662F924}" destId="{3CACB824-FD2F-404E-9E8A-864A13670516}" srcOrd="0" destOrd="0" presId="urn:microsoft.com/office/officeart/2005/8/layout/hierarchy1"/>
    <dgm:cxn modelId="{F8AC7FC5-521A-44F3-A75F-690D840752D5}" srcId="{4898369D-EB99-4D72-BE5C-0BD8E136E0A1}" destId="{C1D4FE08-5870-46BB-920F-9F729662F924}" srcOrd="0" destOrd="0" parTransId="{44AF4FAD-FC08-4965-AD75-ABD80E2E04F6}" sibTransId="{B5318F08-1BD7-4A12-AD58-DFFA7DE2F1A8}"/>
    <dgm:cxn modelId="{6CAB08F9-C2BB-4AA5-AEFE-8C616414ACAD}" type="presOf" srcId="{1ED4376B-C09B-4499-AC1E-8225A4CCF95E}" destId="{FE337094-27A5-4AD2-B796-C746523CC63F}" srcOrd="0" destOrd="0" presId="urn:microsoft.com/office/officeart/2005/8/layout/hierarchy1"/>
    <dgm:cxn modelId="{05B07D0F-B5C8-4732-B460-D20E6DA4A279}" type="presParOf" srcId="{D8C2B140-99C3-43AD-9205-C47E98594F66}" destId="{662092DC-46AA-4AE3-8816-0D65F3DB1096}" srcOrd="0" destOrd="0" presId="urn:microsoft.com/office/officeart/2005/8/layout/hierarchy1"/>
    <dgm:cxn modelId="{812E5FF4-84EA-4BC5-AE8B-ECCEDD146375}" type="presParOf" srcId="{662092DC-46AA-4AE3-8816-0D65F3DB1096}" destId="{EAF77BB2-4848-4AA4-9831-2CD9BC204F1A}" srcOrd="0" destOrd="0" presId="urn:microsoft.com/office/officeart/2005/8/layout/hierarchy1"/>
    <dgm:cxn modelId="{AAE7A481-105E-4799-95D4-65B339BCA2CC}" type="presParOf" srcId="{EAF77BB2-4848-4AA4-9831-2CD9BC204F1A}" destId="{257B2FC3-EE91-423D-BC31-EC237AA48C93}" srcOrd="0" destOrd="0" presId="urn:microsoft.com/office/officeart/2005/8/layout/hierarchy1"/>
    <dgm:cxn modelId="{C4E2C13B-E658-4049-A167-E7D53DF15ECE}" type="presParOf" srcId="{EAF77BB2-4848-4AA4-9831-2CD9BC204F1A}" destId="{3CACB824-FD2F-404E-9E8A-864A13670516}" srcOrd="1" destOrd="0" presId="urn:microsoft.com/office/officeart/2005/8/layout/hierarchy1"/>
    <dgm:cxn modelId="{06E8D3E1-898A-4DD4-857D-E14156C7564F}" type="presParOf" srcId="{662092DC-46AA-4AE3-8816-0D65F3DB1096}" destId="{957DFA9B-3CCD-433B-A528-F5B170BB4C22}" srcOrd="1" destOrd="0" presId="urn:microsoft.com/office/officeart/2005/8/layout/hierarchy1"/>
    <dgm:cxn modelId="{C599FDD1-B0DD-4C41-A321-6BFD9EF41257}" type="presParOf" srcId="{D8C2B140-99C3-43AD-9205-C47E98594F66}" destId="{BD1EDBAA-8069-49ED-A08C-3BEB83989BDF}" srcOrd="1" destOrd="0" presId="urn:microsoft.com/office/officeart/2005/8/layout/hierarchy1"/>
    <dgm:cxn modelId="{BECE230D-9EC0-42A3-B9F5-B1E53D6854EC}" type="presParOf" srcId="{BD1EDBAA-8069-49ED-A08C-3BEB83989BDF}" destId="{ADBACA59-062B-4D92-AF88-62B2B943D6DF}" srcOrd="0" destOrd="0" presId="urn:microsoft.com/office/officeart/2005/8/layout/hierarchy1"/>
    <dgm:cxn modelId="{6F990F23-A390-44AA-B92D-539738EE3EC2}" type="presParOf" srcId="{ADBACA59-062B-4D92-AF88-62B2B943D6DF}" destId="{E0712DFB-D153-4A22-91FE-BF8117E2198C}" srcOrd="0" destOrd="0" presId="urn:microsoft.com/office/officeart/2005/8/layout/hierarchy1"/>
    <dgm:cxn modelId="{776318C5-E3CF-411C-B582-1ABCB65983EC}" type="presParOf" srcId="{ADBACA59-062B-4D92-AF88-62B2B943D6DF}" destId="{FE337094-27A5-4AD2-B796-C746523CC63F}" srcOrd="1" destOrd="0" presId="urn:microsoft.com/office/officeart/2005/8/layout/hierarchy1"/>
    <dgm:cxn modelId="{77121994-1BA7-4485-BC23-923B4A5D9308}" type="presParOf" srcId="{BD1EDBAA-8069-49ED-A08C-3BEB83989BDF}" destId="{1558F6DE-0D3E-4170-9F65-51D1CC0C262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5E944BF-7D49-4D3A-933C-A6EF28B9027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A0B88A8-2278-4625-A3C8-31A4CB67875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3200" dirty="0"/>
            <a:t>First class</a:t>
          </a:r>
        </a:p>
      </dgm:t>
    </dgm:pt>
    <dgm:pt modelId="{3870C7C4-425F-4314-BC99-04E89E298AC9}" type="parTrans" cxnId="{7F2382AE-3C9B-444E-9FD5-7887448C3E22}">
      <dgm:prSet/>
      <dgm:spPr/>
      <dgm:t>
        <a:bodyPr/>
        <a:lstStyle/>
        <a:p>
          <a:endParaRPr lang="en-US"/>
        </a:p>
      </dgm:t>
    </dgm:pt>
    <dgm:pt modelId="{FE0E65F3-2DBB-41FC-BA31-EA1E8980542D}" type="sibTrans" cxnId="{7F2382AE-3C9B-444E-9FD5-7887448C3E22}">
      <dgm:prSet/>
      <dgm:spPr/>
      <dgm:t>
        <a:bodyPr/>
        <a:lstStyle/>
        <a:p>
          <a:endParaRPr lang="en-US"/>
        </a:p>
      </dgm:t>
    </dgm:pt>
    <dgm:pt modelId="{E9EE72DC-8643-4A5A-B4F5-3B6A24F1DFA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3200" dirty="0"/>
            <a:t>Virtual office hours and meetings </a:t>
          </a:r>
        </a:p>
      </dgm:t>
    </dgm:pt>
    <dgm:pt modelId="{845A701E-B77A-4F7F-BB7A-660FD99410CC}" type="parTrans" cxnId="{9BC3DD1F-D6AF-4B65-A06B-C175F3C1AFBA}">
      <dgm:prSet/>
      <dgm:spPr/>
      <dgm:t>
        <a:bodyPr/>
        <a:lstStyle/>
        <a:p>
          <a:endParaRPr lang="en-US"/>
        </a:p>
      </dgm:t>
    </dgm:pt>
    <dgm:pt modelId="{B360B124-1FF0-4168-9DF8-E8FA0768D877}" type="sibTrans" cxnId="{9BC3DD1F-D6AF-4B65-A06B-C175F3C1AFBA}">
      <dgm:prSet/>
      <dgm:spPr/>
      <dgm:t>
        <a:bodyPr/>
        <a:lstStyle/>
        <a:p>
          <a:endParaRPr lang="en-US"/>
        </a:p>
      </dgm:t>
    </dgm:pt>
    <dgm:pt modelId="{128897AF-DA16-4524-A4EE-3FE08E9142C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3200" dirty="0">
              <a:solidFill>
                <a:schemeClr val="tx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Email etiquette </a:t>
          </a:r>
          <a:endParaRPr lang="en-US" sz="3200" dirty="0"/>
        </a:p>
      </dgm:t>
    </dgm:pt>
    <dgm:pt modelId="{3720DFDC-47AE-494E-87EF-6028A63E40E3}" type="parTrans" cxnId="{78794C9E-A358-4C40-A1B3-A197297B4E9E}">
      <dgm:prSet/>
      <dgm:spPr/>
      <dgm:t>
        <a:bodyPr/>
        <a:lstStyle/>
        <a:p>
          <a:endParaRPr lang="en-US"/>
        </a:p>
      </dgm:t>
    </dgm:pt>
    <dgm:pt modelId="{0DCE2812-B117-4CEC-A2C1-985204444B3C}" type="sibTrans" cxnId="{78794C9E-A358-4C40-A1B3-A197297B4E9E}">
      <dgm:prSet/>
      <dgm:spPr/>
      <dgm:t>
        <a:bodyPr/>
        <a:lstStyle/>
        <a:p>
          <a:endParaRPr lang="en-US"/>
        </a:p>
      </dgm:t>
    </dgm:pt>
    <dgm:pt modelId="{493CBC61-21E9-4B8B-BA2B-6E56B44A2813}" type="pres">
      <dgm:prSet presAssocID="{E5E944BF-7D49-4D3A-933C-A6EF28B90275}" presName="root" presStyleCnt="0">
        <dgm:presLayoutVars>
          <dgm:dir/>
          <dgm:resizeHandles val="exact"/>
        </dgm:presLayoutVars>
      </dgm:prSet>
      <dgm:spPr/>
    </dgm:pt>
    <dgm:pt modelId="{C579211C-4B55-4632-BAFD-9F95A6C17360}" type="pres">
      <dgm:prSet presAssocID="{CA0B88A8-2278-4625-A3C8-31A4CB678754}" presName="compNode" presStyleCnt="0"/>
      <dgm:spPr/>
    </dgm:pt>
    <dgm:pt modelId="{F25F8E82-15AA-41D5-9D3B-BBEEDA0EF4F1}" type="pres">
      <dgm:prSet presAssocID="{CA0B88A8-2278-4625-A3C8-31A4CB678754}" presName="bgRect" presStyleLbl="bgShp" presStyleIdx="0" presStyleCnt="3" custLinFactNeighborX="-2573" custLinFactNeighborY="-43"/>
      <dgm:spPr/>
    </dgm:pt>
    <dgm:pt modelId="{9F0ADDD8-739A-4CA3-91C8-99BA57B05AAE}" type="pres">
      <dgm:prSet presAssocID="{CA0B88A8-2278-4625-A3C8-31A4CB678754}" presName="iconRect" presStyleLbl="node1" presStyleIdx="0" presStyleCnt="3"/>
      <dgm:spPr>
        <a:blipFill>
          <a:blip xmlns:r="http://schemas.openxmlformats.org/officeDocument/2006/relationships"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cturer"/>
        </a:ext>
      </dgm:extLst>
    </dgm:pt>
    <dgm:pt modelId="{C0428EA4-D416-4094-A49C-FF578DE7DFA0}" type="pres">
      <dgm:prSet presAssocID="{CA0B88A8-2278-4625-A3C8-31A4CB678754}" presName="spaceRect" presStyleCnt="0"/>
      <dgm:spPr/>
    </dgm:pt>
    <dgm:pt modelId="{513F8398-B4E8-4450-AA37-7C746B33B318}" type="pres">
      <dgm:prSet presAssocID="{CA0B88A8-2278-4625-A3C8-31A4CB678754}" presName="parTx" presStyleLbl="revTx" presStyleIdx="0" presStyleCnt="3">
        <dgm:presLayoutVars>
          <dgm:chMax val="0"/>
          <dgm:chPref val="0"/>
        </dgm:presLayoutVars>
      </dgm:prSet>
      <dgm:spPr/>
    </dgm:pt>
    <dgm:pt modelId="{550E4209-8EB7-4138-8643-52DEB8EDB7EB}" type="pres">
      <dgm:prSet presAssocID="{FE0E65F3-2DBB-41FC-BA31-EA1E8980542D}" presName="sibTrans" presStyleCnt="0"/>
      <dgm:spPr/>
    </dgm:pt>
    <dgm:pt modelId="{B08D08D3-BC8C-4CF7-B252-81A4309E4D88}" type="pres">
      <dgm:prSet presAssocID="{128897AF-DA16-4524-A4EE-3FE08E9142CB}" presName="compNode" presStyleCnt="0"/>
      <dgm:spPr/>
    </dgm:pt>
    <dgm:pt modelId="{B5FDF9FD-FE69-4F9E-BCD0-C33746DB1984}" type="pres">
      <dgm:prSet presAssocID="{128897AF-DA16-4524-A4EE-3FE08E9142CB}" presName="bgRect" presStyleLbl="bgShp" presStyleIdx="1" presStyleCnt="3"/>
      <dgm:spPr/>
    </dgm:pt>
    <dgm:pt modelId="{E35FEEBB-2574-40AE-BD2A-710D339EDC46}" type="pres">
      <dgm:prSet presAssocID="{128897AF-DA16-4524-A4EE-3FE08E9142CB}" presName="iconRect" presStyleLbl="node1" presStyleIdx="1" presStyleCnt="3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26084372-754E-4A2C-BB99-0A7BF5A7434D}" type="pres">
      <dgm:prSet presAssocID="{128897AF-DA16-4524-A4EE-3FE08E9142CB}" presName="spaceRect" presStyleCnt="0"/>
      <dgm:spPr/>
    </dgm:pt>
    <dgm:pt modelId="{FBDBA612-3FDF-436C-A3D3-66C4D2DC1EE9}" type="pres">
      <dgm:prSet presAssocID="{128897AF-DA16-4524-A4EE-3FE08E9142CB}" presName="parTx" presStyleLbl="revTx" presStyleIdx="1" presStyleCnt="3">
        <dgm:presLayoutVars>
          <dgm:chMax val="0"/>
          <dgm:chPref val="0"/>
        </dgm:presLayoutVars>
      </dgm:prSet>
      <dgm:spPr/>
    </dgm:pt>
    <dgm:pt modelId="{D54C3EA3-EA91-4BFA-9E05-45695CCD8838}" type="pres">
      <dgm:prSet presAssocID="{0DCE2812-B117-4CEC-A2C1-985204444B3C}" presName="sibTrans" presStyleCnt="0"/>
      <dgm:spPr/>
    </dgm:pt>
    <dgm:pt modelId="{258EC3EE-EFDF-483C-96F4-0E8D71315BD1}" type="pres">
      <dgm:prSet presAssocID="{E9EE72DC-8643-4A5A-B4F5-3B6A24F1DFAF}" presName="compNode" presStyleCnt="0"/>
      <dgm:spPr/>
    </dgm:pt>
    <dgm:pt modelId="{C20F0DBE-8460-4BEB-A7A2-2B0865C77A2D}" type="pres">
      <dgm:prSet presAssocID="{E9EE72DC-8643-4A5A-B4F5-3B6A24F1DFAF}" presName="bgRect" presStyleLbl="bgShp" presStyleIdx="2" presStyleCnt="3" custLinFactNeighborX="-718" custLinFactNeighborY="-2213"/>
      <dgm:spPr/>
    </dgm:pt>
    <dgm:pt modelId="{63822B83-399C-468A-A466-A99FD62B54EF}" type="pres">
      <dgm:prSet presAssocID="{E9EE72DC-8643-4A5A-B4F5-3B6A24F1DFAF}" presName="iconRect" presStyleLbl="node1" presStyleIdx="2" presStyleCnt="3"/>
      <dgm:spPr>
        <a:blipFill>
          <a:blip xmlns:r="http://schemas.openxmlformats.org/officeDocument/2006/relationships"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eb cam"/>
        </a:ext>
      </dgm:extLst>
    </dgm:pt>
    <dgm:pt modelId="{E5B5669A-24BB-4D11-9FDA-7B90DE43943E}" type="pres">
      <dgm:prSet presAssocID="{E9EE72DC-8643-4A5A-B4F5-3B6A24F1DFAF}" presName="spaceRect" presStyleCnt="0"/>
      <dgm:spPr/>
    </dgm:pt>
    <dgm:pt modelId="{1C6490BE-E062-4C2A-894C-C6CAC0048BD9}" type="pres">
      <dgm:prSet presAssocID="{E9EE72DC-8643-4A5A-B4F5-3B6A24F1DFA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AA33701-6082-4065-9FA9-448FC6E53B7A}" type="presOf" srcId="{E9EE72DC-8643-4A5A-B4F5-3B6A24F1DFAF}" destId="{1C6490BE-E062-4C2A-894C-C6CAC0048BD9}" srcOrd="0" destOrd="0" presId="urn:microsoft.com/office/officeart/2018/2/layout/IconVerticalSolidList"/>
    <dgm:cxn modelId="{3361781A-AEC7-4D17-8433-2A09BF0F759C}" type="presOf" srcId="{E5E944BF-7D49-4D3A-933C-A6EF28B90275}" destId="{493CBC61-21E9-4B8B-BA2B-6E56B44A2813}" srcOrd="0" destOrd="0" presId="urn:microsoft.com/office/officeart/2018/2/layout/IconVerticalSolidList"/>
    <dgm:cxn modelId="{9BC3DD1F-D6AF-4B65-A06B-C175F3C1AFBA}" srcId="{E5E944BF-7D49-4D3A-933C-A6EF28B90275}" destId="{E9EE72DC-8643-4A5A-B4F5-3B6A24F1DFAF}" srcOrd="2" destOrd="0" parTransId="{845A701E-B77A-4F7F-BB7A-660FD99410CC}" sibTransId="{B360B124-1FF0-4168-9DF8-E8FA0768D877}"/>
    <dgm:cxn modelId="{51872722-E686-4FC9-A63C-FB6038D25821}" type="presOf" srcId="{CA0B88A8-2278-4625-A3C8-31A4CB678754}" destId="{513F8398-B4E8-4450-AA37-7C746B33B318}" srcOrd="0" destOrd="0" presId="urn:microsoft.com/office/officeart/2018/2/layout/IconVerticalSolidList"/>
    <dgm:cxn modelId="{733DD97B-1B92-4D71-88C6-38CA2E9B94DA}" type="presOf" srcId="{128897AF-DA16-4524-A4EE-3FE08E9142CB}" destId="{FBDBA612-3FDF-436C-A3D3-66C4D2DC1EE9}" srcOrd="0" destOrd="0" presId="urn:microsoft.com/office/officeart/2018/2/layout/IconVerticalSolidList"/>
    <dgm:cxn modelId="{78794C9E-A358-4C40-A1B3-A197297B4E9E}" srcId="{E5E944BF-7D49-4D3A-933C-A6EF28B90275}" destId="{128897AF-DA16-4524-A4EE-3FE08E9142CB}" srcOrd="1" destOrd="0" parTransId="{3720DFDC-47AE-494E-87EF-6028A63E40E3}" sibTransId="{0DCE2812-B117-4CEC-A2C1-985204444B3C}"/>
    <dgm:cxn modelId="{7F2382AE-3C9B-444E-9FD5-7887448C3E22}" srcId="{E5E944BF-7D49-4D3A-933C-A6EF28B90275}" destId="{CA0B88A8-2278-4625-A3C8-31A4CB678754}" srcOrd="0" destOrd="0" parTransId="{3870C7C4-425F-4314-BC99-04E89E298AC9}" sibTransId="{FE0E65F3-2DBB-41FC-BA31-EA1E8980542D}"/>
    <dgm:cxn modelId="{A94176D3-D828-4DF8-83D5-56DEE7BC437E}" type="presParOf" srcId="{493CBC61-21E9-4B8B-BA2B-6E56B44A2813}" destId="{C579211C-4B55-4632-BAFD-9F95A6C17360}" srcOrd="0" destOrd="0" presId="urn:microsoft.com/office/officeart/2018/2/layout/IconVerticalSolidList"/>
    <dgm:cxn modelId="{F4CD3503-D213-4273-A894-4C35DEA30892}" type="presParOf" srcId="{C579211C-4B55-4632-BAFD-9F95A6C17360}" destId="{F25F8E82-15AA-41D5-9D3B-BBEEDA0EF4F1}" srcOrd="0" destOrd="0" presId="urn:microsoft.com/office/officeart/2018/2/layout/IconVerticalSolidList"/>
    <dgm:cxn modelId="{86158D28-62F7-48FB-904F-2825ACCB3BA8}" type="presParOf" srcId="{C579211C-4B55-4632-BAFD-9F95A6C17360}" destId="{9F0ADDD8-739A-4CA3-91C8-99BA57B05AAE}" srcOrd="1" destOrd="0" presId="urn:microsoft.com/office/officeart/2018/2/layout/IconVerticalSolidList"/>
    <dgm:cxn modelId="{AB84F87E-09C9-4D3B-8DF7-3D112D01C9FB}" type="presParOf" srcId="{C579211C-4B55-4632-BAFD-9F95A6C17360}" destId="{C0428EA4-D416-4094-A49C-FF578DE7DFA0}" srcOrd="2" destOrd="0" presId="urn:microsoft.com/office/officeart/2018/2/layout/IconVerticalSolidList"/>
    <dgm:cxn modelId="{CDE3F169-536C-41CA-B290-C57DE149F37B}" type="presParOf" srcId="{C579211C-4B55-4632-BAFD-9F95A6C17360}" destId="{513F8398-B4E8-4450-AA37-7C746B33B318}" srcOrd="3" destOrd="0" presId="urn:microsoft.com/office/officeart/2018/2/layout/IconVerticalSolidList"/>
    <dgm:cxn modelId="{08072BAB-2ADC-4A92-B68F-3F18B25186B4}" type="presParOf" srcId="{493CBC61-21E9-4B8B-BA2B-6E56B44A2813}" destId="{550E4209-8EB7-4138-8643-52DEB8EDB7EB}" srcOrd="1" destOrd="0" presId="urn:microsoft.com/office/officeart/2018/2/layout/IconVerticalSolidList"/>
    <dgm:cxn modelId="{EF4AE04D-E693-45D4-9F42-AB742DB8A780}" type="presParOf" srcId="{493CBC61-21E9-4B8B-BA2B-6E56B44A2813}" destId="{B08D08D3-BC8C-4CF7-B252-81A4309E4D88}" srcOrd="2" destOrd="0" presId="urn:microsoft.com/office/officeart/2018/2/layout/IconVerticalSolidList"/>
    <dgm:cxn modelId="{76E0B653-61BD-4C89-9A91-8F4791CE5077}" type="presParOf" srcId="{B08D08D3-BC8C-4CF7-B252-81A4309E4D88}" destId="{B5FDF9FD-FE69-4F9E-BCD0-C33746DB1984}" srcOrd="0" destOrd="0" presId="urn:microsoft.com/office/officeart/2018/2/layout/IconVerticalSolidList"/>
    <dgm:cxn modelId="{ECD19DD6-FB19-4F99-8141-F1929CCAF398}" type="presParOf" srcId="{B08D08D3-BC8C-4CF7-B252-81A4309E4D88}" destId="{E35FEEBB-2574-40AE-BD2A-710D339EDC46}" srcOrd="1" destOrd="0" presId="urn:microsoft.com/office/officeart/2018/2/layout/IconVerticalSolidList"/>
    <dgm:cxn modelId="{2EC75FC9-607A-434F-A9DA-81190385CD61}" type="presParOf" srcId="{B08D08D3-BC8C-4CF7-B252-81A4309E4D88}" destId="{26084372-754E-4A2C-BB99-0A7BF5A7434D}" srcOrd="2" destOrd="0" presId="urn:microsoft.com/office/officeart/2018/2/layout/IconVerticalSolidList"/>
    <dgm:cxn modelId="{07348D26-6A45-48A6-BC9F-9F70DE52E518}" type="presParOf" srcId="{B08D08D3-BC8C-4CF7-B252-81A4309E4D88}" destId="{FBDBA612-3FDF-436C-A3D3-66C4D2DC1EE9}" srcOrd="3" destOrd="0" presId="urn:microsoft.com/office/officeart/2018/2/layout/IconVerticalSolidList"/>
    <dgm:cxn modelId="{313B4AFE-9587-4E6A-A72B-3016EF6F8F36}" type="presParOf" srcId="{493CBC61-21E9-4B8B-BA2B-6E56B44A2813}" destId="{D54C3EA3-EA91-4BFA-9E05-45695CCD8838}" srcOrd="3" destOrd="0" presId="urn:microsoft.com/office/officeart/2018/2/layout/IconVerticalSolidList"/>
    <dgm:cxn modelId="{D9DF73E0-2FEB-4760-848F-7FD580BE8720}" type="presParOf" srcId="{493CBC61-21E9-4B8B-BA2B-6E56B44A2813}" destId="{258EC3EE-EFDF-483C-96F4-0E8D71315BD1}" srcOrd="4" destOrd="0" presId="urn:microsoft.com/office/officeart/2018/2/layout/IconVerticalSolidList"/>
    <dgm:cxn modelId="{D5BDFC15-72B4-44A6-86F8-CA35B1B7C0A0}" type="presParOf" srcId="{258EC3EE-EFDF-483C-96F4-0E8D71315BD1}" destId="{C20F0DBE-8460-4BEB-A7A2-2B0865C77A2D}" srcOrd="0" destOrd="0" presId="urn:microsoft.com/office/officeart/2018/2/layout/IconVerticalSolidList"/>
    <dgm:cxn modelId="{A6074CA3-0DB3-4FB6-84AD-42C709A73F48}" type="presParOf" srcId="{258EC3EE-EFDF-483C-96F4-0E8D71315BD1}" destId="{63822B83-399C-468A-A466-A99FD62B54EF}" srcOrd="1" destOrd="0" presId="urn:microsoft.com/office/officeart/2018/2/layout/IconVerticalSolidList"/>
    <dgm:cxn modelId="{A3CDCDDD-1186-439B-8BF6-DA5CD328568F}" type="presParOf" srcId="{258EC3EE-EFDF-483C-96F4-0E8D71315BD1}" destId="{E5B5669A-24BB-4D11-9FDA-7B90DE43943E}" srcOrd="2" destOrd="0" presId="urn:microsoft.com/office/officeart/2018/2/layout/IconVerticalSolidList"/>
    <dgm:cxn modelId="{C248C2FC-ACE8-4AC5-BE0B-1A92106ED888}" type="presParOf" srcId="{258EC3EE-EFDF-483C-96F4-0E8D71315BD1}" destId="{1C6490BE-E062-4C2A-894C-C6CAC0048BD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898369D-EB99-4D72-BE5C-0BD8E136E0A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1D4FE08-5870-46BB-920F-9F729662F924}">
      <dgm:prSet custT="1"/>
      <dgm:spPr/>
      <dgm:t>
        <a:bodyPr/>
        <a:lstStyle/>
        <a:p>
          <a:r>
            <a:rPr lang="en-US" sz="4600" dirty="0"/>
            <a:t>Falling behind</a:t>
          </a:r>
        </a:p>
      </dgm:t>
    </dgm:pt>
    <dgm:pt modelId="{44AF4FAD-FC08-4965-AD75-ABD80E2E04F6}" type="parTrans" cxnId="{F8AC7FC5-521A-44F3-A75F-690D840752D5}">
      <dgm:prSet/>
      <dgm:spPr/>
      <dgm:t>
        <a:bodyPr/>
        <a:lstStyle/>
        <a:p>
          <a:endParaRPr lang="en-US"/>
        </a:p>
      </dgm:t>
    </dgm:pt>
    <dgm:pt modelId="{B5318F08-1BD7-4A12-AD58-DFFA7DE2F1A8}" type="sibTrans" cxnId="{F8AC7FC5-521A-44F3-A75F-690D840752D5}">
      <dgm:prSet/>
      <dgm:spPr/>
      <dgm:t>
        <a:bodyPr/>
        <a:lstStyle/>
        <a:p>
          <a:endParaRPr lang="en-US"/>
        </a:p>
      </dgm:t>
    </dgm:pt>
    <dgm:pt modelId="{0E51DF90-3B78-4C29-84BA-4C970E1E5853}">
      <dgm:prSet custT="1"/>
      <dgm:spPr/>
      <dgm:t>
        <a:bodyPr/>
        <a:lstStyle/>
        <a:p>
          <a:r>
            <a:rPr lang="en-US" sz="4600" dirty="0"/>
            <a:t>Lack of motivation</a:t>
          </a:r>
        </a:p>
      </dgm:t>
    </dgm:pt>
    <dgm:pt modelId="{E8585DAA-8B4E-41FF-B6F3-77474A1F35AD}" type="parTrans" cxnId="{BB1D55A7-E00E-46BD-8A0E-5224F87AF7B2}">
      <dgm:prSet/>
      <dgm:spPr/>
      <dgm:t>
        <a:bodyPr/>
        <a:lstStyle/>
        <a:p>
          <a:endParaRPr lang="en-US"/>
        </a:p>
      </dgm:t>
    </dgm:pt>
    <dgm:pt modelId="{19E640B2-56A8-4C87-9932-F869701C383F}" type="sibTrans" cxnId="{BB1D55A7-E00E-46BD-8A0E-5224F87AF7B2}">
      <dgm:prSet/>
      <dgm:spPr/>
      <dgm:t>
        <a:bodyPr/>
        <a:lstStyle/>
        <a:p>
          <a:endParaRPr lang="en-US"/>
        </a:p>
      </dgm:t>
    </dgm:pt>
    <dgm:pt modelId="{D8C2B140-99C3-43AD-9205-C47E98594F66}" type="pres">
      <dgm:prSet presAssocID="{4898369D-EB99-4D72-BE5C-0BD8E136E0A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62092DC-46AA-4AE3-8816-0D65F3DB1096}" type="pres">
      <dgm:prSet presAssocID="{C1D4FE08-5870-46BB-920F-9F729662F924}" presName="hierRoot1" presStyleCnt="0"/>
      <dgm:spPr/>
    </dgm:pt>
    <dgm:pt modelId="{EAF77BB2-4848-4AA4-9831-2CD9BC204F1A}" type="pres">
      <dgm:prSet presAssocID="{C1D4FE08-5870-46BB-920F-9F729662F924}" presName="composite" presStyleCnt="0"/>
      <dgm:spPr/>
    </dgm:pt>
    <dgm:pt modelId="{257B2FC3-EE91-423D-BC31-EC237AA48C93}" type="pres">
      <dgm:prSet presAssocID="{C1D4FE08-5870-46BB-920F-9F729662F924}" presName="background" presStyleLbl="node0" presStyleIdx="0" presStyleCnt="2"/>
      <dgm:spPr>
        <a:ln>
          <a:solidFill>
            <a:schemeClr val="accent1"/>
          </a:solidFill>
        </a:ln>
      </dgm:spPr>
    </dgm:pt>
    <dgm:pt modelId="{3CACB824-FD2F-404E-9E8A-864A13670516}" type="pres">
      <dgm:prSet presAssocID="{C1D4FE08-5870-46BB-920F-9F729662F924}" presName="text" presStyleLbl="fgAcc0" presStyleIdx="0" presStyleCnt="2">
        <dgm:presLayoutVars>
          <dgm:chPref val="3"/>
        </dgm:presLayoutVars>
      </dgm:prSet>
      <dgm:spPr/>
    </dgm:pt>
    <dgm:pt modelId="{957DFA9B-3CCD-433B-A528-F5B170BB4C22}" type="pres">
      <dgm:prSet presAssocID="{C1D4FE08-5870-46BB-920F-9F729662F924}" presName="hierChild2" presStyleCnt="0"/>
      <dgm:spPr/>
    </dgm:pt>
    <dgm:pt modelId="{E84B390E-1445-4CC4-A749-E2242F56579E}" type="pres">
      <dgm:prSet presAssocID="{0E51DF90-3B78-4C29-84BA-4C970E1E5853}" presName="hierRoot1" presStyleCnt="0"/>
      <dgm:spPr/>
    </dgm:pt>
    <dgm:pt modelId="{C8E6F057-C517-4C39-B5F5-D230AAEE7E56}" type="pres">
      <dgm:prSet presAssocID="{0E51DF90-3B78-4C29-84BA-4C970E1E5853}" presName="composite" presStyleCnt="0"/>
      <dgm:spPr/>
    </dgm:pt>
    <dgm:pt modelId="{C31FE0A9-7124-4836-8C59-4C2BFA6DE31E}" type="pres">
      <dgm:prSet presAssocID="{0E51DF90-3B78-4C29-84BA-4C970E1E5853}" presName="background" presStyleLbl="node0" presStyleIdx="1" presStyleCnt="2"/>
      <dgm:spPr>
        <a:ln>
          <a:solidFill>
            <a:schemeClr val="accent1"/>
          </a:solidFill>
        </a:ln>
      </dgm:spPr>
    </dgm:pt>
    <dgm:pt modelId="{081EBEC6-DAAC-4B74-8861-9B1E750311B1}" type="pres">
      <dgm:prSet presAssocID="{0E51DF90-3B78-4C29-84BA-4C970E1E5853}" presName="text" presStyleLbl="fgAcc0" presStyleIdx="1" presStyleCnt="2">
        <dgm:presLayoutVars>
          <dgm:chPref val="3"/>
        </dgm:presLayoutVars>
      </dgm:prSet>
      <dgm:spPr/>
    </dgm:pt>
    <dgm:pt modelId="{3032B953-95CB-43BA-9AC7-3C0DAAB58947}" type="pres">
      <dgm:prSet presAssocID="{0E51DF90-3B78-4C29-84BA-4C970E1E5853}" presName="hierChild2" presStyleCnt="0"/>
      <dgm:spPr/>
    </dgm:pt>
  </dgm:ptLst>
  <dgm:cxnLst>
    <dgm:cxn modelId="{FFCA311F-94B6-4AE3-A06B-B14678FC762F}" type="presOf" srcId="{4898369D-EB99-4D72-BE5C-0BD8E136E0A1}" destId="{D8C2B140-99C3-43AD-9205-C47E98594F66}" srcOrd="0" destOrd="0" presId="urn:microsoft.com/office/officeart/2005/8/layout/hierarchy1"/>
    <dgm:cxn modelId="{7B73C76D-6E01-4499-B4FD-1FF266693368}" type="presOf" srcId="{0E51DF90-3B78-4C29-84BA-4C970E1E5853}" destId="{081EBEC6-DAAC-4B74-8861-9B1E750311B1}" srcOrd="0" destOrd="0" presId="urn:microsoft.com/office/officeart/2005/8/layout/hierarchy1"/>
    <dgm:cxn modelId="{B34F77A3-AADF-4469-83DE-6616B22B221E}" type="presOf" srcId="{C1D4FE08-5870-46BB-920F-9F729662F924}" destId="{3CACB824-FD2F-404E-9E8A-864A13670516}" srcOrd="0" destOrd="0" presId="urn:microsoft.com/office/officeart/2005/8/layout/hierarchy1"/>
    <dgm:cxn modelId="{BB1D55A7-E00E-46BD-8A0E-5224F87AF7B2}" srcId="{4898369D-EB99-4D72-BE5C-0BD8E136E0A1}" destId="{0E51DF90-3B78-4C29-84BA-4C970E1E5853}" srcOrd="1" destOrd="0" parTransId="{E8585DAA-8B4E-41FF-B6F3-77474A1F35AD}" sibTransId="{19E640B2-56A8-4C87-9932-F869701C383F}"/>
    <dgm:cxn modelId="{F8AC7FC5-521A-44F3-A75F-690D840752D5}" srcId="{4898369D-EB99-4D72-BE5C-0BD8E136E0A1}" destId="{C1D4FE08-5870-46BB-920F-9F729662F924}" srcOrd="0" destOrd="0" parTransId="{44AF4FAD-FC08-4965-AD75-ABD80E2E04F6}" sibTransId="{B5318F08-1BD7-4A12-AD58-DFFA7DE2F1A8}"/>
    <dgm:cxn modelId="{05B07D0F-B5C8-4732-B460-D20E6DA4A279}" type="presParOf" srcId="{D8C2B140-99C3-43AD-9205-C47E98594F66}" destId="{662092DC-46AA-4AE3-8816-0D65F3DB1096}" srcOrd="0" destOrd="0" presId="urn:microsoft.com/office/officeart/2005/8/layout/hierarchy1"/>
    <dgm:cxn modelId="{812E5FF4-84EA-4BC5-AE8B-ECCEDD146375}" type="presParOf" srcId="{662092DC-46AA-4AE3-8816-0D65F3DB1096}" destId="{EAF77BB2-4848-4AA4-9831-2CD9BC204F1A}" srcOrd="0" destOrd="0" presId="urn:microsoft.com/office/officeart/2005/8/layout/hierarchy1"/>
    <dgm:cxn modelId="{AAE7A481-105E-4799-95D4-65B339BCA2CC}" type="presParOf" srcId="{EAF77BB2-4848-4AA4-9831-2CD9BC204F1A}" destId="{257B2FC3-EE91-423D-BC31-EC237AA48C93}" srcOrd="0" destOrd="0" presId="urn:microsoft.com/office/officeart/2005/8/layout/hierarchy1"/>
    <dgm:cxn modelId="{C4E2C13B-E658-4049-A167-E7D53DF15ECE}" type="presParOf" srcId="{EAF77BB2-4848-4AA4-9831-2CD9BC204F1A}" destId="{3CACB824-FD2F-404E-9E8A-864A13670516}" srcOrd="1" destOrd="0" presId="urn:microsoft.com/office/officeart/2005/8/layout/hierarchy1"/>
    <dgm:cxn modelId="{06E8D3E1-898A-4DD4-857D-E14156C7564F}" type="presParOf" srcId="{662092DC-46AA-4AE3-8816-0D65F3DB1096}" destId="{957DFA9B-3CCD-433B-A528-F5B170BB4C22}" srcOrd="1" destOrd="0" presId="urn:microsoft.com/office/officeart/2005/8/layout/hierarchy1"/>
    <dgm:cxn modelId="{6FF56597-6F4A-48AE-A013-E23BCE687C18}" type="presParOf" srcId="{D8C2B140-99C3-43AD-9205-C47E98594F66}" destId="{E84B390E-1445-4CC4-A749-E2242F56579E}" srcOrd="1" destOrd="0" presId="urn:microsoft.com/office/officeart/2005/8/layout/hierarchy1"/>
    <dgm:cxn modelId="{0BE377F7-A2E5-439A-B710-8087B89CA94C}" type="presParOf" srcId="{E84B390E-1445-4CC4-A749-E2242F56579E}" destId="{C8E6F057-C517-4C39-B5F5-D230AAEE7E56}" srcOrd="0" destOrd="0" presId="urn:microsoft.com/office/officeart/2005/8/layout/hierarchy1"/>
    <dgm:cxn modelId="{7747F07C-2D8F-4ECE-9FEE-40A428FA9C6A}" type="presParOf" srcId="{C8E6F057-C517-4C39-B5F5-D230AAEE7E56}" destId="{C31FE0A9-7124-4836-8C59-4C2BFA6DE31E}" srcOrd="0" destOrd="0" presId="urn:microsoft.com/office/officeart/2005/8/layout/hierarchy1"/>
    <dgm:cxn modelId="{B9478A71-E866-411B-BB26-E649B869A153}" type="presParOf" srcId="{C8E6F057-C517-4C39-B5F5-D230AAEE7E56}" destId="{081EBEC6-DAAC-4B74-8861-9B1E750311B1}" srcOrd="1" destOrd="0" presId="urn:microsoft.com/office/officeart/2005/8/layout/hierarchy1"/>
    <dgm:cxn modelId="{86DA36A3-4423-4DB2-9540-447CB53597B2}" type="presParOf" srcId="{E84B390E-1445-4CC4-A749-E2242F56579E}" destId="{3032B953-95CB-43BA-9AC7-3C0DAAB5894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898369D-EB99-4D72-BE5C-0BD8E136E0A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1D4FE08-5870-46BB-920F-9F729662F924}">
      <dgm:prSet custT="1"/>
      <dgm:spPr/>
      <dgm:t>
        <a:bodyPr/>
        <a:lstStyle/>
        <a:p>
          <a:r>
            <a:rPr lang="en-US" sz="4600" dirty="0"/>
            <a:t>Disconnected from classmates</a:t>
          </a:r>
        </a:p>
      </dgm:t>
    </dgm:pt>
    <dgm:pt modelId="{44AF4FAD-FC08-4965-AD75-ABD80E2E04F6}" type="parTrans" cxnId="{F8AC7FC5-521A-44F3-A75F-690D840752D5}">
      <dgm:prSet/>
      <dgm:spPr/>
      <dgm:t>
        <a:bodyPr/>
        <a:lstStyle/>
        <a:p>
          <a:endParaRPr lang="en-US"/>
        </a:p>
      </dgm:t>
    </dgm:pt>
    <dgm:pt modelId="{B5318F08-1BD7-4A12-AD58-DFFA7DE2F1A8}" type="sibTrans" cxnId="{F8AC7FC5-521A-44F3-A75F-690D840752D5}">
      <dgm:prSet/>
      <dgm:spPr/>
      <dgm:t>
        <a:bodyPr/>
        <a:lstStyle/>
        <a:p>
          <a:endParaRPr lang="en-US"/>
        </a:p>
      </dgm:t>
    </dgm:pt>
    <dgm:pt modelId="{0E51DF90-3B78-4C29-84BA-4C970E1E5853}">
      <dgm:prSet custT="1"/>
      <dgm:spPr/>
      <dgm:t>
        <a:bodyPr/>
        <a:lstStyle/>
        <a:p>
          <a:r>
            <a:rPr lang="en-US" sz="4600" dirty="0"/>
            <a:t>Disconnected from broader BU community</a:t>
          </a:r>
        </a:p>
      </dgm:t>
    </dgm:pt>
    <dgm:pt modelId="{E8585DAA-8B4E-41FF-B6F3-77474A1F35AD}" type="parTrans" cxnId="{BB1D55A7-E00E-46BD-8A0E-5224F87AF7B2}">
      <dgm:prSet/>
      <dgm:spPr/>
      <dgm:t>
        <a:bodyPr/>
        <a:lstStyle/>
        <a:p>
          <a:endParaRPr lang="en-US"/>
        </a:p>
      </dgm:t>
    </dgm:pt>
    <dgm:pt modelId="{19E640B2-56A8-4C87-9932-F869701C383F}" type="sibTrans" cxnId="{BB1D55A7-E00E-46BD-8A0E-5224F87AF7B2}">
      <dgm:prSet/>
      <dgm:spPr/>
      <dgm:t>
        <a:bodyPr/>
        <a:lstStyle/>
        <a:p>
          <a:endParaRPr lang="en-US"/>
        </a:p>
      </dgm:t>
    </dgm:pt>
    <dgm:pt modelId="{D8C2B140-99C3-43AD-9205-C47E98594F66}" type="pres">
      <dgm:prSet presAssocID="{4898369D-EB99-4D72-BE5C-0BD8E136E0A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62092DC-46AA-4AE3-8816-0D65F3DB1096}" type="pres">
      <dgm:prSet presAssocID="{C1D4FE08-5870-46BB-920F-9F729662F924}" presName="hierRoot1" presStyleCnt="0"/>
      <dgm:spPr/>
    </dgm:pt>
    <dgm:pt modelId="{EAF77BB2-4848-4AA4-9831-2CD9BC204F1A}" type="pres">
      <dgm:prSet presAssocID="{C1D4FE08-5870-46BB-920F-9F729662F924}" presName="composite" presStyleCnt="0"/>
      <dgm:spPr/>
    </dgm:pt>
    <dgm:pt modelId="{257B2FC3-EE91-423D-BC31-EC237AA48C93}" type="pres">
      <dgm:prSet presAssocID="{C1D4FE08-5870-46BB-920F-9F729662F924}" presName="background" presStyleLbl="node0" presStyleIdx="0" presStyleCnt="2"/>
      <dgm:spPr>
        <a:solidFill>
          <a:schemeClr val="accent6"/>
        </a:solidFill>
        <a:ln>
          <a:solidFill>
            <a:schemeClr val="accent6"/>
          </a:solidFill>
        </a:ln>
      </dgm:spPr>
    </dgm:pt>
    <dgm:pt modelId="{3CACB824-FD2F-404E-9E8A-864A13670516}" type="pres">
      <dgm:prSet presAssocID="{C1D4FE08-5870-46BB-920F-9F729662F924}" presName="text" presStyleLbl="fgAcc0" presStyleIdx="0" presStyleCnt="2">
        <dgm:presLayoutVars>
          <dgm:chPref val="3"/>
        </dgm:presLayoutVars>
      </dgm:prSet>
      <dgm:spPr/>
    </dgm:pt>
    <dgm:pt modelId="{957DFA9B-3CCD-433B-A528-F5B170BB4C22}" type="pres">
      <dgm:prSet presAssocID="{C1D4FE08-5870-46BB-920F-9F729662F924}" presName="hierChild2" presStyleCnt="0"/>
      <dgm:spPr/>
    </dgm:pt>
    <dgm:pt modelId="{E84B390E-1445-4CC4-A749-E2242F56579E}" type="pres">
      <dgm:prSet presAssocID="{0E51DF90-3B78-4C29-84BA-4C970E1E5853}" presName="hierRoot1" presStyleCnt="0"/>
      <dgm:spPr/>
    </dgm:pt>
    <dgm:pt modelId="{C8E6F057-C517-4C39-B5F5-D230AAEE7E56}" type="pres">
      <dgm:prSet presAssocID="{0E51DF90-3B78-4C29-84BA-4C970E1E5853}" presName="composite" presStyleCnt="0"/>
      <dgm:spPr/>
    </dgm:pt>
    <dgm:pt modelId="{C31FE0A9-7124-4836-8C59-4C2BFA6DE31E}" type="pres">
      <dgm:prSet presAssocID="{0E51DF90-3B78-4C29-84BA-4C970E1E5853}" presName="background" presStyleLbl="node0" presStyleIdx="1" presStyleCnt="2"/>
      <dgm:spPr>
        <a:solidFill>
          <a:schemeClr val="accent6"/>
        </a:solidFill>
        <a:ln>
          <a:solidFill>
            <a:schemeClr val="accent6"/>
          </a:solidFill>
        </a:ln>
      </dgm:spPr>
    </dgm:pt>
    <dgm:pt modelId="{081EBEC6-DAAC-4B74-8861-9B1E750311B1}" type="pres">
      <dgm:prSet presAssocID="{0E51DF90-3B78-4C29-84BA-4C970E1E5853}" presName="text" presStyleLbl="fgAcc0" presStyleIdx="1" presStyleCnt="2">
        <dgm:presLayoutVars>
          <dgm:chPref val="3"/>
        </dgm:presLayoutVars>
      </dgm:prSet>
      <dgm:spPr/>
    </dgm:pt>
    <dgm:pt modelId="{3032B953-95CB-43BA-9AC7-3C0DAAB58947}" type="pres">
      <dgm:prSet presAssocID="{0E51DF90-3B78-4C29-84BA-4C970E1E5853}" presName="hierChild2" presStyleCnt="0"/>
      <dgm:spPr/>
    </dgm:pt>
  </dgm:ptLst>
  <dgm:cxnLst>
    <dgm:cxn modelId="{FFCA311F-94B6-4AE3-A06B-B14678FC762F}" type="presOf" srcId="{4898369D-EB99-4D72-BE5C-0BD8E136E0A1}" destId="{D8C2B140-99C3-43AD-9205-C47E98594F66}" srcOrd="0" destOrd="0" presId="urn:microsoft.com/office/officeart/2005/8/layout/hierarchy1"/>
    <dgm:cxn modelId="{7B73C76D-6E01-4499-B4FD-1FF266693368}" type="presOf" srcId="{0E51DF90-3B78-4C29-84BA-4C970E1E5853}" destId="{081EBEC6-DAAC-4B74-8861-9B1E750311B1}" srcOrd="0" destOrd="0" presId="urn:microsoft.com/office/officeart/2005/8/layout/hierarchy1"/>
    <dgm:cxn modelId="{B34F77A3-AADF-4469-83DE-6616B22B221E}" type="presOf" srcId="{C1D4FE08-5870-46BB-920F-9F729662F924}" destId="{3CACB824-FD2F-404E-9E8A-864A13670516}" srcOrd="0" destOrd="0" presId="urn:microsoft.com/office/officeart/2005/8/layout/hierarchy1"/>
    <dgm:cxn modelId="{BB1D55A7-E00E-46BD-8A0E-5224F87AF7B2}" srcId="{4898369D-EB99-4D72-BE5C-0BD8E136E0A1}" destId="{0E51DF90-3B78-4C29-84BA-4C970E1E5853}" srcOrd="1" destOrd="0" parTransId="{E8585DAA-8B4E-41FF-B6F3-77474A1F35AD}" sibTransId="{19E640B2-56A8-4C87-9932-F869701C383F}"/>
    <dgm:cxn modelId="{F8AC7FC5-521A-44F3-A75F-690D840752D5}" srcId="{4898369D-EB99-4D72-BE5C-0BD8E136E0A1}" destId="{C1D4FE08-5870-46BB-920F-9F729662F924}" srcOrd="0" destOrd="0" parTransId="{44AF4FAD-FC08-4965-AD75-ABD80E2E04F6}" sibTransId="{B5318F08-1BD7-4A12-AD58-DFFA7DE2F1A8}"/>
    <dgm:cxn modelId="{05B07D0F-B5C8-4732-B460-D20E6DA4A279}" type="presParOf" srcId="{D8C2B140-99C3-43AD-9205-C47E98594F66}" destId="{662092DC-46AA-4AE3-8816-0D65F3DB1096}" srcOrd="0" destOrd="0" presId="urn:microsoft.com/office/officeart/2005/8/layout/hierarchy1"/>
    <dgm:cxn modelId="{812E5FF4-84EA-4BC5-AE8B-ECCEDD146375}" type="presParOf" srcId="{662092DC-46AA-4AE3-8816-0D65F3DB1096}" destId="{EAF77BB2-4848-4AA4-9831-2CD9BC204F1A}" srcOrd="0" destOrd="0" presId="urn:microsoft.com/office/officeart/2005/8/layout/hierarchy1"/>
    <dgm:cxn modelId="{AAE7A481-105E-4799-95D4-65B339BCA2CC}" type="presParOf" srcId="{EAF77BB2-4848-4AA4-9831-2CD9BC204F1A}" destId="{257B2FC3-EE91-423D-BC31-EC237AA48C93}" srcOrd="0" destOrd="0" presId="urn:microsoft.com/office/officeart/2005/8/layout/hierarchy1"/>
    <dgm:cxn modelId="{C4E2C13B-E658-4049-A167-E7D53DF15ECE}" type="presParOf" srcId="{EAF77BB2-4848-4AA4-9831-2CD9BC204F1A}" destId="{3CACB824-FD2F-404E-9E8A-864A13670516}" srcOrd="1" destOrd="0" presId="urn:microsoft.com/office/officeart/2005/8/layout/hierarchy1"/>
    <dgm:cxn modelId="{06E8D3E1-898A-4DD4-857D-E14156C7564F}" type="presParOf" srcId="{662092DC-46AA-4AE3-8816-0D65F3DB1096}" destId="{957DFA9B-3CCD-433B-A528-F5B170BB4C22}" srcOrd="1" destOrd="0" presId="urn:microsoft.com/office/officeart/2005/8/layout/hierarchy1"/>
    <dgm:cxn modelId="{6FF56597-6F4A-48AE-A013-E23BCE687C18}" type="presParOf" srcId="{D8C2B140-99C3-43AD-9205-C47E98594F66}" destId="{E84B390E-1445-4CC4-A749-E2242F56579E}" srcOrd="1" destOrd="0" presId="urn:microsoft.com/office/officeart/2005/8/layout/hierarchy1"/>
    <dgm:cxn modelId="{0BE377F7-A2E5-439A-B710-8087B89CA94C}" type="presParOf" srcId="{E84B390E-1445-4CC4-A749-E2242F56579E}" destId="{C8E6F057-C517-4C39-B5F5-D230AAEE7E56}" srcOrd="0" destOrd="0" presId="urn:microsoft.com/office/officeart/2005/8/layout/hierarchy1"/>
    <dgm:cxn modelId="{7747F07C-2D8F-4ECE-9FEE-40A428FA9C6A}" type="presParOf" srcId="{C8E6F057-C517-4C39-B5F5-D230AAEE7E56}" destId="{C31FE0A9-7124-4836-8C59-4C2BFA6DE31E}" srcOrd="0" destOrd="0" presId="urn:microsoft.com/office/officeart/2005/8/layout/hierarchy1"/>
    <dgm:cxn modelId="{B9478A71-E866-411B-BB26-E649B869A153}" type="presParOf" srcId="{C8E6F057-C517-4C39-B5F5-D230AAEE7E56}" destId="{081EBEC6-DAAC-4B74-8861-9B1E750311B1}" srcOrd="1" destOrd="0" presId="urn:microsoft.com/office/officeart/2005/8/layout/hierarchy1"/>
    <dgm:cxn modelId="{86DA36A3-4423-4DB2-9540-447CB53597B2}" type="presParOf" srcId="{E84B390E-1445-4CC4-A749-E2242F56579E}" destId="{3032B953-95CB-43BA-9AC7-3C0DAAB5894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4B4D8D-987D-4C90-968D-3CD771C5E39B}">
      <dsp:nvSpPr>
        <dsp:cNvPr id="0" name=""/>
        <dsp:cNvSpPr/>
      </dsp:nvSpPr>
      <dsp:spPr>
        <a:xfrm>
          <a:off x="0" y="0"/>
          <a:ext cx="5729700" cy="6747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+mn-lt"/>
              <a:cs typeface="Arial"/>
            </a:rPr>
            <a:t>Classes</a:t>
          </a:r>
          <a:endParaRPr lang="en-US" sz="3200" b="0" i="0" u="none" strike="noStrike" kern="1200" cap="none" baseline="0" noProof="0" dirty="0">
            <a:solidFill>
              <a:srgbClr val="010000"/>
            </a:solidFill>
            <a:latin typeface="+mn-lt"/>
            <a:cs typeface="Arial"/>
          </a:endParaRPr>
        </a:p>
      </dsp:txBody>
      <dsp:txXfrm>
        <a:off x="19762" y="19762"/>
        <a:ext cx="4922686" cy="635193"/>
      </dsp:txXfrm>
    </dsp:sp>
    <dsp:sp modelId="{D31B8317-05BC-4E09-B213-4FD13FE254EF}">
      <dsp:nvSpPr>
        <dsp:cNvPr id="0" name=""/>
        <dsp:cNvSpPr/>
      </dsp:nvSpPr>
      <dsp:spPr>
        <a:xfrm>
          <a:off x="427867" y="768427"/>
          <a:ext cx="5729700" cy="6747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+mn-lt"/>
              <a:cs typeface="Arial"/>
            </a:rPr>
            <a:t>Sleep</a:t>
          </a:r>
        </a:p>
      </dsp:txBody>
      <dsp:txXfrm>
        <a:off x="447629" y="788189"/>
        <a:ext cx="4823743" cy="635193"/>
      </dsp:txXfrm>
    </dsp:sp>
    <dsp:sp modelId="{6277875B-8464-4731-8BA1-28B8FD747C19}">
      <dsp:nvSpPr>
        <dsp:cNvPr id="0" name=""/>
        <dsp:cNvSpPr/>
      </dsp:nvSpPr>
      <dsp:spPr>
        <a:xfrm>
          <a:off x="855734" y="1536855"/>
          <a:ext cx="5729700" cy="6747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+mn-lt"/>
              <a:cs typeface="Arial"/>
            </a:rPr>
            <a:t>Meals and exercise </a:t>
          </a:r>
        </a:p>
      </dsp:txBody>
      <dsp:txXfrm>
        <a:off x="875496" y="1556617"/>
        <a:ext cx="4823743" cy="635193"/>
      </dsp:txXfrm>
    </dsp:sp>
    <dsp:sp modelId="{1668D443-7C06-429C-978C-15C524E8A356}">
      <dsp:nvSpPr>
        <dsp:cNvPr id="0" name=""/>
        <dsp:cNvSpPr/>
      </dsp:nvSpPr>
      <dsp:spPr>
        <a:xfrm>
          <a:off x="1283601" y="2305283"/>
          <a:ext cx="5729700" cy="6747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+mn-lt"/>
              <a:cs typeface="Arial"/>
            </a:rPr>
            <a:t>Study time </a:t>
          </a:r>
        </a:p>
      </dsp:txBody>
      <dsp:txXfrm>
        <a:off x="1303363" y="2325045"/>
        <a:ext cx="4823743" cy="635193"/>
      </dsp:txXfrm>
    </dsp:sp>
    <dsp:sp modelId="{ABFB5E7C-AFAC-4978-BD79-8A14BDDD4BE2}">
      <dsp:nvSpPr>
        <dsp:cNvPr id="0" name=""/>
        <dsp:cNvSpPr/>
      </dsp:nvSpPr>
      <dsp:spPr>
        <a:xfrm>
          <a:off x="1711469" y="3073711"/>
          <a:ext cx="5729700" cy="6747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+mn-lt"/>
              <a:cs typeface="Arial"/>
            </a:rPr>
            <a:t>Free time</a:t>
          </a:r>
        </a:p>
      </dsp:txBody>
      <dsp:txXfrm>
        <a:off x="1731231" y="3093473"/>
        <a:ext cx="4823743" cy="635193"/>
      </dsp:txXfrm>
    </dsp:sp>
    <dsp:sp modelId="{E151D6F9-8F5E-4DB3-9932-4F05CB1B8248}">
      <dsp:nvSpPr>
        <dsp:cNvPr id="0" name=""/>
        <dsp:cNvSpPr/>
      </dsp:nvSpPr>
      <dsp:spPr>
        <a:xfrm>
          <a:off x="5291134" y="492918"/>
          <a:ext cx="438566" cy="43856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/>
        </a:p>
      </dsp:txBody>
      <dsp:txXfrm>
        <a:off x="5389811" y="492918"/>
        <a:ext cx="241212" cy="330021"/>
      </dsp:txXfrm>
    </dsp:sp>
    <dsp:sp modelId="{A9B59CF1-300C-4CE1-835D-55CF3A812B62}">
      <dsp:nvSpPr>
        <dsp:cNvPr id="0" name=""/>
        <dsp:cNvSpPr/>
      </dsp:nvSpPr>
      <dsp:spPr>
        <a:xfrm>
          <a:off x="5719001" y="1261346"/>
          <a:ext cx="438566" cy="43856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/>
        </a:p>
      </dsp:txBody>
      <dsp:txXfrm>
        <a:off x="5817678" y="1261346"/>
        <a:ext cx="241212" cy="330021"/>
      </dsp:txXfrm>
    </dsp:sp>
    <dsp:sp modelId="{9EE4B97F-2EB5-4F19-B0DD-512A1B4937BF}">
      <dsp:nvSpPr>
        <dsp:cNvPr id="0" name=""/>
        <dsp:cNvSpPr/>
      </dsp:nvSpPr>
      <dsp:spPr>
        <a:xfrm>
          <a:off x="6146869" y="2018529"/>
          <a:ext cx="438566" cy="43856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/>
        </a:p>
      </dsp:txBody>
      <dsp:txXfrm>
        <a:off x="6245546" y="2018529"/>
        <a:ext cx="241212" cy="330021"/>
      </dsp:txXfrm>
    </dsp:sp>
    <dsp:sp modelId="{19880C48-703E-43BA-B4B7-FC5DD85BD7C0}">
      <dsp:nvSpPr>
        <dsp:cNvPr id="0" name=""/>
        <dsp:cNvSpPr/>
      </dsp:nvSpPr>
      <dsp:spPr>
        <a:xfrm>
          <a:off x="6574736" y="2794453"/>
          <a:ext cx="438566" cy="43856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/>
        </a:p>
      </dsp:txBody>
      <dsp:txXfrm>
        <a:off x="6673413" y="2794453"/>
        <a:ext cx="241212" cy="3300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7B2FC3-EE91-423D-BC31-EC237AA48C93}">
      <dsp:nvSpPr>
        <dsp:cNvPr id="0" name=""/>
        <dsp:cNvSpPr/>
      </dsp:nvSpPr>
      <dsp:spPr>
        <a:xfrm>
          <a:off x="1227" y="297257"/>
          <a:ext cx="4309690" cy="2736653"/>
        </a:xfrm>
        <a:prstGeom prst="roundRect">
          <a:avLst>
            <a:gd name="adj" fmla="val 10000"/>
          </a:avLst>
        </a:prstGeom>
        <a:solidFill>
          <a:schemeClr val="accent2"/>
        </a:solidFill>
        <a:ln w="1587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ACB824-FD2F-404E-9E8A-864A13670516}">
      <dsp:nvSpPr>
        <dsp:cNvPr id="0" name=""/>
        <dsp:cNvSpPr/>
      </dsp:nvSpPr>
      <dsp:spPr>
        <a:xfrm>
          <a:off x="480082" y="752169"/>
          <a:ext cx="4309690" cy="273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/>
            <a:t>Feeling disconnected from professors  </a:t>
          </a:r>
        </a:p>
      </dsp:txBody>
      <dsp:txXfrm>
        <a:off x="560236" y="832323"/>
        <a:ext cx="4149382" cy="2576345"/>
      </dsp:txXfrm>
    </dsp:sp>
    <dsp:sp modelId="{E0712DFB-D153-4A22-91FE-BF8117E2198C}">
      <dsp:nvSpPr>
        <dsp:cNvPr id="0" name=""/>
        <dsp:cNvSpPr/>
      </dsp:nvSpPr>
      <dsp:spPr>
        <a:xfrm>
          <a:off x="5268627" y="297257"/>
          <a:ext cx="4309690" cy="2736653"/>
        </a:xfrm>
        <a:prstGeom prst="roundRect">
          <a:avLst>
            <a:gd name="adj" fmla="val 10000"/>
          </a:avLst>
        </a:prstGeom>
        <a:solidFill>
          <a:schemeClr val="accent2"/>
        </a:solidFill>
        <a:ln w="15875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337094-27A5-4AD2-B796-C746523CC63F}">
      <dsp:nvSpPr>
        <dsp:cNvPr id="0" name=""/>
        <dsp:cNvSpPr/>
      </dsp:nvSpPr>
      <dsp:spPr>
        <a:xfrm>
          <a:off x="5747481" y="752169"/>
          <a:ext cx="4309690" cy="273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/>
            <a:t>Can’t attend office hours </a:t>
          </a:r>
        </a:p>
      </dsp:txBody>
      <dsp:txXfrm>
        <a:off x="5827635" y="832323"/>
        <a:ext cx="4149382" cy="25763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5F8E82-15AA-41D5-9D3B-BBEEDA0EF4F1}">
      <dsp:nvSpPr>
        <dsp:cNvPr id="0" name=""/>
        <dsp:cNvSpPr/>
      </dsp:nvSpPr>
      <dsp:spPr>
        <a:xfrm>
          <a:off x="0" y="0"/>
          <a:ext cx="6797675" cy="16138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0ADDD8-739A-4CA3-91C8-99BA57B05AAE}">
      <dsp:nvSpPr>
        <dsp:cNvPr id="0" name=""/>
        <dsp:cNvSpPr/>
      </dsp:nvSpPr>
      <dsp:spPr>
        <a:xfrm>
          <a:off x="488194" y="363809"/>
          <a:ext cx="887626" cy="8876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3F8398-B4E8-4450-AA37-7C746B33B318}">
      <dsp:nvSpPr>
        <dsp:cNvPr id="0" name=""/>
        <dsp:cNvSpPr/>
      </dsp:nvSpPr>
      <dsp:spPr>
        <a:xfrm>
          <a:off x="1864015" y="689"/>
          <a:ext cx="4933659" cy="161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801" tIns="170801" rIns="170801" bIns="170801" numCol="1" spcCol="1270" anchor="ctr" anchorCtr="0">
          <a:noAutofit/>
        </a:bodyPr>
        <a:lstStyle/>
        <a:p>
          <a:pPr marL="0" lvl="0" indent="0" algn="l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First class</a:t>
          </a:r>
        </a:p>
      </dsp:txBody>
      <dsp:txXfrm>
        <a:off x="1864015" y="689"/>
        <a:ext cx="4933659" cy="1613866"/>
      </dsp:txXfrm>
    </dsp:sp>
    <dsp:sp modelId="{B5FDF9FD-FE69-4F9E-BCD0-C33746DB1984}">
      <dsp:nvSpPr>
        <dsp:cNvPr id="0" name=""/>
        <dsp:cNvSpPr/>
      </dsp:nvSpPr>
      <dsp:spPr>
        <a:xfrm>
          <a:off x="0" y="2018022"/>
          <a:ext cx="6797675" cy="16138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5FEEBB-2574-40AE-BD2A-710D339EDC46}">
      <dsp:nvSpPr>
        <dsp:cNvPr id="0" name=""/>
        <dsp:cNvSpPr/>
      </dsp:nvSpPr>
      <dsp:spPr>
        <a:xfrm>
          <a:off x="488194" y="2381142"/>
          <a:ext cx="887626" cy="8876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DBA612-3FDF-436C-A3D3-66C4D2DC1EE9}">
      <dsp:nvSpPr>
        <dsp:cNvPr id="0" name=""/>
        <dsp:cNvSpPr/>
      </dsp:nvSpPr>
      <dsp:spPr>
        <a:xfrm>
          <a:off x="1864015" y="2018022"/>
          <a:ext cx="4933659" cy="161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801" tIns="170801" rIns="170801" bIns="170801" numCol="1" spcCol="1270" anchor="ctr" anchorCtr="0">
          <a:noAutofit/>
        </a:bodyPr>
        <a:lstStyle/>
        <a:p>
          <a:pPr marL="0" lvl="0" indent="0" algn="l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  <a:hlinkClick xmlns:r="http://schemas.openxmlformats.org/officeDocument/2006/relationships"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Email etiquette </a:t>
          </a:r>
          <a:endParaRPr lang="en-US" sz="3200" kern="1200" dirty="0"/>
        </a:p>
      </dsp:txBody>
      <dsp:txXfrm>
        <a:off x="1864015" y="2018022"/>
        <a:ext cx="4933659" cy="1613866"/>
      </dsp:txXfrm>
    </dsp:sp>
    <dsp:sp modelId="{C20F0DBE-8460-4BEB-A7A2-2B0865C77A2D}">
      <dsp:nvSpPr>
        <dsp:cNvPr id="0" name=""/>
        <dsp:cNvSpPr/>
      </dsp:nvSpPr>
      <dsp:spPr>
        <a:xfrm>
          <a:off x="0" y="3999640"/>
          <a:ext cx="6797675" cy="16138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822B83-399C-468A-A466-A99FD62B54EF}">
      <dsp:nvSpPr>
        <dsp:cNvPr id="0" name=""/>
        <dsp:cNvSpPr/>
      </dsp:nvSpPr>
      <dsp:spPr>
        <a:xfrm>
          <a:off x="488194" y="4398475"/>
          <a:ext cx="887626" cy="887626"/>
        </a:xfrm>
        <a:prstGeom prst="rect">
          <a:avLst/>
        </a:prstGeom>
        <a:blipFill>
          <a:blip xmlns:r="http://schemas.openxmlformats.org/officeDocument/2006/relationships"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6490BE-E062-4C2A-894C-C6CAC0048BD9}">
      <dsp:nvSpPr>
        <dsp:cNvPr id="0" name=""/>
        <dsp:cNvSpPr/>
      </dsp:nvSpPr>
      <dsp:spPr>
        <a:xfrm>
          <a:off x="1864015" y="4035355"/>
          <a:ext cx="4933659" cy="161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801" tIns="170801" rIns="170801" bIns="170801" numCol="1" spcCol="1270" anchor="ctr" anchorCtr="0">
          <a:noAutofit/>
        </a:bodyPr>
        <a:lstStyle/>
        <a:p>
          <a:pPr marL="0" lvl="0" indent="0" algn="l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Virtual office hours and meetings </a:t>
          </a:r>
        </a:p>
      </dsp:txBody>
      <dsp:txXfrm>
        <a:off x="1864015" y="4035355"/>
        <a:ext cx="4933659" cy="16138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7B2FC3-EE91-423D-BC31-EC237AA48C93}">
      <dsp:nvSpPr>
        <dsp:cNvPr id="0" name=""/>
        <dsp:cNvSpPr/>
      </dsp:nvSpPr>
      <dsp:spPr>
        <a:xfrm>
          <a:off x="1227" y="297257"/>
          <a:ext cx="4309690" cy="27366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ACB824-FD2F-404E-9E8A-864A13670516}">
      <dsp:nvSpPr>
        <dsp:cNvPr id="0" name=""/>
        <dsp:cNvSpPr/>
      </dsp:nvSpPr>
      <dsp:spPr>
        <a:xfrm>
          <a:off x="480082" y="752169"/>
          <a:ext cx="4309690" cy="273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/>
            <a:t>Falling behind</a:t>
          </a:r>
        </a:p>
      </dsp:txBody>
      <dsp:txXfrm>
        <a:off x="560236" y="832323"/>
        <a:ext cx="4149382" cy="2576345"/>
      </dsp:txXfrm>
    </dsp:sp>
    <dsp:sp modelId="{C31FE0A9-7124-4836-8C59-4C2BFA6DE31E}">
      <dsp:nvSpPr>
        <dsp:cNvPr id="0" name=""/>
        <dsp:cNvSpPr/>
      </dsp:nvSpPr>
      <dsp:spPr>
        <a:xfrm>
          <a:off x="5268627" y="297257"/>
          <a:ext cx="4309690" cy="27366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1EBEC6-DAAC-4B74-8861-9B1E750311B1}">
      <dsp:nvSpPr>
        <dsp:cNvPr id="0" name=""/>
        <dsp:cNvSpPr/>
      </dsp:nvSpPr>
      <dsp:spPr>
        <a:xfrm>
          <a:off x="5747481" y="752169"/>
          <a:ext cx="4309690" cy="273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/>
            <a:t>Lack of motivation</a:t>
          </a:r>
        </a:p>
      </dsp:txBody>
      <dsp:txXfrm>
        <a:off x="5827635" y="832323"/>
        <a:ext cx="4149382" cy="257634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7B2FC3-EE91-423D-BC31-EC237AA48C93}">
      <dsp:nvSpPr>
        <dsp:cNvPr id="0" name=""/>
        <dsp:cNvSpPr/>
      </dsp:nvSpPr>
      <dsp:spPr>
        <a:xfrm>
          <a:off x="1227" y="297257"/>
          <a:ext cx="4309690" cy="2736653"/>
        </a:xfrm>
        <a:prstGeom prst="roundRect">
          <a:avLst>
            <a:gd name="adj" fmla="val 10000"/>
          </a:avLst>
        </a:prstGeom>
        <a:solidFill>
          <a:schemeClr val="accent6"/>
        </a:solidFill>
        <a:ln w="15875" cap="flat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ACB824-FD2F-404E-9E8A-864A13670516}">
      <dsp:nvSpPr>
        <dsp:cNvPr id="0" name=""/>
        <dsp:cNvSpPr/>
      </dsp:nvSpPr>
      <dsp:spPr>
        <a:xfrm>
          <a:off x="480082" y="752169"/>
          <a:ext cx="4309690" cy="273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/>
            <a:t>Disconnected from classmates</a:t>
          </a:r>
        </a:p>
      </dsp:txBody>
      <dsp:txXfrm>
        <a:off x="560236" y="832323"/>
        <a:ext cx="4149382" cy="2576345"/>
      </dsp:txXfrm>
    </dsp:sp>
    <dsp:sp modelId="{C31FE0A9-7124-4836-8C59-4C2BFA6DE31E}">
      <dsp:nvSpPr>
        <dsp:cNvPr id="0" name=""/>
        <dsp:cNvSpPr/>
      </dsp:nvSpPr>
      <dsp:spPr>
        <a:xfrm>
          <a:off x="5268627" y="297257"/>
          <a:ext cx="4309690" cy="2736653"/>
        </a:xfrm>
        <a:prstGeom prst="roundRect">
          <a:avLst>
            <a:gd name="adj" fmla="val 10000"/>
          </a:avLst>
        </a:prstGeom>
        <a:solidFill>
          <a:schemeClr val="accent6"/>
        </a:solidFill>
        <a:ln w="15875" cap="flat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1EBEC6-DAAC-4B74-8861-9B1E750311B1}">
      <dsp:nvSpPr>
        <dsp:cNvPr id="0" name=""/>
        <dsp:cNvSpPr/>
      </dsp:nvSpPr>
      <dsp:spPr>
        <a:xfrm>
          <a:off x="5747481" y="752169"/>
          <a:ext cx="4309690" cy="273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/>
            <a:t>Disconnected from broader BU community</a:t>
          </a:r>
        </a:p>
      </dsp:txBody>
      <dsp:txXfrm>
        <a:off x="5827635" y="832323"/>
        <a:ext cx="4149382" cy="25763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83113-7477-4321-A510-595F973A5B9C}" type="datetimeFigureOut">
              <a:rPr lang="en-US" smtClean="0"/>
              <a:t>1/27/21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D0736-0FA2-4C07-8762-55EEDCD29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696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E8C400-5153-4C2B-AE47-3B74942CCB5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9977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FC6A-143B-40A4-A8C5-932F50AD66D4}" type="datetimeFigureOut">
              <a:rPr lang="en-US" smtClean="0"/>
              <a:t>1/27/21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52D9F-292B-4C2B-9541-4DA858F1FEB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913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FC6A-143B-40A4-A8C5-932F50AD66D4}" type="datetimeFigureOut">
              <a:rPr lang="en-US" smtClean="0"/>
              <a:t>1/27/21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52D9F-292B-4C2B-9541-4DA858F1F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475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FC6A-143B-40A4-A8C5-932F50AD66D4}" type="datetimeFigureOut">
              <a:rPr lang="en-US" smtClean="0"/>
              <a:t>1/27/21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52D9F-292B-4C2B-9541-4DA858F1F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4085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11320333" y="624134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31031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FC6A-143B-40A4-A8C5-932F50AD66D4}" type="datetimeFigureOut">
              <a:rPr lang="en-US" smtClean="0"/>
              <a:t>1/27/21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52D9F-292B-4C2B-9541-4DA858F1F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604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FC6A-143B-40A4-A8C5-932F50AD66D4}" type="datetimeFigureOut">
              <a:rPr lang="en-US" smtClean="0"/>
              <a:t>1/27/21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52D9F-292B-4C2B-9541-4DA858F1FEB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0161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FC6A-143B-40A4-A8C5-932F50AD66D4}" type="datetimeFigureOut">
              <a:rPr lang="en-US" smtClean="0"/>
              <a:t>1/27/21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52D9F-292B-4C2B-9541-4DA858F1F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554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FC6A-143B-40A4-A8C5-932F50AD66D4}" type="datetimeFigureOut">
              <a:rPr lang="en-US" smtClean="0"/>
              <a:t>1/27/21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52D9F-292B-4C2B-9541-4DA858F1F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781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FC6A-143B-40A4-A8C5-932F50AD66D4}" type="datetimeFigureOut">
              <a:rPr lang="en-US" smtClean="0"/>
              <a:t>1/27/21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52D9F-292B-4C2B-9541-4DA858F1F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782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FC6A-143B-40A4-A8C5-932F50AD66D4}" type="datetimeFigureOut">
              <a:rPr lang="en-US" smtClean="0"/>
              <a:t>1/27/21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52D9F-292B-4C2B-9541-4DA858F1F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52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B5AFC6A-143B-40A4-A8C5-932F50AD66D4}" type="datetimeFigureOut">
              <a:rPr lang="en-US" smtClean="0"/>
              <a:t>1/27/21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852D9F-292B-4C2B-9541-4DA858F1F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015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FC6A-143B-40A4-A8C5-932F50AD66D4}" type="datetimeFigureOut">
              <a:rPr lang="en-US" smtClean="0"/>
              <a:t>1/27/21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52D9F-292B-4C2B-9541-4DA858F1F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7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B5AFC6A-143B-40A4-A8C5-932F50AD66D4}" type="datetimeFigureOut">
              <a:rPr lang="en-US" smtClean="0"/>
              <a:t>1/27/21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9852D9F-292B-4C2B-9541-4DA858F1FEB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267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slack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.edu/erc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png"/><Relationship Id="rId5" Type="http://schemas.openxmlformats.org/officeDocument/2006/relationships/image" Target="../media/image1.png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u.edu/shs/getting-started/resources-for-well-being/" TargetMode="External"/><Relationship Id="rId7" Type="http://schemas.openxmlformats.org/officeDocument/2006/relationships/hyperlink" Target="https://www.bu.edu/provost/wellbeingproject/wellbeing-project-resources/" TargetMode="External"/><Relationship Id="rId2" Type="http://schemas.openxmlformats.org/officeDocument/2006/relationships/hyperlink" Target="https://www.bu.edu/shs/behavioral-medicine/behavioral-resources/help-for-getting-better-sleep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u.edu/tech/contact/" TargetMode="External"/><Relationship Id="rId5" Type="http://schemas.openxmlformats.org/officeDocument/2006/relationships/hyperlink" Target="BU%20IS%26T%20https:/www.bu.edu/tech/support/learning-remotely" TargetMode="External"/><Relationship Id="rId4" Type="http://schemas.openxmlformats.org/officeDocument/2006/relationships/hyperlink" Target="https://help.blackboard.com/Learn/Student/Watch_Video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fully.com/358622-the-roles-of-glucose-in-the-brain.html" TargetMode="External"/><Relationship Id="rId7" Type="http://schemas.openxmlformats.org/officeDocument/2006/relationships/hyperlink" Target="https://www.bu.edu/articles/2020/loneliness-in-college-during-pandemic/" TargetMode="External"/><Relationship Id="rId2" Type="http://schemas.openxmlformats.org/officeDocument/2006/relationships/hyperlink" Target="https://www.washingtonpost.com/education/2020/09/06/remote-learning-college-zo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ap.columbian.gwu.edu/sites/g/files/zaxdzs1941/f/10%20Tips%20for%20Online%20International%20Students_Summer%202020.pdf" TargetMode="External"/><Relationship Id="rId5" Type="http://schemas.openxmlformats.org/officeDocument/2006/relationships/hyperlink" Target="https://www.usnews.com/education/online-education/articles/2015/06/15/ways-to-bounce-back-after-falling-behind-in-an-online-course" TargetMode="External"/><Relationship Id="rId4" Type="http://schemas.openxmlformats.org/officeDocument/2006/relationships/hyperlink" Target="https://www.bu.edu/articles/2020/life-for-international-students-fear-resilience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f.edu/education/about-us/news/2020/tips-success-online-classes.aspx" TargetMode="External"/><Relationship Id="rId2" Type="http://schemas.openxmlformats.org/officeDocument/2006/relationships/hyperlink" Target="http://www.bu.edu/articles/2020/new-student-study-app-reserve-safe-study-spaces/?utm_campaign=bu_today&amp;utm_source=email_20201014_full&amp;utm_medium=2_must_read_1&amp;utm_content=studen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oorvucenter.yale.edu/7-Tips-for-Online-Learning" TargetMode="External"/><Relationship Id="rId4" Type="http://schemas.openxmlformats.org/officeDocument/2006/relationships/hyperlink" Target="https://online.osu.edu/resources/learn/whats-difference-between-asynchronous-and-synchronous-learnin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07FDA-62C4-4832-8B8D-3107EAD284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Talk About: </a:t>
            </a:r>
            <a:br>
              <a:rPr lang="en-US" dirty="0"/>
            </a:br>
            <a:r>
              <a:rPr lang="en-US" dirty="0"/>
              <a:t>Best Practices for L</a:t>
            </a:r>
            <a:r>
              <a:rPr lang="en-US" i="1" dirty="0"/>
              <a:t>f</a:t>
            </a:r>
            <a:r>
              <a:rPr lang="en-US" dirty="0"/>
              <a:t>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20BE72-9B2E-48CD-93A3-8E096DA18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4893585"/>
            <a:ext cx="7248540" cy="1041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056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6B3BD3-B0CA-4975-B7D8-77145378A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981" y="963997"/>
            <a:ext cx="3972433" cy="4938361"/>
          </a:xfrm>
        </p:spPr>
        <p:txBody>
          <a:bodyPr anchor="ctr">
            <a:normAutofit/>
          </a:bodyPr>
          <a:lstStyle/>
          <a:p>
            <a:r>
              <a:rPr lang="en-US" b="1" dirty="0"/>
              <a:t>Best Practices: Asynchronous Courses</a:t>
            </a:r>
          </a:p>
        </p:txBody>
      </p:sp>
      <p:cxnSp>
        <p:nvCxnSpPr>
          <p:cNvPr id="23" name="Straight Connector 11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FB7D8A8-CCD1-4121-A067-4594C8765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882" y="963507"/>
            <a:ext cx="6135097" cy="4938851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Specific times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Tips to increase motivation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Chunking </a:t>
            </a:r>
          </a:p>
        </p:txBody>
      </p:sp>
    </p:spTree>
    <p:extLst>
      <p:ext uri="{BB962C8B-B14F-4D97-AF65-F5344CB8AC3E}">
        <p14:creationId xmlns:p14="http://schemas.microsoft.com/office/powerpoint/2010/main" val="1631451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>
            <a:extLst>
              <a:ext uri="{FF2B5EF4-FFF2-40B4-BE49-F238E27FC236}">
                <a16:creationId xmlns:a16="http://schemas.microsoft.com/office/drawing/2014/main" id="{F6C9D135-2BF4-4694-8732-88EEE18AA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778FCE6-4D20-4A9A-90B4-C948024E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FBCBF307-3BC6-4D33-BC45-E7DADD14F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67" name="Rectangle 66">
            <a:extLst>
              <a:ext uri="{FF2B5EF4-FFF2-40B4-BE49-F238E27FC236}">
                <a16:creationId xmlns:a16="http://schemas.microsoft.com/office/drawing/2014/main" id="{A9C77DBE-43B2-4580-9C81-52DE557B75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AE2EEEB7-07F4-4B3C-A872-E13A22D844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7613486" y="0"/>
            <a:ext cx="4584734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7F406D-7720-4DA7-9838-B156CED88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1321" y="2010442"/>
            <a:ext cx="3659246" cy="29260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dirty="0">
                <a:solidFill>
                  <a:srgbClr val="FFFFFF"/>
                </a:solidFill>
              </a:rPr>
              <a:t>Weekly </a:t>
            </a:r>
            <a:br>
              <a:rPr lang="en-US" sz="6000" dirty="0">
                <a:solidFill>
                  <a:srgbClr val="FFFFFF"/>
                </a:solidFill>
              </a:rPr>
            </a:br>
            <a:r>
              <a:rPr lang="en-US" sz="6000" dirty="0">
                <a:solidFill>
                  <a:srgbClr val="FFFFFF"/>
                </a:solidFill>
              </a:rPr>
              <a:t>Study </a:t>
            </a:r>
            <a:br>
              <a:rPr lang="en-US" sz="6000" dirty="0">
                <a:solidFill>
                  <a:srgbClr val="FFFFFF"/>
                </a:solidFill>
              </a:rPr>
            </a:br>
            <a:r>
              <a:rPr lang="en-US" sz="6000" dirty="0">
                <a:solidFill>
                  <a:srgbClr val="FFFFFF"/>
                </a:solidFill>
              </a:rPr>
              <a:t>Plan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BD33F139-16D4-4A34-9C64-4B22E8E82E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906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4" name="Google Shape;155;p27">
            <a:extLst>
              <a:ext uri="{FF2B5EF4-FFF2-40B4-BE49-F238E27FC236}">
                <a16:creationId xmlns:a16="http://schemas.microsoft.com/office/drawing/2014/main" id="{E1F11B94-3FB2-45F0-BEF9-76CB0C7CE1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42465951"/>
              </p:ext>
            </p:extLst>
          </p:nvPr>
        </p:nvGraphicFramePr>
        <p:xfrm>
          <a:off x="454008" y="118730"/>
          <a:ext cx="6073285" cy="6620539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7995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737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0164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cap="all" spc="6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CLASS</a:t>
                      </a:r>
                    </a:p>
                  </a:txBody>
                  <a:tcPr marL="100980" marR="105766" marT="77310" marB="7731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cap="all" spc="6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Biology</a:t>
                      </a:r>
                    </a:p>
                  </a:txBody>
                  <a:tcPr marL="100980" marR="105766" marT="77310" marB="7731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8231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1" cap="none" spc="0">
                          <a:solidFill>
                            <a:schemeClr val="tx1"/>
                          </a:solidFill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Assignments</a:t>
                      </a:r>
                    </a:p>
                  </a:txBody>
                  <a:tcPr marL="100980" marR="105766" marT="77678" marB="77310">
                    <a:lnL w="12700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cap="none" spc="0" dirty="0">
                          <a:solidFill>
                            <a:schemeClr val="tx1"/>
                          </a:solidFill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Watch Asynchronous Lectures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cap="none" spc="0" dirty="0">
                          <a:solidFill>
                            <a:schemeClr val="tx1"/>
                          </a:solidFill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Read Chapter 13 (pages 150-185)</a:t>
                      </a:r>
                    </a:p>
                  </a:txBody>
                  <a:tcPr marL="100980" marR="105766" marT="77678" marB="7731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8231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1" cap="none" spc="0">
                          <a:solidFill>
                            <a:schemeClr val="tx1"/>
                          </a:solidFill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Sunday</a:t>
                      </a:r>
                    </a:p>
                  </a:txBody>
                  <a:tcPr marL="100980" marR="105766" marT="77678" marB="7731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cap="none" spc="0" dirty="0">
                          <a:solidFill>
                            <a:schemeClr val="tx1"/>
                          </a:solidFill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Read pages 150-160, take notes</a:t>
                      </a:r>
                    </a:p>
                  </a:txBody>
                  <a:tcPr marL="100980" marR="105766" marT="77678" marB="7731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439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1" cap="none" spc="0">
                          <a:solidFill>
                            <a:schemeClr val="tx1"/>
                          </a:solidFill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Monday</a:t>
                      </a:r>
                    </a:p>
                  </a:txBody>
                  <a:tcPr marL="100980" marR="105766" marT="77678" marB="77310">
                    <a:lnL w="12700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cap="none" spc="0" dirty="0">
                          <a:solidFill>
                            <a:schemeClr val="tx1"/>
                          </a:solidFill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Watch lecture &amp; take notes: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cap="none" spc="0" dirty="0">
                          <a:solidFill>
                            <a:schemeClr val="tx1"/>
                          </a:solidFill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2-2:30pm, 3-3:30pm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cap="none" spc="0" dirty="0">
                          <a:solidFill>
                            <a:schemeClr val="tx1"/>
                          </a:solidFill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Read pages 161-166, take notes</a:t>
                      </a:r>
                    </a:p>
                  </a:txBody>
                  <a:tcPr marL="100980" marR="105766" marT="77678" marB="7731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071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1" cap="none" spc="0">
                          <a:solidFill>
                            <a:schemeClr val="tx1"/>
                          </a:solidFill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Tuesday</a:t>
                      </a:r>
                    </a:p>
                  </a:txBody>
                  <a:tcPr marL="100980" marR="105766" marT="77678" marB="7731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cap="none" spc="0" dirty="0">
                          <a:solidFill>
                            <a:schemeClr val="tx1"/>
                          </a:solidFill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Watch lecture &amp; take notes: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cap="none" spc="0" dirty="0">
                          <a:solidFill>
                            <a:schemeClr val="tx1"/>
                          </a:solidFill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7-7:30pm, 8-8:30pm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cap="none" spc="0" dirty="0">
                          <a:solidFill>
                            <a:schemeClr val="tx1"/>
                          </a:solidFill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Read pages 167-172, take notes</a:t>
                      </a:r>
                    </a:p>
                  </a:txBody>
                  <a:tcPr marL="100980" marR="105766" marT="77678" marB="7731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8954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1" cap="none" spc="0">
                          <a:solidFill>
                            <a:schemeClr val="tx1"/>
                          </a:solidFill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Wednesday</a:t>
                      </a:r>
                    </a:p>
                  </a:txBody>
                  <a:tcPr marL="100980" marR="105766" marT="77678" marB="77310">
                    <a:lnL w="12700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cap="none" spc="0" dirty="0">
                          <a:solidFill>
                            <a:schemeClr val="tx1"/>
                          </a:solidFill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Watch lecture &amp; take notes: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cap="none" spc="0" dirty="0">
                          <a:solidFill>
                            <a:schemeClr val="tx1"/>
                          </a:solidFill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2-2:30pm, 3-3:30pm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cap="none" spc="0" dirty="0">
                          <a:solidFill>
                            <a:schemeClr val="tx1"/>
                          </a:solidFill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Read pages 173-178</a:t>
                      </a:r>
                    </a:p>
                  </a:txBody>
                  <a:tcPr marL="100980" marR="105766" marT="77678" marB="7731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7451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1" cap="none" spc="0" dirty="0">
                          <a:solidFill>
                            <a:schemeClr val="tx1"/>
                          </a:solidFill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Thursday</a:t>
                      </a:r>
                    </a:p>
                  </a:txBody>
                  <a:tcPr marL="100980" marR="105766" marT="77678" marB="7731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cap="none" spc="0" dirty="0">
                          <a:solidFill>
                            <a:schemeClr val="tx1"/>
                          </a:solidFill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Watch lecture &amp; take notes: 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cap="none" spc="0" dirty="0">
                          <a:solidFill>
                            <a:schemeClr val="tx1"/>
                          </a:solidFill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7-7:30pm, 8-8:30pm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cap="none" spc="0" dirty="0">
                          <a:solidFill>
                            <a:schemeClr val="tx1"/>
                          </a:solidFill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Read pages 179-185</a:t>
                      </a:r>
                    </a:p>
                  </a:txBody>
                  <a:tcPr marL="100980" marR="105766" marT="77678" marB="7731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071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900" b="1" cap="none" spc="0" dirty="0">
                          <a:solidFill>
                            <a:schemeClr val="tx1"/>
                          </a:solidFill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Friday</a:t>
                      </a:r>
                    </a:p>
                  </a:txBody>
                  <a:tcPr marL="100980" marR="105766" marT="77678" marB="77310">
                    <a:lnL w="12700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cap="none" spc="0" dirty="0">
                          <a:solidFill>
                            <a:schemeClr val="tx1"/>
                          </a:solidFill>
                          <a:latin typeface="+mn-lt"/>
                          <a:ea typeface="Roboto Slab"/>
                          <a:cs typeface="Roboto Slab"/>
                          <a:sym typeface="Roboto Slab"/>
                        </a:rPr>
                        <a:t>Review notes from lecture &amp; textbook</a:t>
                      </a:r>
                    </a:p>
                  </a:txBody>
                  <a:tcPr marL="100980" marR="105766" marT="77678" marB="7731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7042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914A7-150F-4F53-913A-DFFC5E9E6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b="1" dirty="0"/>
              <a:t>Challenges: </a:t>
            </a:r>
            <a:br>
              <a:rPr lang="en-US" b="1" dirty="0"/>
            </a:br>
            <a:r>
              <a:rPr lang="en-US" b="1" dirty="0"/>
              <a:t>Connecting to the Community</a:t>
            </a:r>
          </a:p>
        </p:txBody>
      </p:sp>
      <p:graphicFrame>
        <p:nvGraphicFramePr>
          <p:cNvPr id="11" name="Content Placeholder 8">
            <a:extLst>
              <a:ext uri="{FF2B5EF4-FFF2-40B4-BE49-F238E27FC236}">
                <a16:creationId xmlns:a16="http://schemas.microsoft.com/office/drawing/2014/main" id="{DBB795E4-C550-4633-B774-03F59A6C8E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4485122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3795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F851A0D-B7A7-4F5E-B54F-C00342C95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Best Practices: </a:t>
            </a:r>
            <a:br>
              <a:rPr lang="en-US" b="1" dirty="0"/>
            </a:br>
            <a:r>
              <a:rPr lang="en-US" b="1" dirty="0"/>
              <a:t>Connecting to the Community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035017-FA5D-4DEC-8D3B-4A0BD10AB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5981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Discussion forums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Zoom: chat &amp; breakout rooms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Slack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Study group + accountability partner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Casual social interactions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Get involved</a:t>
            </a:r>
          </a:p>
        </p:txBody>
      </p:sp>
      <p:pic>
        <p:nvPicPr>
          <p:cNvPr id="7" name="Picture 2" descr="Slack Review | PCMag">
            <a:hlinkClick r:id="rId2"/>
            <a:extLst>
              <a:ext uri="{FF2B5EF4-FFF2-40B4-BE49-F238E27FC236}">
                <a16:creationId xmlns:a16="http://schemas.microsoft.com/office/drawing/2014/main" id="{FB192F02-C16C-41BA-819A-ADBF7826B4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7779" y="3775049"/>
            <a:ext cx="2076578" cy="1173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Zoom Keyboard Shortcuts (Save Time During Your Virtual Calls ...">
            <a:extLst>
              <a:ext uri="{FF2B5EF4-FFF2-40B4-BE49-F238E27FC236}">
                <a16:creationId xmlns:a16="http://schemas.microsoft.com/office/drawing/2014/main" id="{DD8677BE-9858-437C-9B7D-71007FD2BA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07779" y="1845734"/>
            <a:ext cx="2109091" cy="1400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4833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16">
            <a:extLst>
              <a:ext uri="{FF2B5EF4-FFF2-40B4-BE49-F238E27FC236}">
                <a16:creationId xmlns:a16="http://schemas.microsoft.com/office/drawing/2014/main" id="{F6C9D135-2BF4-4694-8732-88EEE18AA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" name="Rectangle 18">
            <a:extLst>
              <a:ext uri="{FF2B5EF4-FFF2-40B4-BE49-F238E27FC236}">
                <a16:creationId xmlns:a16="http://schemas.microsoft.com/office/drawing/2014/main" id="{F778FCE6-4D20-4A9A-90B4-C948024E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8" name="Straight Connector 20">
            <a:extLst>
              <a:ext uri="{FF2B5EF4-FFF2-40B4-BE49-F238E27FC236}">
                <a16:creationId xmlns:a16="http://schemas.microsoft.com/office/drawing/2014/main" id="{FBCBF307-3BC6-4D33-BC45-E7DADD14F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59" name="Rectangle 22">
            <a:extLst>
              <a:ext uri="{FF2B5EF4-FFF2-40B4-BE49-F238E27FC236}">
                <a16:creationId xmlns:a16="http://schemas.microsoft.com/office/drawing/2014/main" id="{43078984-06D1-4985-938B-863E4255E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DBB801-9CC5-4487-A2E8-1511915F1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9754" y="639097"/>
            <a:ext cx="6253317" cy="36860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Looking for a Place to Study or Attend Class Remotely on Campus?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B9F30-DF51-4289-9B86-D462059A6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9753" y="4455621"/>
            <a:ext cx="6269347" cy="123861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3600" b="1" cap="all" spc="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Study Space App: </a:t>
            </a:r>
            <a:r>
              <a:rPr lang="en-US" sz="2400" cap="all" spc="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bu.edu/</a:t>
            </a:r>
            <a:r>
              <a:rPr lang="en-US" sz="2400" cap="all" spc="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studyspace</a:t>
            </a:r>
            <a:r>
              <a:rPr lang="en-US" sz="2400" cap="all" spc="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</a:p>
        </p:txBody>
      </p:sp>
      <p:pic>
        <p:nvPicPr>
          <p:cNvPr id="5" name="Picture 4" descr="Qr code&#10;&#10;Description automatically generated">
            <a:extLst>
              <a:ext uri="{FF2B5EF4-FFF2-40B4-BE49-F238E27FC236}">
                <a16:creationId xmlns:a16="http://schemas.microsoft.com/office/drawing/2014/main" id="{CB6AFF6B-1FCB-41BF-B1ED-EB92AB179D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99" y="1163529"/>
            <a:ext cx="4001315" cy="4001315"/>
          </a:xfrm>
          <a:prstGeom prst="rect">
            <a:avLst/>
          </a:prstGeom>
        </p:spPr>
      </p:pic>
      <p:cxnSp>
        <p:nvCxnSpPr>
          <p:cNvPr id="60" name="Straight Connector 24">
            <a:extLst>
              <a:ext uri="{FF2B5EF4-FFF2-40B4-BE49-F238E27FC236}">
                <a16:creationId xmlns:a16="http://schemas.microsoft.com/office/drawing/2014/main" id="{958E8BE4-2700-4BCD-8C10-4A63EF160E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071" y="4343400"/>
            <a:ext cx="5636107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26">
            <a:extLst>
              <a:ext uri="{FF2B5EF4-FFF2-40B4-BE49-F238E27FC236}">
                <a16:creationId xmlns:a16="http://schemas.microsoft.com/office/drawing/2014/main" id="{6D6C457E-2910-4272-862C-141309AEF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" name="Rectangle 28">
            <a:extLst>
              <a:ext uri="{FF2B5EF4-FFF2-40B4-BE49-F238E27FC236}">
                <a16:creationId xmlns:a16="http://schemas.microsoft.com/office/drawing/2014/main" id="{DC412989-C726-40E2-9112-2D6D1963CD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54013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F68AE66-1FDD-4487-93DF-8AE9676C77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01434" y="1871573"/>
            <a:ext cx="5551450" cy="274796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2400">
                <a:latin typeface="Verdana" panose="020B0604030504040204" pitchFamily="34" charset="0"/>
                <a:ea typeface="Verdana" panose="020B0604030504040204" pitchFamily="34" charset="0"/>
              </a:rPr>
              <a:t>Services offered remotely via Zoom</a:t>
            </a:r>
          </a:p>
          <a:p>
            <a:pPr marL="0" indent="0" algn="ctr">
              <a:buNone/>
            </a:pPr>
            <a:r>
              <a:rPr lang="en-US" sz="2400">
                <a:latin typeface="Verdana" panose="020B0604030504040204" pitchFamily="34" charset="0"/>
                <a:ea typeface="Verdana" panose="020B060403050404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bu.edu/erc</a:t>
            </a:r>
            <a:endParaRPr lang="en-US" sz="240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D32AE4-0663-4705-B499-A90879DF67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2040" y="2156868"/>
            <a:ext cx="5033960" cy="32200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2400">
                <a:latin typeface="Verdana" panose="020B0604030504040204" pitchFamily="34" charset="0"/>
                <a:ea typeface="Verdana" panose="020B0604030504040204" pitchFamily="34" charset="0"/>
              </a:rPr>
              <a:t>Academic Skills Advising</a:t>
            </a:r>
          </a:p>
          <a:p>
            <a:pPr marL="0" indent="0" algn="ctr">
              <a:buNone/>
            </a:pPr>
            <a:r>
              <a:rPr lang="en-US" sz="2400">
                <a:latin typeface="Verdana" panose="020B0604030504040204" pitchFamily="34" charset="0"/>
                <a:ea typeface="Verdana" panose="020B0604030504040204" pitchFamily="34" charset="0"/>
              </a:rPr>
              <a:t>Language Link</a:t>
            </a:r>
          </a:p>
          <a:p>
            <a:pPr marL="0" indent="0" algn="ctr">
              <a:buNone/>
            </a:pPr>
            <a:r>
              <a:rPr lang="en-US" sz="2400">
                <a:latin typeface="Verdana" panose="020B0604030504040204" pitchFamily="34" charset="0"/>
                <a:ea typeface="Verdana" panose="020B0604030504040204" pitchFamily="34" charset="0"/>
              </a:rPr>
              <a:t>Peer Tutoring</a:t>
            </a:r>
          </a:p>
          <a:p>
            <a:pPr marL="0" indent="0" algn="ctr">
              <a:buNone/>
            </a:pPr>
            <a:r>
              <a:rPr lang="en-US" sz="2400">
                <a:latin typeface="Verdana" panose="020B0604030504040204" pitchFamily="34" charset="0"/>
                <a:ea typeface="Verdana" panose="020B0604030504040204" pitchFamily="34" charset="0"/>
              </a:rPr>
              <a:t>Workshops</a:t>
            </a:r>
          </a:p>
          <a:p>
            <a:pPr marL="0" indent="0" algn="ctr">
              <a:buNone/>
            </a:pPr>
            <a:r>
              <a:rPr lang="en-US" sz="2400">
                <a:latin typeface="Verdana" panose="020B0604030504040204" pitchFamily="34" charset="0"/>
                <a:ea typeface="Verdana" panose="020B0604030504040204" pitchFamily="34" charset="0"/>
              </a:rPr>
              <a:t>Writing Assistance</a:t>
            </a:r>
          </a:p>
        </p:txBody>
      </p:sp>
      <p:pic>
        <p:nvPicPr>
          <p:cNvPr id="13" name="Google Shape;242;p41">
            <a:extLst>
              <a:ext uri="{FF2B5EF4-FFF2-40B4-BE49-F238E27FC236}">
                <a16:creationId xmlns:a16="http://schemas.microsoft.com/office/drawing/2014/main" id="{08D259D4-AB23-4863-8FB7-7A50740FF445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95893" y="4140839"/>
            <a:ext cx="1162533" cy="1162533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D356492-7134-4581-8DBC-1DD67ED5EE4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4657" y="687345"/>
            <a:ext cx="7248540" cy="1041899"/>
          </a:xfrm>
          <a:prstGeom prst="rect">
            <a:avLst/>
          </a:prstGeom>
        </p:spPr>
      </p:pic>
      <p:sp>
        <p:nvSpPr>
          <p:cNvPr id="14" name="Google Shape;243;p41">
            <a:extLst>
              <a:ext uri="{FF2B5EF4-FFF2-40B4-BE49-F238E27FC236}">
                <a16:creationId xmlns:a16="http://schemas.microsoft.com/office/drawing/2014/main" id="{D31722F9-034C-4519-BC61-DB58B2F6008C}"/>
              </a:ext>
            </a:extLst>
          </p:cNvPr>
          <p:cNvSpPr txBox="1"/>
          <p:nvPr/>
        </p:nvSpPr>
        <p:spPr>
          <a:xfrm>
            <a:off x="2608687" y="5819441"/>
            <a:ext cx="1885167" cy="516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Oswald"/>
                <a:sym typeface="Oswald"/>
              </a:rPr>
              <a:t>@BU_ERC</a:t>
            </a:r>
            <a:endParaRPr kumimoji="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Oswald"/>
              <a:sym typeface="Oswald"/>
            </a:endParaRPr>
          </a:p>
        </p:txBody>
      </p:sp>
      <p:sp>
        <p:nvSpPr>
          <p:cNvPr id="15" name="Google Shape;244;p41">
            <a:extLst>
              <a:ext uri="{FF2B5EF4-FFF2-40B4-BE49-F238E27FC236}">
                <a16:creationId xmlns:a16="http://schemas.microsoft.com/office/drawing/2014/main" id="{D6A51DC0-E6C4-4904-8649-705551534801}"/>
              </a:ext>
            </a:extLst>
          </p:cNvPr>
          <p:cNvSpPr txBox="1"/>
          <p:nvPr/>
        </p:nvSpPr>
        <p:spPr>
          <a:xfrm>
            <a:off x="9491583" y="5819441"/>
            <a:ext cx="1378684" cy="6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Oswald"/>
                <a:sym typeface="Oswald"/>
              </a:rPr>
              <a:t>@BUERC</a:t>
            </a:r>
            <a:endParaRPr kumimoji="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Oswald"/>
              <a:sym typeface="Oswald"/>
            </a:endParaRPr>
          </a:p>
        </p:txBody>
      </p:sp>
      <p:pic>
        <p:nvPicPr>
          <p:cNvPr id="16" name="Picture 15" descr="Application&#10;&#10;Description automatically generated">
            <a:extLst>
              <a:ext uri="{FF2B5EF4-FFF2-40B4-BE49-F238E27FC236}">
                <a16:creationId xmlns:a16="http://schemas.microsoft.com/office/drawing/2014/main" id="{37A351C5-FEF5-4975-B961-A230159442E1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45092" r="69905" b="18287"/>
          <a:stretch/>
        </p:blipFill>
        <p:spPr>
          <a:xfrm>
            <a:off x="8958554" y="5662171"/>
            <a:ext cx="577260" cy="609440"/>
          </a:xfrm>
          <a:prstGeom prst="rect">
            <a:avLst/>
          </a:prstGeom>
        </p:spPr>
      </p:pic>
      <p:pic>
        <p:nvPicPr>
          <p:cNvPr id="17" name="Picture 16" descr="Application&#10;&#10;Description automatically generated">
            <a:extLst>
              <a:ext uri="{FF2B5EF4-FFF2-40B4-BE49-F238E27FC236}">
                <a16:creationId xmlns:a16="http://schemas.microsoft.com/office/drawing/2014/main" id="{F50FACD5-E7DC-4D2F-904B-1BAA1FE970E1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69366" b="63300"/>
          <a:stretch/>
        </p:blipFill>
        <p:spPr>
          <a:xfrm>
            <a:off x="5442171" y="5662171"/>
            <a:ext cx="577259" cy="599992"/>
          </a:xfrm>
          <a:prstGeom prst="rect">
            <a:avLst/>
          </a:prstGeom>
        </p:spPr>
      </p:pic>
      <p:pic>
        <p:nvPicPr>
          <p:cNvPr id="18" name="Picture 17" descr="Application&#10;&#10;Description automatically generated">
            <a:extLst>
              <a:ext uri="{FF2B5EF4-FFF2-40B4-BE49-F238E27FC236}">
                <a16:creationId xmlns:a16="http://schemas.microsoft.com/office/drawing/2014/main" id="{48709414-FBE7-4445-BFCC-96C001159A61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34339" r="34718" b="63347"/>
          <a:stretch/>
        </p:blipFill>
        <p:spPr>
          <a:xfrm>
            <a:off x="1972755" y="5654060"/>
            <a:ext cx="583838" cy="599992"/>
          </a:xfrm>
          <a:prstGeom prst="rect">
            <a:avLst/>
          </a:prstGeom>
        </p:spPr>
      </p:pic>
      <p:sp>
        <p:nvSpPr>
          <p:cNvPr id="19" name="Google Shape;243;p41">
            <a:extLst>
              <a:ext uri="{FF2B5EF4-FFF2-40B4-BE49-F238E27FC236}">
                <a16:creationId xmlns:a16="http://schemas.microsoft.com/office/drawing/2014/main" id="{9645709E-EAEF-4C41-8910-91F8C33CE2A1}"/>
              </a:ext>
            </a:extLst>
          </p:cNvPr>
          <p:cNvSpPr txBox="1"/>
          <p:nvPr/>
        </p:nvSpPr>
        <p:spPr>
          <a:xfrm>
            <a:off x="6016988" y="5819441"/>
            <a:ext cx="1885167" cy="516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Oswald"/>
                <a:sym typeface="Oswald"/>
              </a:rPr>
              <a:t>@BUERC</a:t>
            </a:r>
            <a:endParaRPr kumimoji="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Oswald"/>
              <a:sym typeface="Oswald"/>
            </a:endParaRPr>
          </a:p>
        </p:txBody>
      </p:sp>
    </p:spTree>
    <p:extLst>
      <p:ext uri="{BB962C8B-B14F-4D97-AF65-F5344CB8AC3E}">
        <p14:creationId xmlns:p14="http://schemas.microsoft.com/office/powerpoint/2010/main" val="23074437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B69F6-C583-42F5-8D45-D28B1CBB9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Best Practices: Breakout Rooms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B2992-D83D-4DCB-B52E-3DBC390EF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Introduce yourself: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000" dirty="0"/>
              <a:t> Name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000" dirty="0"/>
              <a:t> Program and year </a:t>
            </a:r>
          </a:p>
          <a:p>
            <a:endParaRPr lang="en-US" dirty="0"/>
          </a:p>
        </p:txBody>
      </p:sp>
      <p:pic>
        <p:nvPicPr>
          <p:cNvPr id="4" name="Graphic 3" descr="Meeting">
            <a:extLst>
              <a:ext uri="{FF2B5EF4-FFF2-40B4-BE49-F238E27FC236}">
                <a16:creationId xmlns:a16="http://schemas.microsoft.com/office/drawing/2014/main" id="{C2E75C56-5EAE-4F89-9B90-13D6C10F4E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33945" y="2204826"/>
            <a:ext cx="3305175" cy="3305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137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99000"/>
                <a:satMod val="140000"/>
              </a:schemeClr>
            </a:gs>
            <a:gs pos="65000">
              <a:schemeClr val="bg2">
                <a:tint val="100000"/>
                <a:shade val="80000"/>
                <a:satMod val="130000"/>
              </a:schemeClr>
            </a:gs>
            <a:gs pos="100000">
              <a:schemeClr val="bg2">
                <a:tint val="100000"/>
                <a:shade val="48000"/>
                <a:satMod val="12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FFA1520A-1D3C-405F-AEE7-0F2EF43CB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90A6270-490E-48F6-A622-E5BA1B1738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DBA4893-047A-4913-9A32-C316A849B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88952" cy="49701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8C4A40-9BD3-449A-BC85-76C4C51D7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89216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8000" dirty="0">
                <a:solidFill>
                  <a:srgbClr val="FFFFFF"/>
                </a:solidFill>
              </a:rPr>
              <a:t>Best Practices and Advice from IPM’s</a:t>
            </a:r>
          </a:p>
        </p:txBody>
      </p:sp>
    </p:spTree>
    <p:extLst>
      <p:ext uri="{BB962C8B-B14F-4D97-AF65-F5344CB8AC3E}">
        <p14:creationId xmlns:p14="http://schemas.microsoft.com/office/powerpoint/2010/main" val="26308058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 descr="Speech">
            <a:extLst>
              <a:ext uri="{FF2B5EF4-FFF2-40B4-BE49-F238E27FC236}">
                <a16:creationId xmlns:a16="http://schemas.microsoft.com/office/drawing/2014/main" id="{400E7429-63B6-4E41-B5AB-52E1C066C4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89238" y="535735"/>
            <a:ext cx="6613523" cy="661352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4B777A4-9700-45E5-96AB-BE1C58504232}"/>
              </a:ext>
            </a:extLst>
          </p:cNvPr>
          <p:cNvSpPr txBox="1"/>
          <p:nvPr/>
        </p:nvSpPr>
        <p:spPr>
          <a:xfrm>
            <a:off x="3528356" y="1997839"/>
            <a:ext cx="51352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Questions &amp; Answers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in Chat</a:t>
            </a:r>
            <a:endParaRPr kumimoji="0" lang="en-US" sz="66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97039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59863-C048-4A32-BABD-B043ED075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43BC4-CC4A-43E6-BA4F-5392AAA78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Behavioral Medicine Sleep Hygiene</a:t>
            </a:r>
            <a:r>
              <a:rPr lang="en-US" dirty="0"/>
              <a:t> </a:t>
            </a:r>
          </a:p>
          <a:p>
            <a:pPr>
              <a:lnSpc>
                <a:spcPct val="150000"/>
              </a:lnSpc>
            </a:pPr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Behavioral Medicine Sleep Resources</a:t>
            </a:r>
            <a:endParaRPr lang="en-US" dirty="0"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>
              <a:lnSpc>
                <a:spcPct val="150000"/>
              </a:lnSpc>
            </a:pPr>
            <a:r>
              <a:rPr lang="en-US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Blackboard Learn Videos for Students</a:t>
            </a:r>
            <a:endParaRPr lang="en-US" dirty="0">
              <a:hlinkClick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>
              <a:lnSpc>
                <a:spcPct val="150000"/>
              </a:lnSpc>
            </a:pPr>
            <a:r>
              <a:rPr lang="en-US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 Information Services &amp; Technology</a:t>
            </a:r>
            <a:endParaRPr lang="en-US" dirty="0"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>
              <a:lnSpc>
                <a:spcPct val="150000"/>
              </a:lnSpc>
            </a:pPr>
            <a:r>
              <a:rPr lang="en-US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Headspace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850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12">
            <a:extLst>
              <a:ext uri="{FF2B5EF4-FFF2-40B4-BE49-F238E27FC236}">
                <a16:creationId xmlns:a16="http://schemas.microsoft.com/office/drawing/2014/main" id="{F8779204-E5D2-4657-B0D3-E77364C3A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" name="Rectangle 14">
            <a:extLst>
              <a:ext uri="{FF2B5EF4-FFF2-40B4-BE49-F238E27FC236}">
                <a16:creationId xmlns:a16="http://schemas.microsoft.com/office/drawing/2014/main" id="{662599F1-A442-4AEE-BCB7-1C5C6A785A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2" name="Straight Connector 16">
            <a:extLst>
              <a:ext uri="{FF2B5EF4-FFF2-40B4-BE49-F238E27FC236}">
                <a16:creationId xmlns:a16="http://schemas.microsoft.com/office/drawing/2014/main" id="{5243A5ED-3136-4223-BF40-988E9F560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3" name="Rectangle 18">
            <a:extLst>
              <a:ext uri="{FF2B5EF4-FFF2-40B4-BE49-F238E27FC236}">
                <a16:creationId xmlns:a16="http://schemas.microsoft.com/office/drawing/2014/main" id="{E903D3AC-A2D6-42BE-BB31-721AEC23EC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20">
            <a:extLst>
              <a:ext uri="{FF2B5EF4-FFF2-40B4-BE49-F238E27FC236}">
                <a16:creationId xmlns:a16="http://schemas.microsoft.com/office/drawing/2014/main" id="{71C2936C-D4A2-4723-8C80-D965F9D88F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" y="0"/>
            <a:ext cx="7547879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48D90E-2B1F-4E16-886E-E6B6F8741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516835"/>
            <a:ext cx="5977937" cy="166650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Challenges: Time Zones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104FF3-CDB1-4B62-BC99-2157925968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78" y="2236304"/>
            <a:ext cx="6299201" cy="3652667"/>
          </a:xfrm>
        </p:spPr>
        <p:txBody>
          <a:bodyPr vert="horz" lIns="0" tIns="45720" rIns="0" bIns="45720" rtlCol="0">
            <a:normAutofit/>
          </a:bodyPr>
          <a:lstStyle/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FFFFF"/>
                </a:solidFill>
              </a:rPr>
              <a:t> Adjusting to the differences in time zones </a:t>
            </a:r>
          </a:p>
          <a:p>
            <a:pPr marL="0" indent="0">
              <a:buNone/>
            </a:pPr>
            <a:endParaRPr lang="en-US" sz="1800" b="1" u="sng" dirty="0">
              <a:solidFill>
                <a:srgbClr val="FFFFFF"/>
              </a:solidFill>
            </a:endParaRPr>
          </a:p>
        </p:txBody>
      </p:sp>
      <p:sp>
        <p:nvSpPr>
          <p:cNvPr id="35" name="Rectangle 22">
            <a:extLst>
              <a:ext uri="{FF2B5EF4-FFF2-40B4-BE49-F238E27FC236}">
                <a16:creationId xmlns:a16="http://schemas.microsoft.com/office/drawing/2014/main" id="{F43B1563-5A5C-4D22-8200-BC0FB51AC8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7894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" name="Picture 7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13983823-34C5-4D61-A9BB-0B33906A2C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0" t="10096" r="1147" b="10197"/>
          <a:stretch/>
        </p:blipFill>
        <p:spPr>
          <a:xfrm>
            <a:off x="8476488" y="329575"/>
            <a:ext cx="3082513" cy="6198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4939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F2D61-1C42-450C-A12F-FDB1F29D4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D0D6F-DB93-4A84-92BE-EB9E7FCCA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59816"/>
          </a:xfrm>
        </p:spPr>
        <p:txBody>
          <a:bodyPr>
            <a:normAutofit fontScale="5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Amenabar, T. (2020, Sept. 6). How college students can make the most of remote learning. T</a:t>
            </a:r>
            <a:r>
              <a:rPr lang="en-US" i="1" dirty="0">
                <a:solidFill>
                  <a:schemeClr val="tx1"/>
                </a:solidFill>
              </a:rPr>
              <a:t>he Washington Post</a:t>
            </a:r>
            <a:r>
              <a:rPr lang="en-US" dirty="0">
                <a:solidFill>
                  <a:schemeClr val="tx1"/>
                </a:solidFill>
              </a:rPr>
              <a:t>. Retrieved from </a:t>
            </a:r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https://www.washingtonpost.com/education/2020/09/06/remote-learning-college-zoom/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Ariga</a:t>
            </a:r>
            <a:r>
              <a:rPr lang="en-US" dirty="0">
                <a:solidFill>
                  <a:schemeClr val="tx1"/>
                </a:solidFill>
              </a:rPr>
              <a:t>, A. &amp; </a:t>
            </a:r>
            <a:r>
              <a:rPr lang="en-US" dirty="0" err="1">
                <a:solidFill>
                  <a:schemeClr val="tx1"/>
                </a:solidFill>
              </a:rPr>
              <a:t>Lleras</a:t>
            </a:r>
            <a:r>
              <a:rPr lang="en-US" dirty="0">
                <a:solidFill>
                  <a:schemeClr val="tx1"/>
                </a:solidFill>
              </a:rPr>
              <a:t>, A. (2011). Brief and rare mental “breaks” keep you focused: Deactivation and reactivation of task goals preempt vigilance decrements. </a:t>
            </a:r>
            <a:r>
              <a:rPr lang="en-US" i="1" dirty="0">
                <a:solidFill>
                  <a:schemeClr val="tx1"/>
                </a:solidFill>
              </a:rPr>
              <a:t>Cognition</a:t>
            </a:r>
            <a:r>
              <a:rPr lang="en-US" dirty="0">
                <a:solidFill>
                  <a:schemeClr val="tx1"/>
                </a:solidFill>
              </a:rPr>
              <a:t>, 118 (3), 439-443. doi.org/10.1016/j.cognition.2010.12.007.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Armstrong (2017, August 14). The roles of glucose in the brain. Retrieved from </a:t>
            </a:r>
            <a:r>
              <a:rPr lang="en-US" u="sng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https://healthfully.com/358622-the-roles-of-glucose-in-the-brain.html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Berman, M. G., </a:t>
            </a:r>
            <a:r>
              <a:rPr lang="en-US" dirty="0" err="1">
                <a:solidFill>
                  <a:schemeClr val="tx1"/>
                </a:solidFill>
              </a:rPr>
              <a:t>Jonides</a:t>
            </a:r>
            <a:r>
              <a:rPr lang="en-US" dirty="0">
                <a:solidFill>
                  <a:schemeClr val="tx1"/>
                </a:solidFill>
              </a:rPr>
              <a:t>, J., &amp; Kaplan, S. (2008). The cognitive benefits of interacting with nature. </a:t>
            </a:r>
            <a:r>
              <a:rPr lang="en-US" i="1" dirty="0">
                <a:solidFill>
                  <a:schemeClr val="tx1"/>
                </a:solidFill>
              </a:rPr>
              <a:t>Psychological Science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19</a:t>
            </a:r>
            <a:r>
              <a:rPr lang="en-US" dirty="0">
                <a:solidFill>
                  <a:schemeClr val="tx1"/>
                </a:solidFill>
              </a:rPr>
              <a:t>, 1207–1212. doi:10.1111/j.1467-9280.2008.02225.x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Bouranova, A. (2020, Oct. 13). Life for international students? Fear. And resilience. </a:t>
            </a:r>
            <a:r>
              <a:rPr lang="en-US" i="1" dirty="0">
                <a:solidFill>
                  <a:schemeClr val="tx1"/>
                </a:solidFill>
              </a:rPr>
              <a:t>BU Today</a:t>
            </a:r>
            <a:r>
              <a:rPr lang="en-US" dirty="0">
                <a:solidFill>
                  <a:schemeClr val="tx1"/>
                </a:solidFill>
              </a:rPr>
              <a:t>. Retrieved from </a:t>
            </a:r>
            <a:r>
              <a:rPr lang="en-US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https://www.bu.edu/articles/2020/life-for-international-students-fear-resilience/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Cussler, S. &amp; </a:t>
            </a:r>
            <a:r>
              <a:rPr lang="en-US" dirty="0" err="1">
                <a:solidFill>
                  <a:schemeClr val="tx1"/>
                </a:solidFill>
              </a:rPr>
              <a:t>Gosselink</a:t>
            </a:r>
            <a:r>
              <a:rPr lang="en-US" dirty="0">
                <a:solidFill>
                  <a:schemeClr val="tx1"/>
                </a:solidFill>
              </a:rPr>
              <a:t>, K. “Learning Strategies.” </a:t>
            </a:r>
            <a:r>
              <a:rPr lang="en-US" i="1" dirty="0">
                <a:solidFill>
                  <a:schemeClr val="tx1"/>
                </a:solidFill>
              </a:rPr>
              <a:t>Academic Continuity</a:t>
            </a:r>
            <a:r>
              <a:rPr lang="en-US" dirty="0">
                <a:solidFill>
                  <a:schemeClr val="tx1"/>
                </a:solidFill>
              </a:rPr>
              <a:t>, Mar. 2020, academiccontinuity.yale.edu/students/learning-strategies.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Diekelmann, S., &amp; Born, J. (2010). The memory function of sleep. </a:t>
            </a:r>
            <a:r>
              <a:rPr lang="en-US" i="1" dirty="0">
                <a:solidFill>
                  <a:schemeClr val="tx1"/>
                </a:solidFill>
              </a:rPr>
              <a:t>Nature Reviews Neuroscience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11</a:t>
            </a:r>
            <a:r>
              <a:rPr lang="en-US" dirty="0">
                <a:solidFill>
                  <a:schemeClr val="tx1"/>
                </a:solidFill>
              </a:rPr>
              <a:t>, 114–126. doi:10.1038/nrn2762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Doyle, T., &amp; </a:t>
            </a:r>
            <a:r>
              <a:rPr lang="en-US" dirty="0" err="1">
                <a:solidFill>
                  <a:schemeClr val="tx1"/>
                </a:solidFill>
              </a:rPr>
              <a:t>Zakrajesk</a:t>
            </a:r>
            <a:r>
              <a:rPr lang="en-US" dirty="0">
                <a:solidFill>
                  <a:schemeClr val="tx1"/>
                </a:solidFill>
              </a:rPr>
              <a:t>, T. (2019). The new science of learning: How to learn in harmony with your brain. Second edition. Stylus Publishing.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Friedman, J. (2015, June 15). Ways to bounce back after falling behind in an online course. U.S. News &amp; World Report. Retrieved from: </a:t>
            </a:r>
            <a:r>
              <a:rPr lang="en-US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https://www.usnews.com/education/online-education/articles/2015/06/15/ways-to-bounce-back-after-falling-behind-in-an-online-course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Goel, N., Rao, H., </a:t>
            </a:r>
            <a:r>
              <a:rPr lang="en-US" dirty="0" err="1">
                <a:solidFill>
                  <a:schemeClr val="tx1"/>
                </a:solidFill>
              </a:rPr>
              <a:t>Durmer</a:t>
            </a:r>
            <a:r>
              <a:rPr lang="en-US" dirty="0">
                <a:solidFill>
                  <a:schemeClr val="tx1"/>
                </a:solidFill>
              </a:rPr>
              <a:t>, J. S., &amp; </a:t>
            </a:r>
            <a:r>
              <a:rPr lang="en-US" dirty="0" err="1">
                <a:solidFill>
                  <a:schemeClr val="tx1"/>
                </a:solidFill>
              </a:rPr>
              <a:t>Dinges</a:t>
            </a:r>
            <a:r>
              <a:rPr lang="en-US" dirty="0">
                <a:solidFill>
                  <a:schemeClr val="tx1"/>
                </a:solidFill>
              </a:rPr>
              <a:t>, D. F. (2009). Neurocognitive consequences of sleep deprivation. </a:t>
            </a:r>
            <a:r>
              <a:rPr lang="en-US" i="1" dirty="0">
                <a:solidFill>
                  <a:schemeClr val="tx1"/>
                </a:solidFill>
              </a:rPr>
              <a:t>Seminars in Neurology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29</a:t>
            </a:r>
            <a:r>
              <a:rPr lang="en-US" dirty="0">
                <a:solidFill>
                  <a:schemeClr val="tx1"/>
                </a:solidFill>
              </a:rPr>
              <a:t>, 320–339. doi:10.1055/s-0029-1237117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George Washington University English for Academic Purposes. (2020). 10 tips for international students studying online at GW.  Retrieved from </a:t>
            </a:r>
            <a:r>
              <a:rPr lang="en-US"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https://eap.columbian.gwu.edu/sites/g/files/zaxdzs1941/f/10%20Tips%20for%20Online%20International%20Students_Summer%202020.pdf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Laskowski, A. (2020, Oct. 16). Dealing with loneliness in college during a pandemic. </a:t>
            </a:r>
            <a:r>
              <a:rPr lang="en-US" i="1" dirty="0">
                <a:solidFill>
                  <a:schemeClr val="tx1"/>
                </a:solidFill>
              </a:rPr>
              <a:t>BU Today</a:t>
            </a:r>
            <a:r>
              <a:rPr lang="en-US" dirty="0">
                <a:solidFill>
                  <a:schemeClr val="tx1"/>
                </a:solidFill>
              </a:rPr>
              <a:t>. Retrieved from </a:t>
            </a:r>
            <a:r>
              <a:rPr lang="en-US" dirty="0">
                <a:solidFill>
                  <a:schemeClr val="tx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https://www.bu.edu/articles/2020/loneliness-in-college-during-pandemic/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2896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8AD79-516F-488F-B138-99CBC93DE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ADA17-DBD4-4D23-AB00-393DC2FF5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74091"/>
          </a:xfrm>
        </p:spPr>
        <p:txBody>
          <a:bodyPr>
            <a:normAutofit fontScale="5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Jahnke, A. (2020, Oct. 13).  Need to find a place to study or attend a class remotely while on campus? It just got easier. </a:t>
            </a:r>
            <a:r>
              <a:rPr lang="en-US" i="1" dirty="0">
                <a:solidFill>
                  <a:schemeClr val="tx1"/>
                </a:solidFill>
              </a:rPr>
              <a:t>BU Today</a:t>
            </a:r>
            <a:r>
              <a:rPr lang="en-US" dirty="0">
                <a:solidFill>
                  <a:schemeClr val="tx1"/>
                </a:solidFill>
              </a:rPr>
              <a:t>. Retrieved from </a:t>
            </a:r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http://www.bu.edu/articles/2020/new-student-study-app-reserve-safe-study-spaces/?utm_campaign=bu_today&amp;utm_source=email_20201014_full&amp;utm_medium=2_must_read_1&amp;utm_content=student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Masento</a:t>
            </a:r>
            <a:r>
              <a:rPr lang="en-US" dirty="0">
                <a:solidFill>
                  <a:schemeClr val="tx1"/>
                </a:solidFill>
              </a:rPr>
              <a:t>, N. A., Golightly, M., Field, D. T., Butler, L. T., &amp; van </a:t>
            </a:r>
            <a:r>
              <a:rPr lang="en-US" dirty="0" err="1">
                <a:solidFill>
                  <a:schemeClr val="tx1"/>
                </a:solidFill>
              </a:rPr>
              <a:t>Reekum</a:t>
            </a:r>
            <a:r>
              <a:rPr lang="en-US" dirty="0">
                <a:solidFill>
                  <a:schemeClr val="tx1"/>
                </a:solidFill>
              </a:rPr>
              <a:t>, C. M. (2014). Effects of hydration status on cognitive performance and mood. </a:t>
            </a:r>
            <a:r>
              <a:rPr lang="en-US" i="1" dirty="0">
                <a:solidFill>
                  <a:schemeClr val="tx1"/>
                </a:solidFill>
              </a:rPr>
              <a:t>The British Journal of Nutrition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111</a:t>
            </a:r>
            <a:r>
              <a:rPr lang="en-US" dirty="0">
                <a:solidFill>
                  <a:schemeClr val="tx1"/>
                </a:solidFill>
              </a:rPr>
              <a:t>(10), 1841–1852. https://doi.org/10.1017/S0007114513004455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Oppezzo, M., &amp; Schwartz, D. L. (2014). Give your ideas some legs: The positive effect of walking on creative thinking. </a:t>
            </a:r>
            <a:r>
              <a:rPr lang="en-US" i="1" dirty="0">
                <a:solidFill>
                  <a:schemeClr val="tx1"/>
                </a:solidFill>
              </a:rPr>
              <a:t>Journal of Experimental Psychology: Learning, Memory, and Cognition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4</a:t>
            </a:r>
            <a:r>
              <a:rPr lang="en-US" dirty="0">
                <a:solidFill>
                  <a:schemeClr val="tx1"/>
                </a:solidFill>
              </a:rPr>
              <a:t>, 1142–1152. doi:10.1037/a0036577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Pilcher, J. J., &amp; Walters, A. S. (1997). How sleep deprivation affects psychological variables related to college students’ cognitive performance. </a:t>
            </a:r>
            <a:r>
              <a:rPr lang="en-US" i="1" dirty="0">
                <a:solidFill>
                  <a:schemeClr val="tx1"/>
                </a:solidFill>
              </a:rPr>
              <a:t>Journal of American College Health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46</a:t>
            </a:r>
            <a:r>
              <a:rPr lang="en-US" dirty="0">
                <a:solidFill>
                  <a:schemeClr val="tx1"/>
                </a:solidFill>
              </a:rPr>
              <a:t>, 121–126. doi:10.1080/07448489709595597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Rasch, B., &amp; Born, J. (2013). About sleep’s role in memory. </a:t>
            </a:r>
            <a:r>
              <a:rPr lang="en-US" i="1" dirty="0">
                <a:solidFill>
                  <a:schemeClr val="tx1"/>
                </a:solidFill>
              </a:rPr>
              <a:t>Physiological Review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93</a:t>
            </a:r>
            <a:r>
              <a:rPr lang="en-US" dirty="0">
                <a:solidFill>
                  <a:schemeClr val="tx1"/>
                </a:solidFill>
              </a:rPr>
              <a:t>, 681–766. doi:10.1152/physrev.00032.2012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Rivera, J. (2020). 10 tips for success in online classes. Retrieved from: </a:t>
            </a:r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https://www.usf.edu/education/about-us/news/2020/tips-success-online-classes.aspx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Scheiderer, J. (2020, Dec. 28). What’s the difference between asynchronous and synchronous learning? Retrieved from: </a:t>
            </a:r>
            <a:r>
              <a:rPr lang="en-US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https://online.osu.edu/resources/learn/whats-difference-between-asynchronous-and-synchronous-learning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b-NO" dirty="0">
                <a:solidFill>
                  <a:schemeClr val="tx1"/>
                </a:solidFill>
              </a:rPr>
              <a:t>Verleger, R., Rose, M., Wagner, U., Yordanova, J., &amp; Kolev, V. </a:t>
            </a:r>
            <a:r>
              <a:rPr lang="en-US" dirty="0">
                <a:solidFill>
                  <a:schemeClr val="tx1"/>
                </a:solidFill>
              </a:rPr>
              <a:t>(2013). Insights into sleep’s role for insight: Studies with the number reduction task. </a:t>
            </a:r>
            <a:r>
              <a:rPr lang="en-US" i="1" dirty="0">
                <a:solidFill>
                  <a:schemeClr val="tx1"/>
                </a:solidFill>
              </a:rPr>
              <a:t>Advances in Cognitive Psychology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pt-BR" i="1" dirty="0">
                <a:solidFill>
                  <a:schemeClr val="tx1"/>
                </a:solidFill>
              </a:rPr>
              <a:t>9</a:t>
            </a:r>
            <a:r>
              <a:rPr lang="pt-BR" dirty="0">
                <a:solidFill>
                  <a:schemeClr val="tx1"/>
                </a:solidFill>
              </a:rPr>
              <a:t>, 160–172. doi:10.5709/acp-0143-8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Weidlich</a:t>
            </a:r>
            <a:r>
              <a:rPr lang="en-US" dirty="0">
                <a:solidFill>
                  <a:schemeClr val="tx1"/>
                </a:solidFill>
              </a:rPr>
              <a:t>, J. &amp; </a:t>
            </a:r>
            <a:r>
              <a:rPr lang="en-US" dirty="0" err="1">
                <a:solidFill>
                  <a:schemeClr val="tx1"/>
                </a:solidFill>
              </a:rPr>
              <a:t>Bastiaens</a:t>
            </a:r>
            <a:r>
              <a:rPr lang="en-US" dirty="0">
                <a:solidFill>
                  <a:schemeClr val="tx1"/>
                </a:solidFill>
              </a:rPr>
              <a:t>, T.J. (2019). Designing sociable online learning environments and enhancing social presence: An affordance enrichment approach. </a:t>
            </a:r>
            <a:r>
              <a:rPr lang="en-US" i="1" dirty="0">
                <a:solidFill>
                  <a:schemeClr val="tx1"/>
                </a:solidFill>
              </a:rPr>
              <a:t>Computers &amp; Education</a:t>
            </a:r>
            <a:r>
              <a:rPr lang="en-US" dirty="0">
                <a:solidFill>
                  <a:schemeClr val="tx1"/>
                </a:solidFill>
              </a:rPr>
              <a:t>, 142. doi.org/10.1016/j.compedu.2019.103622</a:t>
            </a:r>
            <a:endParaRPr lang="pt-BR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</a:rPr>
              <a:t>Yale Poorvu Center for Teaching and Learning. (2020, Nov. 17). 7 tips for online learning: How to excel as an online student. Retrieved from: </a:t>
            </a:r>
            <a:r>
              <a:rPr lang="pt-BR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https://poorvucenter.yale.edu/7-Tips-for-Online-Learning</a:t>
            </a:r>
            <a:r>
              <a:rPr lang="pt-BR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929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F6C9D135-2BF4-4694-8732-88EEE18AA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778FCE6-4D20-4A9A-90B4-C948024E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BCBF307-3BC6-4D33-BC45-E7DADD14F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A9C77DBE-43B2-4580-9C81-52DE557B75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75275FD5-57D3-4C93-B92B-C019CE9992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" r="2213" b="1"/>
          <a:stretch/>
        </p:blipFill>
        <p:spPr>
          <a:xfrm>
            <a:off x="640620" y="1501133"/>
            <a:ext cx="6275667" cy="4751083"/>
          </a:xfrm>
          <a:prstGeom prst="rect">
            <a:avLst/>
          </a:prstGeom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AE2EEEB7-07F4-4B3C-A872-E13A22D844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7613486" y="0"/>
            <a:ext cx="4584734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55522A-13DC-42D7-ABE9-F350D7CBB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7494" y="1943958"/>
            <a:ext cx="4304956" cy="29260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</a:rPr>
              <a:t>Best Practices:</a:t>
            </a:r>
            <a:br>
              <a:rPr lang="en-US" b="1" dirty="0">
                <a:solidFill>
                  <a:srgbClr val="FFFFFF"/>
                </a:solidFill>
              </a:rPr>
            </a:br>
            <a:r>
              <a:rPr lang="en-US" b="1" dirty="0">
                <a:solidFill>
                  <a:srgbClr val="FFFFFF"/>
                </a:solidFill>
              </a:rPr>
              <a:t>Create a </a:t>
            </a:r>
            <a:br>
              <a:rPr lang="en-US" b="1" dirty="0">
                <a:solidFill>
                  <a:srgbClr val="FFFFFF"/>
                </a:solidFill>
              </a:rPr>
            </a:br>
            <a:r>
              <a:rPr lang="en-US" b="1" dirty="0">
                <a:solidFill>
                  <a:srgbClr val="FFFFFF"/>
                </a:solidFill>
              </a:rPr>
              <a:t>24-Hour </a:t>
            </a:r>
            <a:br>
              <a:rPr lang="en-US" b="1" dirty="0">
                <a:solidFill>
                  <a:srgbClr val="FFFFFF"/>
                </a:solidFill>
              </a:rPr>
            </a:br>
            <a:r>
              <a:rPr lang="en-US" b="1" dirty="0">
                <a:solidFill>
                  <a:srgbClr val="FFFFFF"/>
                </a:solidFill>
              </a:rPr>
              <a:t>Time Grid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D33F139-16D4-4A34-9C64-4B22E8E82E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906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13647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BE57D-D2F5-4052-AD2C-4BEB3DB81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to Create Your Grid</a:t>
            </a:r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73E37C40-F3AB-4A88-B1A6-08E0CB556F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7048379"/>
              </p:ext>
            </p:extLst>
          </p:nvPr>
        </p:nvGraphicFramePr>
        <p:xfrm>
          <a:off x="2858966" y="2081808"/>
          <a:ext cx="7441170" cy="37484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4596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24B4D8D-987D-4C90-968D-3CD771C5E3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151D6F9-8F5E-4DB3-9932-4F05CB1B82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31B8317-05BC-4E09-B213-4FD13FE254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9B59CF1-300C-4CE1-835D-55CF3A812B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77875B-8464-4731-8BA1-28B8FD747C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EE4B97F-2EB5-4F19-B0DD-512A1B4937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68D443-7C06-429C-978C-15C524E8A3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9880C48-703E-43BA-B4B7-FC5DD85BD7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FB5E7C-AFAC-4978-BD79-8A14BDDD4B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6C9D135-2BF4-4694-8732-88EEE18AA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78FCE6-4D20-4A9A-90B4-C948024E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BCBF307-3BC6-4D33-BC45-E7DADD14F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26B229C7-9B45-4F13-BD80-FF26C3107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59DE3B-F4F0-453D-8E9C-705E342EEADC}"/>
              </a:ext>
            </a:extLst>
          </p:cNvPr>
          <p:cNvSpPr txBox="1"/>
          <p:nvPr/>
        </p:nvSpPr>
        <p:spPr>
          <a:xfrm>
            <a:off x="8108524" y="804056"/>
            <a:ext cx="3401961" cy="36860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b="1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Boston</a:t>
            </a:r>
            <a:endParaRPr lang="en-US" sz="6600" b="1" spc="-5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9803D8F6-857B-4A09-8EF6-4C2662A80A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99" y="704682"/>
            <a:ext cx="7507111" cy="5348815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BFBA6A7-95D6-4239-B14C-C391C9AB0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343400"/>
            <a:ext cx="32004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4FD99AF6-F027-43A0-A89A-36FCA2C851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33A5B0-1EE4-4C83-AC98-9F64529406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05994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6C9D135-2BF4-4694-8732-88EEE18AA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78FCE6-4D20-4A9A-90B4-C948024E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BCBF307-3BC6-4D33-BC45-E7DADD14F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26B229C7-9B45-4F13-BD80-FF26C3107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59DE3B-F4F0-453D-8E9C-705E342EEADC}"/>
              </a:ext>
            </a:extLst>
          </p:cNvPr>
          <p:cNvSpPr txBox="1"/>
          <p:nvPr/>
        </p:nvSpPr>
        <p:spPr>
          <a:xfrm>
            <a:off x="8141110" y="639097"/>
            <a:ext cx="3401961" cy="36860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b="1" spc="-5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Boston + 12 Hours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BFBA6A7-95D6-4239-B14C-C391C9AB0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343400"/>
            <a:ext cx="32004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4FD99AF6-F027-43A0-A89A-36FCA2C851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A33A5B0-1EE4-4C83-AC98-9F64529406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1A15DB-339F-467D-95C9-B0D967AA57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184" y="760319"/>
            <a:ext cx="8021926" cy="5337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203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914A7-150F-4F53-913A-DFFC5E9E6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b="1" dirty="0"/>
              <a:t>Challenges: </a:t>
            </a:r>
            <a:br>
              <a:rPr lang="en-US" b="1" dirty="0"/>
            </a:br>
            <a:r>
              <a:rPr lang="en-US" b="1" dirty="0"/>
              <a:t>Communicating with Professors</a:t>
            </a:r>
          </a:p>
        </p:txBody>
      </p:sp>
      <p:graphicFrame>
        <p:nvGraphicFramePr>
          <p:cNvPr id="11" name="Content Placeholder 8">
            <a:extLst>
              <a:ext uri="{FF2B5EF4-FFF2-40B4-BE49-F238E27FC236}">
                <a16:creationId xmlns:a16="http://schemas.microsoft.com/office/drawing/2014/main" id="{DBB795E4-C550-4633-B774-03F59A6C8E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9494635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0616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E7F93CB3-555F-4601-A486-59E82D9E81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862F2601-C4CE-4B73-A162-D5A14E5191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44F2DB-4AB0-4B09-8999-EA9271A82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516835"/>
            <a:ext cx="3752850" cy="5772840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b="1" dirty="0">
                <a:solidFill>
                  <a:srgbClr val="FFFFFF"/>
                </a:solidFill>
              </a:rPr>
              <a:t>Best Practices: </a:t>
            </a:r>
            <a:br>
              <a:rPr lang="en-US" sz="4400" b="1" dirty="0">
                <a:solidFill>
                  <a:srgbClr val="FFFFFF"/>
                </a:solidFill>
              </a:rPr>
            </a:br>
            <a:r>
              <a:rPr lang="en-US" sz="4400" b="1" dirty="0">
                <a:solidFill>
                  <a:srgbClr val="FFFFFF"/>
                </a:solidFill>
              </a:rPr>
              <a:t>Communicating with Professors</a:t>
            </a:r>
          </a:p>
        </p:txBody>
      </p:sp>
      <p:sp>
        <p:nvSpPr>
          <p:cNvPr id="17" name="Rectangle 12">
            <a:extLst>
              <a:ext uri="{FF2B5EF4-FFF2-40B4-BE49-F238E27FC236}">
                <a16:creationId xmlns:a16="http://schemas.microsoft.com/office/drawing/2014/main" id="{3FAE6B79-0440-457F-9036-C4C304225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55FB2599-081E-413F-BC90-F883CA14D6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0115205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1581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F25F8E82-15AA-41D5-9D3B-BBEEDA0EF4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9F0ADDD8-739A-4CA3-91C8-99BA57B05A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513F8398-B4E8-4450-AA37-7C746B33B3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E35FEEBB-2574-40AE-BD2A-710D339EDC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B5FDF9FD-FE69-4F9E-BCD0-C33746DB19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FBDBA612-3FDF-436C-A3D3-66C4D2DC1E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63822B83-399C-468A-A466-A99FD62B54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C20F0DBE-8460-4BEB-A7A2-2B0865C77A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dgm id="{1C6490BE-E062-4C2A-894C-C6CAC0048B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8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914A7-150F-4F53-913A-DFFC5E9E6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b="1" dirty="0"/>
              <a:t>Challenges: Asynchronous Courses</a:t>
            </a:r>
          </a:p>
        </p:txBody>
      </p:sp>
      <p:graphicFrame>
        <p:nvGraphicFramePr>
          <p:cNvPr id="11" name="Content Placeholder 8">
            <a:extLst>
              <a:ext uri="{FF2B5EF4-FFF2-40B4-BE49-F238E27FC236}">
                <a16:creationId xmlns:a16="http://schemas.microsoft.com/office/drawing/2014/main" id="{DBB795E4-C550-4633-B774-03F59A6C8E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2048063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814550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15470313407D4CB6B325C310B7960B" ma:contentTypeVersion="12" ma:contentTypeDescription="Create a new document." ma:contentTypeScope="" ma:versionID="8666f062cb50a5e86528c62f579bb0bb">
  <xsd:schema xmlns:xsd="http://www.w3.org/2001/XMLSchema" xmlns:xs="http://www.w3.org/2001/XMLSchema" xmlns:p="http://schemas.microsoft.com/office/2006/metadata/properties" xmlns:ns2="95354085-702c-4826-a6b0-b41ca51781ca" xmlns:ns3="9f954a46-ab4f-4ef1-b72b-8f7e89c4546f" targetNamespace="http://schemas.microsoft.com/office/2006/metadata/properties" ma:root="true" ma:fieldsID="513a7da30e4c88342d871fe3e061fa81" ns2:_="" ns3:_="">
    <xsd:import namespace="95354085-702c-4826-a6b0-b41ca51781ca"/>
    <xsd:import namespace="9f954a46-ab4f-4ef1-b72b-8f7e89c454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354085-702c-4826-a6b0-b41ca51781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54a46-ab4f-4ef1-b72b-8f7e89c4546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8B3DB8-8834-4D23-B5E0-37C02435B3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354085-702c-4826-a6b0-b41ca51781ca"/>
    <ds:schemaRef ds:uri="9f954a46-ab4f-4ef1-b72b-8f7e89c454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80EE3E4-6AEB-4DB2-B5BA-FC8C1041C6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73B707-81D1-466D-B3E1-EDE8BA338BC6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1316</Words>
  <Application>Microsoft Macintosh PowerPoint</Application>
  <PresentationFormat>Widescreen</PresentationFormat>
  <Paragraphs>112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Verdana</vt:lpstr>
      <vt:lpstr>Retrospect</vt:lpstr>
      <vt:lpstr>Talk About:  Best Practices for LfA</vt:lpstr>
      <vt:lpstr>Challenges: Time Zones</vt:lpstr>
      <vt:lpstr>Best Practices: Create a  24-Hour  Time Grid</vt:lpstr>
      <vt:lpstr>How to Create Your Grid</vt:lpstr>
      <vt:lpstr>PowerPoint Presentation</vt:lpstr>
      <vt:lpstr>PowerPoint Presentation</vt:lpstr>
      <vt:lpstr>Challenges:  Communicating with Professors</vt:lpstr>
      <vt:lpstr>Best Practices:  Communicating with Professors</vt:lpstr>
      <vt:lpstr>Challenges: Asynchronous Courses</vt:lpstr>
      <vt:lpstr>Best Practices: Asynchronous Courses</vt:lpstr>
      <vt:lpstr>Weekly  Study  Plan</vt:lpstr>
      <vt:lpstr>Challenges:  Connecting to the Community</vt:lpstr>
      <vt:lpstr>Best Practices:  Connecting to the Community</vt:lpstr>
      <vt:lpstr>Looking for a Place to Study or Attend Class Remotely on Campus?</vt:lpstr>
      <vt:lpstr>PowerPoint Presentation</vt:lpstr>
      <vt:lpstr>Best Practices: Breakout Rooms</vt:lpstr>
      <vt:lpstr>Best Practices and Advice from IPM’s</vt:lpstr>
      <vt:lpstr>PowerPoint Presentation</vt:lpstr>
      <vt:lpstr>Additional Resources</vt:lpstr>
      <vt:lpstr>References </vt:lpstr>
      <vt:lpstr>References continued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Talk About:  Best Practices for LfA</dc:title>
  <dc:creator>Pelletier, Jacqueline Kaye</dc:creator>
  <cp:lastModifiedBy>Matthew Turcotte</cp:lastModifiedBy>
  <cp:revision>2</cp:revision>
  <dcterms:created xsi:type="dcterms:W3CDTF">2021-01-11T14:39:05Z</dcterms:created>
  <dcterms:modified xsi:type="dcterms:W3CDTF">2021-01-27T14:55:34Z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0x0101001315470313407D4CB6B325C310B7960B</vt:lpwstr>
  </property>
</Properties>
</file>